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83" r:id="rId7"/>
    <p:sldId id="1174" r:id="rId8"/>
    <p:sldId id="1175" r:id="rId9"/>
    <p:sldId id="317" r:id="rId10"/>
    <p:sldId id="1173"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11" r:id="rId31"/>
    <p:sldId id="365"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9" autoAdjust="0"/>
  </p:normalViewPr>
  <p:slideViewPr>
    <p:cSldViewPr snapToGrid="0">
      <p:cViewPr varScale="1">
        <p:scale>
          <a:sx n="96" d="100"/>
          <a:sy n="96" d="100"/>
        </p:scale>
        <p:origin x="8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EE5CD-D5B7-4EE1-AFF2-7FD93B2A8BA9}" type="slidenum">
              <a:rPr lang="en-US" smtClean="0"/>
              <a:t>1</a:t>
            </a:fld>
            <a:endParaRPr lang="en-US"/>
          </a:p>
        </p:txBody>
      </p:sp>
    </p:spTree>
    <p:extLst>
      <p:ext uri="{BB962C8B-B14F-4D97-AF65-F5344CB8AC3E}">
        <p14:creationId xmlns:p14="http://schemas.microsoft.com/office/powerpoint/2010/main" val="245511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9/29/2024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0524505-6C35-4465-85D0-39F91551D733}" type="datetimeFigureOut">
              <a:rPr lang="en-GB" smtClean="0"/>
              <a:t>29/09/2024</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BF40BA8-4139-4C02-AAFD-92EE457A529E}" type="slidenum">
              <a:rPr lang="en-GB" smtClean="0"/>
              <a:t>‹#›</a:t>
            </a:fld>
            <a:endParaRPr lang="en-GB"/>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099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29/09/2024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92711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524505-6C35-4465-85D0-39F91551D733}" type="datetimeFigureOut">
              <a:rPr lang="en-GB" smtClean="0"/>
              <a:t>29/09/2024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87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524505-6C35-4465-85D0-39F91551D733}" type="datetimeFigureOut">
              <a:rPr lang="en-GB" smtClean="0"/>
              <a:t>29/09/2024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451541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524505-6C35-4465-85D0-39F91551D733}" type="datetimeFigureOut">
              <a:rPr lang="en-GB" smtClean="0"/>
              <a:t>29/09/2024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60069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524505-6C35-4465-85D0-39F91551D733}" type="datetimeFigureOut">
              <a:rPr lang="en-GB" smtClean="0"/>
              <a:t>29/09/2024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950310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24505-6C35-4465-85D0-39F91551D733}" type="datetimeFigureOut">
              <a:rPr lang="en-GB" smtClean="0"/>
              <a:t>29/09/2024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08030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29/09/2024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417193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29/09/2024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846410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29/09/2024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391426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29/09/2024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75552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3C50-0283-9C26-637C-15F34879215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ACC08E2-0056-D6FC-A829-325AFCA95C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1EA1552-E39E-C9B4-C00D-E83130B92485}"/>
              </a:ext>
            </a:extLst>
          </p:cNvPr>
          <p:cNvSpPr>
            <a:spLocks noGrp="1"/>
          </p:cNvSpPr>
          <p:nvPr>
            <p:ph type="dt" sz="half" idx="10"/>
          </p:nvPr>
        </p:nvSpPr>
        <p:spPr/>
        <p:txBody>
          <a:bodyPr/>
          <a:lstStyle/>
          <a:p>
            <a:fld id="{F56728FA-F1CD-4EE8-A366-BBCF77FF15DB}" type="datetimeFigureOut">
              <a:rPr lang="en-US" smtClean="0"/>
              <a:t>9/29/2024</a:t>
            </a:fld>
            <a:endParaRPr lang="en-US"/>
          </a:p>
        </p:txBody>
      </p:sp>
      <p:sp>
        <p:nvSpPr>
          <p:cNvPr id="5" name="Footer Placeholder 4">
            <a:extLst>
              <a:ext uri="{FF2B5EF4-FFF2-40B4-BE49-F238E27FC236}">
                <a16:creationId xmlns:a16="http://schemas.microsoft.com/office/drawing/2014/main" id="{52A1C9F6-9FF6-07A4-6835-A39DEB048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004C5-275E-7FE6-DBBC-C38565BD4BFC}"/>
              </a:ext>
            </a:extLst>
          </p:cNvPr>
          <p:cNvSpPr>
            <a:spLocks noGrp="1"/>
          </p:cNvSpPr>
          <p:nvPr>
            <p:ph type="sldNum" sz="quarter" idx="12"/>
          </p:nvPr>
        </p:nvSpPr>
        <p:spPr/>
        <p:txBody>
          <a:bodyPr/>
          <a:lstStyle/>
          <a:p>
            <a:fld id="{CD3B7C85-FB75-4DF4-A35C-42DCE003E2C5}" type="slidenum">
              <a:rPr lang="en-US" smtClean="0"/>
              <a:t>‹#›</a:t>
            </a:fld>
            <a:endParaRPr lang="en-US"/>
          </a:p>
        </p:txBody>
      </p:sp>
    </p:spTree>
    <p:extLst>
      <p:ext uri="{BB962C8B-B14F-4D97-AF65-F5344CB8AC3E}">
        <p14:creationId xmlns:p14="http://schemas.microsoft.com/office/powerpoint/2010/main" val="260785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8.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image" Target="../media/image9.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1.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E7D2290-DE02-43A4-BB45-92E58A9B2DE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 id="214748374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D4007F4-B207-6F8D-29AF-2B1F0246EE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C0E99A-1444-F71C-FC0E-E2953B441D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E9F22F-D291-C628-5F49-A67FFA6089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3A6CF9-4AA9-0314-0233-6029FAE8412A}"/>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D0524505-6C35-4465-85D0-39F91551D733}" type="datetimeFigureOut">
              <a:rPr lang="en-GB" smtClean="0"/>
              <a:t>29/09/2024</a:t>
            </a:fld>
            <a:endParaRPr lang="en-GB"/>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GB"/>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fld id="{ABF40BA8-4139-4C02-AAFD-92EE457A529E}" type="slidenum">
              <a:rPr lang="en-GB" smtClean="0"/>
              <a:t>‹#›</a:t>
            </a:fld>
            <a:endParaRPr lang="en-GB"/>
          </a:p>
        </p:txBody>
      </p:sp>
    </p:spTree>
    <p:extLst>
      <p:ext uri="{BB962C8B-B14F-4D97-AF65-F5344CB8AC3E}">
        <p14:creationId xmlns:p14="http://schemas.microsoft.com/office/powerpoint/2010/main" val="443532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37.xml"/><Relationship Id="rId6" Type="http://schemas.openxmlformats.org/officeDocument/2006/relationships/image" Target="../media/image40.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21.xml"/><Relationship Id="rId18" Type="http://schemas.openxmlformats.org/officeDocument/2006/relationships/image" Target="../media/image53.gif"/><Relationship Id="rId3" Type="http://schemas.openxmlformats.org/officeDocument/2006/relationships/image" Target="../media/image46.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2.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48.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54.png"/><Relationship Id="rId4" Type="http://schemas.openxmlformats.org/officeDocument/2006/relationships/image" Target="../media/image47.gif"/><Relationship Id="rId9" Type="http://schemas.microsoft.com/office/2007/relationships/hdphoto" Target="../media/hdphoto2.wdp"/><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slide" Target="slide19.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slide" Target="slide19.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slide" Target="slide19.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slide" Target="slide19.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8.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8.emf"/><Relationship Id="rId7" Type="http://schemas.openxmlformats.org/officeDocument/2006/relationships/image" Target="../media/image21.emf"/><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emf"/><Relationship Id="rId11" Type="http://schemas.openxmlformats.org/officeDocument/2006/relationships/image" Target="../media/image24.gif"/><Relationship Id="rId5" Type="http://schemas.openxmlformats.org/officeDocument/2006/relationships/image" Target="../media/image19.emf"/><Relationship Id="rId10" Type="http://schemas.openxmlformats.org/officeDocument/2006/relationships/image" Target="../media/image23.png"/><Relationship Id="rId4" Type="http://schemas.openxmlformats.org/officeDocument/2006/relationships/image" Target="../media/image18.emf"/><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30.em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BEC-51AE-5452-7899-869A59B06F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8AA651-6EDD-2664-8576-2E11DBD44E4A}"/>
              </a:ext>
            </a:extLst>
          </p:cNvPr>
          <p:cNvSpPr>
            <a:spLocks noGrp="1"/>
          </p:cNvSpPr>
          <p:nvPr>
            <p:ph type="subTitle" idx="1"/>
          </p:nvPr>
        </p:nvSpPr>
        <p:spPr/>
        <p:txBody>
          <a:bodyPr/>
          <a:lstStyle/>
          <a:p>
            <a:endParaRPr lang="en-US"/>
          </a:p>
        </p:txBody>
      </p:sp>
      <p:pic>
        <p:nvPicPr>
          <p:cNvPr id="11" name="Picture 10" descr="A cartoon kids playing in the grass&#10;&#10;Description automatically generated with medium confidence">
            <a:extLst>
              <a:ext uri="{FF2B5EF4-FFF2-40B4-BE49-F238E27FC236}">
                <a16:creationId xmlns:a16="http://schemas.microsoft.com/office/drawing/2014/main" id="{AA29BAA5-1DF0-3783-6925-49DF882B8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5143499"/>
          </a:xfrm>
          <a:prstGeom prst="rect">
            <a:avLst/>
          </a:prstGeom>
        </p:spPr>
      </p:pic>
      <p:sp>
        <p:nvSpPr>
          <p:cNvPr id="6" name="Rectangle 5"/>
          <p:cNvSpPr/>
          <p:nvPr/>
        </p:nvSpPr>
        <p:spPr>
          <a:xfrm>
            <a:off x="2460730" y="1176135"/>
            <a:ext cx="3651034" cy="623248"/>
          </a:xfrm>
          <a:prstGeom prst="rect">
            <a:avLst/>
          </a:prstGeom>
          <a:noFill/>
        </p:spPr>
        <p:txBody>
          <a:bodyPr wrap="square" lIns="68580" tIns="34290" rIns="68580" bIns="34290">
            <a:spAutoFit/>
          </a:bodyPr>
          <a:lstStyle/>
          <a:p>
            <a:pPr algn="ctr" defTabSz="914378"/>
            <a:r>
              <a:rPr lang="en-US" sz="36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Môn</a:t>
            </a:r>
            <a:r>
              <a:rPr lang="en-US" sz="36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36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Khoa học</a:t>
            </a:r>
            <a:endParaRPr lang="en-US" sz="36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7" name="Rectangle 6"/>
          <p:cNvSpPr/>
          <p:nvPr/>
        </p:nvSpPr>
        <p:spPr>
          <a:xfrm>
            <a:off x="699201" y="1792491"/>
            <a:ext cx="7174092" cy="623248"/>
          </a:xfrm>
          <a:prstGeom prst="rect">
            <a:avLst/>
          </a:prstGeom>
          <a:noFill/>
        </p:spPr>
        <p:txBody>
          <a:bodyPr wrap="square" lIns="68580" tIns="34290" rIns="68580" bIns="34290">
            <a:spAutoFit/>
          </a:bodyPr>
          <a:lstStyle/>
          <a:p>
            <a:pPr algn="ctr" defTabSz="914378"/>
            <a:r>
              <a:rPr lang="en-US" sz="36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36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Bài 3: Hỗn hợp và dung dịch (Tiết 1)</a:t>
            </a:r>
            <a:endParaRPr lang="en-US" sz="36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8" name="Rectangle 7"/>
          <p:cNvSpPr/>
          <p:nvPr/>
        </p:nvSpPr>
        <p:spPr>
          <a:xfrm>
            <a:off x="1443804" y="3059422"/>
            <a:ext cx="8861114" cy="392415"/>
          </a:xfrm>
          <a:prstGeom prst="rect">
            <a:avLst/>
          </a:prstGeom>
          <a:noFill/>
        </p:spPr>
        <p:txBody>
          <a:bodyPr wrap="square" lIns="68580" tIns="34290" rIns="68580" bIns="34290">
            <a:spAutoFit/>
          </a:bodyPr>
          <a:lstStyle/>
          <a:p>
            <a:pPr algn="ctr" defTabSz="914378"/>
            <a:r>
              <a:rPr lang="en-US" sz="21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Giáo</a:t>
            </a:r>
            <a:r>
              <a:rPr lang="en-US" sz="21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1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viên</a:t>
            </a:r>
            <a:r>
              <a:rPr lang="en-US" sz="21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1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Bùi Thị Kim Duyên</a:t>
            </a:r>
            <a:endParaRPr lang="en-US" sz="21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9" name="Rectangle 8"/>
          <p:cNvSpPr/>
          <p:nvPr/>
        </p:nvSpPr>
        <p:spPr>
          <a:xfrm>
            <a:off x="1875573" y="290628"/>
            <a:ext cx="4661674" cy="623248"/>
          </a:xfrm>
          <a:prstGeom prst="rect">
            <a:avLst/>
          </a:prstGeom>
          <a:noFill/>
        </p:spPr>
        <p:txBody>
          <a:bodyPr wrap="square" lIns="68580" tIns="34290" rIns="68580" bIns="34290">
            <a:spAutoFit/>
          </a:bodyPr>
          <a:lstStyle/>
          <a:p>
            <a:pPr algn="ctr" defTabSz="914378"/>
            <a:r>
              <a:rPr lang="en-US" sz="18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914378"/>
            <a:r>
              <a:rPr lang="en-US" sz="18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15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1500" b="1" u="sng">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15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15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10" name="Rectangle 9"/>
          <p:cNvSpPr/>
          <p:nvPr/>
        </p:nvSpPr>
        <p:spPr>
          <a:xfrm>
            <a:off x="2575030" y="2495344"/>
            <a:ext cx="3651034" cy="438582"/>
          </a:xfrm>
          <a:prstGeom prst="rect">
            <a:avLst/>
          </a:prstGeom>
          <a:noFill/>
        </p:spPr>
        <p:txBody>
          <a:bodyPr wrap="square" lIns="68580" tIns="34290" rIns="68580" bIns="34290">
            <a:spAutoFit/>
          </a:bodyPr>
          <a:lstStyle/>
          <a:p>
            <a:pPr algn="ctr" defTabSz="914378"/>
            <a:r>
              <a:rPr lang="en-US" sz="24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LỚP 5C</a:t>
            </a:r>
            <a:endParaRPr lang="en-US" sz="24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Tree>
    <p:extLst>
      <p:ext uri="{BB962C8B-B14F-4D97-AF65-F5344CB8AC3E}">
        <p14:creationId xmlns:p14="http://schemas.microsoft.com/office/powerpoint/2010/main" val="2850248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2628068" y="999149"/>
            <a:ext cx="3781594" cy="3777641"/>
            <a:chOff x="5468377" y="148251"/>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377" y="148251"/>
              <a:ext cx="5834378" cy="5828280"/>
            </a:xfrm>
            <a:prstGeom prst="rect">
              <a:avLst/>
            </a:prstGeom>
          </p:spPr>
        </p:pic>
        <p:sp>
          <p:nvSpPr>
            <p:cNvPr id="9" name="TextBox 8"/>
            <p:cNvSpPr txBox="1"/>
            <p:nvPr/>
          </p:nvSpPr>
          <p:spPr>
            <a:xfrm rot="14949661">
              <a:off x="6674685" y="1203995"/>
              <a:ext cx="2025648" cy="807242"/>
            </a:xfrm>
            <a:prstGeom prst="rect">
              <a:avLst/>
            </a:prstGeom>
            <a:noFill/>
          </p:spPr>
          <p:txBody>
            <a:bodyPr wrap="square" rtlCol="0">
              <a:spAutoFit/>
            </a:bodyPr>
            <a:lstStyle/>
            <a:p>
              <a:pPr algn="ctr" defTabSz="685800">
                <a:buClrTx/>
                <a:defRPr/>
              </a:pPr>
              <a:r>
                <a:rPr lang="en-US" sz="2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2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66994">
              <a:off x="5740849" y="2009812"/>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55023" y="1146597"/>
              <a:ext cx="2025648" cy="617304"/>
            </a:xfrm>
            <a:prstGeom prst="rect">
              <a:avLst/>
            </a:prstGeom>
            <a:noFill/>
          </p:spPr>
          <p:txBody>
            <a:bodyPr wrap="square" rtlCol="0">
              <a:spAutoFit/>
            </a:bodyPr>
            <a:lstStyle/>
            <a:p>
              <a:pPr algn="ctr" defTabSz="685800">
                <a:buClrTx/>
                <a:defRPr/>
              </a:pP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Mất</a:t>
              </a: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lượt</a:t>
              </a:r>
              <a:endParaRPr lang="vi-VN" sz="2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24186"/>
              <a:ext cx="2025648" cy="807243"/>
            </a:xfrm>
            <a:prstGeom prst="rect">
              <a:avLst/>
            </a:prstGeom>
            <a:noFill/>
          </p:spPr>
          <p:txBody>
            <a:bodyPr wrap="square" rtlCol="0">
              <a:spAutoFit/>
            </a:bodyPr>
            <a:lstStyle/>
            <a:p>
              <a:pPr algn="ctr" defTabSz="685800">
                <a:buClrTx/>
                <a:defRPr/>
              </a:pPr>
              <a:r>
                <a:rPr lang="en-US" sz="2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2</a:t>
              </a:r>
              <a:endParaRPr lang="vi-VN" sz="2800" b="1" kern="1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9893019">
              <a:off x="5601923" y="3323347"/>
              <a:ext cx="2025648" cy="997183"/>
            </a:xfrm>
            <a:prstGeom prst="rect">
              <a:avLst/>
            </a:prstGeom>
            <a:noFill/>
          </p:spPr>
          <p:txBody>
            <a:bodyPr wrap="square" rtlCol="0">
              <a:spAutoFit/>
            </a:bodyPr>
            <a:lstStyle/>
            <a:p>
              <a:pPr algn="ctr" defTabSz="685800">
                <a:buClrTx/>
                <a:defRPr/>
              </a:pP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May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mắn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lần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sau</a:t>
              </a:r>
              <a:endParaRPr lang="vi-VN" sz="1800" b="1" kern="1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18069374">
              <a:off x="6656422" y="4268004"/>
              <a:ext cx="2025648" cy="807242"/>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34945"/>
              <a:ext cx="2025648" cy="807242"/>
            </a:xfrm>
            <a:prstGeom prst="rect">
              <a:avLst/>
            </a:prstGeom>
            <a:noFill/>
          </p:spPr>
          <p:txBody>
            <a:bodyPr wrap="square" rtlCol="0">
              <a:spAutoFit/>
            </a:bodyPr>
            <a:lstStyle/>
            <a:p>
              <a:pPr algn="ctr" defTabSz="685800">
                <a:buClrTx/>
                <a:defRPr/>
              </a:pPr>
              <a:r>
                <a:rPr lang="en-US" sz="2800" b="1" kern="1200" dirty="0">
                  <a:solidFill>
                    <a:srgbClr val="00B050"/>
                  </a:solidFill>
                  <a:latin typeface="Tahoma" panose="020B0604030504040204" pitchFamily="34" charset="0"/>
                  <a:ea typeface="Tahoma" panose="020B0604030504040204" pitchFamily="34" charset="0"/>
                  <a:cs typeface="Tahoma" panose="020B0604030504040204" pitchFamily="34" charset="0"/>
                </a:rPr>
                <a:t>3</a:t>
              </a:r>
              <a:endParaRPr lang="vi-VN" sz="2800" b="1" kern="12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56731" y="3376185"/>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32992" y="299820"/>
            <a:ext cx="8083644" cy="761747"/>
          </a:xfrm>
          <a:prstGeom prst="rect">
            <a:avLst/>
          </a:prstGeom>
          <a:noFill/>
        </p:spPr>
        <p:txBody>
          <a:bodyPr wrap="squar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231" y="1244160"/>
            <a:ext cx="371475" cy="32861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481" y="248621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85614" y="-520300"/>
            <a:ext cx="457200" cy="457200"/>
          </a:xfrm>
          <a:prstGeom prst="rect">
            <a:avLst/>
          </a:prstGeom>
        </p:spPr>
      </p:pic>
      <p:sp>
        <p:nvSpPr>
          <p:cNvPr id="31" name="Isosceles Triangle 3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6744584" y="267378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2420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209629"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997</TotalTime>
  <Words>759</Words>
  <Application>Microsoft Office PowerPoint</Application>
  <PresentationFormat>On-screen Show (16:9)</PresentationFormat>
  <Paragraphs>84</Paragraphs>
  <Slides>26</Slides>
  <Notes>11</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26</vt:i4>
      </vt:variant>
    </vt:vector>
  </HeadingPairs>
  <TitlesOfParts>
    <vt:vector size="44" baseType="lpstr">
      <vt:lpstr>微软雅黑</vt:lpstr>
      <vt:lpstr>宋体</vt:lpstr>
      <vt:lpstr>#9Slide02 Noi dung dai</vt:lpstr>
      <vt:lpstr>#9Slide02 Tieu de dai</vt:lpstr>
      <vt:lpstr>#9Slide03 BoosterNextFYBlack</vt:lpstr>
      <vt:lpstr>Arial</vt:lpstr>
      <vt:lpstr>Calibri</vt:lpstr>
      <vt:lpstr>Cambria</vt:lpstr>
      <vt:lpstr>Corbel</vt:lpstr>
      <vt:lpstr>Lato Light</vt:lpstr>
      <vt:lpstr>Tahoma</vt:lpstr>
      <vt:lpstr>Times New Roman</vt:lpstr>
      <vt:lpstr>Climate and Water Lesson by Slidesgo</vt:lpstr>
      <vt:lpstr>1_Office Theme</vt:lpstr>
      <vt:lpstr>2_Office Theme</vt:lpstr>
      <vt:lpstr>Office Theme</vt:lpstr>
      <vt:lpstr>3_Office Theme</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subject>9Slide.vn</dc:subject>
  <dc:creator>huong</dc:creator>
  <dc:description>9Slide.vn</dc:description>
  <cp:lastModifiedBy>Lenovo</cp:lastModifiedBy>
  <cp:revision>38</cp:revision>
  <dcterms:modified xsi:type="dcterms:W3CDTF">2024-09-29T13:57:56Z</dcterms:modified>
  <cp:category>9Slide.vn</cp:category>
</cp:coreProperties>
</file>