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7"/>
  </p:notesMasterIdLst>
  <p:sldIdLst>
    <p:sldId id="425" r:id="rId3"/>
    <p:sldId id="359" r:id="rId4"/>
    <p:sldId id="407" r:id="rId5"/>
    <p:sldId id="414" r:id="rId6"/>
    <p:sldId id="415" r:id="rId7"/>
    <p:sldId id="416" r:id="rId8"/>
    <p:sldId id="421" r:id="rId9"/>
    <p:sldId id="418" r:id="rId10"/>
    <p:sldId id="357" r:id="rId11"/>
    <p:sldId id="360" r:id="rId12"/>
    <p:sldId id="340" r:id="rId13"/>
    <p:sldId id="363" r:id="rId14"/>
    <p:sldId id="422" r:id="rId15"/>
    <p:sldId id="423" r:id="rId16"/>
    <p:sldId id="365" r:id="rId17"/>
    <p:sldId id="368" r:id="rId18"/>
    <p:sldId id="366" r:id="rId19"/>
    <p:sldId id="369" r:id="rId20"/>
    <p:sldId id="370" r:id="rId21"/>
    <p:sldId id="361" r:id="rId22"/>
    <p:sldId id="354" r:id="rId23"/>
    <p:sldId id="373" r:id="rId24"/>
    <p:sldId id="424" r:id="rId25"/>
    <p:sldId id="3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eg"/><Relationship Id="rId11" Type="http://schemas.openxmlformats.org/officeDocument/2006/relationships/image" Target="../media/image7.GIF"/><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4.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7.GIF"/><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image" Target="../media/image27.png"/><Relationship Id="rId3" Type="http://schemas.microsoft.com/office/2007/relationships/media" Target="../media/media2.mp3"/><Relationship Id="rId21" Type="http://schemas.openxmlformats.org/officeDocument/2006/relationships/slide" Target="slide6.xml"/><Relationship Id="rId7" Type="http://schemas.openxmlformats.org/officeDocument/2006/relationships/image" Target="../media/image21.jpg"/><Relationship Id="rId12" Type="http://schemas.openxmlformats.org/officeDocument/2006/relationships/slide" Target="slide5.xml"/><Relationship Id="rId17" Type="http://schemas.openxmlformats.org/officeDocument/2006/relationships/image" Target="../media/image26.png"/><Relationship Id="rId25"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12.xml"/><Relationship Id="rId20" Type="http://schemas.openxmlformats.org/officeDocument/2006/relationships/image" Target="../media/image28.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9.png"/><Relationship Id="rId5" Type="http://schemas.openxmlformats.org/officeDocument/2006/relationships/slideLayout" Target="../slideLayouts/slideLayout7.xml"/><Relationship Id="rId15" Type="http://schemas.openxmlformats.org/officeDocument/2006/relationships/image" Target="../media/image25.png"/><Relationship Id="rId23" Type="http://schemas.openxmlformats.org/officeDocument/2006/relationships/slide" Target="slide10.xml"/><Relationship Id="rId10" Type="http://schemas.openxmlformats.org/officeDocument/2006/relationships/image" Target="../media/image23.png"/><Relationship Id="rId19" Type="http://schemas.openxmlformats.org/officeDocument/2006/relationships/slide" Target="slide11.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7.xml"/><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4007" y="3725196"/>
            <a:ext cx="2996613" cy="2546912"/>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7"/>
          <a:stretch>
            <a:fillRect/>
          </a:stretch>
        </p:blipFill>
        <p:spPr>
          <a:xfrm>
            <a:off x="3742227" y="1705183"/>
            <a:ext cx="7736495" cy="3981033"/>
          </a:xfrm>
          <a:prstGeom prst="rect">
            <a:avLst/>
          </a:prstGeom>
        </p:spPr>
      </p:pic>
      <p:sp>
        <p:nvSpPr>
          <p:cNvPr id="3" name="TextBox 2"/>
          <p:cNvSpPr txBox="1"/>
          <p:nvPr/>
        </p:nvSpPr>
        <p:spPr>
          <a:xfrm>
            <a:off x="6703948" y="5918723"/>
            <a:ext cx="4840364" cy="646331"/>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GV: Nguyễn Thị Thanh</a:t>
            </a:r>
            <a:endParaRPr lang="en-GB" sz="3600" b="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98756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anim calcmode="lin" valueType="num">
                                      <p:cBhvr>
                                        <p:cTn id="24" dur="1000" fill="hold"/>
                                        <p:tgtEl>
                                          <p:spTgt spid="36"/>
                                        </p:tgtEl>
                                        <p:attrNameLst>
                                          <p:attrName>ppt_x</p:attrName>
                                        </p:attrNameLst>
                                      </p:cBhvr>
                                      <p:tavLst>
                                        <p:tav tm="0">
                                          <p:val>
                                            <p:strVal val="#ppt_x"/>
                                          </p:val>
                                        </p:tav>
                                        <p:tav tm="100000">
                                          <p:val>
                                            <p:strVal val="#ppt_x"/>
                                          </p:val>
                                        </p:tav>
                                      </p:tavLst>
                                    </p:anim>
                                    <p:anim calcmode="lin" valueType="num">
                                      <p:cBhvr>
                                        <p:cTn id="25" dur="1000" fill="hold"/>
                                        <p:tgtEl>
                                          <p:spTgt spid="36"/>
                                        </p:tgtEl>
                                        <p:attrNameLst>
                                          <p:attrName>ppt_y</p:attrName>
                                        </p:attrNameLst>
                                      </p:cBhvr>
                                      <p:tavLst>
                                        <p:tav tm="0">
                                          <p:val>
                                            <p:strVal val="#ppt_y+.1"/>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ppt_w</p:attrName>
                                        </p:attrNameLst>
                                      </p:cBhvr>
                                      <p:tavLst>
                                        <p:tav tm="0">
                                          <p:val>
                                            <p:fltVal val="0"/>
                                          </p:val>
                                        </p:tav>
                                        <p:tav tm="100000">
                                          <p:val>
                                            <p:strVal val="#ppt_w"/>
                                          </p:val>
                                        </p:tav>
                                      </p:tavLst>
                                    </p:anim>
                                    <p:anim calcmode="lin" valueType="num">
                                      <p:cBhvr>
                                        <p:cTn id="29" dur="500" fill="hold"/>
                                        <p:tgtEl>
                                          <p:spTgt spid="55"/>
                                        </p:tgtEl>
                                        <p:attrNameLst>
                                          <p:attrName>ppt_h</p:attrName>
                                        </p:attrNameLst>
                                      </p:cBhvr>
                                      <p:tavLst>
                                        <p:tav tm="0">
                                          <p:val>
                                            <p:fltVal val="0"/>
                                          </p:val>
                                        </p:tav>
                                        <p:tav tm="100000">
                                          <p:val>
                                            <p:strVal val="#ppt_h"/>
                                          </p:val>
                                        </p:tav>
                                      </p:tavLst>
                                    </p:anim>
                                    <p:animEffect transition="in" filter="fade">
                                      <p:cBhvr>
                                        <p:cTn id="30" dur="500"/>
                                        <p:tgtEl>
                                          <p:spTgt spid="55"/>
                                        </p:tgtEl>
                                      </p:cBhvr>
                                    </p:animEffect>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26"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80">
                                          <p:stCondLst>
                                            <p:cond delay="0"/>
                                          </p:stCondLst>
                                        </p:cTn>
                                        <p:tgtEl>
                                          <p:spTgt spid="3"/>
                                        </p:tgtEl>
                                      </p:cBhvr>
                                    </p:animEffect>
                                    <p:anim calcmode="lin" valueType="num">
                                      <p:cBhvr>
                                        <p:cTn id="3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4" dur="26">
                                          <p:stCondLst>
                                            <p:cond delay="650"/>
                                          </p:stCondLst>
                                        </p:cTn>
                                        <p:tgtEl>
                                          <p:spTgt spid="3"/>
                                        </p:tgtEl>
                                      </p:cBhvr>
                                      <p:to x="100000" y="60000"/>
                                    </p:animScale>
                                    <p:animScale>
                                      <p:cBhvr>
                                        <p:cTn id="45" dur="166" decel="50000">
                                          <p:stCondLst>
                                            <p:cond delay="676"/>
                                          </p:stCondLst>
                                        </p:cTn>
                                        <p:tgtEl>
                                          <p:spTgt spid="3"/>
                                        </p:tgtEl>
                                      </p:cBhvr>
                                      <p:to x="100000" y="100000"/>
                                    </p:animScale>
                                    <p:animScale>
                                      <p:cBhvr>
                                        <p:cTn id="46" dur="26">
                                          <p:stCondLst>
                                            <p:cond delay="1312"/>
                                          </p:stCondLst>
                                        </p:cTn>
                                        <p:tgtEl>
                                          <p:spTgt spid="3"/>
                                        </p:tgtEl>
                                      </p:cBhvr>
                                      <p:to x="100000" y="80000"/>
                                    </p:animScale>
                                    <p:animScale>
                                      <p:cBhvr>
                                        <p:cTn id="47" dur="166" decel="50000">
                                          <p:stCondLst>
                                            <p:cond delay="1338"/>
                                          </p:stCondLst>
                                        </p:cTn>
                                        <p:tgtEl>
                                          <p:spTgt spid="3"/>
                                        </p:tgtEl>
                                      </p:cBhvr>
                                      <p:to x="100000" y="100000"/>
                                    </p:animScale>
                                    <p:animScale>
                                      <p:cBhvr>
                                        <p:cTn id="48" dur="26">
                                          <p:stCondLst>
                                            <p:cond delay="1642"/>
                                          </p:stCondLst>
                                        </p:cTn>
                                        <p:tgtEl>
                                          <p:spTgt spid="3"/>
                                        </p:tgtEl>
                                      </p:cBhvr>
                                      <p:to x="100000" y="90000"/>
                                    </p:animScale>
                                    <p:animScale>
                                      <p:cBhvr>
                                        <p:cTn id="49" dur="166" decel="50000">
                                          <p:stCondLst>
                                            <p:cond delay="1668"/>
                                          </p:stCondLst>
                                        </p:cTn>
                                        <p:tgtEl>
                                          <p:spTgt spid="3"/>
                                        </p:tgtEl>
                                      </p:cBhvr>
                                      <p:to x="100000" y="100000"/>
                                    </p:animScale>
                                    <p:animScale>
                                      <p:cBhvr>
                                        <p:cTn id="50" dur="26">
                                          <p:stCondLst>
                                            <p:cond delay="1808"/>
                                          </p:stCondLst>
                                        </p:cTn>
                                        <p:tgtEl>
                                          <p:spTgt spid="3"/>
                                        </p:tgtEl>
                                      </p:cBhvr>
                                      <p:to x="100000" y="95000"/>
                                    </p:animScale>
                                    <p:animScale>
                                      <p:cBhvr>
                                        <p:cTn id="51" dur="166" decel="50000">
                                          <p:stCondLst>
                                            <p:cond delay="1834"/>
                                          </p:stCondLst>
                                        </p:cTn>
                                        <p:tgtEl>
                                          <p:spTgt spid="3"/>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80">
                                          <p:stCondLst>
                                            <p:cond delay="0"/>
                                          </p:stCondLst>
                                        </p:cTn>
                                        <p:tgtEl>
                                          <p:spTgt spid="9"/>
                                        </p:tgtEl>
                                      </p:cBhvr>
                                    </p:animEffect>
                                    <p:anim calcmode="lin" valueType="num">
                                      <p:cBhvr>
                                        <p:cTn id="5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0" dur="26">
                                          <p:stCondLst>
                                            <p:cond delay="650"/>
                                          </p:stCondLst>
                                        </p:cTn>
                                        <p:tgtEl>
                                          <p:spTgt spid="9"/>
                                        </p:tgtEl>
                                      </p:cBhvr>
                                      <p:to x="100000" y="60000"/>
                                    </p:animScale>
                                    <p:animScale>
                                      <p:cBhvr>
                                        <p:cTn id="61" dur="166" decel="50000">
                                          <p:stCondLst>
                                            <p:cond delay="676"/>
                                          </p:stCondLst>
                                        </p:cTn>
                                        <p:tgtEl>
                                          <p:spTgt spid="9"/>
                                        </p:tgtEl>
                                      </p:cBhvr>
                                      <p:to x="100000" y="100000"/>
                                    </p:animScale>
                                    <p:animScale>
                                      <p:cBhvr>
                                        <p:cTn id="62" dur="26">
                                          <p:stCondLst>
                                            <p:cond delay="1312"/>
                                          </p:stCondLst>
                                        </p:cTn>
                                        <p:tgtEl>
                                          <p:spTgt spid="9"/>
                                        </p:tgtEl>
                                      </p:cBhvr>
                                      <p:to x="100000" y="80000"/>
                                    </p:animScale>
                                    <p:animScale>
                                      <p:cBhvr>
                                        <p:cTn id="63" dur="166" decel="50000">
                                          <p:stCondLst>
                                            <p:cond delay="1338"/>
                                          </p:stCondLst>
                                        </p:cTn>
                                        <p:tgtEl>
                                          <p:spTgt spid="9"/>
                                        </p:tgtEl>
                                      </p:cBhvr>
                                      <p:to x="100000" y="100000"/>
                                    </p:animScale>
                                    <p:animScale>
                                      <p:cBhvr>
                                        <p:cTn id="64" dur="26">
                                          <p:stCondLst>
                                            <p:cond delay="1642"/>
                                          </p:stCondLst>
                                        </p:cTn>
                                        <p:tgtEl>
                                          <p:spTgt spid="9"/>
                                        </p:tgtEl>
                                      </p:cBhvr>
                                      <p:to x="100000" y="90000"/>
                                    </p:animScale>
                                    <p:animScale>
                                      <p:cBhvr>
                                        <p:cTn id="65" dur="166" decel="50000">
                                          <p:stCondLst>
                                            <p:cond delay="1668"/>
                                          </p:stCondLst>
                                        </p:cTn>
                                        <p:tgtEl>
                                          <p:spTgt spid="9"/>
                                        </p:tgtEl>
                                      </p:cBhvr>
                                      <p:to x="100000" y="100000"/>
                                    </p:animScale>
                                    <p:animScale>
                                      <p:cBhvr>
                                        <p:cTn id="66" dur="26">
                                          <p:stCondLst>
                                            <p:cond delay="1808"/>
                                          </p:stCondLst>
                                        </p:cTn>
                                        <p:tgtEl>
                                          <p:spTgt spid="9"/>
                                        </p:tgtEl>
                                      </p:cBhvr>
                                      <p:to x="100000" y="95000"/>
                                    </p:animScale>
                                    <p:animScale>
                                      <p:cBhvr>
                                        <p:cTn id="6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652" y="190500"/>
            <a:ext cx="10604090"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1917290" y="1846828"/>
            <a:ext cx="8332839"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2946" y="2591289"/>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613584" y="3404890"/>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760193" y="4560191"/>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958867" y="1651141"/>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227508" y="2445857"/>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499476" y="3604391"/>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2"/>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017294" y="1883694"/>
            <a:ext cx="8788739" cy="2246769"/>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dirty="0">
                <a:solidFill>
                  <a:prstClr val="black"/>
                </a:solidFill>
                <a:latin typeface="Cambria" panose="02040503050406030204" pitchFamily="18" charset="0"/>
              </a:rPr>
              <a:t>GV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của</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trong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lớp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mình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và</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tự</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dấu</a:t>
            </a:r>
            <a:r>
              <a:rPr lang="en-US" sz="2800" b="1" dirty="0">
                <a:solidFill>
                  <a:prstClr val="black"/>
                </a:solidFill>
                <a:latin typeface="Cambria" panose="02040503050406030204" pitchFamily="18" charset="0"/>
              </a:rPr>
              <a:t> “.”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p>
          <a:p>
            <a:pPr marL="457200" lvl="0" indent="-457200" algn="just">
              <a:buFont typeface="Wingdings" panose="05000000000000000000" pitchFamily="2" charset="2"/>
              <a:buChar char="q"/>
              <a:defRPr/>
            </a:pPr>
            <a:r>
              <a:rPr lang="vi-VN" sz="2800" b="1" dirty="0">
                <a:solidFill>
                  <a:prstClr val="black"/>
                </a:solidFill>
                <a:latin typeface="Cambria" panose="02040503050406030204" pitchFamily="18" charset="0"/>
              </a:rPr>
              <a:t>HS sẽ xung phong tìm đại từ đó sau mỗi câu GV đọc lên. </a:t>
            </a: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873186" y="985224"/>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67850" h="981075" fill="none" extrusionOk="0">
                <a:moveTo>
                  <a:pt x="0" y="163515"/>
                </a:moveTo>
                <a:cubicBezTo>
                  <a:pt x="-19691" y="79599"/>
                  <a:pt x="406850" y="-85158"/>
                  <a:pt x="856321" y="0"/>
                </a:cubicBezTo>
                <a:cubicBezTo>
                  <a:pt x="1017292" y="-33962"/>
                  <a:pt x="1163809" y="-11550"/>
                  <a:pt x="1255161" y="0"/>
                </a:cubicBezTo>
                <a:cubicBezTo>
                  <a:pt x="1361969" y="15793"/>
                  <a:pt x="1576388" y="-76967"/>
                  <a:pt x="1809103" y="0"/>
                </a:cubicBezTo>
                <a:cubicBezTo>
                  <a:pt x="2019689" y="-44807"/>
                  <a:pt x="2264666" y="-54045"/>
                  <a:pt x="2518151" y="0"/>
                </a:cubicBezTo>
                <a:cubicBezTo>
                  <a:pt x="2748561" y="-31654"/>
                  <a:pt x="2936451" y="9940"/>
                  <a:pt x="3072094" y="0"/>
                </a:cubicBezTo>
                <a:cubicBezTo>
                  <a:pt x="3204281" y="-20748"/>
                  <a:pt x="3399865" y="-25545"/>
                  <a:pt x="3703590" y="0"/>
                </a:cubicBezTo>
                <a:cubicBezTo>
                  <a:pt x="3970479" y="18720"/>
                  <a:pt x="4080357" y="11274"/>
                  <a:pt x="4179981" y="0"/>
                </a:cubicBezTo>
                <a:cubicBezTo>
                  <a:pt x="4288862" y="5208"/>
                  <a:pt x="4543329" y="-55789"/>
                  <a:pt x="4811477" y="0"/>
                </a:cubicBezTo>
                <a:cubicBezTo>
                  <a:pt x="4904454" y="16731"/>
                  <a:pt x="4994934" y="17094"/>
                  <a:pt x="5132764" y="0"/>
                </a:cubicBezTo>
                <a:cubicBezTo>
                  <a:pt x="5260107" y="-10377"/>
                  <a:pt x="5302794" y="8322"/>
                  <a:pt x="5454051" y="0"/>
                </a:cubicBezTo>
                <a:cubicBezTo>
                  <a:pt x="5642582" y="47938"/>
                  <a:pt x="5921534" y="187"/>
                  <a:pt x="6085546" y="0"/>
                </a:cubicBezTo>
                <a:cubicBezTo>
                  <a:pt x="6324689" y="27073"/>
                  <a:pt x="6417205" y="-30902"/>
                  <a:pt x="6639490" y="0"/>
                </a:cubicBezTo>
                <a:cubicBezTo>
                  <a:pt x="6736192" y="5723"/>
                  <a:pt x="6841613" y="12936"/>
                  <a:pt x="6960776" y="0"/>
                </a:cubicBezTo>
                <a:cubicBezTo>
                  <a:pt x="6984265" y="48551"/>
                  <a:pt x="7352423" y="-22040"/>
                  <a:pt x="7592272" y="0"/>
                </a:cubicBezTo>
                <a:cubicBezTo>
                  <a:pt x="7791131" y="18932"/>
                  <a:pt x="7884404" y="7441"/>
                  <a:pt x="7991112" y="0"/>
                </a:cubicBezTo>
                <a:cubicBezTo>
                  <a:pt x="8107222" y="69726"/>
                  <a:pt x="8396887" y="41870"/>
                  <a:pt x="8611528" y="0"/>
                </a:cubicBezTo>
                <a:cubicBezTo>
                  <a:pt x="9125128" y="6431"/>
                  <a:pt x="9433989" y="66387"/>
                  <a:pt x="9467850" y="163515"/>
                </a:cubicBezTo>
                <a:cubicBezTo>
                  <a:pt x="9455369" y="191755"/>
                  <a:pt x="9456047" y="214189"/>
                  <a:pt x="9467850" y="250410"/>
                </a:cubicBezTo>
                <a:cubicBezTo>
                  <a:pt x="9473601" y="288297"/>
                  <a:pt x="9472468" y="304724"/>
                  <a:pt x="9467850" y="350385"/>
                </a:cubicBezTo>
                <a:cubicBezTo>
                  <a:pt x="9464907" y="394215"/>
                  <a:pt x="9456713" y="407261"/>
                  <a:pt x="9467850" y="443820"/>
                </a:cubicBezTo>
                <a:cubicBezTo>
                  <a:pt x="9472836" y="478786"/>
                  <a:pt x="9455626" y="482560"/>
                  <a:pt x="9467850" y="524173"/>
                </a:cubicBezTo>
                <a:cubicBezTo>
                  <a:pt x="9492595" y="567574"/>
                  <a:pt x="9481834" y="595591"/>
                  <a:pt x="9467850" y="617608"/>
                </a:cubicBezTo>
                <a:cubicBezTo>
                  <a:pt x="9458719" y="639554"/>
                  <a:pt x="9464059" y="656178"/>
                  <a:pt x="9467850" y="691422"/>
                </a:cubicBezTo>
                <a:cubicBezTo>
                  <a:pt x="9475653" y="723129"/>
                  <a:pt x="9475782" y="762382"/>
                  <a:pt x="9467850" y="817559"/>
                </a:cubicBezTo>
                <a:cubicBezTo>
                  <a:pt x="9437310" y="858577"/>
                  <a:pt x="9081318" y="946586"/>
                  <a:pt x="8611528" y="981075"/>
                </a:cubicBezTo>
                <a:cubicBezTo>
                  <a:pt x="8521485" y="997842"/>
                  <a:pt x="8353779" y="968404"/>
                  <a:pt x="8290241" y="981075"/>
                </a:cubicBezTo>
                <a:cubicBezTo>
                  <a:pt x="7988319" y="981589"/>
                  <a:pt x="7913576" y="1006191"/>
                  <a:pt x="7658746" y="981075"/>
                </a:cubicBezTo>
                <a:cubicBezTo>
                  <a:pt x="7515340" y="975192"/>
                  <a:pt x="7393856" y="958967"/>
                  <a:pt x="7259906" y="981075"/>
                </a:cubicBezTo>
                <a:cubicBezTo>
                  <a:pt x="7168897" y="1004540"/>
                  <a:pt x="6892005" y="1055408"/>
                  <a:pt x="6628410" y="981075"/>
                </a:cubicBezTo>
                <a:cubicBezTo>
                  <a:pt x="6358229" y="994174"/>
                  <a:pt x="6243629" y="941915"/>
                  <a:pt x="5919363" y="981075"/>
                </a:cubicBezTo>
                <a:cubicBezTo>
                  <a:pt x="5575852" y="1000681"/>
                  <a:pt x="5665760" y="972025"/>
                  <a:pt x="5520524" y="981075"/>
                </a:cubicBezTo>
                <a:cubicBezTo>
                  <a:pt x="5384096" y="1006479"/>
                  <a:pt x="5206129" y="991045"/>
                  <a:pt x="5044133" y="981075"/>
                </a:cubicBezTo>
                <a:cubicBezTo>
                  <a:pt x="4873628" y="960057"/>
                  <a:pt x="4738830" y="949776"/>
                  <a:pt x="4645294" y="981075"/>
                </a:cubicBezTo>
                <a:cubicBezTo>
                  <a:pt x="4554579" y="955445"/>
                  <a:pt x="4292250" y="971335"/>
                  <a:pt x="4091350" y="981075"/>
                </a:cubicBezTo>
                <a:cubicBezTo>
                  <a:pt x="3843389" y="995716"/>
                  <a:pt x="3722846" y="990782"/>
                  <a:pt x="3382303" y="981075"/>
                </a:cubicBezTo>
                <a:cubicBezTo>
                  <a:pt x="3051900" y="942346"/>
                  <a:pt x="3191579" y="980902"/>
                  <a:pt x="2983463" y="981075"/>
                </a:cubicBezTo>
                <a:cubicBezTo>
                  <a:pt x="2812837" y="939000"/>
                  <a:pt x="2636424" y="976294"/>
                  <a:pt x="2507073" y="981075"/>
                </a:cubicBezTo>
                <a:cubicBezTo>
                  <a:pt x="2375723" y="973142"/>
                  <a:pt x="2104254" y="1005568"/>
                  <a:pt x="1953129" y="981075"/>
                </a:cubicBezTo>
                <a:cubicBezTo>
                  <a:pt x="1763646" y="870490"/>
                  <a:pt x="1196929" y="997455"/>
                  <a:pt x="856321" y="981075"/>
                </a:cubicBezTo>
                <a:cubicBezTo>
                  <a:pt x="475080" y="956345"/>
                  <a:pt x="56651" y="911767"/>
                  <a:pt x="0" y="817559"/>
                </a:cubicBezTo>
                <a:cubicBezTo>
                  <a:pt x="-7968" y="771469"/>
                  <a:pt x="7804" y="753051"/>
                  <a:pt x="0" y="730664"/>
                </a:cubicBezTo>
                <a:cubicBezTo>
                  <a:pt x="-16021" y="702129"/>
                  <a:pt x="11642" y="669018"/>
                  <a:pt x="0" y="650310"/>
                </a:cubicBezTo>
                <a:cubicBezTo>
                  <a:pt x="-4208" y="633317"/>
                  <a:pt x="-907" y="602821"/>
                  <a:pt x="0" y="576497"/>
                </a:cubicBezTo>
                <a:cubicBezTo>
                  <a:pt x="-880" y="551196"/>
                  <a:pt x="-20718" y="510157"/>
                  <a:pt x="0" y="483062"/>
                </a:cubicBezTo>
                <a:cubicBezTo>
                  <a:pt x="22507" y="446297"/>
                  <a:pt x="12996" y="429927"/>
                  <a:pt x="0" y="409249"/>
                </a:cubicBezTo>
                <a:cubicBezTo>
                  <a:pt x="-12089" y="395465"/>
                  <a:pt x="27399" y="364821"/>
                  <a:pt x="0" y="315814"/>
                </a:cubicBezTo>
                <a:cubicBezTo>
                  <a:pt x="-16455" y="276526"/>
                  <a:pt x="10817" y="219961"/>
                  <a:pt x="0" y="163515"/>
                </a:cubicBezTo>
                <a:close/>
              </a:path>
              <a:path w="9467850" h="981075" stroke="0" extrusionOk="0">
                <a:moveTo>
                  <a:pt x="0" y="163515"/>
                </a:moveTo>
                <a:cubicBezTo>
                  <a:pt x="91532" y="82307"/>
                  <a:pt x="435135" y="11703"/>
                  <a:pt x="856321" y="0"/>
                </a:cubicBezTo>
                <a:cubicBezTo>
                  <a:pt x="964226" y="4728"/>
                  <a:pt x="1186395" y="11084"/>
                  <a:pt x="1255161" y="0"/>
                </a:cubicBezTo>
                <a:cubicBezTo>
                  <a:pt x="1328106" y="15440"/>
                  <a:pt x="1501521" y="-16611"/>
                  <a:pt x="1653999" y="0"/>
                </a:cubicBezTo>
                <a:cubicBezTo>
                  <a:pt x="1758726" y="-9911"/>
                  <a:pt x="2025574" y="11615"/>
                  <a:pt x="2285495" y="0"/>
                </a:cubicBezTo>
                <a:cubicBezTo>
                  <a:pt x="2543322" y="9"/>
                  <a:pt x="2847394" y="-26811"/>
                  <a:pt x="2994542" y="0"/>
                </a:cubicBezTo>
                <a:cubicBezTo>
                  <a:pt x="3121671" y="17071"/>
                  <a:pt x="3346489" y="19027"/>
                  <a:pt x="3548486" y="0"/>
                </a:cubicBezTo>
                <a:cubicBezTo>
                  <a:pt x="3692146" y="4745"/>
                  <a:pt x="3896410" y="10682"/>
                  <a:pt x="4024877" y="0"/>
                </a:cubicBezTo>
                <a:cubicBezTo>
                  <a:pt x="4116852" y="15731"/>
                  <a:pt x="4278497" y="-5239"/>
                  <a:pt x="4346164" y="0"/>
                </a:cubicBezTo>
                <a:cubicBezTo>
                  <a:pt x="4431079" y="-31287"/>
                  <a:pt x="4685096" y="-7771"/>
                  <a:pt x="4900108" y="0"/>
                </a:cubicBezTo>
                <a:cubicBezTo>
                  <a:pt x="5105262" y="43091"/>
                  <a:pt x="5254765" y="4997"/>
                  <a:pt x="5454051" y="0"/>
                </a:cubicBezTo>
                <a:cubicBezTo>
                  <a:pt x="5669640" y="-4745"/>
                  <a:pt x="5661874" y="1132"/>
                  <a:pt x="5852890" y="0"/>
                </a:cubicBezTo>
                <a:cubicBezTo>
                  <a:pt x="6044127" y="2274"/>
                  <a:pt x="6049547" y="-1281"/>
                  <a:pt x="6174177" y="0"/>
                </a:cubicBezTo>
                <a:cubicBezTo>
                  <a:pt x="6299339" y="-5358"/>
                  <a:pt x="6344676" y="1193"/>
                  <a:pt x="6495464" y="0"/>
                </a:cubicBezTo>
                <a:cubicBezTo>
                  <a:pt x="6638574" y="14957"/>
                  <a:pt x="6739093" y="6759"/>
                  <a:pt x="6842897" y="0"/>
                </a:cubicBezTo>
                <a:cubicBezTo>
                  <a:pt x="6942523" y="-12167"/>
                  <a:pt x="7031733" y="8785"/>
                  <a:pt x="7204511" y="0"/>
                </a:cubicBezTo>
                <a:cubicBezTo>
                  <a:pt x="7372537" y="7661"/>
                  <a:pt x="7477069" y="-12639"/>
                  <a:pt x="7680903" y="0"/>
                </a:cubicBezTo>
                <a:cubicBezTo>
                  <a:pt x="7866540" y="-11924"/>
                  <a:pt x="7899771" y="-23331"/>
                  <a:pt x="8079742" y="0"/>
                </a:cubicBezTo>
                <a:cubicBezTo>
                  <a:pt x="8137774" y="61957"/>
                  <a:pt x="8354579" y="-61270"/>
                  <a:pt x="8611528" y="0"/>
                </a:cubicBezTo>
                <a:cubicBezTo>
                  <a:pt x="9150747" y="4739"/>
                  <a:pt x="9430633" y="69586"/>
                  <a:pt x="9467850" y="163515"/>
                </a:cubicBezTo>
                <a:cubicBezTo>
                  <a:pt x="9471303" y="216704"/>
                  <a:pt x="9498251" y="230820"/>
                  <a:pt x="9467850" y="270031"/>
                </a:cubicBezTo>
                <a:cubicBezTo>
                  <a:pt x="9447677" y="315727"/>
                  <a:pt x="9459855" y="344345"/>
                  <a:pt x="9467850" y="376547"/>
                </a:cubicBezTo>
                <a:cubicBezTo>
                  <a:pt x="9483094" y="405035"/>
                  <a:pt x="9469075" y="441408"/>
                  <a:pt x="9467850" y="456901"/>
                </a:cubicBezTo>
                <a:cubicBezTo>
                  <a:pt x="9469099" y="482590"/>
                  <a:pt x="9470763" y="518159"/>
                  <a:pt x="9467850" y="556876"/>
                </a:cubicBezTo>
                <a:cubicBezTo>
                  <a:pt x="9460784" y="596096"/>
                  <a:pt x="9461909" y="607979"/>
                  <a:pt x="9467850" y="630689"/>
                </a:cubicBezTo>
                <a:cubicBezTo>
                  <a:pt x="9467833" y="648861"/>
                  <a:pt x="9490368" y="684762"/>
                  <a:pt x="9467850" y="737205"/>
                </a:cubicBezTo>
                <a:cubicBezTo>
                  <a:pt x="9436637" y="778410"/>
                  <a:pt x="9488230" y="793929"/>
                  <a:pt x="9467850" y="817559"/>
                </a:cubicBezTo>
                <a:cubicBezTo>
                  <a:pt x="9463170" y="878391"/>
                  <a:pt x="9089064" y="960085"/>
                  <a:pt x="8611528" y="981075"/>
                </a:cubicBezTo>
                <a:cubicBezTo>
                  <a:pt x="8408800" y="995345"/>
                  <a:pt x="8303845" y="967829"/>
                  <a:pt x="8057584" y="981075"/>
                </a:cubicBezTo>
                <a:cubicBezTo>
                  <a:pt x="7857282" y="964421"/>
                  <a:pt x="7661931" y="977897"/>
                  <a:pt x="7581193" y="981075"/>
                </a:cubicBezTo>
                <a:cubicBezTo>
                  <a:pt x="7451804" y="1037172"/>
                  <a:pt x="7067279" y="970642"/>
                  <a:pt x="6872145" y="981075"/>
                </a:cubicBezTo>
                <a:cubicBezTo>
                  <a:pt x="6674425" y="969206"/>
                  <a:pt x="6624575" y="993353"/>
                  <a:pt x="6550859" y="981075"/>
                </a:cubicBezTo>
                <a:cubicBezTo>
                  <a:pt x="6503435" y="985798"/>
                  <a:pt x="6337066" y="985286"/>
                  <a:pt x="6152020" y="981075"/>
                </a:cubicBezTo>
                <a:cubicBezTo>
                  <a:pt x="5915516" y="1002027"/>
                  <a:pt x="5821773" y="971065"/>
                  <a:pt x="5598076" y="981075"/>
                </a:cubicBezTo>
                <a:cubicBezTo>
                  <a:pt x="5424400" y="963762"/>
                  <a:pt x="5339280" y="973491"/>
                  <a:pt x="5121685" y="981075"/>
                </a:cubicBezTo>
                <a:cubicBezTo>
                  <a:pt x="5029210" y="968238"/>
                  <a:pt x="4812281" y="1007233"/>
                  <a:pt x="4722846" y="981075"/>
                </a:cubicBezTo>
                <a:cubicBezTo>
                  <a:pt x="4555872" y="996572"/>
                  <a:pt x="4526938" y="993092"/>
                  <a:pt x="4389593" y="981075"/>
                </a:cubicBezTo>
                <a:cubicBezTo>
                  <a:pt x="4257255" y="965850"/>
                  <a:pt x="4143057" y="997850"/>
                  <a:pt x="4013798" y="981075"/>
                </a:cubicBezTo>
                <a:cubicBezTo>
                  <a:pt x="3923243" y="966153"/>
                  <a:pt x="3829570" y="1003090"/>
                  <a:pt x="3692511" y="981075"/>
                </a:cubicBezTo>
                <a:cubicBezTo>
                  <a:pt x="3532114" y="971857"/>
                  <a:pt x="3458936" y="983190"/>
                  <a:pt x="3293672" y="981075"/>
                </a:cubicBezTo>
                <a:cubicBezTo>
                  <a:pt x="3183031" y="960699"/>
                  <a:pt x="3081541" y="989253"/>
                  <a:pt x="2972385" y="981075"/>
                </a:cubicBezTo>
                <a:cubicBezTo>
                  <a:pt x="2827775" y="969981"/>
                  <a:pt x="2576512" y="1005751"/>
                  <a:pt x="2340890" y="981075"/>
                </a:cubicBezTo>
                <a:cubicBezTo>
                  <a:pt x="2096520" y="974654"/>
                  <a:pt x="1928650" y="991661"/>
                  <a:pt x="1631842" y="981075"/>
                </a:cubicBezTo>
                <a:cubicBezTo>
                  <a:pt x="1310212" y="994713"/>
                  <a:pt x="1183730" y="940117"/>
                  <a:pt x="856321" y="981075"/>
                </a:cubicBezTo>
                <a:cubicBezTo>
                  <a:pt x="360097" y="1010504"/>
                  <a:pt x="83295" y="929093"/>
                  <a:pt x="0" y="817559"/>
                </a:cubicBezTo>
                <a:cubicBezTo>
                  <a:pt x="446" y="790632"/>
                  <a:pt x="-7077" y="761333"/>
                  <a:pt x="0" y="737205"/>
                </a:cubicBezTo>
                <a:cubicBezTo>
                  <a:pt x="10160" y="715218"/>
                  <a:pt x="-20387" y="681786"/>
                  <a:pt x="0" y="643770"/>
                </a:cubicBezTo>
                <a:cubicBezTo>
                  <a:pt x="17660" y="605667"/>
                  <a:pt x="-20373" y="605147"/>
                  <a:pt x="0" y="543795"/>
                </a:cubicBezTo>
                <a:cubicBezTo>
                  <a:pt x="18961" y="503462"/>
                  <a:pt x="1402" y="483395"/>
                  <a:pt x="0" y="463441"/>
                </a:cubicBezTo>
                <a:cubicBezTo>
                  <a:pt x="-16220" y="437422"/>
                  <a:pt x="-11398" y="417865"/>
                  <a:pt x="0" y="370006"/>
                </a:cubicBezTo>
                <a:cubicBezTo>
                  <a:pt x="12029" y="325069"/>
                  <a:pt x="14610" y="314913"/>
                  <a:pt x="0" y="296193"/>
                </a:cubicBezTo>
                <a:cubicBezTo>
                  <a:pt x="-8904" y="284116"/>
                  <a:pt x="25137" y="219235"/>
                  <a:pt x="0" y="163515"/>
                </a:cubicBezTo>
                <a:close/>
              </a:path>
              <a:path w="9467850" h="981075" fill="none" stroke="0" extrusionOk="0">
                <a:moveTo>
                  <a:pt x="0" y="163515"/>
                </a:moveTo>
                <a:cubicBezTo>
                  <a:pt x="-33663" y="73700"/>
                  <a:pt x="381300" y="-103649"/>
                  <a:pt x="856321" y="0"/>
                </a:cubicBezTo>
                <a:cubicBezTo>
                  <a:pt x="1019517" y="16575"/>
                  <a:pt x="1142447" y="10566"/>
                  <a:pt x="1255161" y="0"/>
                </a:cubicBezTo>
                <a:cubicBezTo>
                  <a:pt x="1355050" y="-21405"/>
                  <a:pt x="1576728" y="32432"/>
                  <a:pt x="1809103" y="0"/>
                </a:cubicBezTo>
                <a:cubicBezTo>
                  <a:pt x="2066578" y="-20909"/>
                  <a:pt x="2283246" y="58174"/>
                  <a:pt x="2518151" y="0"/>
                </a:cubicBezTo>
                <a:cubicBezTo>
                  <a:pt x="2743690" y="-16707"/>
                  <a:pt x="2933454" y="-3924"/>
                  <a:pt x="3072094" y="0"/>
                </a:cubicBezTo>
                <a:cubicBezTo>
                  <a:pt x="3213173" y="-39438"/>
                  <a:pt x="3395650" y="-41762"/>
                  <a:pt x="3703590" y="0"/>
                </a:cubicBezTo>
                <a:cubicBezTo>
                  <a:pt x="3998365" y="15154"/>
                  <a:pt x="4057430" y="-16581"/>
                  <a:pt x="4179981" y="0"/>
                </a:cubicBezTo>
                <a:cubicBezTo>
                  <a:pt x="4318755" y="1393"/>
                  <a:pt x="4610247" y="-59581"/>
                  <a:pt x="4811477" y="0"/>
                </a:cubicBezTo>
                <a:cubicBezTo>
                  <a:pt x="4944026" y="15056"/>
                  <a:pt x="4979860" y="7047"/>
                  <a:pt x="5132764" y="0"/>
                </a:cubicBezTo>
                <a:cubicBezTo>
                  <a:pt x="5277474" y="-1130"/>
                  <a:pt x="5320972" y="-9688"/>
                  <a:pt x="5454051" y="0"/>
                </a:cubicBezTo>
                <a:cubicBezTo>
                  <a:pt x="5702058" y="-16358"/>
                  <a:pt x="5834133" y="13802"/>
                  <a:pt x="6085546" y="0"/>
                </a:cubicBezTo>
                <a:cubicBezTo>
                  <a:pt x="6343925" y="-11912"/>
                  <a:pt x="6518996" y="32229"/>
                  <a:pt x="6639490" y="0"/>
                </a:cubicBezTo>
                <a:cubicBezTo>
                  <a:pt x="6799193" y="-9787"/>
                  <a:pt x="6801387" y="-14881"/>
                  <a:pt x="6960776" y="0"/>
                </a:cubicBezTo>
                <a:cubicBezTo>
                  <a:pt x="7025792" y="-15155"/>
                  <a:pt x="7371060" y="-1064"/>
                  <a:pt x="7592272" y="0"/>
                </a:cubicBezTo>
                <a:cubicBezTo>
                  <a:pt x="7803525" y="1662"/>
                  <a:pt x="7893037" y="4476"/>
                  <a:pt x="7991112" y="0"/>
                </a:cubicBezTo>
                <a:cubicBezTo>
                  <a:pt x="8072617" y="-13826"/>
                  <a:pt x="8393780" y="32087"/>
                  <a:pt x="8611528" y="0"/>
                </a:cubicBezTo>
                <a:cubicBezTo>
                  <a:pt x="9084764" y="364"/>
                  <a:pt x="9435973" y="66444"/>
                  <a:pt x="9467850" y="163515"/>
                </a:cubicBezTo>
                <a:cubicBezTo>
                  <a:pt x="9467365" y="191358"/>
                  <a:pt x="9455036" y="216820"/>
                  <a:pt x="9467850" y="250410"/>
                </a:cubicBezTo>
                <a:cubicBezTo>
                  <a:pt x="9478307" y="290354"/>
                  <a:pt x="9472212" y="303016"/>
                  <a:pt x="9467850" y="350385"/>
                </a:cubicBezTo>
                <a:cubicBezTo>
                  <a:pt x="9460873" y="392926"/>
                  <a:pt x="9455520" y="409330"/>
                  <a:pt x="9467850" y="443820"/>
                </a:cubicBezTo>
                <a:cubicBezTo>
                  <a:pt x="9481014" y="472721"/>
                  <a:pt x="9457586" y="483720"/>
                  <a:pt x="9467850" y="524173"/>
                </a:cubicBezTo>
                <a:cubicBezTo>
                  <a:pt x="9488439" y="567569"/>
                  <a:pt x="9477469" y="590861"/>
                  <a:pt x="9467850" y="617608"/>
                </a:cubicBezTo>
                <a:cubicBezTo>
                  <a:pt x="9454902" y="640685"/>
                  <a:pt x="9463199" y="661518"/>
                  <a:pt x="9467850" y="691422"/>
                </a:cubicBezTo>
                <a:cubicBezTo>
                  <a:pt x="9474642" y="720132"/>
                  <a:pt x="9487629" y="750340"/>
                  <a:pt x="9467850" y="817559"/>
                </a:cubicBezTo>
                <a:cubicBezTo>
                  <a:pt x="9430342" y="855739"/>
                  <a:pt x="9140807" y="991120"/>
                  <a:pt x="8611528" y="981075"/>
                </a:cubicBezTo>
                <a:cubicBezTo>
                  <a:pt x="8500742" y="989596"/>
                  <a:pt x="8377797" y="979479"/>
                  <a:pt x="8290241" y="981075"/>
                </a:cubicBezTo>
                <a:cubicBezTo>
                  <a:pt x="8031332" y="977946"/>
                  <a:pt x="7824577" y="973498"/>
                  <a:pt x="7658746" y="981075"/>
                </a:cubicBezTo>
                <a:cubicBezTo>
                  <a:pt x="7527988" y="966036"/>
                  <a:pt x="7411126" y="978405"/>
                  <a:pt x="7259906" y="981075"/>
                </a:cubicBezTo>
                <a:cubicBezTo>
                  <a:pt x="7157724" y="943808"/>
                  <a:pt x="6869233" y="969833"/>
                  <a:pt x="6628410" y="981075"/>
                </a:cubicBezTo>
                <a:cubicBezTo>
                  <a:pt x="6343079" y="994878"/>
                  <a:pt x="6235220" y="983297"/>
                  <a:pt x="5919363" y="981075"/>
                </a:cubicBezTo>
                <a:cubicBezTo>
                  <a:pt x="5596915" y="967788"/>
                  <a:pt x="5663968" y="990568"/>
                  <a:pt x="5520524" y="981075"/>
                </a:cubicBezTo>
                <a:cubicBezTo>
                  <a:pt x="5345738" y="1023705"/>
                  <a:pt x="5202700" y="983325"/>
                  <a:pt x="5044133" y="981075"/>
                </a:cubicBezTo>
                <a:cubicBezTo>
                  <a:pt x="4873715" y="939330"/>
                  <a:pt x="4743826" y="996886"/>
                  <a:pt x="4645294" y="981075"/>
                </a:cubicBezTo>
                <a:cubicBezTo>
                  <a:pt x="4537925" y="966010"/>
                  <a:pt x="4348428" y="968777"/>
                  <a:pt x="4091350" y="981075"/>
                </a:cubicBezTo>
                <a:cubicBezTo>
                  <a:pt x="3841910" y="963088"/>
                  <a:pt x="3722678" y="989477"/>
                  <a:pt x="3382303" y="981075"/>
                </a:cubicBezTo>
                <a:cubicBezTo>
                  <a:pt x="3052436" y="984105"/>
                  <a:pt x="3173632" y="971660"/>
                  <a:pt x="2983463" y="981075"/>
                </a:cubicBezTo>
                <a:cubicBezTo>
                  <a:pt x="2806404" y="971820"/>
                  <a:pt x="2656684" y="1018816"/>
                  <a:pt x="2507073" y="981075"/>
                </a:cubicBezTo>
                <a:cubicBezTo>
                  <a:pt x="2371879" y="975337"/>
                  <a:pt x="2111610" y="999680"/>
                  <a:pt x="1953129" y="981075"/>
                </a:cubicBezTo>
                <a:cubicBezTo>
                  <a:pt x="1751258" y="910112"/>
                  <a:pt x="1181771" y="1020103"/>
                  <a:pt x="856321" y="981075"/>
                </a:cubicBezTo>
                <a:cubicBezTo>
                  <a:pt x="464690" y="959299"/>
                  <a:pt x="101189" y="888339"/>
                  <a:pt x="0" y="817559"/>
                </a:cubicBezTo>
                <a:cubicBezTo>
                  <a:pt x="-24385" y="772813"/>
                  <a:pt x="12031" y="756494"/>
                  <a:pt x="0" y="730664"/>
                </a:cubicBezTo>
                <a:cubicBezTo>
                  <a:pt x="-13613" y="707254"/>
                  <a:pt x="4999" y="671092"/>
                  <a:pt x="0" y="650310"/>
                </a:cubicBezTo>
                <a:cubicBezTo>
                  <a:pt x="-5608" y="625990"/>
                  <a:pt x="7904" y="596042"/>
                  <a:pt x="0" y="576497"/>
                </a:cubicBezTo>
                <a:cubicBezTo>
                  <a:pt x="7553" y="562350"/>
                  <a:pt x="-17282" y="514737"/>
                  <a:pt x="0" y="483062"/>
                </a:cubicBezTo>
                <a:cubicBezTo>
                  <a:pt x="18760" y="448607"/>
                  <a:pt x="5330" y="427624"/>
                  <a:pt x="0" y="409249"/>
                </a:cubicBezTo>
                <a:cubicBezTo>
                  <a:pt x="-11998" y="390159"/>
                  <a:pt x="16825" y="353433"/>
                  <a:pt x="0" y="315814"/>
                </a:cubicBezTo>
                <a:cubicBezTo>
                  <a:pt x="-21805" y="263982"/>
                  <a:pt x="7784" y="213048"/>
                  <a:pt x="0" y="163515"/>
                </a:cubicBezTo>
                <a:close/>
              </a:path>
              <a:path w="9467850" h="981075" fill="none" stroke="0" extrusionOk="0">
                <a:moveTo>
                  <a:pt x="0" y="163515"/>
                </a:moveTo>
                <a:cubicBezTo>
                  <a:pt x="95869" y="129015"/>
                  <a:pt x="423004" y="-21426"/>
                  <a:pt x="856321" y="0"/>
                </a:cubicBezTo>
                <a:cubicBezTo>
                  <a:pt x="1019676" y="-7484"/>
                  <a:pt x="1154070" y="8416"/>
                  <a:pt x="1255161" y="0"/>
                </a:cubicBezTo>
                <a:cubicBezTo>
                  <a:pt x="1299171" y="-33243"/>
                  <a:pt x="1568613" y="-28903"/>
                  <a:pt x="1809103" y="0"/>
                </a:cubicBezTo>
                <a:cubicBezTo>
                  <a:pt x="2027847" y="-5232"/>
                  <a:pt x="2255332" y="-10446"/>
                  <a:pt x="2518151" y="0"/>
                </a:cubicBezTo>
                <a:cubicBezTo>
                  <a:pt x="2743482" y="-7755"/>
                  <a:pt x="2923360" y="32510"/>
                  <a:pt x="3072094" y="0"/>
                </a:cubicBezTo>
                <a:cubicBezTo>
                  <a:pt x="3212014" y="38343"/>
                  <a:pt x="3395127" y="-15815"/>
                  <a:pt x="3703590" y="0"/>
                </a:cubicBezTo>
                <a:cubicBezTo>
                  <a:pt x="3980749" y="19038"/>
                  <a:pt x="4066392" y="-6246"/>
                  <a:pt x="4179981" y="0"/>
                </a:cubicBezTo>
                <a:cubicBezTo>
                  <a:pt x="4310160" y="28450"/>
                  <a:pt x="4550259" y="-76784"/>
                  <a:pt x="4811477" y="0"/>
                </a:cubicBezTo>
                <a:cubicBezTo>
                  <a:pt x="4886880" y="-3239"/>
                  <a:pt x="4986180" y="-1207"/>
                  <a:pt x="5132764" y="0"/>
                </a:cubicBezTo>
                <a:cubicBezTo>
                  <a:pt x="5208200" y="-3862"/>
                  <a:pt x="5354951" y="-10066"/>
                  <a:pt x="5454051" y="0"/>
                </a:cubicBezTo>
                <a:cubicBezTo>
                  <a:pt x="5645941" y="60270"/>
                  <a:pt x="5870937" y="28000"/>
                  <a:pt x="6085546" y="0"/>
                </a:cubicBezTo>
                <a:cubicBezTo>
                  <a:pt x="6301707" y="8584"/>
                  <a:pt x="6453446" y="-22660"/>
                  <a:pt x="6639490" y="0"/>
                </a:cubicBezTo>
                <a:cubicBezTo>
                  <a:pt x="6765966" y="34"/>
                  <a:pt x="6861569" y="3860"/>
                  <a:pt x="6960776" y="0"/>
                </a:cubicBezTo>
                <a:cubicBezTo>
                  <a:pt x="7059946" y="10165"/>
                  <a:pt x="7403829" y="-21221"/>
                  <a:pt x="7592272" y="0"/>
                </a:cubicBezTo>
                <a:cubicBezTo>
                  <a:pt x="7799247" y="20699"/>
                  <a:pt x="7888241" y="24053"/>
                  <a:pt x="7991112" y="0"/>
                </a:cubicBezTo>
                <a:cubicBezTo>
                  <a:pt x="8099369" y="50965"/>
                  <a:pt x="8406769" y="29333"/>
                  <a:pt x="8611528" y="0"/>
                </a:cubicBezTo>
                <a:cubicBezTo>
                  <a:pt x="9100103" y="-690"/>
                  <a:pt x="9415728" y="88283"/>
                  <a:pt x="9467850" y="163515"/>
                </a:cubicBezTo>
                <a:cubicBezTo>
                  <a:pt x="9459162" y="188113"/>
                  <a:pt x="9458060" y="216416"/>
                  <a:pt x="9467850" y="250410"/>
                </a:cubicBezTo>
                <a:cubicBezTo>
                  <a:pt x="9475449" y="285586"/>
                  <a:pt x="9470223" y="303171"/>
                  <a:pt x="9467850" y="350385"/>
                </a:cubicBezTo>
                <a:cubicBezTo>
                  <a:pt x="9466087" y="396138"/>
                  <a:pt x="9454482" y="404776"/>
                  <a:pt x="9467850" y="443820"/>
                </a:cubicBezTo>
                <a:cubicBezTo>
                  <a:pt x="9477729" y="479239"/>
                  <a:pt x="9457165" y="487502"/>
                  <a:pt x="9467850" y="524173"/>
                </a:cubicBezTo>
                <a:cubicBezTo>
                  <a:pt x="9482300" y="562746"/>
                  <a:pt x="9480435" y="587975"/>
                  <a:pt x="9467850" y="617608"/>
                </a:cubicBezTo>
                <a:cubicBezTo>
                  <a:pt x="9457959" y="640497"/>
                  <a:pt x="9464649" y="661104"/>
                  <a:pt x="9467850" y="691422"/>
                </a:cubicBezTo>
                <a:cubicBezTo>
                  <a:pt x="9474805" y="721480"/>
                  <a:pt x="9475853" y="768236"/>
                  <a:pt x="9467850" y="817559"/>
                </a:cubicBezTo>
                <a:cubicBezTo>
                  <a:pt x="9413505" y="883319"/>
                  <a:pt x="9101743" y="986685"/>
                  <a:pt x="8611528" y="981075"/>
                </a:cubicBezTo>
                <a:cubicBezTo>
                  <a:pt x="8527635" y="997506"/>
                  <a:pt x="8356894" y="978345"/>
                  <a:pt x="8290241" y="981075"/>
                </a:cubicBezTo>
                <a:cubicBezTo>
                  <a:pt x="7992487" y="1006698"/>
                  <a:pt x="7927184" y="1010872"/>
                  <a:pt x="7658746" y="981075"/>
                </a:cubicBezTo>
                <a:cubicBezTo>
                  <a:pt x="7520520" y="997834"/>
                  <a:pt x="7415220" y="963350"/>
                  <a:pt x="7259906" y="981075"/>
                </a:cubicBezTo>
                <a:cubicBezTo>
                  <a:pt x="7187214" y="989853"/>
                  <a:pt x="6893550" y="935014"/>
                  <a:pt x="6628410" y="981075"/>
                </a:cubicBezTo>
                <a:cubicBezTo>
                  <a:pt x="6357594" y="982693"/>
                  <a:pt x="6238204" y="932139"/>
                  <a:pt x="5919363" y="981075"/>
                </a:cubicBezTo>
                <a:cubicBezTo>
                  <a:pt x="5567572" y="988837"/>
                  <a:pt x="5666943" y="986407"/>
                  <a:pt x="5520524" y="981075"/>
                </a:cubicBezTo>
                <a:cubicBezTo>
                  <a:pt x="5336682" y="1023620"/>
                  <a:pt x="5207560" y="982635"/>
                  <a:pt x="5044133" y="981075"/>
                </a:cubicBezTo>
                <a:cubicBezTo>
                  <a:pt x="4857918" y="971415"/>
                  <a:pt x="4754345" y="992423"/>
                  <a:pt x="4645294" y="981075"/>
                </a:cubicBezTo>
                <a:cubicBezTo>
                  <a:pt x="4518554" y="927447"/>
                  <a:pt x="4330491" y="945078"/>
                  <a:pt x="4091350" y="981075"/>
                </a:cubicBezTo>
                <a:cubicBezTo>
                  <a:pt x="3835708" y="1002438"/>
                  <a:pt x="3734467" y="984396"/>
                  <a:pt x="3382303" y="981075"/>
                </a:cubicBezTo>
                <a:cubicBezTo>
                  <a:pt x="3054177" y="948528"/>
                  <a:pt x="3186063" y="983952"/>
                  <a:pt x="2983463" y="981075"/>
                </a:cubicBezTo>
                <a:cubicBezTo>
                  <a:pt x="2805264" y="961572"/>
                  <a:pt x="2663257" y="975313"/>
                  <a:pt x="2507073" y="981075"/>
                </a:cubicBezTo>
                <a:cubicBezTo>
                  <a:pt x="2372732" y="986666"/>
                  <a:pt x="2125346" y="978633"/>
                  <a:pt x="1953129" y="981075"/>
                </a:cubicBezTo>
                <a:cubicBezTo>
                  <a:pt x="1758668" y="964942"/>
                  <a:pt x="1195221" y="890023"/>
                  <a:pt x="856321" y="981075"/>
                </a:cubicBezTo>
                <a:cubicBezTo>
                  <a:pt x="463721" y="982074"/>
                  <a:pt x="52004" y="899739"/>
                  <a:pt x="0" y="817559"/>
                </a:cubicBezTo>
                <a:cubicBezTo>
                  <a:pt x="-8720" y="771383"/>
                  <a:pt x="12312" y="752255"/>
                  <a:pt x="0" y="730664"/>
                </a:cubicBezTo>
                <a:cubicBezTo>
                  <a:pt x="-10278" y="700139"/>
                  <a:pt x="6162" y="673124"/>
                  <a:pt x="0" y="650310"/>
                </a:cubicBezTo>
                <a:cubicBezTo>
                  <a:pt x="-5187" y="630644"/>
                  <a:pt x="3699" y="596841"/>
                  <a:pt x="0" y="576497"/>
                </a:cubicBezTo>
                <a:cubicBezTo>
                  <a:pt x="-2818" y="552794"/>
                  <a:pt x="-17380" y="507938"/>
                  <a:pt x="0" y="483062"/>
                </a:cubicBezTo>
                <a:cubicBezTo>
                  <a:pt x="25324" y="446667"/>
                  <a:pt x="14118" y="427172"/>
                  <a:pt x="0" y="409249"/>
                </a:cubicBezTo>
                <a:cubicBezTo>
                  <a:pt x="-1906" y="387432"/>
                  <a:pt x="21996" y="369741"/>
                  <a:pt x="0" y="315814"/>
                </a:cubicBezTo>
                <a:cubicBezTo>
                  <a:pt x="-16287" y="292941"/>
                  <a:pt x="10555" y="223054"/>
                  <a:pt x="0" y="163515"/>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7"/>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id="{612B87E3-8EF0-665C-62E6-CB4D0DD4C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28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7.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1252</Words>
  <Application>Microsoft Office PowerPoint</Application>
  <PresentationFormat>Widescreen</PresentationFormat>
  <Paragraphs>112</Paragraphs>
  <Slides>24</Slides>
  <Notes>6</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#9Slide07 Cadena</vt:lpstr>
      <vt:lpstr>Arial</vt:lpstr>
      <vt:lpstr>Calibri</vt:lpstr>
      <vt:lpstr>Cambria</vt:lpstr>
      <vt:lpstr>Coiny</vt:lpstr>
      <vt:lpstr>Times New Roman</vt:lpstr>
      <vt:lpstr>Wingdings</vt:lpstr>
      <vt:lpstr>阿里妈妈刀隶体</vt:lpstr>
      <vt:lpstr>阿里巴巴普惠体</vt:lpstr>
      <vt:lpstr>Office 主题</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 Ngọc Bùi</cp:lastModifiedBy>
  <cp:revision>34</cp:revision>
  <dcterms:created xsi:type="dcterms:W3CDTF">2024-06-20T12:25:34Z</dcterms:created>
  <dcterms:modified xsi:type="dcterms:W3CDTF">2024-10-02T15:59:50Z</dcterms:modified>
</cp:coreProperties>
</file>