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61" r:id="rId2"/>
    <p:sldId id="260" r:id="rId3"/>
    <p:sldId id="322" r:id="rId4"/>
    <p:sldId id="342" r:id="rId5"/>
    <p:sldId id="357" r:id="rId6"/>
    <p:sldId id="323" r:id="rId7"/>
    <p:sldId id="358" r:id="rId8"/>
    <p:sldId id="359" r:id="rId9"/>
    <p:sldId id="2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7839" y="511681"/>
            <a:ext cx="75738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lvl="0" algn="ctr">
              <a:defRPr/>
            </a:pP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1708532" y="2457165"/>
            <a:ext cx="9799781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0号-灵悦黑体"/>
                <a:cs typeface="Times New Roman" panose="02020603050405020304" pitchFamily="18" charset="0"/>
              </a:rPr>
              <a:t>Môn: 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0号-灵悦黑体"/>
                <a:cs typeface="Times New Roman" panose="02020603050405020304" pitchFamily="18" charset="0"/>
              </a:rPr>
              <a:t>Luyện từ và câu: Quy tắc viết tên cơ quan, tổ chức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5500256" y="5770527"/>
            <a:ext cx="757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Hường</a:t>
            </a:r>
            <a:endParaRPr lang="vi-VN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9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54" y="-118168"/>
            <a:ext cx="11879041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227</Words>
  <Application>Microsoft Office PowerPoint</Application>
  <PresentationFormat>Widescreen</PresentationFormat>
  <Paragraphs>33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等线</vt:lpstr>
      <vt:lpstr>Times New Roman</vt:lpstr>
      <vt:lpstr>印品黑体</vt:lpstr>
      <vt:lpstr>字魂70号-灵悦黑体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2023-07-12T12:41:36Z</dcterms:created>
  <dcterms:modified xsi:type="dcterms:W3CDTF">2024-10-01T09:05:32Z</dcterms:modified>
</cp:coreProperties>
</file>