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1" r:id="rId2"/>
    <p:sldId id="362" r:id="rId3"/>
    <p:sldId id="273" r:id="rId4"/>
    <p:sldId id="274" r:id="rId5"/>
    <p:sldId id="257" r:id="rId6"/>
    <p:sldId id="268" r:id="rId7"/>
    <p:sldId id="364" r:id="rId8"/>
    <p:sldId id="258" r:id="rId9"/>
    <p:sldId id="259" r:id="rId10"/>
    <p:sldId id="363" r:id="rId11"/>
    <p:sldId id="267" r:id="rId12"/>
    <p:sldId id="266" r:id="rId13"/>
    <p:sldId id="3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8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7633-A5E3-4BFA-9F60-9003746779B9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D2146-158D-4981-9EA9-5EED89DBB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D2146-158D-4981-9EA9-5EED89DBB3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7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FB4F-596E-4392-BD73-7C290FB64E7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PxY9CrTPmc?si=4F6Rdg4G7fwSx2R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N5Z3rQgjI0?si=z5gGMPP_HLlAUR2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10442E40-7432-41B3-9813-CB05B094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55612B4-B175-42C0-9DC0-6B49EE18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999" y="293505"/>
            <a:ext cx="59436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CẤP TRƯỜNG 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  <a:p>
            <a:pPr algn="ctr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F862F-15A4-4CB8-86D7-E024438E9FE0}"/>
              </a:ext>
            </a:extLst>
          </p:cNvPr>
          <p:cNvSpPr txBox="1"/>
          <p:nvPr/>
        </p:nvSpPr>
        <p:spPr>
          <a:xfrm>
            <a:off x="3778965" y="2708130"/>
            <a:ext cx="5462073" cy="55925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34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1611B-9AEC-4150-8168-A4E8811C88E0}"/>
              </a:ext>
            </a:extLst>
          </p:cNvPr>
          <p:cNvSpPr txBox="1"/>
          <p:nvPr/>
        </p:nvSpPr>
        <p:spPr>
          <a:xfrm>
            <a:off x="1848480" y="3414928"/>
            <a:ext cx="8495040" cy="11297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An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37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37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337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14538D1-E1D3-4177-8218-3F4639ABC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389" y="5411257"/>
            <a:ext cx="4109583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97" b="1" i="1">
                <a:solidFill>
                  <a:srgbClr val="3333CC"/>
                </a:solidFill>
                <a:latin typeface="Times New Roman" panose="02020603050405020304" pitchFamily="18" charset="0"/>
              </a:rPr>
              <a:t>Giáo viên: Trần Thị Thu Hiền</a:t>
            </a:r>
          </a:p>
        </p:txBody>
      </p:sp>
    </p:spTree>
    <p:extLst>
      <p:ext uri="{BB962C8B-B14F-4D97-AF65-F5344CB8AC3E}">
        <p14:creationId xmlns:p14="http://schemas.microsoft.com/office/powerpoint/2010/main" val="34798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/>
    </mc:Choice>
    <mc:Fallback xmlns="">
      <p:transition spd="slow" advClick="0" advTm="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87D9A71F-1283-4532-B7BD-A2FB55AD350B}"/>
              </a:ext>
            </a:extLst>
          </p:cNvPr>
          <p:cNvSpPr txBox="1"/>
          <p:nvPr/>
        </p:nvSpPr>
        <p:spPr>
          <a:xfrm>
            <a:off x="2286000" y="2438400"/>
            <a:ext cx="828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6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350"/>
            <a:ext cx="60960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60960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35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3009900" y="0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Aristote" pitchFamily="34" charset="0"/>
              </a:rPr>
              <a:t>       </a:t>
            </a:r>
            <a:endParaRPr lang="en-US" sz="3600">
              <a:latin typeface=".VnAristote" pitchFamily="34" charset="0"/>
            </a:endParaRPr>
          </a:p>
        </p:txBody>
      </p:sp>
      <p:pic>
        <p:nvPicPr>
          <p:cNvPr id="207882" name="Picture 10" descr="dien g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6095999" cy="3429000"/>
          </a:xfrm>
          <a:prstGeom prst="rect">
            <a:avLst/>
          </a:prstGeom>
          <a:noFill/>
        </p:spPr>
      </p:pic>
      <p:pic>
        <p:nvPicPr>
          <p:cNvPr id="238594" name="Picture 2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"/>
            <a:ext cx="6096000" cy="34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5" name="Picture 3" descr="D: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3449641"/>
            <a:ext cx="6096000" cy="33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D: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66"/>
            <a:ext cx="6096000" cy="34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5540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3CB387-22EF-4FD9-932A-3B18C37C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21920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4324352" y="2736853"/>
            <a:ext cx="3937397" cy="1382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24077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B9F36-38E2-46EA-9D51-2B43062DF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EBA6C3A-41B3-45A3-BC2D-D6DAA01054F2}"/>
              </a:ext>
            </a:extLst>
          </p:cNvPr>
          <p:cNvSpPr/>
          <p:nvPr/>
        </p:nvSpPr>
        <p:spPr>
          <a:xfrm>
            <a:off x="5562600" y="-5080"/>
            <a:ext cx="6781800" cy="1905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BB473-BFFB-4F4E-A343-DA964623C136}"/>
              </a:ext>
            </a:extLst>
          </p:cNvPr>
          <p:cNvSpPr txBox="1"/>
          <p:nvPr/>
        </p:nvSpPr>
        <p:spPr>
          <a:xfrm>
            <a:off x="6324600" y="34725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em Hoa bị bỏng?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gì trong tình huống đó?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thấy Hoa xử lý như trên có đúng không? </a:t>
            </a:r>
          </a:p>
        </p:txBody>
      </p:sp>
    </p:spTree>
    <p:extLst>
      <p:ext uri="{BB962C8B-B14F-4D97-AF65-F5344CB8AC3E}">
        <p14:creationId xmlns:p14="http://schemas.microsoft.com/office/powerpoint/2010/main" val="1362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34200" cy="34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18" y="-1"/>
            <a:ext cx="5790782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10 PhÃ©p lá»ch sá»± tá»i thiá»u khi dáº¡y con ká»¹ nÄng giao tiáº¿p - Insight Educati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8764"/>
            <a:ext cx="5402266" cy="384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429000"/>
            <a:ext cx="1997908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72" y="3429000"/>
            <a:ext cx="479182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72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8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34200"/>
          </a:xfrm>
        </p:spPr>
      </p:pic>
    </p:spTree>
    <p:extLst>
      <p:ext uri="{BB962C8B-B14F-4D97-AF65-F5344CB8AC3E}">
        <p14:creationId xmlns:p14="http://schemas.microsoft.com/office/powerpoint/2010/main" val="335922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767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D1519448-18B7-40AF-8ECA-933A4513493D}"/>
              </a:ext>
            </a:extLst>
          </p:cNvPr>
          <p:cNvSpPr txBox="1"/>
          <p:nvPr/>
        </p:nvSpPr>
        <p:spPr>
          <a:xfrm flipH="1">
            <a:off x="1752600" y="5937031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cắm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phích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ướt</a:t>
            </a:r>
            <a:endParaRPr lang="en-US" sz="3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1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+ hình nền powerpoint đẹp long lanh">
            <a:extLst>
              <a:ext uri="{FF2B5EF4-FFF2-40B4-BE49-F238E27FC236}">
                <a16:creationId xmlns:a16="http://schemas.microsoft.com/office/drawing/2014/main" id="{2B5886D5-9746-4329-88CB-ED21832F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0162"/>
            <a:ext cx="9525000" cy="425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072EC6-3C42-44EA-8B64-8BA0DB1588F8}"/>
              </a:ext>
            </a:extLst>
          </p:cNvPr>
          <p:cNvSpPr/>
          <p:nvPr/>
        </p:nvSpPr>
        <p:spPr>
          <a:xfrm>
            <a:off x="2057400" y="26670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cầm phích cắm điện, các em phải lau tay thật khô và cầm đúng cách.</a:t>
            </a:r>
          </a:p>
        </p:txBody>
      </p:sp>
    </p:spTree>
    <p:extLst>
      <p:ext uri="{BB962C8B-B14F-4D97-AF65-F5344CB8AC3E}">
        <p14:creationId xmlns:p14="http://schemas.microsoft.com/office/powerpoint/2010/main" val="3420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46068"/>
          </a:xfrm>
        </p:spPr>
      </p:pic>
    </p:spTree>
    <p:extLst>
      <p:ext uri="{BB962C8B-B14F-4D97-AF65-F5344CB8AC3E}">
        <p14:creationId xmlns:p14="http://schemas.microsoft.com/office/powerpoint/2010/main" val="314780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86599"/>
          </a:xfrm>
        </p:spPr>
      </p:pic>
    </p:spTree>
    <p:extLst>
      <p:ext uri="{BB962C8B-B14F-4D97-AF65-F5344CB8AC3E}">
        <p14:creationId xmlns:p14="http://schemas.microsoft.com/office/powerpoint/2010/main" val="68754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126</Words>
  <Application>Microsoft Office PowerPoint</Application>
  <PresentationFormat>Widescreen</PresentationFormat>
  <Paragraphs>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Ich May Tinh</dc:creator>
  <cp:lastModifiedBy>Lenovo</cp:lastModifiedBy>
  <cp:revision>9</cp:revision>
  <dcterms:created xsi:type="dcterms:W3CDTF">2020-09-30T12:55:50Z</dcterms:created>
  <dcterms:modified xsi:type="dcterms:W3CDTF">2024-10-02T01:29:22Z</dcterms:modified>
</cp:coreProperties>
</file>