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26" r:id="rId3"/>
    <p:sldId id="287" r:id="rId4"/>
    <p:sldId id="316" r:id="rId5"/>
    <p:sldId id="290" r:id="rId6"/>
    <p:sldId id="291" r:id="rId7"/>
    <p:sldId id="318" r:id="rId8"/>
    <p:sldId id="319" r:id="rId9"/>
    <p:sldId id="320" r:id="rId10"/>
    <p:sldId id="321" r:id="rId11"/>
    <p:sldId id="322" r:id="rId12"/>
    <p:sldId id="307" r:id="rId13"/>
    <p:sldId id="309" r:id="rId14"/>
    <p:sldId id="312" r:id="rId15"/>
    <p:sldId id="323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D71A-8AFA-457E-9CDB-42ECCDB38F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" y="3995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31938" y="4205398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3333CC"/>
                </a:solidFill>
                <a:latin typeface="Times New Roman" pitchFamily="18" charset="0"/>
              </a:rPr>
              <a:t>Giáo 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viên: </a:t>
            </a:r>
            <a:r>
              <a:rPr lang="vi-VN" sz="3200" b="1" i="1" dirty="0" smtClean="0">
                <a:solidFill>
                  <a:srgbClr val="3333CC"/>
                </a:solidFill>
                <a:latin typeface="Times New Roman" pitchFamily="18" charset="0"/>
              </a:rPr>
              <a:t>Phạm Thị Thúy</a:t>
            </a:r>
            <a:endParaRPr lang="en-US" sz="3200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10337" y="2097621"/>
            <a:ext cx="1007697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 dàn ý cho báo cáo thảo luận nhóm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1" dirty="0">
                  <a:solidFill>
                    <a:srgbClr val="FF0000"/>
                  </a:solidFill>
                  <a:effectLst/>
                  <a:latin typeface="+mj-lt"/>
                  <a:cs typeface="Calibri" panose="020F0502020204030204" pitchFamily="34" charset="0"/>
                </a:rPr>
                <a:t>Viết báo cáo thảo luận nhóm về một trong các chủ đề dưới đây:</a:t>
              </a:r>
              <a:r>
                <a:rPr lang="vi-VN" sz="4000" b="0" i="1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 </a:t>
              </a:r>
            </a:p>
            <a:p>
              <a:pPr algn="just" rtl="0" latinLnBrk="0"/>
              <a:r>
                <a:rPr lang="vi-VN" sz="4000" b="1" i="0" u="sng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u="sng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Chủ đề </a:t>
              </a:r>
              <a:r>
                <a:rPr lang="en-US" sz="4000" b="1" i="0" u="sng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1</a:t>
              </a:r>
              <a:r>
                <a:rPr lang="vi-VN" sz="4000" b="1" i="0" u="sng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375506"/>
            <a:ext cx="9276837" cy="1596043"/>
            <a:chOff x="0" y="686258"/>
            <a:chExt cx="9276837" cy="159604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5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383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Baloo</vt:lpstr>
      <vt:lpstr>Calibri</vt:lpstr>
      <vt:lpstr>Calibri Light</vt:lpstr>
      <vt:lpstr>Cambria</vt:lpstr>
      <vt:lpstr>Times New Roman</vt:lpstr>
      <vt:lpstr>Wingdings</vt:lpstr>
      <vt:lpstr>华康少女文字W5(P)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25</cp:revision>
  <dcterms:created xsi:type="dcterms:W3CDTF">2023-07-13T09:30:50Z</dcterms:created>
  <dcterms:modified xsi:type="dcterms:W3CDTF">2024-10-02T08:03:31Z</dcterms:modified>
</cp:coreProperties>
</file>