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3" r:id="rId1"/>
    <p:sldMasterId id="2147483675" r:id="rId2"/>
    <p:sldMasterId id="2147483688" r:id="rId3"/>
    <p:sldMasterId id="2147483701" r:id="rId4"/>
    <p:sldMasterId id="2147483714" r:id="rId5"/>
    <p:sldMasterId id="2147483751" r:id="rId6"/>
    <p:sldMasterId id="2147483777" r:id="rId7"/>
    <p:sldMasterId id="2147483790" r:id="rId8"/>
    <p:sldMasterId id="2147483814" r:id="rId9"/>
  </p:sldMasterIdLst>
  <p:notesMasterIdLst>
    <p:notesMasterId r:id="rId34"/>
  </p:notesMasterIdLst>
  <p:sldIdLst>
    <p:sldId id="256" r:id="rId10"/>
    <p:sldId id="258" r:id="rId11"/>
    <p:sldId id="310" r:id="rId12"/>
    <p:sldId id="358" r:id="rId13"/>
    <p:sldId id="359" r:id="rId14"/>
    <p:sldId id="360" r:id="rId15"/>
    <p:sldId id="289" r:id="rId16"/>
    <p:sldId id="264" r:id="rId17"/>
    <p:sldId id="265" r:id="rId18"/>
    <p:sldId id="268" r:id="rId19"/>
    <p:sldId id="311" r:id="rId20"/>
    <p:sldId id="312" r:id="rId21"/>
    <p:sldId id="313" r:id="rId22"/>
    <p:sldId id="357" r:id="rId23"/>
    <p:sldId id="361" r:id="rId24"/>
    <p:sldId id="269" r:id="rId25"/>
    <p:sldId id="327" r:id="rId26"/>
    <p:sldId id="364" r:id="rId27"/>
    <p:sldId id="347" r:id="rId28"/>
    <p:sldId id="348" r:id="rId29"/>
    <p:sldId id="349" r:id="rId30"/>
    <p:sldId id="350" r:id="rId31"/>
    <p:sldId id="351" r:id="rId32"/>
    <p:sldId id="27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03" autoAdjust="0"/>
    <p:restoredTop sz="94660"/>
  </p:normalViewPr>
  <p:slideViewPr>
    <p:cSldViewPr snapToGrid="0">
      <p:cViewPr varScale="1">
        <p:scale>
          <a:sx n="92" d="100"/>
          <a:sy n="92" d="100"/>
        </p:scale>
        <p:origin x="200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ableStyles" Target="tableStyles.xml"/><Relationship Id="rId21" Type="http://schemas.openxmlformats.org/officeDocument/2006/relationships/slide" Target="slides/slide12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1644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9637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0238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999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956912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763210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993843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5813614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970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591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35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F03C1-C2DF-4DA6-AC79-0F28E11D62B9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782818183"/>
      </p:ext>
    </p:extLst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79571622"/>
      </p:ext>
    </p:extLst>
  </p:cSld>
  <p:clrMapOvr>
    <a:masterClrMapping/>
  </p:clrMapOvr>
  <p:transition spd="slow">
    <p:split orient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35440418"/>
      </p:ext>
    </p:extLst>
  </p:cSld>
  <p:clrMapOvr>
    <a:masterClrMapping/>
  </p:clrMapOvr>
  <p:transition spd="slow">
    <p:split orient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62374681"/>
      </p:ext>
    </p:extLst>
  </p:cSld>
  <p:clrMapOvr>
    <a:masterClrMapping/>
  </p:clrMapOvr>
  <p:transition spd="slow">
    <p:split orient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90316254"/>
      </p:ext>
    </p:extLst>
  </p:cSld>
  <p:clrMapOvr>
    <a:masterClrMapping/>
  </p:clrMapOvr>
  <p:transition spd="slow">
    <p:split orient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17594715"/>
      </p:ext>
    </p:extLst>
  </p:cSld>
  <p:clrMapOvr>
    <a:masterClrMapping/>
  </p:clrMapOvr>
  <p:transition spd="slow">
    <p:split orient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936087"/>
      </p:ext>
    </p:extLst>
  </p:cSld>
  <p:clrMapOvr>
    <a:masterClrMapping/>
  </p:clrMapOvr>
  <p:transition spd="slow">
    <p:split orient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77200033"/>
      </p:ext>
    </p:extLst>
  </p:cSld>
  <p:clrMapOvr>
    <a:masterClrMapping/>
  </p:clrMapOvr>
  <p:transition spd="slow">
    <p:split orient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89795277"/>
      </p:ext>
    </p:extLst>
  </p:cSld>
  <p:clrMapOvr>
    <a:masterClrMapping/>
  </p:clrMapOvr>
  <p:transition spd="slow">
    <p:split orient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81591976"/>
      </p:ext>
    </p:extLst>
  </p:cSld>
  <p:clrMapOvr>
    <a:masterClrMapping/>
  </p:clrMapOvr>
  <p:transition spd="slow">
    <p:split orient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10307329"/>
      </p:ext>
    </p:extLst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80303263"/>
      </p:ext>
    </p:extLst>
  </p:cSld>
  <p:clrMapOvr>
    <a:masterClrMapping/>
  </p:clrMapOvr>
  <p:transition spd="slow">
    <p:split orient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90392687"/>
      </p:ext>
    </p:extLst>
  </p:cSld>
  <p:clrMapOvr>
    <a:masterClrMapping/>
  </p:clrMapOvr>
  <p:transition spd="slow">
    <p:split orient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57637963"/>
      </p:ext>
    </p:extLst>
  </p:cSld>
  <p:clrMapOvr>
    <a:masterClrMapping/>
  </p:clrMapOvr>
  <p:transition spd="slow">
    <p:split orient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94071591"/>
      </p:ext>
    </p:extLst>
  </p:cSld>
  <p:clrMapOvr>
    <a:masterClrMapping/>
  </p:clrMapOvr>
  <p:transition spd="slow">
    <p:split orient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98717963"/>
      </p:ext>
    </p:extLst>
  </p:cSld>
  <p:clrMapOvr>
    <a:masterClrMapping/>
  </p:clrMapOvr>
  <p:transition spd="slow">
    <p:split orient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3152574"/>
      </p:ext>
    </p:extLst>
  </p:cSld>
  <p:clrMapOvr>
    <a:masterClrMapping/>
  </p:clrMapOvr>
  <p:transition spd="slow">
    <p:split orient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31989940"/>
      </p:ext>
    </p:extLst>
  </p:cSld>
  <p:clrMapOvr>
    <a:masterClrMapping/>
  </p:clrMapOvr>
  <p:transition spd="slow">
    <p:split orient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225256"/>
      </p:ext>
    </p:extLst>
  </p:cSld>
  <p:clrMapOvr>
    <a:masterClrMapping/>
  </p:clrMapOvr>
  <p:transition spd="slow">
    <p:split orient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536243004"/>
      </p:ext>
    </p:extLst>
  </p:cSld>
  <p:clrMapOvr>
    <a:masterClrMapping/>
  </p:clrMapOvr>
  <p:transition spd="slow">
    <p:split orient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28810315"/>
      </p:ext>
    </p:extLst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56363758"/>
      </p:ext>
    </p:extLst>
  </p:cSld>
  <p:clrMapOvr>
    <a:masterClrMapping/>
  </p:clrMapOvr>
  <p:transition spd="slow">
    <p:split orient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56963222"/>
      </p:ext>
    </p:extLst>
  </p:cSld>
  <p:clrMapOvr>
    <a:masterClrMapping/>
  </p:clrMapOvr>
  <p:transition spd="slow">
    <p:split orient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198580"/>
      </p:ext>
    </p:extLst>
  </p:cSld>
  <p:clrMapOvr>
    <a:masterClrMapping/>
  </p:clrMapOvr>
  <p:transition spd="slow">
    <p:split orient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855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081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12158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3748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9127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711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95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958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1336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3648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8470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9475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1379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2372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44129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4077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84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4958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6156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18752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3153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992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87004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646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ransition spd="slow">
    <p:random/>
  </p:transition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ransition spd="slow">
    <p:random/>
  </p:transition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F03C1-C2DF-4DA6-AC79-0F28E11D62B9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647F8-C479-45D0-8361-C7A2478A253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79871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ransition spd="slow">
    <p:split orient="vert"/>
  </p:transition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1964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ransition spd="slow">
    <p:split orient="vert"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844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10/17/24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882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3" Type="http://schemas.openxmlformats.org/officeDocument/2006/relationships/image" Target="../media/image31.png"/><Relationship Id="rId7" Type="http://schemas.openxmlformats.org/officeDocument/2006/relationships/slide" Target="slide20.xml"/><Relationship Id="rId12" Type="http://schemas.openxmlformats.org/officeDocument/2006/relationships/slide" Target="slide23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34.svg"/><Relationship Id="rId11" Type="http://schemas.openxmlformats.org/officeDocument/2006/relationships/slide" Target="slide22.xml"/><Relationship Id="rId5" Type="http://schemas.openxmlformats.org/officeDocument/2006/relationships/image" Target="../media/image33.png"/><Relationship Id="rId15" Type="http://schemas.openxmlformats.org/officeDocument/2006/relationships/image" Target="../media/image39.gif"/><Relationship Id="rId10" Type="http://schemas.openxmlformats.org/officeDocument/2006/relationships/slide" Target="slide21.xml"/><Relationship Id="rId4" Type="http://schemas.openxmlformats.org/officeDocument/2006/relationships/image" Target="../media/image32.svg"/><Relationship Id="rId9" Type="http://schemas.openxmlformats.org/officeDocument/2006/relationships/image" Target="../media/image36.svg"/><Relationship Id="rId1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slide" Target="slide7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4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9.xml"/><Relationship Id="rId6" Type="http://schemas.openxmlformats.org/officeDocument/2006/relationships/slide" Target="slide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8" y="4595"/>
            <a:ext cx="12123574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84" y="81459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3725603" y="3618961"/>
            <a:ext cx="7098342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978" y="302400"/>
            <a:ext cx="2233532" cy="74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9085" y="302171"/>
            <a:ext cx="2502383" cy="116502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p:transition advClick="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614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506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" name="Group 30">
            <a:extLst>
              <a:ext uri="{FF2B5EF4-FFF2-40B4-BE49-F238E27FC236}">
                <a16:creationId xmlns:a16="http://schemas.microsoft.com/office/drawing/2014/main" id="{20669ADD-B291-4BE0-BF2E-20B8B19351DC}"/>
              </a:ext>
            </a:extLst>
          </p:cNvPr>
          <p:cNvGrpSpPr/>
          <p:nvPr/>
        </p:nvGrpSpPr>
        <p:grpSpPr>
          <a:xfrm>
            <a:off x="2438400" y="2873375"/>
            <a:ext cx="2971800" cy="1882775"/>
            <a:chOff x="384" y="1680"/>
            <a:chExt cx="1680" cy="960"/>
          </a:xfrm>
        </p:grpSpPr>
        <p:sp>
          <p:nvSpPr>
            <p:cNvPr id="8" name="Rectangle 27">
              <a:extLst>
                <a:ext uri="{FF2B5EF4-FFF2-40B4-BE49-F238E27FC236}">
                  <a16:creationId xmlns:a16="http://schemas.microsoft.com/office/drawing/2014/main" id="{B7BE639E-5CB9-49A6-8BCA-FB1920D9D25B}"/>
                </a:ext>
              </a:extLst>
            </p:cNvPr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Line 28">
              <a:extLst>
                <a:ext uri="{FF2B5EF4-FFF2-40B4-BE49-F238E27FC236}">
                  <a16:creationId xmlns:a16="http://schemas.microsoft.com/office/drawing/2014/main" id="{7AA65372-C573-4432-A83C-3FE579121C78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0" name="Rectangle 29">
              <a:extLst>
                <a:ext uri="{FF2B5EF4-FFF2-40B4-BE49-F238E27FC236}">
                  <a16:creationId xmlns:a16="http://schemas.microsoft.com/office/drawing/2014/main" id="{6AA0D421-D9FB-4EAE-B388-1583FE95EB07}"/>
                </a:ext>
              </a:extLst>
            </p:cNvPr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1" name="Text Box 9">
            <a:extLst>
              <a:ext uri="{FF2B5EF4-FFF2-40B4-BE49-F238E27FC236}">
                <a16:creationId xmlns:a16="http://schemas.microsoft.com/office/drawing/2014/main" id="{7BE0F419-9433-4BBC-AF3C-938DA1199C25}"/>
              </a:ext>
            </a:extLst>
          </p:cNvPr>
          <p:cNvSpPr txBox="1"/>
          <p:nvPr/>
        </p:nvSpPr>
        <p:spPr>
          <a:xfrm>
            <a:off x="3733800" y="1689523"/>
            <a:ext cx="1524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 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9F35FCE4-60CB-4370-8CFB-02DF525BAB50}"/>
              </a:ext>
            </a:extLst>
          </p:cNvPr>
          <p:cNvSpPr txBox="1"/>
          <p:nvPr/>
        </p:nvSpPr>
        <p:spPr>
          <a:xfrm>
            <a:off x="2971800" y="2803525"/>
            <a:ext cx="1524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 </a:t>
            </a: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35DB8DFB-862C-4876-B7C7-B007EBF5C654}"/>
              </a:ext>
            </a:extLst>
          </p:cNvPr>
          <p:cNvSpPr txBox="1"/>
          <p:nvPr/>
        </p:nvSpPr>
        <p:spPr>
          <a:xfrm>
            <a:off x="4354513" y="2803525"/>
            <a:ext cx="1524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90662421-2AD7-4751-8730-72A5F93721AC}"/>
              </a:ext>
            </a:extLst>
          </p:cNvPr>
          <p:cNvSpPr txBox="1"/>
          <p:nvPr/>
        </p:nvSpPr>
        <p:spPr>
          <a:xfrm>
            <a:off x="7772400" y="1471613"/>
            <a:ext cx="1524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</a:p>
        </p:txBody>
      </p:sp>
      <p:grpSp>
        <p:nvGrpSpPr>
          <p:cNvPr id="15" name="Group 30">
            <a:extLst>
              <a:ext uri="{FF2B5EF4-FFF2-40B4-BE49-F238E27FC236}">
                <a16:creationId xmlns:a16="http://schemas.microsoft.com/office/drawing/2014/main" id="{2146776E-619A-4615-9997-39BFCD1F39BA}"/>
              </a:ext>
            </a:extLst>
          </p:cNvPr>
          <p:cNvGrpSpPr/>
          <p:nvPr/>
        </p:nvGrpSpPr>
        <p:grpSpPr>
          <a:xfrm>
            <a:off x="6488113" y="2855913"/>
            <a:ext cx="2971800" cy="1882775"/>
            <a:chOff x="384" y="1680"/>
            <a:chExt cx="1680" cy="960"/>
          </a:xfrm>
        </p:grpSpPr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7142D08D-94D2-4BC5-BF58-46C93602B7DC}"/>
                </a:ext>
              </a:extLst>
            </p:cNvPr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Line 28">
              <a:extLst>
                <a:ext uri="{FF2B5EF4-FFF2-40B4-BE49-F238E27FC236}">
                  <a16:creationId xmlns:a16="http://schemas.microsoft.com/office/drawing/2014/main" id="{BECF8FCA-BF59-469C-BEF8-9CD4902FCDD5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3CFCD1E4-8608-40C1-9CBC-D4414F2170A0}"/>
                </a:ext>
              </a:extLst>
            </p:cNvPr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en-US" altLang="x-none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9" name="Text Box 9">
            <a:extLst>
              <a:ext uri="{FF2B5EF4-FFF2-40B4-BE49-F238E27FC236}">
                <a16:creationId xmlns:a16="http://schemas.microsoft.com/office/drawing/2014/main" id="{E157BC89-63C8-4406-A0D0-0221FA956C2B}"/>
              </a:ext>
            </a:extLst>
          </p:cNvPr>
          <p:cNvSpPr txBox="1"/>
          <p:nvPr/>
        </p:nvSpPr>
        <p:spPr>
          <a:xfrm>
            <a:off x="7021513" y="2803525"/>
            <a:ext cx="1524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0" name="Text Box 9">
            <a:extLst>
              <a:ext uri="{FF2B5EF4-FFF2-40B4-BE49-F238E27FC236}">
                <a16:creationId xmlns:a16="http://schemas.microsoft.com/office/drawing/2014/main" id="{8E9D48EB-6533-4B25-A7F0-4358CD788360}"/>
              </a:ext>
            </a:extLst>
          </p:cNvPr>
          <p:cNvSpPr txBox="1"/>
          <p:nvPr/>
        </p:nvSpPr>
        <p:spPr>
          <a:xfrm>
            <a:off x="8404225" y="2803525"/>
            <a:ext cx="1524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 </a:t>
            </a:r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AFACEFD0-1228-4A25-94E2-93870ECF332C}"/>
              </a:ext>
            </a:extLst>
          </p:cNvPr>
          <p:cNvSpPr txBox="1"/>
          <p:nvPr/>
        </p:nvSpPr>
        <p:spPr>
          <a:xfrm>
            <a:off x="7631113" y="3557588"/>
            <a:ext cx="1524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id="{E420A16B-36A5-41C7-A374-75C199240881}"/>
              </a:ext>
            </a:extLst>
          </p:cNvPr>
          <p:cNvSpPr txBox="1"/>
          <p:nvPr/>
        </p:nvSpPr>
        <p:spPr>
          <a:xfrm>
            <a:off x="3536950" y="3778250"/>
            <a:ext cx="15240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altLang="x-none" sz="5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23" name="Text Box 9">
            <a:extLst>
              <a:ext uri="{FF2B5EF4-FFF2-40B4-BE49-F238E27FC236}">
                <a16:creationId xmlns:a16="http://schemas.microsoft.com/office/drawing/2014/main" id="{02D1A06E-64B0-4DFF-91E9-303A668FE9A1}"/>
              </a:ext>
            </a:extLst>
          </p:cNvPr>
          <p:cNvSpPr txBox="1"/>
          <p:nvPr/>
        </p:nvSpPr>
        <p:spPr>
          <a:xfrm>
            <a:off x="7059613" y="3778250"/>
            <a:ext cx="1828800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altLang="x-none" sz="54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</a:p>
        </p:txBody>
      </p:sp>
      <p:sp>
        <p:nvSpPr>
          <p:cNvPr id="24" name="Text Box 1">
            <a:extLst>
              <a:ext uri="{FF2B5EF4-FFF2-40B4-BE49-F238E27FC236}">
                <a16:creationId xmlns:a16="http://schemas.microsoft.com/office/drawing/2014/main" id="{E2BF6C02-DC88-4FCD-95B1-43D27B992BE1}"/>
              </a:ext>
            </a:extLst>
          </p:cNvPr>
          <p:cNvSpPr txBox="1"/>
          <p:nvPr/>
        </p:nvSpPr>
        <p:spPr>
          <a:xfrm>
            <a:off x="1659255" y="5080635"/>
            <a:ext cx="45726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ẻ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2B02C4EE-E014-4635-AEA6-4AACC2A1C2AB}"/>
              </a:ext>
            </a:extLst>
          </p:cNvPr>
          <p:cNvSpPr txBox="1"/>
          <p:nvPr/>
        </p:nvSpPr>
        <p:spPr>
          <a:xfrm>
            <a:off x="6488430" y="5080635"/>
            <a:ext cx="45726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ĩa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ía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ìa</a:t>
            </a:r>
            <a:endParaRPr lang="en-US" sz="4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884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9" grpId="0"/>
      <p:bldP spid="20" grpId="0"/>
      <p:bldP spid="22" grpId="0"/>
      <p:bldP spid="23" grpId="0"/>
      <p:bldP spid="24" grpId="0"/>
      <p:bldP spid="25" grpId="0"/>
      <p:bldP spid="2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Picture 12">
            <a:extLst>
              <a:ext uri="{FF2B5EF4-FFF2-40B4-BE49-F238E27FC236}">
                <a16:creationId xmlns:a16="http://schemas.microsoft.com/office/drawing/2014/main" id="{E641914A-77F2-43FB-ABFB-67D1FF6868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715" t="62222" r="57568" b="25555"/>
          <a:stretch>
            <a:fillRect/>
          </a:stretch>
        </p:blipFill>
        <p:spPr>
          <a:xfrm>
            <a:off x="1756410" y="883860"/>
            <a:ext cx="3444875" cy="1982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Picture 14">
            <a:extLst>
              <a:ext uri="{FF2B5EF4-FFF2-40B4-BE49-F238E27FC236}">
                <a16:creationId xmlns:a16="http://schemas.microsoft.com/office/drawing/2014/main" id="{CEC95C26-DC3A-413D-8FE8-A48F09B8BC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5615" t="63335" r="23955" b="25555"/>
          <a:stretch>
            <a:fillRect/>
          </a:stretch>
        </p:blipFill>
        <p:spPr>
          <a:xfrm>
            <a:off x="1756410" y="3855660"/>
            <a:ext cx="3292475" cy="175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Picture 20">
            <a:extLst>
              <a:ext uri="{FF2B5EF4-FFF2-40B4-BE49-F238E27FC236}">
                <a16:creationId xmlns:a16="http://schemas.microsoft.com/office/drawing/2014/main" id="{E5D958FF-36FB-4E73-9E8D-97088934CA0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288" t="62222" r="41853" b="25555"/>
          <a:stretch>
            <a:fillRect/>
          </a:stretch>
        </p:blipFill>
        <p:spPr>
          <a:xfrm>
            <a:off x="6725285" y="853698"/>
            <a:ext cx="2971800" cy="201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9468AF8-0B16-4FCD-90C0-524046227C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3862" t="63335" r="5708" b="25555"/>
          <a:stretch>
            <a:fillRect/>
          </a:stretch>
        </p:blipFill>
        <p:spPr>
          <a:xfrm>
            <a:off x="6725285" y="3835023"/>
            <a:ext cx="2971800" cy="1773237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0" name="Text Box 9">
            <a:extLst>
              <a:ext uri="{FF2B5EF4-FFF2-40B4-BE49-F238E27FC236}">
                <a16:creationId xmlns:a16="http://schemas.microsoft.com/office/drawing/2014/main" id="{E39A45F5-B355-4A03-88F7-7C2DB2A89C22}"/>
              </a:ext>
            </a:extLst>
          </p:cNvPr>
          <p:cNvSpPr txBox="1"/>
          <p:nvPr/>
        </p:nvSpPr>
        <p:spPr>
          <a:xfrm>
            <a:off x="2259648" y="2866648"/>
            <a:ext cx="3017837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altLang="x-none" sz="5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ủ đô</a:t>
            </a:r>
          </a:p>
        </p:txBody>
      </p:sp>
      <p:sp>
        <p:nvSpPr>
          <p:cNvPr id="31" name="Text Box 9">
            <a:extLst>
              <a:ext uri="{FF2B5EF4-FFF2-40B4-BE49-F238E27FC236}">
                <a16:creationId xmlns:a16="http://schemas.microsoft.com/office/drawing/2014/main" id="{AE1C2397-5530-4270-82BB-9C171F422737}"/>
              </a:ext>
            </a:extLst>
          </p:cNvPr>
          <p:cNvSpPr txBox="1"/>
          <p:nvPr/>
        </p:nvSpPr>
        <p:spPr>
          <a:xfrm>
            <a:off x="7106285" y="2888873"/>
            <a:ext cx="3017838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 </a:t>
            </a:r>
            <a:r>
              <a:rPr lang="en-US" altLang="x-none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altLang="x-none" sz="5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6767FA85-DD8F-473F-B1F6-32BA50E75E39}"/>
              </a:ext>
            </a:extLst>
          </p:cNvPr>
          <p:cNvSpPr txBox="1"/>
          <p:nvPr/>
        </p:nvSpPr>
        <p:spPr>
          <a:xfrm>
            <a:off x="2183448" y="5762248"/>
            <a:ext cx="3017837" cy="922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altLang="x-none" sz="5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ìa dĩa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70B6AFDA-9563-4B7D-9475-05970D53DD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715" t="62222" r="57568" b="25555"/>
          <a:stretch>
            <a:fillRect/>
          </a:stretch>
        </p:blipFill>
        <p:spPr>
          <a:xfrm>
            <a:off x="1832610" y="920373"/>
            <a:ext cx="3444875" cy="1982787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0C89120-A710-4725-BA0F-E67BC944E7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5615" t="63335" r="23955" b="25555"/>
          <a:stretch>
            <a:fillRect/>
          </a:stretch>
        </p:blipFill>
        <p:spPr>
          <a:xfrm>
            <a:off x="1832610" y="3892173"/>
            <a:ext cx="3292475" cy="17526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60CB41D-3F80-4887-B06A-09B20D43A1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9288" t="62222" r="41853" b="25555"/>
          <a:stretch>
            <a:fillRect/>
          </a:stretch>
        </p:blipFill>
        <p:spPr>
          <a:xfrm>
            <a:off x="6801485" y="890210"/>
            <a:ext cx="2971800" cy="201295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36" name="Text Box 9">
            <a:extLst>
              <a:ext uri="{FF2B5EF4-FFF2-40B4-BE49-F238E27FC236}">
                <a16:creationId xmlns:a16="http://schemas.microsoft.com/office/drawing/2014/main" id="{503E277A-B291-4529-BB5D-9DECFE742CCC}"/>
              </a:ext>
            </a:extLst>
          </p:cNvPr>
          <p:cNvSpPr txBox="1"/>
          <p:nvPr/>
        </p:nvSpPr>
        <p:spPr>
          <a:xfrm>
            <a:off x="6784340" y="5738435"/>
            <a:ext cx="333946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eaLnBrk="1" hangingPunct="1">
              <a:spcBef>
                <a:spcPct val="50000"/>
              </a:spcBef>
              <a:buNone/>
            </a:pPr>
            <a:r>
              <a:rPr lang="en-US" altLang="x-none" sz="5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 t</a:t>
            </a:r>
            <a:r>
              <a:rPr lang="en-US" altLang="x-none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ía</a:t>
            </a:r>
            <a:r>
              <a:rPr lang="en-US" altLang="x-none" sz="54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tô</a:t>
            </a:r>
          </a:p>
        </p:txBody>
      </p:sp>
      <p:sp>
        <p:nvSpPr>
          <p:cNvPr id="37" name="TextBox 5">
            <a:extLst>
              <a:ext uri="{FF2B5EF4-FFF2-40B4-BE49-F238E27FC236}">
                <a16:creationId xmlns:a16="http://schemas.microsoft.com/office/drawing/2014/main" id="{40A94E0D-8707-4A09-B2B9-C2663163F458}"/>
              </a:ext>
            </a:extLst>
          </p:cNvPr>
          <p:cNvSpPr txBox="1"/>
          <p:nvPr/>
        </p:nvSpPr>
        <p:spPr>
          <a:xfrm>
            <a:off x="2286000" y="0"/>
            <a:ext cx="7620000" cy="73019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…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..</a:t>
            </a:r>
          </a:p>
        </p:txBody>
      </p:sp>
    </p:spTree>
    <p:extLst>
      <p:ext uri="{BB962C8B-B14F-4D97-AF65-F5344CB8AC3E}">
        <p14:creationId xmlns:p14="http://schemas.microsoft.com/office/powerpoint/2010/main" val="3376076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31" grpId="0"/>
      <p:bldP spid="31" grpId="1"/>
      <p:bldP spid="32" grpId="0"/>
      <p:bldP spid="32" grpId="1"/>
      <p:bldP spid="36" grpId="0"/>
      <p:bldP spid="3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5049432"/>
            <a:ext cx="3870351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5049432"/>
            <a:ext cx="4122014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049432"/>
            <a:ext cx="3723648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5056690"/>
            <a:ext cx="3526850" cy="1928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91" y="-228600"/>
            <a:ext cx="11405466" cy="591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Giải lao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98239" y="2762983"/>
            <a:ext cx="7227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8" y="4595"/>
            <a:ext cx="12123574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84" y="81459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3736235" y="3342514"/>
            <a:ext cx="5367830" cy="14465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8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endParaRPr kumimoji="0" lang="en-US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978" y="302400"/>
            <a:ext cx="2233532" cy="74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9085" y="302171"/>
            <a:ext cx="2502383" cy="116502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28296515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9" name="Freeform 2">
            <a:extLst>
              <a:ext uri="{FF2B5EF4-FFF2-40B4-BE49-F238E27FC236}">
                <a16:creationId xmlns:a16="http://schemas.microsoft.com/office/drawing/2014/main" id="{A00DB783-83F3-06E7-DBF6-95730939919D}"/>
              </a:ext>
            </a:extLst>
          </p:cNvPr>
          <p:cNvSpPr/>
          <p:nvPr/>
        </p:nvSpPr>
        <p:spPr>
          <a:xfrm>
            <a:off x="0" y="0"/>
            <a:ext cx="6087266" cy="6805306"/>
          </a:xfrm>
          <a:custGeom>
            <a:avLst/>
            <a:gdLst/>
            <a:ahLst/>
            <a:cxnLst/>
            <a:rect l="l" t="t" r="r" b="b"/>
            <a:pathLst>
              <a:path w="7682150" h="8097128">
                <a:moveTo>
                  <a:pt x="0" y="0"/>
                </a:moveTo>
                <a:lnTo>
                  <a:pt x="7682150" y="0"/>
                </a:lnTo>
                <a:lnTo>
                  <a:pt x="7682150" y="8097128"/>
                </a:lnTo>
                <a:lnTo>
                  <a:pt x="0" y="80971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1">
            <a:hlinkClick r:id="rId7" action="ppaction://hlinksldjump"/>
            <a:extLst>
              <a:ext uri="{FF2B5EF4-FFF2-40B4-BE49-F238E27FC236}">
                <a16:creationId xmlns:a16="http://schemas.microsoft.com/office/drawing/2014/main" id="{78C0858D-B06D-CA43-22BC-2C1BAE8EB581}"/>
              </a:ext>
            </a:extLst>
          </p:cNvPr>
          <p:cNvSpPr/>
          <p:nvPr/>
        </p:nvSpPr>
        <p:spPr>
          <a:xfrm rot="4461102">
            <a:off x="863451" y="1325061"/>
            <a:ext cx="878457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2">
            <a:hlinkClick r:id="rId10" action="ppaction://hlinksldjump"/>
            <a:extLst>
              <a:ext uri="{FF2B5EF4-FFF2-40B4-BE49-F238E27FC236}">
                <a16:creationId xmlns:a16="http://schemas.microsoft.com/office/drawing/2014/main" id="{8020A023-5905-8972-963B-CAE1BD180AF5}"/>
              </a:ext>
            </a:extLst>
          </p:cNvPr>
          <p:cNvSpPr/>
          <p:nvPr/>
        </p:nvSpPr>
        <p:spPr>
          <a:xfrm rot="2996330">
            <a:off x="2401609" y="609828"/>
            <a:ext cx="1053213" cy="848113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3">
            <a:hlinkClick r:id="rId11" action="ppaction://hlinksldjump"/>
            <a:extLst>
              <a:ext uri="{FF2B5EF4-FFF2-40B4-BE49-F238E27FC236}">
                <a16:creationId xmlns:a16="http://schemas.microsoft.com/office/drawing/2014/main" id="{BDBD9C16-355C-D11B-117D-136617A8F892}"/>
              </a:ext>
            </a:extLst>
          </p:cNvPr>
          <p:cNvSpPr/>
          <p:nvPr/>
        </p:nvSpPr>
        <p:spPr>
          <a:xfrm>
            <a:off x="4212702" y="976643"/>
            <a:ext cx="1082311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4">
            <a:hlinkClick r:id="rId12" action="ppaction://hlinksldjump"/>
            <a:extLst>
              <a:ext uri="{FF2B5EF4-FFF2-40B4-BE49-F238E27FC236}">
                <a16:creationId xmlns:a16="http://schemas.microsoft.com/office/drawing/2014/main" id="{59ED18EB-0AF0-B522-6B37-ED190F86740B}"/>
              </a:ext>
            </a:extLst>
          </p:cNvPr>
          <p:cNvSpPr/>
          <p:nvPr/>
        </p:nvSpPr>
        <p:spPr>
          <a:xfrm>
            <a:off x="2341372" y="2146225"/>
            <a:ext cx="1082311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23ADEA0-982F-31DC-BF0F-CEA091B70BC4}"/>
              </a:ext>
            </a:extLst>
          </p:cNvPr>
          <p:cNvGrpSpPr/>
          <p:nvPr/>
        </p:nvGrpSpPr>
        <p:grpSpPr>
          <a:xfrm>
            <a:off x="7902528" y="2222205"/>
            <a:ext cx="4047430" cy="4635795"/>
            <a:chOff x="7902528" y="2222205"/>
            <a:chExt cx="4047430" cy="4635795"/>
          </a:xfrm>
        </p:grpSpPr>
        <p:pic>
          <p:nvPicPr>
            <p:cNvPr id="21" name="Picture 20" descr="A cartoon of a child holding an orange&#10;&#10;Description automatically generated">
              <a:extLst>
                <a:ext uri="{FF2B5EF4-FFF2-40B4-BE49-F238E27FC236}">
                  <a16:creationId xmlns:a16="http://schemas.microsoft.com/office/drawing/2014/main" id="{EE8717A8-2204-55E6-25A9-DC6D5055E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2528" y="2222205"/>
              <a:ext cx="4047430" cy="4635795"/>
            </a:xfrm>
            <a:prstGeom prst="rect">
              <a:avLst/>
            </a:prstGeom>
          </p:spPr>
        </p:pic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63441C48-B312-93D6-A74E-1E0DF639F43C}"/>
                </a:ext>
              </a:extLst>
            </p:cNvPr>
            <p:cNvSpPr/>
            <p:nvPr/>
          </p:nvSpPr>
          <p:spPr>
            <a:xfrm rot="2596266">
              <a:off x="9193347" y="4519089"/>
              <a:ext cx="705328" cy="832153"/>
            </a:xfrm>
            <a:custGeom>
              <a:avLst/>
              <a:gdLst/>
              <a:ahLst/>
              <a:cxnLst/>
              <a:rect l="l" t="t" r="r" b="b"/>
              <a:pathLst>
                <a:path w="1478858" h="1486969">
                  <a:moveTo>
                    <a:pt x="0" y="0"/>
                  </a:moveTo>
                  <a:lnTo>
                    <a:pt x="1478859" y="0"/>
                  </a:lnTo>
                  <a:lnTo>
                    <a:pt x="1478859" y="1486969"/>
                  </a:lnTo>
                  <a:lnTo>
                    <a:pt x="0" y="1486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26" name="Picture 25" descr="A wicker basket with a black background&#10;&#10;Description automatically generated">
            <a:extLst>
              <a:ext uri="{FF2B5EF4-FFF2-40B4-BE49-F238E27FC236}">
                <a16:creationId xmlns:a16="http://schemas.microsoft.com/office/drawing/2014/main" id="{6920DB43-2367-B71B-CCAD-37B69072E94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924" y="4242391"/>
            <a:ext cx="3891518" cy="2849524"/>
          </a:xfrm>
          <a:prstGeom prst="rect">
            <a:avLst/>
          </a:prstGeom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B1F9FA9C-EB99-FFFD-B5A3-89ABBDA8E46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948531" y="191386"/>
            <a:ext cx="2083981" cy="20839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132EC5-E7CC-8C58-88ED-AE06A5FBB88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94303" y="-489391"/>
            <a:ext cx="5698054" cy="335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383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50547 0.542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73" y="2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41654 0.6368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20" y="3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32787 0.6055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93" y="3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40456 0.413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1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guồn gốc Tết Trung Thu - Đêm rằm trăng tròn nhất nă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916" y="1144419"/>
            <a:ext cx="70104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4126253" y="936176"/>
            <a:ext cx="3505200" cy="28194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>
            <a:hlinkClick r:id="rId4" action="ppaction://hlinksldjump"/>
          </p:cNvPr>
          <p:cNvSpPr/>
          <p:nvPr/>
        </p:nvSpPr>
        <p:spPr>
          <a:xfrm>
            <a:off x="7631454" y="940770"/>
            <a:ext cx="3479233" cy="28194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>
            <a:hlinkClick r:id="rId5" action="ppaction://hlinksldjump"/>
          </p:cNvPr>
          <p:cNvSpPr/>
          <p:nvPr/>
        </p:nvSpPr>
        <p:spPr>
          <a:xfrm>
            <a:off x="4126252" y="3755576"/>
            <a:ext cx="3505200" cy="28194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>
            <a:hlinkClick r:id="rId6" action="ppaction://hlinksldjump"/>
          </p:cNvPr>
          <p:cNvSpPr/>
          <p:nvPr/>
        </p:nvSpPr>
        <p:spPr>
          <a:xfrm>
            <a:off x="7631453" y="3760170"/>
            <a:ext cx="3479233" cy="28194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85104" y="278016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487673" y="1447801"/>
            <a:ext cx="2747222" cy="2307776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 CỬA </a:t>
            </a:r>
          </a:p>
          <a:p>
            <a:pPr algn="ctr"/>
            <a:r>
              <a:rPr lang="en-US" sz="5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BÍ MẬT</a:t>
            </a:r>
          </a:p>
        </p:txBody>
      </p:sp>
      <p:sp>
        <p:nvSpPr>
          <p:cNvPr id="4" name="Right Arrow 3">
            <a:hlinkClick r:id="rId7" action="ppaction://hlinksldjump"/>
          </p:cNvPr>
          <p:cNvSpPr/>
          <p:nvPr/>
        </p:nvSpPr>
        <p:spPr>
          <a:xfrm>
            <a:off x="10363201" y="76200"/>
            <a:ext cx="1813719" cy="533400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white"/>
                </a:solidFill>
                <a:latin typeface="Calibri"/>
              </a:rPr>
              <a:t>ĐI TỚI BÀI HỌC</a:t>
            </a:r>
          </a:p>
        </p:txBody>
      </p:sp>
      <p:sp>
        <p:nvSpPr>
          <p:cNvPr id="5" name="Down Arrow 4"/>
          <p:cNvSpPr/>
          <p:nvPr/>
        </p:nvSpPr>
        <p:spPr>
          <a:xfrm>
            <a:off x="1618968" y="3784206"/>
            <a:ext cx="484632" cy="711595"/>
          </a:xfrm>
          <a:prstGeom prst="down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6228" y="4572000"/>
            <a:ext cx="2747222" cy="1733866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TRUNG THU</a:t>
            </a:r>
          </a:p>
        </p:txBody>
      </p:sp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5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EC6FAE5-C1A5-D783-B5CC-5A1703F9EE6A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 descr="A wicker basket with a black background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D3C807A3-56A1-38B2-6C96-A459C071BC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F95828-56E1-9E21-7F47-FC10034C69A9}"/>
              </a:ext>
            </a:extLst>
          </p:cNvPr>
          <p:cNvSpPr/>
          <p:nvPr/>
        </p:nvSpPr>
        <p:spPr>
          <a:xfrm>
            <a:off x="3855681" y="2422988"/>
            <a:ext cx="4671870" cy="12309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869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515B79A-7231-08D8-62D8-6D33819F5A80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10" name="Picture 9" descr="A wicker basket with a black background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A42AF44D-6A38-DADA-6713-C240DAA5B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86EA96-079A-2D76-E9A1-630B88D0D14E}"/>
              </a:ext>
            </a:extLst>
          </p:cNvPr>
          <p:cNvSpPr/>
          <p:nvPr/>
        </p:nvSpPr>
        <p:spPr>
          <a:xfrm>
            <a:off x="3855681" y="2422988"/>
            <a:ext cx="4671870" cy="12309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đĩa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395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88E9312-E9F5-468D-81CC-C682A63B2E0E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 descr="A wicker basket with a black background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8AEBA507-55D3-F309-C05B-233249B032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DF7F6D0-7894-7894-09DB-A1FF0288C884}"/>
              </a:ext>
            </a:extLst>
          </p:cNvPr>
          <p:cNvSpPr/>
          <p:nvPr/>
        </p:nvSpPr>
        <p:spPr>
          <a:xfrm>
            <a:off x="3855681" y="2422988"/>
            <a:ext cx="4671870" cy="12309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036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9919B5-6DE0-3732-A33E-6A2C990441E1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A wicker basket with a black background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D4BD0242-0FE4-601D-076B-15B264CC9F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9064C7-2ED3-7921-7F9B-2921E98F4B57}"/>
              </a:ext>
            </a:extLst>
          </p:cNvPr>
          <p:cNvSpPr/>
          <p:nvPr/>
        </p:nvSpPr>
        <p:spPr>
          <a:xfrm>
            <a:off x="3855681" y="2422988"/>
            <a:ext cx="4671870" cy="12309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tía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56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15082" y="4291233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606439" y="4438775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72431" y="1"/>
            <a:ext cx="8133913" cy="55864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96331" y="2850357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prstClr val="black"/>
                </a:solidFill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116" y="1439864"/>
            <a:ext cx="2962460" cy="213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589" y="1371602"/>
            <a:ext cx="322485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398" y="3570527"/>
            <a:ext cx="354760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589" y="3547677"/>
            <a:ext cx="4197035" cy="213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hlinkClick r:id="rId6" action="ppaction://hlinksldjump"/>
          </p:cNvPr>
          <p:cNvSpPr/>
          <p:nvPr/>
        </p:nvSpPr>
        <p:spPr>
          <a:xfrm>
            <a:off x="10972800" y="6096001"/>
            <a:ext cx="823990" cy="6677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1145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61111" y="2209800"/>
            <a:ext cx="9136379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 tả hồ cá. Hồ to, có cá mè, cá trê, cá rô. 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10972800" y="6096001"/>
            <a:ext cx="823990" cy="6677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4452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0499" y="685800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18000" dirty="0" err="1">
                <a:solidFill>
                  <a:srgbClr val="FF0000"/>
                </a:solidFill>
                <a:latin typeface="HP001 4 hàng" pitchFamily="34" charset="0"/>
              </a:rPr>
              <a:t>ô</a:t>
            </a:r>
            <a:r>
              <a:rPr lang="en-US" sz="18000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18000" dirty="0" err="1">
                <a:solidFill>
                  <a:srgbClr val="FF0000"/>
                </a:solidFill>
                <a:latin typeface="HP001 4 hàng" pitchFamily="34" charset="0"/>
              </a:rPr>
              <a:t>tô</a:t>
            </a:r>
            <a:endParaRPr lang="en-US" sz="180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33601" y="3147739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 dirty="0" err="1">
                <a:solidFill>
                  <a:srgbClr val="FF0000"/>
                </a:solidFill>
                <a:latin typeface="HP001 4 hàng" pitchFamily="34" charset="0"/>
              </a:rPr>
              <a:t>cá</a:t>
            </a:r>
            <a:r>
              <a:rPr lang="en-US" sz="18000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18000" dirty="0" err="1">
                <a:solidFill>
                  <a:srgbClr val="FF0000"/>
                </a:solidFill>
                <a:latin typeface="HP001 4 hàng" pitchFamily="34" charset="0"/>
              </a:rPr>
              <a:t>trê</a:t>
            </a:r>
            <a:endParaRPr lang="en-US" sz="180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4953001"/>
            <a:ext cx="2709556" cy="1712343"/>
          </a:xfrm>
          <a:prstGeom prst="rect">
            <a:avLst/>
          </a:prstGeom>
        </p:spPr>
      </p:pic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11114423" y="152401"/>
            <a:ext cx="823990" cy="6677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317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32" y="200026"/>
            <a:ext cx="12277726" cy="645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hlinkClick r:id="rId3" action="ppaction://hlinksldjump"/>
          </p:cNvPr>
          <p:cNvSpPr/>
          <p:nvPr/>
        </p:nvSpPr>
        <p:spPr>
          <a:xfrm>
            <a:off x="11201400" y="98457"/>
            <a:ext cx="823990" cy="6677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661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97679" y="2971287"/>
            <a:ext cx="68668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23. Th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1) </a:t>
            </a:r>
          </a:p>
        </p:txBody>
      </p:sp>
      <p:sp>
        <p:nvSpPr>
          <p:cNvPr id="3" name="TextBox 5"/>
          <p:cNvSpPr txBox="1"/>
          <p:nvPr/>
        </p:nvSpPr>
        <p:spPr>
          <a:xfrm>
            <a:off x="3225432" y="889853"/>
            <a:ext cx="7620000" cy="172501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5394108F-69D1-4001-F07F-0CFB94D18AD1}"/>
              </a:ext>
            </a:extLst>
          </p:cNvPr>
          <p:cNvSpPr txBox="1"/>
          <p:nvPr/>
        </p:nvSpPr>
        <p:spPr>
          <a:xfrm>
            <a:off x="3321124" y="-234556"/>
            <a:ext cx="7620000" cy="1698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HUYỆN AN LÃO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TRUNG </a:t>
            </a: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850708AF-4904-32B0-04AD-C2E644889DD0}"/>
              </a:ext>
            </a:extLst>
          </p:cNvPr>
          <p:cNvSpPr txBox="1"/>
          <p:nvPr/>
        </p:nvSpPr>
        <p:spPr>
          <a:xfrm>
            <a:off x="3225432" y="3684123"/>
            <a:ext cx="7620000" cy="149334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lnSpc>
                <a:spcPct val="150000"/>
              </a:lnSpc>
            </a:pP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</a:t>
            </a:r>
          </a:p>
        </p:txBody>
      </p:sp>
    </p:spTree>
  </p:cSld>
  <p:clrMapOvr>
    <a:masterClrMapping/>
  </p:clrMapOvr>
  <p:transition advClick="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1917065" y="5759450"/>
            <a:ext cx="91160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5"/>
          <p:cNvSpPr txBox="1"/>
          <p:nvPr/>
        </p:nvSpPr>
        <p:spPr>
          <a:xfrm>
            <a:off x="2342515" y="106740"/>
            <a:ext cx="7620000" cy="82867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tư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14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10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2023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7700" y="1274445"/>
            <a:ext cx="8470265" cy="414591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theme/theme1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203</Words>
  <Application>Microsoft Macintosh PowerPoint</Application>
  <PresentationFormat>Widescreen</PresentationFormat>
  <Paragraphs>68</Paragraphs>
  <Slides>24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24</vt:i4>
      </vt:variant>
    </vt:vector>
  </HeadingPairs>
  <TitlesOfParts>
    <vt:vector size="43" baseType="lpstr">
      <vt:lpstr>等线</vt:lpstr>
      <vt:lpstr>Arial</vt:lpstr>
      <vt:lpstr>Arial Rounded MT Bold</vt:lpstr>
      <vt:lpstr>Arial-Rounded</vt:lpstr>
      <vt:lpstr>Bandit</vt:lpstr>
      <vt:lpstr>Calibri</vt:lpstr>
      <vt:lpstr>Calibri Light</vt:lpstr>
      <vt:lpstr>HP001 4 hàng</vt:lpstr>
      <vt:lpstr>Tahoma</vt:lpstr>
      <vt:lpstr>Times New Roman</vt:lpstr>
      <vt:lpstr>4_Office Theme</vt:lpstr>
      <vt:lpstr>5_Default Design</vt:lpstr>
      <vt:lpstr>1_Default Design</vt:lpstr>
      <vt:lpstr>6_Default Design</vt:lpstr>
      <vt:lpstr>6_Office Theme</vt:lpstr>
      <vt:lpstr>1_默认设计模板</vt:lpstr>
      <vt:lpstr>默认设计模板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Nguyễn Thị Như</cp:lastModifiedBy>
  <cp:revision>33</cp:revision>
  <dcterms:created xsi:type="dcterms:W3CDTF">2020-10-07T08:19:00Z</dcterms:created>
  <dcterms:modified xsi:type="dcterms:W3CDTF">2024-10-16T22:27:04Z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