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007577225" r:id="rId2"/>
    <p:sldId id="258" r:id="rId3"/>
    <p:sldId id="259" r:id="rId4"/>
    <p:sldId id="260" r:id="rId5"/>
    <p:sldId id="261" r:id="rId6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0842E-065B-4F45-BE8A-A9C463E8A85A}" type="datetimeFigureOut">
              <a:rPr lang="vi-VN" smtClean="0"/>
              <a:t>13/10/2024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CEE17-2950-4460-B8CF-8D1423A03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29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6A30BAF9-23C8-4B18-B017-D1297972E5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E560F457-1AF3-44C5-A8D3-570B75A918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88ACD82A-5034-4383-BDC1-D707CD3546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C480298-C51C-4D5A-B4E9-6D309344450F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CEE17-2950-4460-B8CF-8D1423A03955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0214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CEE17-2950-4460-B8CF-8D1423A0395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517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2CEE17-2950-4460-B8CF-8D1423A0395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96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CEE17-2950-4460-B8CF-8D1423A03955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068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bor27">
            <a:extLst>
              <a:ext uri="{FF2B5EF4-FFF2-40B4-BE49-F238E27FC236}">
                <a16:creationId xmlns:a16="http://schemas.microsoft.com/office/drawing/2014/main" id="{7DC0E2EA-B5FD-41F5-AA99-B96411B09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338" y="-317500"/>
            <a:ext cx="9693276" cy="728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th_657574da94uppjxp">
            <a:extLst>
              <a:ext uri="{FF2B5EF4-FFF2-40B4-BE49-F238E27FC236}">
                <a16:creationId xmlns:a16="http://schemas.microsoft.com/office/drawing/2014/main" id="{BD950862-2718-4633-B950-98E07A05BF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250825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th_659204qfhni5vgxw">
            <a:extLst>
              <a:ext uri="{FF2B5EF4-FFF2-40B4-BE49-F238E27FC236}">
                <a16:creationId xmlns:a16="http://schemas.microsoft.com/office/drawing/2014/main" id="{5B9D8261-A5FD-4C85-A25A-7DE50A82E6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1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butterfly2">
            <a:extLst>
              <a:ext uri="{FF2B5EF4-FFF2-40B4-BE49-F238E27FC236}">
                <a16:creationId xmlns:a16="http://schemas.microsoft.com/office/drawing/2014/main" id="{504D000A-16B6-48C5-8405-5DBE61C16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75" y="4926013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3">
            <a:extLst>
              <a:ext uri="{FF2B5EF4-FFF2-40B4-BE49-F238E27FC236}">
                <a16:creationId xmlns:a16="http://schemas.microsoft.com/office/drawing/2014/main" id="{C0C0FB63-D731-48AF-8976-0EC71D4061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1992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10" name="WordArt 6">
            <a:extLst>
              <a:ext uri="{FF2B5EF4-FFF2-40B4-BE49-F238E27FC236}">
                <a16:creationId xmlns:a16="http://schemas.microsoft.com/office/drawing/2014/main" id="{9556C20F-FB15-4736-8FF5-C401DF4FA3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90228" y="753535"/>
            <a:ext cx="5380212" cy="21499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vi-VN" sz="27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7" name="Picture 11" descr="707618jyfmp3jbxr">
            <a:extLst>
              <a:ext uri="{FF2B5EF4-FFF2-40B4-BE49-F238E27FC236}">
                <a16:creationId xmlns:a16="http://schemas.microsoft.com/office/drawing/2014/main" id="{4AAA27F3-C9A7-42A0-ABC1-9A71AA298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1517650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2" descr="707618jyfmp3jbxr">
            <a:extLst>
              <a:ext uri="{FF2B5EF4-FFF2-40B4-BE49-F238E27FC236}">
                <a16:creationId xmlns:a16="http://schemas.microsoft.com/office/drawing/2014/main" id="{AB7BCD0A-FDCA-4260-AF4E-0892B0F9FF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457575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707618jyfmp3jbxr">
            <a:extLst>
              <a:ext uri="{FF2B5EF4-FFF2-40B4-BE49-F238E27FC236}">
                <a16:creationId xmlns:a16="http://schemas.microsoft.com/office/drawing/2014/main" id="{AF4598B0-A55E-465E-81F4-2D60A3DB03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4" descr="707618jyfmp3jbxr">
            <a:extLst>
              <a:ext uri="{FF2B5EF4-FFF2-40B4-BE49-F238E27FC236}">
                <a16:creationId xmlns:a16="http://schemas.microsoft.com/office/drawing/2014/main" id="{9610A70E-226F-4576-A315-950C984CF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WordArt 9">
            <a:extLst>
              <a:ext uri="{FF2B5EF4-FFF2-40B4-BE49-F238E27FC236}">
                <a16:creationId xmlns:a16="http://schemas.microsoft.com/office/drawing/2014/main" id="{18F5AD74-D1FD-429E-9A3B-03D348494512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992313" y="2286000"/>
            <a:ext cx="5278437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66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425590" y="4191000"/>
            <a:ext cx="4227530" cy="503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4419600" y="1414463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84" name="Picture 17" descr="707618jyfmp3jbxr">
            <a:extLst>
              <a:ext uri="{FF2B5EF4-FFF2-40B4-BE49-F238E27FC236}">
                <a16:creationId xmlns:a16="http://schemas.microsoft.com/office/drawing/2014/main" id="{17006DE2-10BD-4211-B8EB-490C9C23B9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13" y="12541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8" descr="707618jyfmp3jbxr">
            <a:extLst>
              <a:ext uri="{FF2B5EF4-FFF2-40B4-BE49-F238E27FC236}">
                <a16:creationId xmlns:a16="http://schemas.microsoft.com/office/drawing/2014/main" id="{01C5D1BD-4171-4464-9A77-2BF6BE3ED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49542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9" descr="707618jyfmp3jbxr">
            <a:extLst>
              <a:ext uri="{FF2B5EF4-FFF2-40B4-BE49-F238E27FC236}">
                <a16:creationId xmlns:a16="http://schemas.microsoft.com/office/drawing/2014/main" id="{5F580257-CB07-489A-B281-9D24DF6237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3573463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88" name="Picture 22" descr="707618jyfmp3jbxr">
            <a:extLst>
              <a:ext uri="{FF2B5EF4-FFF2-40B4-BE49-F238E27FC236}">
                <a16:creationId xmlns:a16="http://schemas.microsoft.com/office/drawing/2014/main" id="{9398F2D2-7FD3-45E5-9CD7-3F41D67F81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002757" y="4820813"/>
            <a:ext cx="3131908" cy="43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4502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2119313" y="3124200"/>
            <a:ext cx="4913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5 :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t="15506" r="8850" b="40215"/>
          <a:stretch/>
        </p:blipFill>
        <p:spPr>
          <a:xfrm>
            <a:off x="1132467" y="685800"/>
            <a:ext cx="7554333" cy="6400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705600" y="106344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05600" y="1858296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772400" y="1471933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408904" y="3170006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08904" y="3964860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75704" y="3578497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705600" y="3231913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5600" y="4026767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772400" y="3640404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94156" y="5317001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394156" y="6111855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60956" y="572549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90852" y="5378908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690852" y="6173762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757652" y="5787399"/>
            <a:ext cx="533400" cy="53675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0124" y="9778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35376" y="174476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16924" y="139510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8176" y="30563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53428" y="38641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34976" y="347357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20348" y="311502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5600" y="392279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7148" y="35322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38680" y="522584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3932" y="603361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5480" y="56430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6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20348" y="52300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05600" y="603782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787148" y="564728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60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4" t="64868" b="6170"/>
          <a:stretch/>
        </p:blipFill>
        <p:spPr>
          <a:xfrm>
            <a:off x="94466" y="2362200"/>
            <a:ext cx="8799680" cy="4100051"/>
          </a:xfr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2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19954" y="3323538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96200" y="3337044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53628" y="3337044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57800" y="5229780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725228" y="5257800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07626" y="5243286"/>
            <a:ext cx="533400" cy="53675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478" y="323797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99134" y="32634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6210" y="326345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6463" y="51304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29400" y="51193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6028" y="51483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7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8043" r="11779" b="63598"/>
          <a:stretch/>
        </p:blipFill>
        <p:spPr>
          <a:xfrm>
            <a:off x="1143000" y="1905000"/>
            <a:ext cx="7151426" cy="3657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3580" y="149042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3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45580" y="267029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607580" y="140112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6013500" y="46871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 rot="16200000">
            <a:off x="6775500" y="46871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5981824" y="44121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9366" y="44087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166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1" t="36159" r="18285" b="6117"/>
          <a:stretch/>
        </p:blipFill>
        <p:spPr>
          <a:xfrm>
            <a:off x="1143000" y="0"/>
            <a:ext cx="6629400" cy="6858002"/>
          </a:xfrm>
        </p:spPr>
      </p:pic>
      <p:sp>
        <p:nvSpPr>
          <p:cNvPr id="5" name="Rectangle 4"/>
          <p:cNvSpPr/>
          <p:nvPr/>
        </p:nvSpPr>
        <p:spPr>
          <a:xfrm rot="16200000">
            <a:off x="1980218" y="2600572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 rot="16200000">
            <a:off x="2742218" y="2600572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1948542" y="23256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6084" y="23221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6062360" y="2589529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ectangle 9"/>
          <p:cNvSpPr/>
          <p:nvPr/>
        </p:nvSpPr>
        <p:spPr>
          <a:xfrm rot="16200000">
            <a:off x="6824360" y="2589529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6030684" y="2314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8226" y="23110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2032126" y="6087786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/>
          <p:cNvSpPr/>
          <p:nvPr/>
        </p:nvSpPr>
        <p:spPr>
          <a:xfrm rot="16200000">
            <a:off x="2794126" y="6087786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/>
          <p:cNvSpPr txBox="1"/>
          <p:nvPr/>
        </p:nvSpPr>
        <p:spPr>
          <a:xfrm>
            <a:off x="2000450" y="581281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7992" y="58093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3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6080504" y="60587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 rot="16200000">
            <a:off x="6842504" y="6058758"/>
            <a:ext cx="3810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TextBox 18"/>
          <p:cNvSpPr txBox="1"/>
          <p:nvPr/>
        </p:nvSpPr>
        <p:spPr>
          <a:xfrm>
            <a:off x="6048828" y="578378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46370" y="578031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2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40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0CAD515-5B0A-47A5-9F67-9A2AC7E46A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BGĐT Gửi trang wed, thư viện số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uần 6- Bài 5 Mấy và mấy (t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4EFF05B-D35D-40CB-9DE9-51ECC4EB9765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95A6AD-7F2E-49DB-8FE7-A9B00F1A2116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8C2056-3CD5-4EC1-B7E8-7C7D9515FD79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E46E2A-B1A4-409E-908F-89282AF34986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83</Words>
  <Application>Microsoft Office PowerPoint</Application>
  <PresentationFormat>On-screen Show (4:3)</PresentationFormat>
  <Paragraphs>51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6- Bài 5 Mấy và mấy (t3)</dc:title>
  <dc:creator>Administrator</dc:creator>
  <cp:lastModifiedBy>Administrator</cp:lastModifiedBy>
  <cp:revision>13</cp:revision>
  <dcterms:created xsi:type="dcterms:W3CDTF">2006-08-16T00:00:00Z</dcterms:created>
  <dcterms:modified xsi:type="dcterms:W3CDTF">2024-10-13T13:23:25Z</dcterms:modified>
</cp:coreProperties>
</file>