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13" r:id="rId3"/>
    <p:sldMasterId id="2147483726" r:id="rId4"/>
    <p:sldMasterId id="2147483751" r:id="rId5"/>
    <p:sldMasterId id="2147483764" r:id="rId6"/>
    <p:sldMasterId id="2147483780" r:id="rId7"/>
    <p:sldMasterId id="2147483793" r:id="rId8"/>
    <p:sldMasterId id="2147483806" r:id="rId9"/>
    <p:sldMasterId id="2147483818" r:id="rId10"/>
    <p:sldMasterId id="2147483830" r:id="rId11"/>
  </p:sldMasterIdLst>
  <p:notesMasterIdLst>
    <p:notesMasterId r:id="rId33"/>
  </p:notesMasterIdLst>
  <p:sldIdLst>
    <p:sldId id="317" r:id="rId12"/>
    <p:sldId id="256" r:id="rId13"/>
    <p:sldId id="262" r:id="rId14"/>
    <p:sldId id="258" r:id="rId15"/>
    <p:sldId id="259" r:id="rId16"/>
    <p:sldId id="260" r:id="rId17"/>
    <p:sldId id="261" r:id="rId18"/>
    <p:sldId id="257" r:id="rId19"/>
    <p:sldId id="357" r:id="rId20"/>
    <p:sldId id="311" r:id="rId21"/>
    <p:sldId id="312" r:id="rId22"/>
    <p:sldId id="296" r:id="rId23"/>
    <p:sldId id="356" r:id="rId24"/>
    <p:sldId id="274" r:id="rId25"/>
    <p:sldId id="265" r:id="rId26"/>
    <p:sldId id="269" r:id="rId27"/>
    <p:sldId id="327" r:id="rId28"/>
    <p:sldId id="359" r:id="rId29"/>
    <p:sldId id="360" r:id="rId30"/>
    <p:sldId id="272" r:id="rId31"/>
    <p:sldId id="27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3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331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14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2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4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49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4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4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1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400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0963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7375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1531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2574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1554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6613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1409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4287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549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4134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09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382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04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00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763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807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553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015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10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71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7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2620117"/>
      </p:ext>
    </p:extLst>
  </p:cSld>
  <p:clrMapOvr>
    <a:masterClrMapping/>
  </p:clrMapOvr>
  <p:transition spd="slow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06379920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29875264"/>
      </p:ext>
    </p:extLst>
  </p:cSld>
  <p:clrMapOvr>
    <a:masterClrMapping/>
  </p:clrMapOvr>
  <p:transition spd="slow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13621187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6042785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87034361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66961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87404384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86511983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483428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85004899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54872169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495925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839831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569592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811299"/>
      </p:ext>
    </p:extLst>
  </p:cSld>
  <p:clrMapOvr>
    <a:masterClrMapping/>
  </p:clrMapOvr>
  <p:transition spd="slow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34286"/>
      </p:ext>
    </p:extLst>
  </p:cSld>
  <p:clrMapOvr>
    <a:masterClrMapping/>
  </p:clrMapOvr>
  <p:transition spd="slow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869890"/>
      </p:ext>
    </p:extLst>
  </p:cSld>
  <p:clrMapOvr>
    <a:masterClrMapping/>
  </p:clrMapOvr>
  <p:transition spd="slow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241873"/>
      </p:ext>
    </p:extLst>
  </p:cSld>
  <p:clrMapOvr>
    <a:masterClrMapping/>
  </p:clrMapOvr>
  <p:transition spd="slow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8025326"/>
      </p:ext>
    </p:extLst>
  </p:cSld>
  <p:clrMapOvr>
    <a:masterClrMapping/>
  </p:clrMapOvr>
  <p:transition spd="slow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3097587"/>
      </p:ext>
    </p:extLst>
  </p:cSld>
  <p:clrMapOvr>
    <a:masterClrMapping/>
  </p:clrMapOvr>
  <p:transition spd="slow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6748813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4448"/>
      </p:ext>
    </p:extLst>
  </p:cSld>
  <p:clrMapOvr>
    <a:masterClrMapping/>
  </p:clrMapOvr>
  <p:transition spd="slow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97933"/>
      </p:ext>
    </p:extLst>
  </p:cSld>
  <p:clrMapOvr>
    <a:masterClrMapping/>
  </p:clrMapOvr>
  <p:transition spd="slow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58351"/>
      </p:ext>
    </p:extLst>
  </p:cSld>
  <p:clrMapOvr>
    <a:masterClrMapping/>
  </p:clrMapOvr>
  <p:transition spd="slow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67389"/>
      </p:ext>
    </p:extLst>
  </p:cSld>
  <p:clrMapOvr>
    <a:masterClrMapping/>
  </p:clrMapOvr>
  <p:transition spd="slow"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973466"/>
      </p:ext>
    </p:extLst>
  </p:cSld>
  <p:clrMapOvr>
    <a:masterClrMapping/>
  </p:clrMapOvr>
  <p:transition spd="slow"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1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77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5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2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7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4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432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999736"/>
      </p:ext>
    </p:extLst>
  </p:cSld>
  <p:clrMapOvr>
    <a:masterClrMapping/>
  </p:clrMapOvr>
  <p:transition spd="slow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6381212"/>
      </p:ext>
    </p:extLst>
  </p:cSld>
  <p:clrMapOvr>
    <a:masterClrMapping/>
  </p:clrMapOvr>
  <p:transition spd="slow">
    <p:split orient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0250286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1322318"/>
      </p:ext>
    </p:extLst>
  </p:cSld>
  <p:clrMapOvr>
    <a:masterClrMapping/>
  </p:clrMapOvr>
  <p:transition spd="slow"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4841242"/>
      </p:ext>
    </p:extLst>
  </p:cSld>
  <p:clrMapOvr>
    <a:masterClrMapping/>
  </p:clrMapOvr>
  <p:transition spd="slow"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56473544"/>
      </p:ext>
    </p:extLst>
  </p:cSld>
  <p:clrMapOvr>
    <a:masterClrMapping/>
  </p:clrMapOvr>
  <p:transition spd="slow"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319436"/>
      </p:ext>
    </p:extLst>
  </p:cSld>
  <p:clrMapOvr>
    <a:masterClrMapping/>
  </p:clrMapOvr>
  <p:transition spd="slow">
    <p:split orient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11874828"/>
      </p:ext>
    </p:extLst>
  </p:cSld>
  <p:clrMapOvr>
    <a:masterClrMapping/>
  </p:clrMapOvr>
  <p:transition spd="slow">
    <p:split orient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3671238"/>
      </p:ext>
    </p:extLst>
  </p:cSld>
  <p:clrMapOvr>
    <a:masterClrMapping/>
  </p:clrMapOvr>
  <p:transition spd="slow">
    <p:split orient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3941711"/>
      </p:ext>
    </p:extLst>
  </p:cSld>
  <p:clrMapOvr>
    <a:masterClrMapping/>
  </p:clrMapOvr>
  <p:transition spd="slow">
    <p:split orient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9560565"/>
      </p:ext>
    </p:extLst>
  </p:cSld>
  <p:clrMapOvr>
    <a:masterClrMapping/>
  </p:clrMapOvr>
  <p:transition spd="slow">
    <p:split orient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78765876"/>
      </p:ext>
    </p:extLst>
  </p:cSld>
  <p:clrMapOvr>
    <a:masterClrMapping/>
  </p:clrMapOvr>
  <p:transition spd="slow">
    <p:split orient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3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44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5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747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94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12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1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1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1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75" y="-752058"/>
            <a:ext cx="9648825" cy="654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36" y="3786723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882" y="3207905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522094" y="-25246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292075" y="2472054"/>
            <a:ext cx="9546590" cy="1664970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rmAutofit fontScale="250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/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/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/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/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/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/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/>
              <a:solidFill>
                <a:srgbClr val="0070C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313850" y="2940881"/>
            <a:ext cx="7564299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</a:p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altLang="zh-CN" sz="3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425">
              <a:defRPr/>
            </a:pP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C1377C-B21E-56D1-8646-EC5661A85DC8}"/>
              </a:ext>
            </a:extLst>
          </p:cNvPr>
          <p:cNvSpPr txBox="1"/>
          <p:nvPr/>
        </p:nvSpPr>
        <p:spPr>
          <a:xfrm>
            <a:off x="3892765" y="606957"/>
            <a:ext cx="4860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3601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prstClr val="white">
                    <a:lumMod val="7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10966" y="3543076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prstClr val="white">
                    <a:lumMod val="7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33601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78855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65436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104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9" name="Group 30">
            <a:extLst>
              <a:ext uri="{FF2B5EF4-FFF2-40B4-BE49-F238E27FC236}">
                <a16:creationId xmlns:a16="http://schemas.microsoft.com/office/drawing/2014/main" id="{C80D22E7-F1A3-401B-A385-106E4548083D}"/>
              </a:ext>
            </a:extLst>
          </p:cNvPr>
          <p:cNvGrpSpPr/>
          <p:nvPr/>
        </p:nvGrpSpPr>
        <p:grpSpPr>
          <a:xfrm>
            <a:off x="2438400" y="2873375"/>
            <a:ext cx="2971800" cy="1882775"/>
            <a:chOff x="384" y="1680"/>
            <a:chExt cx="1680" cy="960"/>
          </a:xfrm>
        </p:grpSpPr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B4B6EE27-D6B7-4667-A18D-2CC12B8B8195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4702837F-16B0-43CC-A5AD-5D1A095A4EF9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673754C7-9A3E-4EC5-A952-2E60A817EB04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</p:grpSp>
      <p:sp>
        <p:nvSpPr>
          <p:cNvPr id="17" name="Text Box 9">
            <a:extLst>
              <a:ext uri="{FF2B5EF4-FFF2-40B4-BE49-F238E27FC236}">
                <a16:creationId xmlns:a16="http://schemas.microsoft.com/office/drawing/2014/main" id="{7F323C91-0229-4262-AA10-D37C370363F5}"/>
              </a:ext>
            </a:extLst>
          </p:cNvPr>
          <p:cNvSpPr txBox="1"/>
          <p:nvPr/>
        </p:nvSpPr>
        <p:spPr>
          <a:xfrm>
            <a:off x="3581400" y="144780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 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393D2EF9-C31A-46D7-B6C1-C49B9D90D722}"/>
              </a:ext>
            </a:extLst>
          </p:cNvPr>
          <p:cNvSpPr txBox="1"/>
          <p:nvPr/>
        </p:nvSpPr>
        <p:spPr>
          <a:xfrm>
            <a:off x="2971800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 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495149E4-E99B-42D6-B91A-4121DB9E84C6}"/>
              </a:ext>
            </a:extLst>
          </p:cNvPr>
          <p:cNvSpPr txBox="1"/>
          <p:nvPr/>
        </p:nvSpPr>
        <p:spPr>
          <a:xfrm>
            <a:off x="4354513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ô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124ED324-9DE8-4E91-9817-66C839C2421B}"/>
              </a:ext>
            </a:extLst>
          </p:cNvPr>
          <p:cNvSpPr txBox="1"/>
          <p:nvPr/>
        </p:nvSpPr>
        <p:spPr>
          <a:xfrm>
            <a:off x="7772400" y="1471613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tr</a:t>
            </a:r>
          </a:p>
        </p:txBody>
      </p:sp>
      <p:grpSp>
        <p:nvGrpSpPr>
          <p:cNvPr id="21" name="Group 30">
            <a:extLst>
              <a:ext uri="{FF2B5EF4-FFF2-40B4-BE49-F238E27FC236}">
                <a16:creationId xmlns:a16="http://schemas.microsoft.com/office/drawing/2014/main" id="{ACFD6CF5-2B04-48E1-9719-1BE974E18BEE}"/>
              </a:ext>
            </a:extLst>
          </p:cNvPr>
          <p:cNvGrpSpPr/>
          <p:nvPr/>
        </p:nvGrpSpPr>
        <p:grpSpPr>
          <a:xfrm>
            <a:off x="6488113" y="2855913"/>
            <a:ext cx="2971800" cy="1882775"/>
            <a:chOff x="384" y="1680"/>
            <a:chExt cx="1680" cy="960"/>
          </a:xfrm>
        </p:grpSpPr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D42D7BFC-4055-4B5C-A9EB-A7CDED4FFDFC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  <p:sp>
          <p:nvSpPr>
            <p:cNvPr id="24" name="Line 28">
              <a:extLst>
                <a:ext uri="{FF2B5EF4-FFF2-40B4-BE49-F238E27FC236}">
                  <a16:creationId xmlns:a16="http://schemas.microsoft.com/office/drawing/2014/main" id="{2AC07A11-8D91-49D0-ADFA-AE3ABC8C7BFF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BC108C07-04E0-487D-8449-5D14A07E9523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</p:grpSp>
      <p:sp>
        <p:nvSpPr>
          <p:cNvPr id="26" name="Text Box 9">
            <a:extLst>
              <a:ext uri="{FF2B5EF4-FFF2-40B4-BE49-F238E27FC236}">
                <a16:creationId xmlns:a16="http://schemas.microsoft.com/office/drawing/2014/main" id="{3A8117D8-2606-40D8-B059-936C8B8840D5}"/>
              </a:ext>
            </a:extLst>
          </p:cNvPr>
          <p:cNvSpPr txBox="1"/>
          <p:nvPr/>
        </p:nvSpPr>
        <p:spPr>
          <a:xfrm>
            <a:off x="7021513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tr 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FD482351-BDF7-44D8-BC83-602F581F34F5}"/>
              </a:ext>
            </a:extLst>
          </p:cNvPr>
          <p:cNvSpPr txBox="1"/>
          <p:nvPr/>
        </p:nvSpPr>
        <p:spPr>
          <a:xfrm>
            <a:off x="8404225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e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54F46AF6-CAD7-46E1-9861-D8963E3D2346}"/>
              </a:ext>
            </a:extLst>
          </p:cNvPr>
          <p:cNvSpPr txBox="1"/>
          <p:nvPr/>
        </p:nvSpPr>
        <p:spPr>
          <a:xfrm>
            <a:off x="7631113" y="3557588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FE8EDF77-685D-4F49-8289-4A72D0582CF3}"/>
              </a:ext>
            </a:extLst>
          </p:cNvPr>
          <p:cNvSpPr txBox="1"/>
          <p:nvPr/>
        </p:nvSpPr>
        <p:spPr>
          <a:xfrm>
            <a:off x="3536950" y="377825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</a:t>
            </a: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ô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B3B07A8E-D561-4ACB-9E78-226ACB48D88A}"/>
              </a:ext>
            </a:extLst>
          </p:cNvPr>
          <p:cNvSpPr txBox="1"/>
          <p:nvPr/>
        </p:nvSpPr>
        <p:spPr>
          <a:xfrm>
            <a:off x="7467600" y="372745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tr</a:t>
            </a: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e</a:t>
            </a:r>
          </a:p>
        </p:txBody>
      </p:sp>
      <p:sp>
        <p:nvSpPr>
          <p:cNvPr id="31" name="Text Box 1">
            <a:extLst>
              <a:ext uri="{FF2B5EF4-FFF2-40B4-BE49-F238E27FC236}">
                <a16:creationId xmlns:a16="http://schemas.microsoft.com/office/drawing/2014/main" id="{0D1BF437-BDE2-4B59-AC94-1F255A7A0279}"/>
              </a:ext>
            </a:extLst>
          </p:cNvPr>
          <p:cNvSpPr txBox="1"/>
          <p:nvPr/>
        </p:nvSpPr>
        <p:spPr>
          <a:xfrm>
            <a:off x="2244725" y="5170617"/>
            <a:ext cx="410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+mn-ea"/>
                <a:cs typeface="UTM Avo" panose="02040603050506020204" pitchFamily="18" charset="0"/>
              </a:rPr>
              <a:t>tá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tạ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tẻ</a:t>
            </a:r>
            <a:endParaRPr lang="en-US" sz="5400" dirty="0">
              <a:latin typeface="+mn-ea"/>
              <a:cs typeface="UTM Avo" panose="02040603050506020204" pitchFamily="18" charset="0"/>
            </a:endParaRP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9CFCF0FA-0E4F-4B71-8A41-3FFB7F879241}"/>
              </a:ext>
            </a:extLst>
          </p:cNvPr>
          <p:cNvSpPr txBox="1"/>
          <p:nvPr/>
        </p:nvSpPr>
        <p:spPr>
          <a:xfrm>
            <a:off x="6492741" y="5146863"/>
            <a:ext cx="410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+mn-ea"/>
                <a:cs typeface="UTM Avo" panose="02040603050506020204" pitchFamily="18" charset="0"/>
              </a:rPr>
              <a:t>trê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trò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trổ</a:t>
            </a:r>
            <a:endParaRPr lang="en-US" sz="5400" dirty="0">
              <a:latin typeface="+mn-ea"/>
              <a:cs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6" grpId="0"/>
      <p:bldP spid="27" grpId="0"/>
      <p:bldP spid="29" grpId="0"/>
      <p:bldP spid="30" grpId="0"/>
      <p:bldP spid="31" grpId="0"/>
      <p:bldP spid="31" grpId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6DA5C6-0707-4EF1-A1EF-575397B6F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5" y="364168"/>
            <a:ext cx="1812054" cy="943583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3B8BD5F6-632C-4B3E-9838-9961908ECD9C}"/>
              </a:ext>
            </a:extLst>
          </p:cNvPr>
          <p:cNvSpPr txBox="1"/>
          <p:nvPr/>
        </p:nvSpPr>
        <p:spPr>
          <a:xfrm>
            <a:off x="1236085" y="4996250"/>
            <a:ext cx="1487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079DE662-1076-4118-8002-6846196810AB}"/>
              </a:ext>
            </a:extLst>
          </p:cNvPr>
          <p:cNvSpPr txBox="1"/>
          <p:nvPr/>
        </p:nvSpPr>
        <p:spPr>
          <a:xfrm>
            <a:off x="4222087" y="4996250"/>
            <a:ext cx="1672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0C34BB90-7962-4841-B482-EA9CE59CFE7C}"/>
              </a:ext>
            </a:extLst>
          </p:cNvPr>
          <p:cNvSpPr txBox="1"/>
          <p:nvPr/>
        </p:nvSpPr>
        <p:spPr>
          <a:xfrm>
            <a:off x="7365852" y="4996250"/>
            <a:ext cx="1701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F2AE2FEE-66D5-4CAB-BBF6-DE6DFD68A524}"/>
              </a:ext>
            </a:extLst>
          </p:cNvPr>
          <p:cNvSpPr txBox="1"/>
          <p:nvPr/>
        </p:nvSpPr>
        <p:spPr>
          <a:xfrm>
            <a:off x="9853127" y="4996250"/>
            <a:ext cx="2268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EDB2C7-69FA-4D8C-A61A-91E7293D1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" y="2928785"/>
            <a:ext cx="3253107" cy="1985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DEB770-1811-4EAF-9CFD-1495286A1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91" y="2864635"/>
            <a:ext cx="2691006" cy="19856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8919BA-CCDF-4AC9-BD25-536222642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94" y="2025126"/>
            <a:ext cx="2859867" cy="28251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C4AB49-F465-4C22-8C5B-623D46BD9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98" y="2864635"/>
            <a:ext cx="2419760" cy="1985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43" y="4979869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11" y="4934456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99" y="4934455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90" y="4911605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2" y="76201"/>
            <a:ext cx="10146881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4" name="t">
            <a:hlinkClick r:id="" action="ppaction://media"/>
            <a:extLst>
              <a:ext uri="{FF2B5EF4-FFF2-40B4-BE49-F238E27FC236}">
                <a16:creationId xmlns:a16="http://schemas.microsoft.com/office/drawing/2014/main" id="{2B89815E-51C3-4501-8F15-006BA02021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8081" y="625407"/>
            <a:ext cx="5187297" cy="5187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5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B22_tr_KN">
            <a:hlinkClick r:id="" action="ppaction://media"/>
            <a:extLst>
              <a:ext uri="{FF2B5EF4-FFF2-40B4-BE49-F238E27FC236}">
                <a16:creationId xmlns:a16="http://schemas.microsoft.com/office/drawing/2014/main" id="{921197C7-DF41-4764-AFD0-958802CDD4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3877" y="823494"/>
            <a:ext cx="6669229" cy="5548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4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736234" y="3342514"/>
            <a:ext cx="601736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ô tô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743" y="353648"/>
            <a:ext cx="9748520" cy="556704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344211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nhìn tranh đoán chữ</a:t>
            </a:r>
            <a:b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âm r, s ở các chữ sau đây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6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  Nhìn tranh - đoán chữ </a:t>
            </a:r>
          </a:p>
        </p:txBody>
      </p:sp>
      <p:sp>
        <p:nvSpPr>
          <p:cNvPr id="12308" name="Text Box 20"/>
          <p:cNvSpPr txBox="1"/>
          <p:nvPr/>
        </p:nvSpPr>
        <p:spPr>
          <a:xfrm>
            <a:off x="4625657" y="5285422"/>
            <a:ext cx="26358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x-none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vé số</a:t>
            </a:r>
            <a:endParaRPr 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309" name="Line 21"/>
          <p:cNvSpPr/>
          <p:nvPr/>
        </p:nvSpPr>
        <p:spPr>
          <a:xfrm flipH="1">
            <a:off x="5638800" y="4800600"/>
            <a:ext cx="304800" cy="38100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2312" name="Line 24"/>
          <p:cNvSpPr/>
          <p:nvPr/>
        </p:nvSpPr>
        <p:spPr>
          <a:xfrm>
            <a:off x="5326602" y="5912529"/>
            <a:ext cx="200437" cy="591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7" name="Picture 4" descr="F:\wellspring\tranh lop 1\hinh\i-a\236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219200"/>
            <a:ext cx="7983220" cy="351883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WordArt 6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  Nhìn tranh - đoán chữ </a:t>
            </a:r>
          </a:p>
        </p:txBody>
      </p:sp>
      <p:sp>
        <p:nvSpPr>
          <p:cNvPr id="15367" name="Text Box 7"/>
          <p:cNvSpPr txBox="1"/>
          <p:nvPr/>
        </p:nvSpPr>
        <p:spPr>
          <a:xfrm>
            <a:off x="4484053" y="5526723"/>
            <a:ext cx="2444900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ru bé </a:t>
            </a:r>
            <a:endParaRPr lang="vi-VN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368" name="Line 8"/>
          <p:cNvSpPr/>
          <p:nvPr/>
        </p:nvSpPr>
        <p:spPr>
          <a:xfrm flipH="1">
            <a:off x="5638483" y="5218430"/>
            <a:ext cx="609600" cy="611188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5369" name="Line 9"/>
          <p:cNvSpPr/>
          <p:nvPr/>
        </p:nvSpPr>
        <p:spPr>
          <a:xfrm>
            <a:off x="5445518" y="6224368"/>
            <a:ext cx="192965" cy="7756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6469" y="1336410"/>
            <a:ext cx="6699205" cy="376830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WordArt 5"/>
          <p:cNvSpPr>
            <a:spLocks noTextEdit="1"/>
          </p:cNvSpPr>
          <p:nvPr/>
        </p:nvSpPr>
        <p:spPr>
          <a:xfrm>
            <a:off x="2590800" y="762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  Nhìn tranh - đoán chữ </a:t>
            </a:r>
          </a:p>
        </p:txBody>
      </p:sp>
      <p:sp>
        <p:nvSpPr>
          <p:cNvPr id="18438" name="Text Box 6"/>
          <p:cNvSpPr txBox="1"/>
          <p:nvPr/>
        </p:nvSpPr>
        <p:spPr>
          <a:xfrm>
            <a:off x="4843463" y="5673725"/>
            <a:ext cx="1250663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4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sĩ</a:t>
            </a:r>
            <a:endParaRPr lang="vi-VN" sz="44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40" name="Line 8"/>
          <p:cNvSpPr/>
          <p:nvPr/>
        </p:nvSpPr>
        <p:spPr>
          <a:xfrm flipH="1">
            <a:off x="5983550" y="5216525"/>
            <a:ext cx="411218" cy="571716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8441" name="Line 9"/>
          <p:cNvSpPr/>
          <p:nvPr/>
        </p:nvSpPr>
        <p:spPr>
          <a:xfrm flipV="1">
            <a:off x="5633283" y="6347534"/>
            <a:ext cx="279245" cy="3713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253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861" y="1175495"/>
            <a:ext cx="5808530" cy="38723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WordArt 5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  Nhìn tranh - đoán chữ </a:t>
            </a:r>
          </a:p>
        </p:txBody>
      </p:sp>
      <p:sp>
        <p:nvSpPr>
          <p:cNvPr id="17414" name="Text Box 6"/>
          <p:cNvSpPr txBox="1"/>
          <p:nvPr/>
        </p:nvSpPr>
        <p:spPr>
          <a:xfrm>
            <a:off x="4785360" y="5475605"/>
            <a:ext cx="1616148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 thú</a:t>
            </a:r>
            <a:endParaRPr lang="vi-VN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415" name="Line 7"/>
          <p:cNvSpPr/>
          <p:nvPr/>
        </p:nvSpPr>
        <p:spPr>
          <a:xfrm flipH="1">
            <a:off x="5029835" y="5170488"/>
            <a:ext cx="228600" cy="53340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7416" name="Line 8"/>
          <p:cNvSpPr/>
          <p:nvPr/>
        </p:nvSpPr>
        <p:spPr>
          <a:xfrm>
            <a:off x="4793298" y="6129656"/>
            <a:ext cx="391262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5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5524" y="975862"/>
            <a:ext cx="6063102" cy="404206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32611" y="908235"/>
            <a:ext cx="514676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22: T  t Tr  tr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zh-CN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304BA01C-F412-458A-A96C-86379F1C0B33}"/>
              </a:ext>
            </a:extLst>
          </p:cNvPr>
          <p:cNvSpPr txBox="1"/>
          <p:nvPr/>
        </p:nvSpPr>
        <p:spPr>
          <a:xfrm>
            <a:off x="11276219" y="2270324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Quicksand Medium" panose="00000600000000000000"/>
            </a:endParaRP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9F1DCDA7-DC39-4838-9BBD-52335E4795F9}"/>
              </a:ext>
            </a:extLst>
          </p:cNvPr>
          <p:cNvSpPr txBox="1"/>
          <p:nvPr/>
        </p:nvSpPr>
        <p:spPr>
          <a:xfrm>
            <a:off x="11276219" y="1741835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97CA049-E2D6-4586-9C21-385049F8D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9" y="326570"/>
            <a:ext cx="1740959" cy="5081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B2C617-07EE-4502-B7A4-EEB72C9F7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74" y="1323241"/>
            <a:ext cx="10314401" cy="4276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899936-3E6E-FC20-BB5C-B502B88DCE9C}"/>
              </a:ext>
            </a:extLst>
          </p:cNvPr>
          <p:cNvSpPr txBox="1">
            <a:spLocks/>
          </p:cNvSpPr>
          <p:nvPr/>
        </p:nvSpPr>
        <p:spPr>
          <a:xfrm>
            <a:off x="6825" y="533880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212</Words>
  <Application>Microsoft Macintosh PowerPoint</Application>
  <PresentationFormat>Widescreen</PresentationFormat>
  <Paragraphs>55</Paragraphs>
  <Slides>21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等线</vt:lpstr>
      <vt:lpstr>等线 Light</vt:lpstr>
      <vt:lpstr>Arial</vt:lpstr>
      <vt:lpstr>Arial-Rounded</vt:lpstr>
      <vt:lpstr>Calibri</vt:lpstr>
      <vt:lpstr>Calibri Light</vt:lpstr>
      <vt:lpstr>Lato</vt:lpstr>
      <vt:lpstr>Quicksand Medium</vt:lpstr>
      <vt:lpstr>Tahoma</vt:lpstr>
      <vt:lpstr>Times New Roman</vt:lpstr>
      <vt:lpstr>Default Design</vt:lpstr>
      <vt:lpstr>2_Office Theme</vt:lpstr>
      <vt:lpstr>1_Default Design</vt:lpstr>
      <vt:lpstr>6_Default Design</vt:lpstr>
      <vt:lpstr>默认设计模板</vt:lpstr>
      <vt:lpstr>Office 主题​​</vt:lpstr>
      <vt:lpstr>6_Office Theme</vt:lpstr>
      <vt:lpstr>1_默认设计模板</vt:lpstr>
      <vt:lpstr>2_Office 主题​​</vt:lpstr>
      <vt:lpstr>Simple Light</vt:lpstr>
      <vt:lpstr>Office Theme</vt:lpstr>
      <vt:lpstr>PowerPoint Presentation</vt:lpstr>
      <vt:lpstr>PowerPoint Presentation</vt:lpstr>
      <vt:lpstr>Trò chơi nhìn tranh đoán chữ Tìm âm r, s ở các chữ sau đây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Nguyễn Thị Như</cp:lastModifiedBy>
  <cp:revision>30</cp:revision>
  <dcterms:created xsi:type="dcterms:W3CDTF">2020-10-07T08:19:00Z</dcterms:created>
  <dcterms:modified xsi:type="dcterms:W3CDTF">2024-10-20T17:02:20Z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