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34"/>
  </p:notesMasterIdLst>
  <p:sldIdLst>
    <p:sldId id="348" r:id="rId3"/>
    <p:sldId id="258" r:id="rId4"/>
    <p:sldId id="296" r:id="rId5"/>
    <p:sldId id="259" r:id="rId6"/>
    <p:sldId id="295" r:id="rId7"/>
    <p:sldId id="285" r:id="rId8"/>
    <p:sldId id="261" r:id="rId9"/>
    <p:sldId id="263" r:id="rId10"/>
    <p:sldId id="266" r:id="rId11"/>
    <p:sldId id="269" r:id="rId12"/>
    <p:sldId id="301" r:id="rId13"/>
    <p:sldId id="267" r:id="rId14"/>
    <p:sldId id="300" r:id="rId15"/>
    <p:sldId id="289" r:id="rId16"/>
    <p:sldId id="302" r:id="rId17"/>
    <p:sldId id="268" r:id="rId18"/>
    <p:sldId id="273" r:id="rId19"/>
    <p:sldId id="272" r:id="rId20"/>
    <p:sldId id="304" r:id="rId21"/>
    <p:sldId id="274" r:id="rId22"/>
    <p:sldId id="305" r:id="rId23"/>
    <p:sldId id="276" r:id="rId24"/>
    <p:sldId id="287" r:id="rId25"/>
    <p:sldId id="280" r:id="rId26"/>
    <p:sldId id="346" r:id="rId27"/>
    <p:sldId id="282" r:id="rId28"/>
    <p:sldId id="278" r:id="rId29"/>
    <p:sldId id="347" r:id="rId30"/>
    <p:sldId id="277" r:id="rId31"/>
    <p:sldId id="284" r:id="rId32"/>
    <p:sldId id="34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1B47"/>
    <a:srgbClr val="DE1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80" y="3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9B05CE-2F3F-4113-B299-88BD001C1137}" type="datetimeFigureOut">
              <a:rPr lang="en-US" smtClean="0"/>
              <a:t>10/20/2024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E2D586-3ACF-44F2-A088-F84BED38A0E3}"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BEE5CD-D5B7-4EE1-AFF2-7FD93B2A8BA9}" type="slidenum">
              <a:rPr lang="en-US" smtClean="0"/>
              <a:t>1</a:t>
            </a:fld>
            <a:endParaRPr lang="en-US"/>
          </a:p>
        </p:txBody>
      </p:sp>
    </p:spTree>
    <p:extLst>
      <p:ext uri="{BB962C8B-B14F-4D97-AF65-F5344CB8AC3E}">
        <p14:creationId xmlns:p14="http://schemas.microsoft.com/office/powerpoint/2010/main" val="2976442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chú ý đây là câu hỏi lựa chọn theo ý HS hoặc HS tự nêu ý kiến cá nhân, không có 1 đáp án duy nhất.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8E19544-3D8A-459E-9E2B-EC6D3A94DA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tags" Target="../tags/tag3.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1_PPTMON slide">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10/20/2024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4467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19E34F-6D4D-44FA-9068-21642AD9CE05}" type="datetimeFigureOut">
              <a:rPr lang="en-US" smtClean="0"/>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C33FB0-4331-44AD-BC1A-86E8467EEAE3}" type="slidenum">
              <a:rPr lang="en-US" smtClean="0"/>
              <a:t>‹#›</a:t>
            </a:fld>
            <a:endParaRPr lang="en-US"/>
          </a:p>
        </p:txBody>
      </p:sp>
    </p:spTree>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userDrawn="1">
  <p:cSld name="Blank">
    <p:spTree>
      <p:nvGrpSpPr>
        <p:cNvPr id="1" name="Shape 27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7_PPTMON slide">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24_PPTMON slide">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3_PPTMON slide">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a:prstGeom prst="rect">
            <a:avLst/>
          </a:prstGeo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a:prstGeom prst="rect">
            <a:avLst/>
          </a:prstGeo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4" name="日期占位符 15"/>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t>2024/10/20</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sp>
        <p:nvSpPr>
          <p:cNvPr id="5" name="页脚占位符 16"/>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sp>
        <p:nvSpPr>
          <p:cNvPr id="6" name="灯片编号占位符 17"/>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pic>
        <p:nvPicPr>
          <p:cNvPr id="8" name="Picture 7"/>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a:fillRect/>
          </a:stretch>
        </p:blipFill>
        <p:spPr>
          <a:xfrm>
            <a:off x="1616130" y="7791450"/>
            <a:ext cx="1824009" cy="2002485"/>
          </a:xfrm>
          <a:prstGeom prst="rect">
            <a:avLst/>
          </a:prstGeom>
        </p:spPr>
      </p:pic>
      <p:sp>
        <p:nvSpPr>
          <p:cNvPr id="9" name="TextBox 3"/>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8"/>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0" name="Title 1"/>
          <p:cNvSpPr txBox="1"/>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pic>
        <p:nvPicPr>
          <p:cNvPr id="11" name="Picture 10"/>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2" name="Picture 11"/>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4" name="Title 1"/>
          <p:cNvSpPr txBox="1"/>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cs typeface="+mj-cs"/>
            </a:endParaRPr>
          </a:p>
        </p:txBody>
      </p:sp>
      <p:sp>
        <p:nvSpPr>
          <p:cNvPr id="16" name="TextBox 15"/>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panose="020B0604020202020204"/>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0_PPTMON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3000" b="-1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913641" y="0"/>
            <a:ext cx="1746323" cy="1746323"/>
          </a:xfrm>
          <a:prstGeom prst="rect">
            <a:avLst/>
          </a:prstGeom>
        </p:spPr>
      </p:pic>
      <p:pic>
        <p:nvPicPr>
          <p:cNvPr id="4" name="Picture 3"/>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265920" y="-4359349"/>
            <a:ext cx="2073349" cy="207334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10/20/2024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40667" y="0"/>
            <a:ext cx="2073349" cy="207334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65920" y="-4359349"/>
            <a:ext cx="2073349" cy="2073349"/>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6.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34.svg"/><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6.sv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6.sv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43.sv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8.xml"/><Relationship Id="rId6" Type="http://schemas.openxmlformats.org/officeDocument/2006/relationships/image" Target="../media/image35.emf"/><Relationship Id="rId5" Type="http://schemas.microsoft.com/office/2007/relationships/hdphoto" Target="../media/hdphoto3.wdp"/><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8.xml"/><Relationship Id="rId5" Type="http://schemas.microsoft.com/office/2007/relationships/hdphoto" Target="../media/hdphoto3.wdp"/><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8.xml"/><Relationship Id="rId5" Type="http://schemas.microsoft.com/office/2007/relationships/hdphoto" Target="../media/hdphoto3.wdp"/><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4.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8.sv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F4BEC-51AE-5452-7899-869A59B06FA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C8AA651-6EDD-2664-8576-2E11DBD44E4A}"/>
              </a:ext>
            </a:extLst>
          </p:cNvPr>
          <p:cNvSpPr>
            <a:spLocks noGrp="1"/>
          </p:cNvSpPr>
          <p:nvPr>
            <p:ph type="subTitle" idx="1"/>
          </p:nvPr>
        </p:nvSpPr>
        <p:spPr/>
        <p:txBody>
          <a:bodyPr/>
          <a:lstStyle/>
          <a:p>
            <a:endParaRPr lang="en-US"/>
          </a:p>
        </p:txBody>
      </p:sp>
      <p:pic>
        <p:nvPicPr>
          <p:cNvPr id="11" name="Picture 10" descr="A cartoon kids playing in the grass&#10;&#10;Description automatically generated with medium confidence">
            <a:extLst>
              <a:ext uri="{FF2B5EF4-FFF2-40B4-BE49-F238E27FC236}">
                <a16:creationId xmlns:a16="http://schemas.microsoft.com/office/drawing/2014/main" id="{AA29BAA5-1DF0-3783-6925-49DF882B8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013"/>
            <a:ext cx="12123174" cy="6857999"/>
          </a:xfrm>
          <a:prstGeom prst="rect">
            <a:avLst/>
          </a:prstGeom>
        </p:spPr>
      </p:pic>
      <p:sp>
        <p:nvSpPr>
          <p:cNvPr id="6" name="Rectangle 5"/>
          <p:cNvSpPr/>
          <p:nvPr/>
        </p:nvSpPr>
        <p:spPr>
          <a:xfrm>
            <a:off x="3280969" y="1151550"/>
            <a:ext cx="4868045" cy="769441"/>
          </a:xfrm>
          <a:prstGeom prst="rect">
            <a:avLst/>
          </a:prstGeom>
          <a:noFill/>
        </p:spPr>
        <p:txBody>
          <a:bodyPr wrap="square" lIns="91440" tIns="45720" rIns="91440" bIns="45720">
            <a:spAutoFit/>
          </a:bodyPr>
          <a:lstStyle/>
          <a:p>
            <a:pPr algn="ctr" defTabSz="1219170"/>
            <a:r>
              <a:rPr lang="en-US" sz="4400" b="1" dirty="0" err="1">
                <a:ln w="12700">
                  <a:solidFill>
                    <a:srgbClr val="9BBB59">
                      <a:lumMod val="50000"/>
                    </a:srgbClr>
                  </a:solidFill>
                  <a:prstDash val="solid"/>
                </a:ln>
                <a:solidFill>
                  <a:srgbClr val="FF0000"/>
                </a:solidFill>
                <a:effectLst>
                  <a:innerShdw blurRad="177800">
                    <a:srgbClr val="9BBB59">
                      <a:lumMod val="50000"/>
                    </a:srgbClr>
                  </a:innerShdw>
                </a:effectLst>
                <a:latin typeface="Calibri"/>
                <a:ea typeface="微软雅黑"/>
              </a:rPr>
              <a:t>Môn</a:t>
            </a:r>
            <a:r>
              <a:rPr lang="en-US" sz="4400" b="1">
                <a:ln w="12700">
                  <a:solidFill>
                    <a:srgbClr val="9BBB59">
                      <a:lumMod val="50000"/>
                    </a:srgbClr>
                  </a:solidFill>
                  <a:prstDash val="solid"/>
                </a:ln>
                <a:solidFill>
                  <a:srgbClr val="FF0000"/>
                </a:solidFill>
                <a:effectLst>
                  <a:innerShdw blurRad="177800">
                    <a:srgbClr val="9BBB59">
                      <a:lumMod val="50000"/>
                    </a:srgbClr>
                  </a:innerShdw>
                </a:effectLst>
                <a:latin typeface="Calibri"/>
                <a:ea typeface="微软雅黑"/>
              </a:rPr>
              <a:t>:  </a:t>
            </a:r>
            <a:r>
              <a:rPr lang="en-US" sz="4400" b="1" smtClean="0">
                <a:ln w="12700">
                  <a:solidFill>
                    <a:srgbClr val="9BBB59">
                      <a:lumMod val="50000"/>
                    </a:srgbClr>
                  </a:solidFill>
                  <a:prstDash val="solid"/>
                </a:ln>
                <a:solidFill>
                  <a:srgbClr val="FF0000"/>
                </a:solidFill>
                <a:effectLst>
                  <a:innerShdw blurRad="177800">
                    <a:srgbClr val="9BBB59">
                      <a:lumMod val="50000"/>
                    </a:srgbClr>
                  </a:innerShdw>
                </a:effectLst>
                <a:latin typeface="Calibri"/>
                <a:ea typeface="微软雅黑"/>
              </a:rPr>
              <a:t>Tiếng Việt </a:t>
            </a:r>
            <a:endParaRPr lang="en-US" sz="4400" b="1" dirty="0">
              <a:ln w="12700">
                <a:solidFill>
                  <a:srgbClr val="9BBB59">
                    <a:lumMod val="50000"/>
                  </a:srgbClr>
                </a:solidFill>
                <a:prstDash val="solid"/>
              </a:ln>
              <a:solidFill>
                <a:srgbClr val="FF0000"/>
              </a:solidFill>
              <a:effectLst>
                <a:innerShdw blurRad="177800">
                  <a:srgbClr val="9BBB59">
                    <a:lumMod val="50000"/>
                  </a:srgbClr>
                </a:innerShdw>
              </a:effectLst>
              <a:latin typeface="Calibri"/>
              <a:ea typeface="微软雅黑"/>
            </a:endParaRPr>
          </a:p>
        </p:txBody>
      </p:sp>
      <p:sp>
        <p:nvSpPr>
          <p:cNvPr id="7" name="Rectangle 6"/>
          <p:cNvSpPr/>
          <p:nvPr/>
        </p:nvSpPr>
        <p:spPr>
          <a:xfrm>
            <a:off x="1311584" y="2018715"/>
            <a:ext cx="8593921" cy="1569660"/>
          </a:xfrm>
          <a:prstGeom prst="rect">
            <a:avLst/>
          </a:prstGeom>
          <a:noFill/>
        </p:spPr>
        <p:txBody>
          <a:bodyPr wrap="square" lIns="91440" tIns="45720" rIns="91440" bIns="45720">
            <a:spAutoFit/>
          </a:bodyPr>
          <a:lstStyle/>
          <a:p>
            <a:pPr algn="ctr" defTabSz="1219170"/>
            <a:r>
              <a:rPr lang="en-US" sz="4800" b="1" smtClean="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 </a:t>
            </a:r>
            <a:r>
              <a:rPr lang="en-US" sz="4800" b="1" smtClean="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Đọc: Những hòn đảo trên vịnh Hạ Long</a:t>
            </a:r>
            <a:endParaRPr lang="en-US" sz="4800" b="1" smtClean="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endParaRPr>
          </a:p>
        </p:txBody>
      </p:sp>
      <p:sp>
        <p:nvSpPr>
          <p:cNvPr id="8" name="Rectangle 7"/>
          <p:cNvSpPr/>
          <p:nvPr/>
        </p:nvSpPr>
        <p:spPr>
          <a:xfrm>
            <a:off x="1901262" y="4221672"/>
            <a:ext cx="11814819" cy="523220"/>
          </a:xfrm>
          <a:prstGeom prst="rect">
            <a:avLst/>
          </a:prstGeom>
          <a:noFill/>
        </p:spPr>
        <p:txBody>
          <a:bodyPr wrap="square" lIns="91440" tIns="45720" rIns="91440" bIns="45720">
            <a:spAutoFit/>
          </a:bodyPr>
          <a:lstStyle/>
          <a:p>
            <a:pPr algn="ctr" defTabSz="1219170"/>
            <a:r>
              <a:rPr lang="en-US" sz="2800" b="1" dirty="0" err="1">
                <a:ln w="12700">
                  <a:solidFill>
                    <a:srgbClr val="9BBB59">
                      <a:lumMod val="50000"/>
                    </a:srgbClr>
                  </a:solidFill>
                  <a:prstDash val="solid"/>
                </a:ln>
                <a:solidFill>
                  <a:srgbClr val="00B0F0"/>
                </a:solidFill>
                <a:effectLst>
                  <a:innerShdw blurRad="177800">
                    <a:srgbClr val="9BBB59">
                      <a:lumMod val="50000"/>
                    </a:srgbClr>
                  </a:innerShdw>
                </a:effectLst>
                <a:latin typeface="Calibri"/>
                <a:ea typeface="微软雅黑"/>
              </a:rPr>
              <a:t>Giáo</a:t>
            </a:r>
            <a:r>
              <a:rPr lang="en-US" sz="2800" b="1" dirty="0">
                <a:ln w="12700">
                  <a:solidFill>
                    <a:srgbClr val="9BBB59">
                      <a:lumMod val="50000"/>
                    </a:srgbClr>
                  </a:solidFill>
                  <a:prstDash val="solid"/>
                </a:ln>
                <a:solidFill>
                  <a:srgbClr val="00B0F0"/>
                </a:solidFill>
                <a:effectLst>
                  <a:innerShdw blurRad="177800">
                    <a:srgbClr val="9BBB59">
                      <a:lumMod val="50000"/>
                    </a:srgbClr>
                  </a:innerShdw>
                </a:effectLst>
                <a:latin typeface="Calibri"/>
                <a:ea typeface="微软雅黑"/>
              </a:rPr>
              <a:t> </a:t>
            </a:r>
            <a:r>
              <a:rPr lang="en-US" sz="2800" b="1" dirty="0" err="1">
                <a:ln w="12700">
                  <a:solidFill>
                    <a:srgbClr val="9BBB59">
                      <a:lumMod val="50000"/>
                    </a:srgbClr>
                  </a:solidFill>
                  <a:prstDash val="solid"/>
                </a:ln>
                <a:solidFill>
                  <a:srgbClr val="00B0F0"/>
                </a:solidFill>
                <a:effectLst>
                  <a:innerShdw blurRad="177800">
                    <a:srgbClr val="9BBB59">
                      <a:lumMod val="50000"/>
                    </a:srgbClr>
                  </a:innerShdw>
                </a:effectLst>
                <a:latin typeface="Calibri"/>
                <a:ea typeface="微软雅黑"/>
              </a:rPr>
              <a:t>viên</a:t>
            </a:r>
            <a:r>
              <a:rPr lang="en-US" sz="2800" b="1" dirty="0">
                <a:ln w="12700">
                  <a:solidFill>
                    <a:srgbClr val="9BBB59">
                      <a:lumMod val="50000"/>
                    </a:srgbClr>
                  </a:solidFill>
                  <a:prstDash val="solid"/>
                </a:ln>
                <a:solidFill>
                  <a:srgbClr val="00B0F0"/>
                </a:solidFill>
                <a:effectLst>
                  <a:innerShdw blurRad="177800">
                    <a:srgbClr val="9BBB59">
                      <a:lumMod val="50000"/>
                    </a:srgbClr>
                  </a:innerShdw>
                </a:effectLst>
                <a:latin typeface="Calibri"/>
                <a:ea typeface="微软雅黑"/>
              </a:rPr>
              <a:t> </a:t>
            </a:r>
            <a:r>
              <a:rPr lang="en-US" sz="2800" b="1">
                <a:ln w="12700">
                  <a:solidFill>
                    <a:srgbClr val="9BBB59">
                      <a:lumMod val="50000"/>
                    </a:srgbClr>
                  </a:solidFill>
                  <a:prstDash val="solid"/>
                </a:ln>
                <a:solidFill>
                  <a:srgbClr val="00B0F0"/>
                </a:solidFill>
                <a:effectLst>
                  <a:innerShdw blurRad="177800">
                    <a:srgbClr val="9BBB59">
                      <a:lumMod val="50000"/>
                    </a:srgbClr>
                  </a:innerShdw>
                </a:effectLst>
                <a:latin typeface="Calibri"/>
                <a:ea typeface="微软雅黑"/>
              </a:rPr>
              <a:t>: </a:t>
            </a:r>
            <a:r>
              <a:rPr lang="en-US" sz="2800" b="1" smtClean="0">
                <a:ln w="12700">
                  <a:solidFill>
                    <a:srgbClr val="9BBB59">
                      <a:lumMod val="50000"/>
                    </a:srgbClr>
                  </a:solidFill>
                  <a:prstDash val="solid"/>
                </a:ln>
                <a:solidFill>
                  <a:srgbClr val="00B0F0"/>
                </a:solidFill>
                <a:effectLst>
                  <a:innerShdw blurRad="177800">
                    <a:srgbClr val="9BBB59">
                      <a:lumMod val="50000"/>
                    </a:srgbClr>
                  </a:innerShdw>
                </a:effectLst>
                <a:latin typeface="Calibri"/>
                <a:ea typeface="微软雅黑"/>
              </a:rPr>
              <a:t>Bùi Thị Kim Duyên</a:t>
            </a:r>
            <a:endParaRPr lang="en-US" sz="2800" b="1" dirty="0">
              <a:ln w="12700">
                <a:solidFill>
                  <a:srgbClr val="9BBB59">
                    <a:lumMod val="50000"/>
                  </a:srgbClr>
                </a:solidFill>
                <a:prstDash val="solid"/>
              </a:ln>
              <a:solidFill>
                <a:srgbClr val="00B0F0"/>
              </a:solidFill>
              <a:effectLst>
                <a:innerShdw blurRad="177800">
                  <a:srgbClr val="9BBB59">
                    <a:lumMod val="50000"/>
                  </a:srgbClr>
                </a:innerShdw>
              </a:effectLst>
              <a:latin typeface="Calibri"/>
              <a:ea typeface="微软雅黑"/>
            </a:endParaRPr>
          </a:p>
        </p:txBody>
      </p:sp>
      <p:sp>
        <p:nvSpPr>
          <p:cNvPr id="9" name="Rectangle 8"/>
          <p:cNvSpPr/>
          <p:nvPr/>
        </p:nvSpPr>
        <p:spPr>
          <a:xfrm>
            <a:off x="2500761" y="212954"/>
            <a:ext cx="6215565" cy="830997"/>
          </a:xfrm>
          <a:prstGeom prst="rect">
            <a:avLst/>
          </a:prstGeom>
          <a:noFill/>
        </p:spPr>
        <p:txBody>
          <a:bodyPr wrap="square" lIns="91440" tIns="45720" rIns="91440" bIns="45720">
            <a:spAutoFit/>
          </a:bodyPr>
          <a:lstStyle/>
          <a:p>
            <a:pPr algn="ctr" defTabSz="1219170"/>
            <a:r>
              <a:rPr lang="en-US" sz="2400" b="1" smtClean="0">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rPr>
              <a:t>PHÒNG GIÁO DỤC HUYỆN AN LÃO </a:t>
            </a:r>
          </a:p>
          <a:p>
            <a:pPr algn="ctr" defTabSz="1219170"/>
            <a:r>
              <a:rPr lang="en-US" sz="2400" b="1" smtClean="0">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rPr>
              <a:t> </a:t>
            </a:r>
            <a:r>
              <a:rPr lang="en-US" sz="2000" b="1" smtClean="0">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rPr>
              <a:t>TRƯỜNG </a:t>
            </a:r>
            <a:r>
              <a:rPr lang="en-US" sz="2000" b="1" u="sng" smtClean="0">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rPr>
              <a:t>TIỂU HỌC QUANG </a:t>
            </a:r>
            <a:r>
              <a:rPr lang="en-US" sz="2000" b="1" smtClean="0">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rPr>
              <a:t>TRUNG</a:t>
            </a:r>
            <a:endParaRPr lang="en-US" sz="2000" b="1" dirty="0">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endParaRPr>
          </a:p>
        </p:txBody>
      </p:sp>
      <p:sp>
        <p:nvSpPr>
          <p:cNvPr id="10" name="Rectangle 9"/>
          <p:cNvSpPr/>
          <p:nvPr/>
        </p:nvSpPr>
        <p:spPr>
          <a:xfrm>
            <a:off x="3174523" y="3629365"/>
            <a:ext cx="4868045" cy="646331"/>
          </a:xfrm>
          <a:prstGeom prst="rect">
            <a:avLst/>
          </a:prstGeom>
          <a:noFill/>
        </p:spPr>
        <p:txBody>
          <a:bodyPr wrap="square" lIns="91440" tIns="45720" rIns="91440" bIns="45720">
            <a:spAutoFit/>
          </a:bodyPr>
          <a:lstStyle/>
          <a:p>
            <a:pPr algn="ctr" defTabSz="1219170"/>
            <a:r>
              <a:rPr lang="en-US" sz="3600" b="1" smtClean="0">
                <a:ln w="12700">
                  <a:solidFill>
                    <a:srgbClr val="9BBB59">
                      <a:lumMod val="50000"/>
                    </a:srgbClr>
                  </a:solidFill>
                  <a:prstDash val="solid"/>
                </a:ln>
                <a:solidFill>
                  <a:srgbClr val="FF0000"/>
                </a:solidFill>
                <a:effectLst>
                  <a:innerShdw blurRad="177800">
                    <a:srgbClr val="9BBB59">
                      <a:lumMod val="50000"/>
                    </a:srgbClr>
                  </a:innerShdw>
                </a:effectLst>
                <a:latin typeface="Calibri"/>
                <a:ea typeface="微软雅黑"/>
              </a:rPr>
              <a:t>LỚP 5C</a:t>
            </a:r>
            <a:endParaRPr lang="en-US" sz="3600" b="1" dirty="0">
              <a:ln w="12700">
                <a:solidFill>
                  <a:srgbClr val="9BBB59">
                    <a:lumMod val="50000"/>
                  </a:srgbClr>
                </a:solidFill>
                <a:prstDash val="solid"/>
              </a:ln>
              <a:solidFill>
                <a:srgbClr val="FF0000"/>
              </a:solidFill>
              <a:effectLst>
                <a:innerShdw blurRad="177800">
                  <a:srgbClr val="9BBB59">
                    <a:lumMod val="50000"/>
                  </a:srgbClr>
                </a:innerShdw>
              </a:effectLst>
              <a:latin typeface="Calibri"/>
              <a:ea typeface="微软雅黑"/>
            </a:endParaRPr>
          </a:p>
        </p:txBody>
      </p:sp>
    </p:spTree>
    <p:extLst>
      <p:ext uri="{BB962C8B-B14F-4D97-AF65-F5344CB8AC3E}">
        <p14:creationId xmlns:p14="http://schemas.microsoft.com/office/powerpoint/2010/main" val="14870409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ounded Rectangle 63"/>
          <p:cNvSpPr/>
          <p:nvPr/>
        </p:nvSpPr>
        <p:spPr>
          <a:xfrm rot="10800000">
            <a:off x="220456" y="2420456"/>
            <a:ext cx="11541981" cy="4359349"/>
          </a:xfrm>
          <a:custGeom>
            <a:avLst/>
            <a:gdLst>
              <a:gd name="connsiteX0" fmla="*/ 0 w 5222240"/>
              <a:gd name="connsiteY0" fmla="*/ 800368 h 4802114"/>
              <a:gd name="connsiteX1" fmla="*/ 800368 w 5222240"/>
              <a:gd name="connsiteY1" fmla="*/ 0 h 4802114"/>
              <a:gd name="connsiteX2" fmla="*/ 4421872 w 5222240"/>
              <a:gd name="connsiteY2" fmla="*/ 0 h 4802114"/>
              <a:gd name="connsiteX3" fmla="*/ 5222240 w 5222240"/>
              <a:gd name="connsiteY3" fmla="*/ 800368 h 4802114"/>
              <a:gd name="connsiteX4" fmla="*/ 5222240 w 5222240"/>
              <a:gd name="connsiteY4" fmla="*/ 4001746 h 4802114"/>
              <a:gd name="connsiteX5" fmla="*/ 4421872 w 5222240"/>
              <a:gd name="connsiteY5" fmla="*/ 4802114 h 4802114"/>
              <a:gd name="connsiteX6" fmla="*/ 800368 w 5222240"/>
              <a:gd name="connsiteY6" fmla="*/ 4802114 h 4802114"/>
              <a:gd name="connsiteX7" fmla="*/ 0 w 5222240"/>
              <a:gd name="connsiteY7" fmla="*/ 4001746 h 4802114"/>
              <a:gd name="connsiteX8" fmla="*/ 0 w 5222240"/>
              <a:gd name="connsiteY8" fmla="*/ 800368 h 4802114"/>
              <a:gd name="connsiteX0-1" fmla="*/ 50800 w 5222240"/>
              <a:gd name="connsiteY0-2" fmla="*/ 851168 h 4802114"/>
              <a:gd name="connsiteX1-3" fmla="*/ 800368 w 5222240"/>
              <a:gd name="connsiteY1-4" fmla="*/ 0 h 4802114"/>
              <a:gd name="connsiteX2-5" fmla="*/ 4421872 w 5222240"/>
              <a:gd name="connsiteY2-6" fmla="*/ 0 h 4802114"/>
              <a:gd name="connsiteX3-7" fmla="*/ 5222240 w 5222240"/>
              <a:gd name="connsiteY3-8" fmla="*/ 800368 h 4802114"/>
              <a:gd name="connsiteX4-9" fmla="*/ 5222240 w 5222240"/>
              <a:gd name="connsiteY4-10" fmla="*/ 4001746 h 4802114"/>
              <a:gd name="connsiteX5-11" fmla="*/ 4421872 w 5222240"/>
              <a:gd name="connsiteY5-12" fmla="*/ 4802114 h 4802114"/>
              <a:gd name="connsiteX6-13" fmla="*/ 800368 w 5222240"/>
              <a:gd name="connsiteY6-14" fmla="*/ 4802114 h 4802114"/>
              <a:gd name="connsiteX7-15" fmla="*/ 0 w 5222240"/>
              <a:gd name="connsiteY7-16" fmla="*/ 4001746 h 4802114"/>
              <a:gd name="connsiteX8-17" fmla="*/ 50800 w 5222240"/>
              <a:gd name="connsiteY8-18" fmla="*/ 851168 h 4802114"/>
              <a:gd name="connsiteX0-19" fmla="*/ 50800 w 5222240"/>
              <a:gd name="connsiteY0-20" fmla="*/ 881648 h 4832594"/>
              <a:gd name="connsiteX1-21" fmla="*/ 424448 w 5222240"/>
              <a:gd name="connsiteY1-22" fmla="*/ 0 h 4832594"/>
              <a:gd name="connsiteX2-23" fmla="*/ 4421872 w 5222240"/>
              <a:gd name="connsiteY2-24" fmla="*/ 30480 h 4832594"/>
              <a:gd name="connsiteX3-25" fmla="*/ 5222240 w 5222240"/>
              <a:gd name="connsiteY3-26" fmla="*/ 830848 h 4832594"/>
              <a:gd name="connsiteX4-27" fmla="*/ 5222240 w 5222240"/>
              <a:gd name="connsiteY4-28" fmla="*/ 4032226 h 4832594"/>
              <a:gd name="connsiteX5-29" fmla="*/ 4421872 w 5222240"/>
              <a:gd name="connsiteY5-30" fmla="*/ 4832594 h 4832594"/>
              <a:gd name="connsiteX6-31" fmla="*/ 800368 w 5222240"/>
              <a:gd name="connsiteY6-32" fmla="*/ 4832594 h 4832594"/>
              <a:gd name="connsiteX7-33" fmla="*/ 0 w 5222240"/>
              <a:gd name="connsiteY7-34" fmla="*/ 4032226 h 4832594"/>
              <a:gd name="connsiteX8-35" fmla="*/ 50800 w 5222240"/>
              <a:gd name="connsiteY8-36" fmla="*/ 881648 h 4832594"/>
              <a:gd name="connsiteX0-37" fmla="*/ 0 w 5313680"/>
              <a:gd name="connsiteY0-38" fmla="*/ 1277888 h 4832594"/>
              <a:gd name="connsiteX1-39" fmla="*/ 515888 w 5313680"/>
              <a:gd name="connsiteY1-40" fmla="*/ 0 h 4832594"/>
              <a:gd name="connsiteX2-41" fmla="*/ 4513312 w 5313680"/>
              <a:gd name="connsiteY2-42" fmla="*/ 30480 h 4832594"/>
              <a:gd name="connsiteX3-43" fmla="*/ 5313680 w 5313680"/>
              <a:gd name="connsiteY3-44" fmla="*/ 830848 h 4832594"/>
              <a:gd name="connsiteX4-45" fmla="*/ 5313680 w 5313680"/>
              <a:gd name="connsiteY4-46" fmla="*/ 4032226 h 4832594"/>
              <a:gd name="connsiteX5-47" fmla="*/ 4513312 w 5313680"/>
              <a:gd name="connsiteY5-48" fmla="*/ 4832594 h 4832594"/>
              <a:gd name="connsiteX6-49" fmla="*/ 891808 w 5313680"/>
              <a:gd name="connsiteY6-50" fmla="*/ 4832594 h 4832594"/>
              <a:gd name="connsiteX7-51" fmla="*/ 91440 w 5313680"/>
              <a:gd name="connsiteY7-52" fmla="*/ 4032226 h 4832594"/>
              <a:gd name="connsiteX8-53" fmla="*/ 0 w 5313680"/>
              <a:gd name="connsiteY8-54" fmla="*/ 1277888 h 4832594"/>
              <a:gd name="connsiteX0-55" fmla="*/ 0 w 5313680"/>
              <a:gd name="connsiteY0-56" fmla="*/ 1277888 h 4832594"/>
              <a:gd name="connsiteX1-57" fmla="*/ 515888 w 5313680"/>
              <a:gd name="connsiteY1-58" fmla="*/ 0 h 4832594"/>
              <a:gd name="connsiteX2-59" fmla="*/ 4513312 w 5313680"/>
              <a:gd name="connsiteY2-60" fmla="*/ 30480 h 4832594"/>
              <a:gd name="connsiteX3-61" fmla="*/ 5313680 w 5313680"/>
              <a:gd name="connsiteY3-62" fmla="*/ 830848 h 4832594"/>
              <a:gd name="connsiteX4-63" fmla="*/ 5313680 w 5313680"/>
              <a:gd name="connsiteY4-64" fmla="*/ 4032226 h 4832594"/>
              <a:gd name="connsiteX5-65" fmla="*/ 4513312 w 5313680"/>
              <a:gd name="connsiteY5-66" fmla="*/ 4832594 h 4832594"/>
              <a:gd name="connsiteX6-67" fmla="*/ 993408 w 5313680"/>
              <a:gd name="connsiteY6-68" fmla="*/ 4690354 h 4832594"/>
              <a:gd name="connsiteX7-69" fmla="*/ 91440 w 5313680"/>
              <a:gd name="connsiteY7-70" fmla="*/ 4032226 h 4832594"/>
              <a:gd name="connsiteX8-71" fmla="*/ 0 w 5313680"/>
              <a:gd name="connsiteY8-72" fmla="*/ 1277888 h 4832594"/>
              <a:gd name="connsiteX0-73" fmla="*/ 0 w 5313680"/>
              <a:gd name="connsiteY0-74" fmla="*/ 1277888 h 4832594"/>
              <a:gd name="connsiteX1-75" fmla="*/ 515888 w 5313680"/>
              <a:gd name="connsiteY1-76" fmla="*/ 0 h 4832594"/>
              <a:gd name="connsiteX2-77" fmla="*/ 4513312 w 5313680"/>
              <a:gd name="connsiteY2-78" fmla="*/ 30480 h 4832594"/>
              <a:gd name="connsiteX3-79" fmla="*/ 5313680 w 5313680"/>
              <a:gd name="connsiteY3-80" fmla="*/ 830848 h 4832594"/>
              <a:gd name="connsiteX4-81" fmla="*/ 5313680 w 5313680"/>
              <a:gd name="connsiteY4-82" fmla="*/ 4032226 h 4832594"/>
              <a:gd name="connsiteX5-83" fmla="*/ 4513312 w 5313680"/>
              <a:gd name="connsiteY5-84" fmla="*/ 4832594 h 4832594"/>
              <a:gd name="connsiteX6-85" fmla="*/ 993408 w 5313680"/>
              <a:gd name="connsiteY6-86" fmla="*/ 4690354 h 4832594"/>
              <a:gd name="connsiteX7-87" fmla="*/ 91440 w 5313680"/>
              <a:gd name="connsiteY7-88" fmla="*/ 4032226 h 4832594"/>
              <a:gd name="connsiteX8-89" fmla="*/ 0 w 5313680"/>
              <a:gd name="connsiteY8-90" fmla="*/ 1277888 h 4832594"/>
              <a:gd name="connsiteX0-91" fmla="*/ 0 w 5313680"/>
              <a:gd name="connsiteY0-92" fmla="*/ 1277888 h 4832594"/>
              <a:gd name="connsiteX1-93" fmla="*/ 515888 w 5313680"/>
              <a:gd name="connsiteY1-94" fmla="*/ 0 h 4832594"/>
              <a:gd name="connsiteX2-95" fmla="*/ 4513312 w 5313680"/>
              <a:gd name="connsiteY2-96" fmla="*/ 30480 h 4832594"/>
              <a:gd name="connsiteX3-97" fmla="*/ 5313680 w 5313680"/>
              <a:gd name="connsiteY3-98" fmla="*/ 830848 h 4832594"/>
              <a:gd name="connsiteX4-99" fmla="*/ 5313680 w 5313680"/>
              <a:gd name="connsiteY4-100" fmla="*/ 4032226 h 4832594"/>
              <a:gd name="connsiteX5-101" fmla="*/ 4513312 w 5313680"/>
              <a:gd name="connsiteY5-102" fmla="*/ 4832594 h 4832594"/>
              <a:gd name="connsiteX6-103" fmla="*/ 993408 w 5313680"/>
              <a:gd name="connsiteY6-104" fmla="*/ 4690354 h 4832594"/>
              <a:gd name="connsiteX7-105" fmla="*/ 91440 w 5313680"/>
              <a:gd name="connsiteY7-106" fmla="*/ 4032226 h 4832594"/>
              <a:gd name="connsiteX8-107" fmla="*/ 0 w 5313680"/>
              <a:gd name="connsiteY8-108" fmla="*/ 1277888 h 4832594"/>
              <a:gd name="connsiteX0-109" fmla="*/ 0 w 5313680"/>
              <a:gd name="connsiteY0-110" fmla="*/ 1277888 h 4741154"/>
              <a:gd name="connsiteX1-111" fmla="*/ 515888 w 5313680"/>
              <a:gd name="connsiteY1-112" fmla="*/ 0 h 4741154"/>
              <a:gd name="connsiteX2-113" fmla="*/ 4513312 w 5313680"/>
              <a:gd name="connsiteY2-114" fmla="*/ 30480 h 4741154"/>
              <a:gd name="connsiteX3-115" fmla="*/ 5313680 w 5313680"/>
              <a:gd name="connsiteY3-116" fmla="*/ 830848 h 4741154"/>
              <a:gd name="connsiteX4-117" fmla="*/ 5313680 w 5313680"/>
              <a:gd name="connsiteY4-118" fmla="*/ 4032226 h 4741154"/>
              <a:gd name="connsiteX5-119" fmla="*/ 4543792 w 5313680"/>
              <a:gd name="connsiteY5-120" fmla="*/ 4741154 h 4741154"/>
              <a:gd name="connsiteX6-121" fmla="*/ 993408 w 5313680"/>
              <a:gd name="connsiteY6-122" fmla="*/ 4690354 h 4741154"/>
              <a:gd name="connsiteX7-123" fmla="*/ 91440 w 5313680"/>
              <a:gd name="connsiteY7-124" fmla="*/ 4032226 h 4741154"/>
              <a:gd name="connsiteX8-125" fmla="*/ 0 w 5313680"/>
              <a:gd name="connsiteY8-126" fmla="*/ 1277888 h 4741154"/>
              <a:gd name="connsiteX0-127" fmla="*/ 0 w 5313680"/>
              <a:gd name="connsiteY0-128" fmla="*/ 1277888 h 4746232"/>
              <a:gd name="connsiteX1-129" fmla="*/ 515888 w 5313680"/>
              <a:gd name="connsiteY1-130" fmla="*/ 0 h 4746232"/>
              <a:gd name="connsiteX2-131" fmla="*/ 4513312 w 5313680"/>
              <a:gd name="connsiteY2-132" fmla="*/ 30480 h 4746232"/>
              <a:gd name="connsiteX3-133" fmla="*/ 5313680 w 5313680"/>
              <a:gd name="connsiteY3-134" fmla="*/ 830848 h 4746232"/>
              <a:gd name="connsiteX4-135" fmla="*/ 5313680 w 5313680"/>
              <a:gd name="connsiteY4-136" fmla="*/ 4032226 h 4746232"/>
              <a:gd name="connsiteX5-137" fmla="*/ 4543792 w 5313680"/>
              <a:gd name="connsiteY5-138" fmla="*/ 4741154 h 4746232"/>
              <a:gd name="connsiteX6-139" fmla="*/ 993408 w 5313680"/>
              <a:gd name="connsiteY6-140" fmla="*/ 4690354 h 4746232"/>
              <a:gd name="connsiteX7-141" fmla="*/ 91440 w 5313680"/>
              <a:gd name="connsiteY7-142" fmla="*/ 4032226 h 4746232"/>
              <a:gd name="connsiteX8-143" fmla="*/ 0 w 5313680"/>
              <a:gd name="connsiteY8-144" fmla="*/ 1277888 h 4746232"/>
              <a:gd name="connsiteX0-145" fmla="*/ 0 w 5313680"/>
              <a:gd name="connsiteY0-146" fmla="*/ 1277888 h 4746232"/>
              <a:gd name="connsiteX1-147" fmla="*/ 515888 w 5313680"/>
              <a:gd name="connsiteY1-148" fmla="*/ 0 h 4746232"/>
              <a:gd name="connsiteX2-149" fmla="*/ 4513312 w 5313680"/>
              <a:gd name="connsiteY2-150" fmla="*/ 30480 h 4746232"/>
              <a:gd name="connsiteX3-151" fmla="*/ 5313680 w 5313680"/>
              <a:gd name="connsiteY3-152" fmla="*/ 830848 h 4746232"/>
              <a:gd name="connsiteX4-153" fmla="*/ 5313680 w 5313680"/>
              <a:gd name="connsiteY4-154" fmla="*/ 4032226 h 4746232"/>
              <a:gd name="connsiteX5-155" fmla="*/ 4543792 w 5313680"/>
              <a:gd name="connsiteY5-156" fmla="*/ 4741154 h 4746232"/>
              <a:gd name="connsiteX6-157" fmla="*/ 993408 w 5313680"/>
              <a:gd name="connsiteY6-158" fmla="*/ 4690354 h 4746232"/>
              <a:gd name="connsiteX7-159" fmla="*/ 91440 w 5313680"/>
              <a:gd name="connsiteY7-160" fmla="*/ 4032226 h 4746232"/>
              <a:gd name="connsiteX8-161" fmla="*/ 0 w 5313680"/>
              <a:gd name="connsiteY8-162" fmla="*/ 1277888 h 4746232"/>
              <a:gd name="connsiteX0-163" fmla="*/ 0 w 5486400"/>
              <a:gd name="connsiteY0-164" fmla="*/ 1277888 h 4746232"/>
              <a:gd name="connsiteX1-165" fmla="*/ 515888 w 5486400"/>
              <a:gd name="connsiteY1-166" fmla="*/ 0 h 4746232"/>
              <a:gd name="connsiteX2-167" fmla="*/ 4513312 w 5486400"/>
              <a:gd name="connsiteY2-168" fmla="*/ 30480 h 4746232"/>
              <a:gd name="connsiteX3-169" fmla="*/ 5313680 w 5486400"/>
              <a:gd name="connsiteY3-170" fmla="*/ 830848 h 4746232"/>
              <a:gd name="connsiteX4-171" fmla="*/ 5486400 w 5486400"/>
              <a:gd name="connsiteY4-172" fmla="*/ 3707106 h 4746232"/>
              <a:gd name="connsiteX5-173" fmla="*/ 4543792 w 5486400"/>
              <a:gd name="connsiteY5-174" fmla="*/ 4741154 h 4746232"/>
              <a:gd name="connsiteX6-175" fmla="*/ 993408 w 5486400"/>
              <a:gd name="connsiteY6-176" fmla="*/ 4690354 h 4746232"/>
              <a:gd name="connsiteX7-177" fmla="*/ 91440 w 5486400"/>
              <a:gd name="connsiteY7-178" fmla="*/ 4032226 h 4746232"/>
              <a:gd name="connsiteX8-179" fmla="*/ 0 w 5486400"/>
              <a:gd name="connsiteY8-180" fmla="*/ 1277888 h 4746232"/>
              <a:gd name="connsiteX0-181" fmla="*/ 0 w 5510646"/>
              <a:gd name="connsiteY0-182" fmla="*/ 1277888 h 4746232"/>
              <a:gd name="connsiteX1-183" fmla="*/ 515888 w 5510646"/>
              <a:gd name="connsiteY1-184" fmla="*/ 0 h 4746232"/>
              <a:gd name="connsiteX2-185" fmla="*/ 4513312 w 5510646"/>
              <a:gd name="connsiteY2-186" fmla="*/ 30480 h 4746232"/>
              <a:gd name="connsiteX3-187" fmla="*/ 5313680 w 5510646"/>
              <a:gd name="connsiteY3-188" fmla="*/ 830848 h 4746232"/>
              <a:gd name="connsiteX4-189" fmla="*/ 5486400 w 5510646"/>
              <a:gd name="connsiteY4-190" fmla="*/ 3707106 h 4746232"/>
              <a:gd name="connsiteX5-191" fmla="*/ 4543792 w 5510646"/>
              <a:gd name="connsiteY5-192" fmla="*/ 4741154 h 4746232"/>
              <a:gd name="connsiteX6-193" fmla="*/ 993408 w 5510646"/>
              <a:gd name="connsiteY6-194" fmla="*/ 4690354 h 4746232"/>
              <a:gd name="connsiteX7-195" fmla="*/ 91440 w 5510646"/>
              <a:gd name="connsiteY7-196" fmla="*/ 4032226 h 4746232"/>
              <a:gd name="connsiteX8-197" fmla="*/ 0 w 5510646"/>
              <a:gd name="connsiteY8-198" fmla="*/ 1277888 h 4746232"/>
              <a:gd name="connsiteX0-199" fmla="*/ 0 w 5593447"/>
              <a:gd name="connsiteY0-200" fmla="*/ 1277888 h 4746232"/>
              <a:gd name="connsiteX1-201" fmla="*/ 515888 w 5593447"/>
              <a:gd name="connsiteY1-202" fmla="*/ 0 h 4746232"/>
              <a:gd name="connsiteX2-203" fmla="*/ 4513312 w 5593447"/>
              <a:gd name="connsiteY2-204" fmla="*/ 30480 h 4746232"/>
              <a:gd name="connsiteX3-205" fmla="*/ 5567680 w 5593447"/>
              <a:gd name="connsiteY3-206" fmla="*/ 688608 h 4746232"/>
              <a:gd name="connsiteX4-207" fmla="*/ 5486400 w 5593447"/>
              <a:gd name="connsiteY4-208" fmla="*/ 3707106 h 4746232"/>
              <a:gd name="connsiteX5-209" fmla="*/ 4543792 w 5593447"/>
              <a:gd name="connsiteY5-210" fmla="*/ 4741154 h 4746232"/>
              <a:gd name="connsiteX6-211" fmla="*/ 993408 w 5593447"/>
              <a:gd name="connsiteY6-212" fmla="*/ 4690354 h 4746232"/>
              <a:gd name="connsiteX7-213" fmla="*/ 91440 w 5593447"/>
              <a:gd name="connsiteY7-214" fmla="*/ 4032226 h 4746232"/>
              <a:gd name="connsiteX8-215" fmla="*/ 0 w 5593447"/>
              <a:gd name="connsiteY8-216" fmla="*/ 1277888 h 4746232"/>
              <a:gd name="connsiteX0-217" fmla="*/ 0 w 5518652"/>
              <a:gd name="connsiteY0-218" fmla="*/ 1277888 h 4746232"/>
              <a:gd name="connsiteX1-219" fmla="*/ 515888 w 5518652"/>
              <a:gd name="connsiteY1-220" fmla="*/ 0 h 4746232"/>
              <a:gd name="connsiteX2-221" fmla="*/ 4513312 w 5518652"/>
              <a:gd name="connsiteY2-222" fmla="*/ 30480 h 4746232"/>
              <a:gd name="connsiteX3-223" fmla="*/ 5384800 w 5518652"/>
              <a:gd name="connsiteY3-224" fmla="*/ 739408 h 4746232"/>
              <a:gd name="connsiteX4-225" fmla="*/ 5486400 w 5518652"/>
              <a:gd name="connsiteY4-226" fmla="*/ 3707106 h 4746232"/>
              <a:gd name="connsiteX5-227" fmla="*/ 4543792 w 5518652"/>
              <a:gd name="connsiteY5-228" fmla="*/ 4741154 h 4746232"/>
              <a:gd name="connsiteX6-229" fmla="*/ 993408 w 5518652"/>
              <a:gd name="connsiteY6-230" fmla="*/ 4690354 h 4746232"/>
              <a:gd name="connsiteX7-231" fmla="*/ 91440 w 5518652"/>
              <a:gd name="connsiteY7-232" fmla="*/ 4032226 h 4746232"/>
              <a:gd name="connsiteX8-233" fmla="*/ 0 w 5518652"/>
              <a:gd name="connsiteY8-234" fmla="*/ 1277888 h 4746232"/>
              <a:gd name="connsiteX0-235" fmla="*/ 0 w 5518652"/>
              <a:gd name="connsiteY0-236" fmla="*/ 1409968 h 4878312"/>
              <a:gd name="connsiteX1-237" fmla="*/ 515888 w 5518652"/>
              <a:gd name="connsiteY1-238" fmla="*/ 132080 h 4878312"/>
              <a:gd name="connsiteX2-239" fmla="*/ 4299952 w 5518652"/>
              <a:gd name="connsiteY2-240" fmla="*/ 0 h 4878312"/>
              <a:gd name="connsiteX3-241" fmla="*/ 5384800 w 5518652"/>
              <a:gd name="connsiteY3-242" fmla="*/ 871488 h 4878312"/>
              <a:gd name="connsiteX4-243" fmla="*/ 5486400 w 5518652"/>
              <a:gd name="connsiteY4-244" fmla="*/ 3839186 h 4878312"/>
              <a:gd name="connsiteX5-245" fmla="*/ 4543792 w 5518652"/>
              <a:gd name="connsiteY5-246" fmla="*/ 4873234 h 4878312"/>
              <a:gd name="connsiteX6-247" fmla="*/ 993408 w 5518652"/>
              <a:gd name="connsiteY6-248" fmla="*/ 4822434 h 4878312"/>
              <a:gd name="connsiteX7-249" fmla="*/ 91440 w 5518652"/>
              <a:gd name="connsiteY7-250" fmla="*/ 4164306 h 4878312"/>
              <a:gd name="connsiteX8-251" fmla="*/ 0 w 5518652"/>
              <a:gd name="connsiteY8-252" fmla="*/ 1409968 h 4878312"/>
              <a:gd name="connsiteX0-253" fmla="*/ 0 w 5518652"/>
              <a:gd name="connsiteY0-254" fmla="*/ 1409968 h 4878312"/>
              <a:gd name="connsiteX1-255" fmla="*/ 566688 w 5518652"/>
              <a:gd name="connsiteY1-256" fmla="*/ 152400 h 4878312"/>
              <a:gd name="connsiteX2-257" fmla="*/ 4299952 w 5518652"/>
              <a:gd name="connsiteY2-258" fmla="*/ 0 h 4878312"/>
              <a:gd name="connsiteX3-259" fmla="*/ 5384800 w 5518652"/>
              <a:gd name="connsiteY3-260" fmla="*/ 871488 h 4878312"/>
              <a:gd name="connsiteX4-261" fmla="*/ 5486400 w 5518652"/>
              <a:gd name="connsiteY4-262" fmla="*/ 3839186 h 4878312"/>
              <a:gd name="connsiteX5-263" fmla="*/ 4543792 w 5518652"/>
              <a:gd name="connsiteY5-264" fmla="*/ 4873234 h 4878312"/>
              <a:gd name="connsiteX6-265" fmla="*/ 993408 w 5518652"/>
              <a:gd name="connsiteY6-266" fmla="*/ 4822434 h 4878312"/>
              <a:gd name="connsiteX7-267" fmla="*/ 91440 w 5518652"/>
              <a:gd name="connsiteY7-268" fmla="*/ 4164306 h 4878312"/>
              <a:gd name="connsiteX8-269" fmla="*/ 0 w 5518652"/>
              <a:gd name="connsiteY8-270" fmla="*/ 1409968 h 4878312"/>
              <a:gd name="connsiteX0-271" fmla="*/ 0 w 5518652"/>
              <a:gd name="connsiteY0-272" fmla="*/ 1409968 h 4878312"/>
              <a:gd name="connsiteX1-273" fmla="*/ 566688 w 5518652"/>
              <a:gd name="connsiteY1-274" fmla="*/ 152400 h 4878312"/>
              <a:gd name="connsiteX2-275" fmla="*/ 4299952 w 5518652"/>
              <a:gd name="connsiteY2-276" fmla="*/ 0 h 4878312"/>
              <a:gd name="connsiteX3-277" fmla="*/ 5384800 w 5518652"/>
              <a:gd name="connsiteY3-278" fmla="*/ 871488 h 4878312"/>
              <a:gd name="connsiteX4-279" fmla="*/ 5486400 w 5518652"/>
              <a:gd name="connsiteY4-280" fmla="*/ 3839186 h 4878312"/>
              <a:gd name="connsiteX5-281" fmla="*/ 4543792 w 5518652"/>
              <a:gd name="connsiteY5-282" fmla="*/ 4873234 h 4878312"/>
              <a:gd name="connsiteX6-283" fmla="*/ 993408 w 5518652"/>
              <a:gd name="connsiteY6-284" fmla="*/ 4822434 h 4878312"/>
              <a:gd name="connsiteX7-285" fmla="*/ 91440 w 5518652"/>
              <a:gd name="connsiteY7-286" fmla="*/ 4164306 h 4878312"/>
              <a:gd name="connsiteX8-287" fmla="*/ 0 w 5518652"/>
              <a:gd name="connsiteY8-288" fmla="*/ 1409968 h 4878312"/>
              <a:gd name="connsiteX0-289" fmla="*/ 0 w 5518652"/>
              <a:gd name="connsiteY0-290" fmla="*/ 1450608 h 4918952"/>
              <a:gd name="connsiteX1-291" fmla="*/ 566688 w 5518652"/>
              <a:gd name="connsiteY1-292" fmla="*/ 193040 h 4918952"/>
              <a:gd name="connsiteX2-293" fmla="*/ 3588752 w 5518652"/>
              <a:gd name="connsiteY2-294" fmla="*/ 0 h 4918952"/>
              <a:gd name="connsiteX3-295" fmla="*/ 5384800 w 5518652"/>
              <a:gd name="connsiteY3-296" fmla="*/ 912128 h 4918952"/>
              <a:gd name="connsiteX4-297" fmla="*/ 5486400 w 5518652"/>
              <a:gd name="connsiteY4-298" fmla="*/ 3879826 h 4918952"/>
              <a:gd name="connsiteX5-299" fmla="*/ 4543792 w 5518652"/>
              <a:gd name="connsiteY5-300" fmla="*/ 4913874 h 4918952"/>
              <a:gd name="connsiteX6-301" fmla="*/ 993408 w 5518652"/>
              <a:gd name="connsiteY6-302" fmla="*/ 4863074 h 4918952"/>
              <a:gd name="connsiteX7-303" fmla="*/ 91440 w 5518652"/>
              <a:gd name="connsiteY7-304" fmla="*/ 4204946 h 4918952"/>
              <a:gd name="connsiteX8-305" fmla="*/ 0 w 5518652"/>
              <a:gd name="connsiteY8-306" fmla="*/ 1450608 h 4918952"/>
              <a:gd name="connsiteX0-307" fmla="*/ 0 w 5518652"/>
              <a:gd name="connsiteY0-308" fmla="*/ 1450608 h 4918952"/>
              <a:gd name="connsiteX1-309" fmla="*/ 566688 w 5518652"/>
              <a:gd name="connsiteY1-310" fmla="*/ 193040 h 4918952"/>
              <a:gd name="connsiteX2-311" fmla="*/ 3588752 w 5518652"/>
              <a:gd name="connsiteY2-312" fmla="*/ 0 h 4918952"/>
              <a:gd name="connsiteX3-313" fmla="*/ 5384800 w 5518652"/>
              <a:gd name="connsiteY3-314" fmla="*/ 912128 h 4918952"/>
              <a:gd name="connsiteX4-315" fmla="*/ 5486400 w 5518652"/>
              <a:gd name="connsiteY4-316" fmla="*/ 3879826 h 4918952"/>
              <a:gd name="connsiteX5-317" fmla="*/ 4543792 w 5518652"/>
              <a:gd name="connsiteY5-318" fmla="*/ 4913874 h 4918952"/>
              <a:gd name="connsiteX6-319" fmla="*/ 993408 w 5518652"/>
              <a:gd name="connsiteY6-320" fmla="*/ 4863074 h 4918952"/>
              <a:gd name="connsiteX7-321" fmla="*/ 91440 w 5518652"/>
              <a:gd name="connsiteY7-322" fmla="*/ 4204946 h 4918952"/>
              <a:gd name="connsiteX8-323" fmla="*/ 0 w 5518652"/>
              <a:gd name="connsiteY8-324" fmla="*/ 1450608 h 4918952"/>
              <a:gd name="connsiteX0-325" fmla="*/ 0 w 5518652"/>
              <a:gd name="connsiteY0-326" fmla="*/ 1450608 h 4918952"/>
              <a:gd name="connsiteX1-327" fmla="*/ 566688 w 5518652"/>
              <a:gd name="connsiteY1-328" fmla="*/ 193040 h 4918952"/>
              <a:gd name="connsiteX2-329" fmla="*/ 3588752 w 5518652"/>
              <a:gd name="connsiteY2-330" fmla="*/ 0 h 4918952"/>
              <a:gd name="connsiteX3-331" fmla="*/ 4805680 w 5518652"/>
              <a:gd name="connsiteY3-332" fmla="*/ 160277 h 4918952"/>
              <a:gd name="connsiteX4-333" fmla="*/ 5384800 w 5518652"/>
              <a:gd name="connsiteY4-334" fmla="*/ 912128 h 4918952"/>
              <a:gd name="connsiteX5-335" fmla="*/ 5486400 w 5518652"/>
              <a:gd name="connsiteY5-336" fmla="*/ 3879826 h 4918952"/>
              <a:gd name="connsiteX6-337" fmla="*/ 4543792 w 5518652"/>
              <a:gd name="connsiteY6-338" fmla="*/ 4913874 h 4918952"/>
              <a:gd name="connsiteX7-339" fmla="*/ 993408 w 5518652"/>
              <a:gd name="connsiteY7-340" fmla="*/ 4863074 h 4918952"/>
              <a:gd name="connsiteX8-341" fmla="*/ 91440 w 5518652"/>
              <a:gd name="connsiteY8-342" fmla="*/ 4204946 h 4918952"/>
              <a:gd name="connsiteX9" fmla="*/ 0 w 5518652"/>
              <a:gd name="connsiteY9" fmla="*/ 1450608 h 4918952"/>
              <a:gd name="connsiteX0-343" fmla="*/ 0 w 5518652"/>
              <a:gd name="connsiteY0-344" fmla="*/ 1450608 h 4918952"/>
              <a:gd name="connsiteX1-345" fmla="*/ 566688 w 5518652"/>
              <a:gd name="connsiteY1-346" fmla="*/ 193040 h 4918952"/>
              <a:gd name="connsiteX2-347" fmla="*/ 3588752 w 5518652"/>
              <a:gd name="connsiteY2-348" fmla="*/ 0 h 4918952"/>
              <a:gd name="connsiteX3-349" fmla="*/ 4805680 w 5518652"/>
              <a:gd name="connsiteY3-350" fmla="*/ 160277 h 4918952"/>
              <a:gd name="connsiteX4-351" fmla="*/ 4907280 w 5518652"/>
              <a:gd name="connsiteY4-352" fmla="*/ 302517 h 4918952"/>
              <a:gd name="connsiteX5-353" fmla="*/ 5384800 w 5518652"/>
              <a:gd name="connsiteY5-354" fmla="*/ 912128 h 4918952"/>
              <a:gd name="connsiteX6-355" fmla="*/ 5486400 w 5518652"/>
              <a:gd name="connsiteY6-356" fmla="*/ 3879826 h 4918952"/>
              <a:gd name="connsiteX7-357" fmla="*/ 4543792 w 5518652"/>
              <a:gd name="connsiteY7-358" fmla="*/ 4913874 h 4918952"/>
              <a:gd name="connsiteX8-359" fmla="*/ 993408 w 5518652"/>
              <a:gd name="connsiteY8-360" fmla="*/ 4863074 h 4918952"/>
              <a:gd name="connsiteX9-361" fmla="*/ 91440 w 5518652"/>
              <a:gd name="connsiteY9-362" fmla="*/ 4204946 h 4918952"/>
              <a:gd name="connsiteX10" fmla="*/ 0 w 5518652"/>
              <a:gd name="connsiteY10" fmla="*/ 1450608 h 4918952"/>
              <a:gd name="connsiteX0-363" fmla="*/ 0 w 5518652"/>
              <a:gd name="connsiteY0-364" fmla="*/ 1450608 h 4918952"/>
              <a:gd name="connsiteX1-365" fmla="*/ 566688 w 5518652"/>
              <a:gd name="connsiteY1-366" fmla="*/ 193040 h 4918952"/>
              <a:gd name="connsiteX2-367" fmla="*/ 3588752 w 5518652"/>
              <a:gd name="connsiteY2-368" fmla="*/ 0 h 4918952"/>
              <a:gd name="connsiteX3-369" fmla="*/ 4805680 w 5518652"/>
              <a:gd name="connsiteY3-370" fmla="*/ 160277 h 4918952"/>
              <a:gd name="connsiteX4-371" fmla="*/ 5048186 w 5518652"/>
              <a:gd name="connsiteY4-372" fmla="*/ 294790 h 4918952"/>
              <a:gd name="connsiteX5-373" fmla="*/ 5384800 w 5518652"/>
              <a:gd name="connsiteY5-374" fmla="*/ 912128 h 4918952"/>
              <a:gd name="connsiteX6-375" fmla="*/ 5486400 w 5518652"/>
              <a:gd name="connsiteY6-376" fmla="*/ 3879826 h 4918952"/>
              <a:gd name="connsiteX7-377" fmla="*/ 4543792 w 5518652"/>
              <a:gd name="connsiteY7-378" fmla="*/ 4913874 h 4918952"/>
              <a:gd name="connsiteX8-379" fmla="*/ 993408 w 5518652"/>
              <a:gd name="connsiteY8-380" fmla="*/ 4863074 h 4918952"/>
              <a:gd name="connsiteX9-381" fmla="*/ 91440 w 5518652"/>
              <a:gd name="connsiteY9-382" fmla="*/ 4204946 h 4918952"/>
              <a:gd name="connsiteX10-383" fmla="*/ 0 w 5518652"/>
              <a:gd name="connsiteY10-384" fmla="*/ 1450608 h 4918952"/>
              <a:gd name="connsiteX0-385" fmla="*/ 0 w 5518652"/>
              <a:gd name="connsiteY0-386" fmla="*/ 1450608 h 4918952"/>
              <a:gd name="connsiteX1-387" fmla="*/ 566688 w 5518652"/>
              <a:gd name="connsiteY1-388" fmla="*/ 193040 h 4918952"/>
              <a:gd name="connsiteX2-389" fmla="*/ 3588752 w 5518652"/>
              <a:gd name="connsiteY2-390" fmla="*/ 0 h 4918952"/>
              <a:gd name="connsiteX3-391" fmla="*/ 4805680 w 5518652"/>
              <a:gd name="connsiteY3-392" fmla="*/ 160277 h 4918952"/>
              <a:gd name="connsiteX4-393" fmla="*/ 5048186 w 5518652"/>
              <a:gd name="connsiteY4-394" fmla="*/ 294790 h 4918952"/>
              <a:gd name="connsiteX5-395" fmla="*/ 5384800 w 5518652"/>
              <a:gd name="connsiteY5-396" fmla="*/ 912128 h 4918952"/>
              <a:gd name="connsiteX6-397" fmla="*/ 5486400 w 5518652"/>
              <a:gd name="connsiteY6-398" fmla="*/ 3879826 h 4918952"/>
              <a:gd name="connsiteX7-399" fmla="*/ 4543792 w 5518652"/>
              <a:gd name="connsiteY7-400" fmla="*/ 4913874 h 4918952"/>
              <a:gd name="connsiteX8-401" fmla="*/ 993408 w 5518652"/>
              <a:gd name="connsiteY8-402" fmla="*/ 4863074 h 4918952"/>
              <a:gd name="connsiteX9-403" fmla="*/ 91440 w 5518652"/>
              <a:gd name="connsiteY9-404" fmla="*/ 4204946 h 4918952"/>
              <a:gd name="connsiteX10-405" fmla="*/ 0 w 5518652"/>
              <a:gd name="connsiteY10-406" fmla="*/ 1450608 h 4918952"/>
              <a:gd name="connsiteX0-407" fmla="*/ 0 w 5518652"/>
              <a:gd name="connsiteY0-408" fmla="*/ 1485051 h 4953395"/>
              <a:gd name="connsiteX1-409" fmla="*/ 566688 w 5518652"/>
              <a:gd name="connsiteY1-410" fmla="*/ 227483 h 4953395"/>
              <a:gd name="connsiteX2-411" fmla="*/ 3588752 w 5518652"/>
              <a:gd name="connsiteY2-412" fmla="*/ 34443 h 4953395"/>
              <a:gd name="connsiteX3-413" fmla="*/ 4844447 w 5518652"/>
              <a:gd name="connsiteY3-414" fmla="*/ 80609 h 4953395"/>
              <a:gd name="connsiteX4-415" fmla="*/ 5048186 w 5518652"/>
              <a:gd name="connsiteY4-416" fmla="*/ 329233 h 4953395"/>
              <a:gd name="connsiteX5-417" fmla="*/ 5384800 w 5518652"/>
              <a:gd name="connsiteY5-418" fmla="*/ 946571 h 4953395"/>
              <a:gd name="connsiteX6-419" fmla="*/ 5486400 w 5518652"/>
              <a:gd name="connsiteY6-420" fmla="*/ 3914269 h 4953395"/>
              <a:gd name="connsiteX7-421" fmla="*/ 4543792 w 5518652"/>
              <a:gd name="connsiteY7-422" fmla="*/ 4948317 h 4953395"/>
              <a:gd name="connsiteX8-423" fmla="*/ 993408 w 5518652"/>
              <a:gd name="connsiteY8-424" fmla="*/ 4897517 h 4953395"/>
              <a:gd name="connsiteX9-425" fmla="*/ 91440 w 5518652"/>
              <a:gd name="connsiteY9-426" fmla="*/ 4239389 h 4953395"/>
              <a:gd name="connsiteX10-427" fmla="*/ 0 w 5518652"/>
              <a:gd name="connsiteY10-428" fmla="*/ 1485051 h 4953395"/>
              <a:gd name="connsiteX0-429" fmla="*/ 0 w 5518652"/>
              <a:gd name="connsiteY0-430" fmla="*/ 1502284 h 4970628"/>
              <a:gd name="connsiteX1-431" fmla="*/ 566688 w 5518652"/>
              <a:gd name="connsiteY1-432" fmla="*/ 244716 h 4970628"/>
              <a:gd name="connsiteX2-433" fmla="*/ 3588752 w 5518652"/>
              <a:gd name="connsiteY2-434" fmla="*/ 51676 h 4970628"/>
              <a:gd name="connsiteX3-435" fmla="*/ 4844447 w 5518652"/>
              <a:gd name="connsiteY3-436" fmla="*/ 97842 h 4970628"/>
              <a:gd name="connsiteX4-437" fmla="*/ 5048186 w 5518652"/>
              <a:gd name="connsiteY4-438" fmla="*/ 346466 h 4970628"/>
              <a:gd name="connsiteX5-439" fmla="*/ 5384800 w 5518652"/>
              <a:gd name="connsiteY5-440" fmla="*/ 963804 h 4970628"/>
              <a:gd name="connsiteX6-441" fmla="*/ 5486400 w 5518652"/>
              <a:gd name="connsiteY6-442" fmla="*/ 3931502 h 4970628"/>
              <a:gd name="connsiteX7-443" fmla="*/ 4543792 w 5518652"/>
              <a:gd name="connsiteY7-444" fmla="*/ 4965550 h 4970628"/>
              <a:gd name="connsiteX8-445" fmla="*/ 993408 w 5518652"/>
              <a:gd name="connsiteY8-446" fmla="*/ 4914750 h 4970628"/>
              <a:gd name="connsiteX9-447" fmla="*/ 91440 w 5518652"/>
              <a:gd name="connsiteY9-448" fmla="*/ 4256622 h 4970628"/>
              <a:gd name="connsiteX10-449" fmla="*/ 0 w 5518652"/>
              <a:gd name="connsiteY10-450" fmla="*/ 1502284 h 4970628"/>
              <a:gd name="connsiteX0-451" fmla="*/ 0 w 5518652"/>
              <a:gd name="connsiteY0-452" fmla="*/ 1502284 h 4970628"/>
              <a:gd name="connsiteX1-453" fmla="*/ 566688 w 5518652"/>
              <a:gd name="connsiteY1-454" fmla="*/ 244716 h 4970628"/>
              <a:gd name="connsiteX2-455" fmla="*/ 3588752 w 5518652"/>
              <a:gd name="connsiteY2-456" fmla="*/ 51676 h 4970628"/>
              <a:gd name="connsiteX3-457" fmla="*/ 4844447 w 5518652"/>
              <a:gd name="connsiteY3-458" fmla="*/ 97842 h 4970628"/>
              <a:gd name="connsiteX4-459" fmla="*/ 5048186 w 5518652"/>
              <a:gd name="connsiteY4-460" fmla="*/ 346466 h 4970628"/>
              <a:gd name="connsiteX5-461" fmla="*/ 5384800 w 5518652"/>
              <a:gd name="connsiteY5-462" fmla="*/ 963804 h 4970628"/>
              <a:gd name="connsiteX6-463" fmla="*/ 5486400 w 5518652"/>
              <a:gd name="connsiteY6-464" fmla="*/ 3931502 h 4970628"/>
              <a:gd name="connsiteX7-465" fmla="*/ 4543792 w 5518652"/>
              <a:gd name="connsiteY7-466" fmla="*/ 4965550 h 4970628"/>
              <a:gd name="connsiteX8-467" fmla="*/ 993408 w 5518652"/>
              <a:gd name="connsiteY8-468" fmla="*/ 4914750 h 4970628"/>
              <a:gd name="connsiteX9-469" fmla="*/ 91440 w 5518652"/>
              <a:gd name="connsiteY9-470" fmla="*/ 4256622 h 4970628"/>
              <a:gd name="connsiteX10-471" fmla="*/ 0 w 5518652"/>
              <a:gd name="connsiteY10-472" fmla="*/ 1502284 h 4970628"/>
              <a:gd name="connsiteX0-473" fmla="*/ 0 w 5518652"/>
              <a:gd name="connsiteY0-474" fmla="*/ 1502284 h 4970628"/>
              <a:gd name="connsiteX1-475" fmla="*/ 566688 w 5518652"/>
              <a:gd name="connsiteY1-476" fmla="*/ 244716 h 4970628"/>
              <a:gd name="connsiteX2-477" fmla="*/ 3588752 w 5518652"/>
              <a:gd name="connsiteY2-478" fmla="*/ 51676 h 4970628"/>
              <a:gd name="connsiteX3-479" fmla="*/ 4844447 w 5518652"/>
              <a:gd name="connsiteY3-480" fmla="*/ 97842 h 4970628"/>
              <a:gd name="connsiteX4-481" fmla="*/ 5200833 w 5518652"/>
              <a:gd name="connsiteY4-482" fmla="*/ 338096 h 4970628"/>
              <a:gd name="connsiteX5-483" fmla="*/ 5384800 w 5518652"/>
              <a:gd name="connsiteY5-484" fmla="*/ 963804 h 4970628"/>
              <a:gd name="connsiteX6-485" fmla="*/ 5486400 w 5518652"/>
              <a:gd name="connsiteY6-486" fmla="*/ 3931502 h 4970628"/>
              <a:gd name="connsiteX7-487" fmla="*/ 4543792 w 5518652"/>
              <a:gd name="connsiteY7-488" fmla="*/ 4965550 h 4970628"/>
              <a:gd name="connsiteX8-489" fmla="*/ 993408 w 5518652"/>
              <a:gd name="connsiteY8-490" fmla="*/ 4914750 h 4970628"/>
              <a:gd name="connsiteX9-491" fmla="*/ 91440 w 5518652"/>
              <a:gd name="connsiteY9-492" fmla="*/ 4256622 h 4970628"/>
              <a:gd name="connsiteX10-493" fmla="*/ 0 w 5518652"/>
              <a:gd name="connsiteY10-494" fmla="*/ 1502284 h 4970628"/>
              <a:gd name="connsiteX0-495" fmla="*/ 0 w 5518652"/>
              <a:gd name="connsiteY0-496" fmla="*/ 1502284 h 4970628"/>
              <a:gd name="connsiteX1-497" fmla="*/ 566688 w 5518652"/>
              <a:gd name="connsiteY1-498" fmla="*/ 244716 h 4970628"/>
              <a:gd name="connsiteX2-499" fmla="*/ 3588752 w 5518652"/>
              <a:gd name="connsiteY2-500" fmla="*/ 51676 h 4970628"/>
              <a:gd name="connsiteX3-501" fmla="*/ 4844447 w 5518652"/>
              <a:gd name="connsiteY3-502" fmla="*/ 97842 h 4970628"/>
              <a:gd name="connsiteX4-503" fmla="*/ 5200833 w 5518652"/>
              <a:gd name="connsiteY4-504" fmla="*/ 338096 h 4970628"/>
              <a:gd name="connsiteX5-505" fmla="*/ 5384800 w 5518652"/>
              <a:gd name="connsiteY5-506" fmla="*/ 963804 h 4970628"/>
              <a:gd name="connsiteX6-507" fmla="*/ 5486400 w 5518652"/>
              <a:gd name="connsiteY6-508" fmla="*/ 3931502 h 4970628"/>
              <a:gd name="connsiteX7-509" fmla="*/ 4543792 w 5518652"/>
              <a:gd name="connsiteY7-510" fmla="*/ 4965550 h 4970628"/>
              <a:gd name="connsiteX8-511" fmla="*/ 993408 w 5518652"/>
              <a:gd name="connsiteY8-512" fmla="*/ 4914750 h 4970628"/>
              <a:gd name="connsiteX9-513" fmla="*/ 91440 w 5518652"/>
              <a:gd name="connsiteY9-514" fmla="*/ 4256622 h 4970628"/>
              <a:gd name="connsiteX10-515" fmla="*/ 0 w 5518652"/>
              <a:gd name="connsiteY10-516" fmla="*/ 1502284 h 4970628"/>
              <a:gd name="connsiteX0-517" fmla="*/ 0 w 5527344"/>
              <a:gd name="connsiteY0-518" fmla="*/ 1502284 h 4970628"/>
              <a:gd name="connsiteX1-519" fmla="*/ 566688 w 5527344"/>
              <a:gd name="connsiteY1-520" fmla="*/ 244716 h 4970628"/>
              <a:gd name="connsiteX2-521" fmla="*/ 3588752 w 5527344"/>
              <a:gd name="connsiteY2-522" fmla="*/ 51676 h 4970628"/>
              <a:gd name="connsiteX3-523" fmla="*/ 4844447 w 5527344"/>
              <a:gd name="connsiteY3-524" fmla="*/ 97842 h 4970628"/>
              <a:gd name="connsiteX4-525" fmla="*/ 5200833 w 5527344"/>
              <a:gd name="connsiteY4-526" fmla="*/ 338096 h 4970628"/>
              <a:gd name="connsiteX5-527" fmla="*/ 5431768 w 5527344"/>
              <a:gd name="connsiteY5-528" fmla="*/ 961228 h 4970628"/>
              <a:gd name="connsiteX6-529" fmla="*/ 5486400 w 5527344"/>
              <a:gd name="connsiteY6-530" fmla="*/ 3931502 h 4970628"/>
              <a:gd name="connsiteX7-531" fmla="*/ 4543792 w 5527344"/>
              <a:gd name="connsiteY7-532" fmla="*/ 4965550 h 4970628"/>
              <a:gd name="connsiteX8-533" fmla="*/ 993408 w 5527344"/>
              <a:gd name="connsiteY8-534" fmla="*/ 4914750 h 4970628"/>
              <a:gd name="connsiteX9-535" fmla="*/ 91440 w 5527344"/>
              <a:gd name="connsiteY9-536" fmla="*/ 4256622 h 4970628"/>
              <a:gd name="connsiteX10-537" fmla="*/ 0 w 5527344"/>
              <a:gd name="connsiteY10-538" fmla="*/ 1502284 h 4970628"/>
              <a:gd name="connsiteX0-539" fmla="*/ 0 w 5527344"/>
              <a:gd name="connsiteY0-540" fmla="*/ 1502284 h 4970628"/>
              <a:gd name="connsiteX1-541" fmla="*/ 566688 w 5527344"/>
              <a:gd name="connsiteY1-542" fmla="*/ 244716 h 4970628"/>
              <a:gd name="connsiteX2-543" fmla="*/ 3588752 w 5527344"/>
              <a:gd name="connsiteY2-544" fmla="*/ 51676 h 4970628"/>
              <a:gd name="connsiteX3-545" fmla="*/ 4844447 w 5527344"/>
              <a:gd name="connsiteY3-546" fmla="*/ 97842 h 4970628"/>
              <a:gd name="connsiteX4-547" fmla="*/ 5200833 w 5527344"/>
              <a:gd name="connsiteY4-548" fmla="*/ 338096 h 4970628"/>
              <a:gd name="connsiteX5-549" fmla="*/ 5431768 w 5527344"/>
              <a:gd name="connsiteY5-550" fmla="*/ 961228 h 4970628"/>
              <a:gd name="connsiteX6-551" fmla="*/ 5486400 w 5527344"/>
              <a:gd name="connsiteY6-552" fmla="*/ 3931502 h 4970628"/>
              <a:gd name="connsiteX7-553" fmla="*/ 5096212 w 5527344"/>
              <a:gd name="connsiteY7-554" fmla="*/ 4726027 h 4970628"/>
              <a:gd name="connsiteX8-555" fmla="*/ 4543792 w 5527344"/>
              <a:gd name="connsiteY8-556" fmla="*/ 4965550 h 4970628"/>
              <a:gd name="connsiteX9-557" fmla="*/ 993408 w 5527344"/>
              <a:gd name="connsiteY9-558" fmla="*/ 4914750 h 4970628"/>
              <a:gd name="connsiteX10-559" fmla="*/ 91440 w 5527344"/>
              <a:gd name="connsiteY10-560" fmla="*/ 4256622 h 4970628"/>
              <a:gd name="connsiteX11" fmla="*/ 0 w 5527344"/>
              <a:gd name="connsiteY11" fmla="*/ 1502284 h 4970628"/>
              <a:gd name="connsiteX0-561" fmla="*/ 0 w 5527344"/>
              <a:gd name="connsiteY0-562" fmla="*/ 1502284 h 4978129"/>
              <a:gd name="connsiteX1-563" fmla="*/ 566688 w 5527344"/>
              <a:gd name="connsiteY1-564" fmla="*/ 244716 h 4978129"/>
              <a:gd name="connsiteX2-565" fmla="*/ 3588752 w 5527344"/>
              <a:gd name="connsiteY2-566" fmla="*/ 51676 h 4978129"/>
              <a:gd name="connsiteX3-567" fmla="*/ 4844447 w 5527344"/>
              <a:gd name="connsiteY3-568" fmla="*/ 97842 h 4978129"/>
              <a:gd name="connsiteX4-569" fmla="*/ 5200833 w 5527344"/>
              <a:gd name="connsiteY4-570" fmla="*/ 338096 h 4978129"/>
              <a:gd name="connsiteX5-571" fmla="*/ 5431768 w 5527344"/>
              <a:gd name="connsiteY5-572" fmla="*/ 961228 h 4978129"/>
              <a:gd name="connsiteX6-573" fmla="*/ 5486400 w 5527344"/>
              <a:gd name="connsiteY6-574" fmla="*/ 3931502 h 4978129"/>
              <a:gd name="connsiteX7-575" fmla="*/ 5096212 w 5527344"/>
              <a:gd name="connsiteY7-576" fmla="*/ 4726027 h 4978129"/>
              <a:gd name="connsiteX8-577" fmla="*/ 4402887 w 5527344"/>
              <a:gd name="connsiteY8-578" fmla="*/ 4973276 h 4978129"/>
              <a:gd name="connsiteX9-579" fmla="*/ 993408 w 5527344"/>
              <a:gd name="connsiteY9-580" fmla="*/ 4914750 h 4978129"/>
              <a:gd name="connsiteX10-581" fmla="*/ 91440 w 5527344"/>
              <a:gd name="connsiteY10-582" fmla="*/ 4256622 h 4978129"/>
              <a:gd name="connsiteX11-583" fmla="*/ 0 w 5527344"/>
              <a:gd name="connsiteY11-584" fmla="*/ 1502284 h 4978129"/>
              <a:gd name="connsiteX0-585" fmla="*/ 0 w 5527344"/>
              <a:gd name="connsiteY0-586" fmla="*/ 1502284 h 5002768"/>
              <a:gd name="connsiteX1-587" fmla="*/ 566688 w 5527344"/>
              <a:gd name="connsiteY1-588" fmla="*/ 244716 h 5002768"/>
              <a:gd name="connsiteX2-589" fmla="*/ 3588752 w 5527344"/>
              <a:gd name="connsiteY2-590" fmla="*/ 51676 h 5002768"/>
              <a:gd name="connsiteX3-591" fmla="*/ 4844447 w 5527344"/>
              <a:gd name="connsiteY3-592" fmla="*/ 97842 h 5002768"/>
              <a:gd name="connsiteX4-593" fmla="*/ 5200833 w 5527344"/>
              <a:gd name="connsiteY4-594" fmla="*/ 338096 h 5002768"/>
              <a:gd name="connsiteX5-595" fmla="*/ 5431768 w 5527344"/>
              <a:gd name="connsiteY5-596" fmla="*/ 961228 h 5002768"/>
              <a:gd name="connsiteX6-597" fmla="*/ 5486400 w 5527344"/>
              <a:gd name="connsiteY6-598" fmla="*/ 3931502 h 5002768"/>
              <a:gd name="connsiteX7-599" fmla="*/ 5096212 w 5527344"/>
              <a:gd name="connsiteY7-600" fmla="*/ 4726027 h 5002768"/>
              <a:gd name="connsiteX8-601" fmla="*/ 4402887 w 5527344"/>
              <a:gd name="connsiteY8-602" fmla="*/ 4973276 h 5002768"/>
              <a:gd name="connsiteX9-603" fmla="*/ 993408 w 5527344"/>
              <a:gd name="connsiteY9-604" fmla="*/ 4914750 h 5002768"/>
              <a:gd name="connsiteX10-605" fmla="*/ 91440 w 5527344"/>
              <a:gd name="connsiteY10-606" fmla="*/ 4256622 h 5002768"/>
              <a:gd name="connsiteX11-607" fmla="*/ 0 w 5527344"/>
              <a:gd name="connsiteY11-608" fmla="*/ 1502284 h 5002768"/>
              <a:gd name="connsiteX0-609" fmla="*/ 0 w 5527344"/>
              <a:gd name="connsiteY0-610" fmla="*/ 1502284 h 5031470"/>
              <a:gd name="connsiteX1-611" fmla="*/ 566688 w 5527344"/>
              <a:gd name="connsiteY1-612" fmla="*/ 244716 h 5031470"/>
              <a:gd name="connsiteX2-613" fmla="*/ 3588752 w 5527344"/>
              <a:gd name="connsiteY2-614" fmla="*/ 51676 h 5031470"/>
              <a:gd name="connsiteX3-615" fmla="*/ 4844447 w 5527344"/>
              <a:gd name="connsiteY3-616" fmla="*/ 97842 h 5031470"/>
              <a:gd name="connsiteX4-617" fmla="*/ 5200833 w 5527344"/>
              <a:gd name="connsiteY4-618" fmla="*/ 338096 h 5031470"/>
              <a:gd name="connsiteX5-619" fmla="*/ 5431768 w 5527344"/>
              <a:gd name="connsiteY5-620" fmla="*/ 961228 h 5031470"/>
              <a:gd name="connsiteX6-621" fmla="*/ 5486400 w 5527344"/>
              <a:gd name="connsiteY6-622" fmla="*/ 3931502 h 5031470"/>
              <a:gd name="connsiteX7-623" fmla="*/ 5096212 w 5527344"/>
              <a:gd name="connsiteY7-624" fmla="*/ 4726027 h 5031470"/>
              <a:gd name="connsiteX8-625" fmla="*/ 4402887 w 5527344"/>
              <a:gd name="connsiteY8-626" fmla="*/ 4973276 h 5031470"/>
              <a:gd name="connsiteX9-627" fmla="*/ 1970768 w 5527344"/>
              <a:gd name="connsiteY9-628" fmla="*/ 5029751 h 5031470"/>
              <a:gd name="connsiteX10-629" fmla="*/ 993408 w 5527344"/>
              <a:gd name="connsiteY10-630" fmla="*/ 4914750 h 5031470"/>
              <a:gd name="connsiteX11-631" fmla="*/ 91440 w 5527344"/>
              <a:gd name="connsiteY11-632" fmla="*/ 4256622 h 5031470"/>
              <a:gd name="connsiteX12" fmla="*/ 0 w 5527344"/>
              <a:gd name="connsiteY12" fmla="*/ 1502284 h 503147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61" y="connsiteY9-362"/>
              </a:cxn>
              <a:cxn ang="0">
                <a:pos x="connsiteX10-383" y="connsiteY10-384"/>
              </a:cxn>
              <a:cxn ang="0">
                <a:pos x="connsiteX11-583" y="connsiteY11-584"/>
              </a:cxn>
              <a:cxn ang="0">
                <a:pos x="connsiteX12" y="connsiteY12"/>
              </a:cxn>
            </a:cxnLst>
            <a:rect l="l" t="t" r="r" b="b"/>
            <a:pathLst>
              <a:path w="5527344" h="5031470">
                <a:moveTo>
                  <a:pt x="0" y="1502284"/>
                </a:moveTo>
                <a:cubicBezTo>
                  <a:pt x="0" y="1060253"/>
                  <a:pt x="124657" y="244716"/>
                  <a:pt x="566688" y="244716"/>
                </a:cubicBezTo>
                <a:cubicBezTo>
                  <a:pt x="1282789" y="92316"/>
                  <a:pt x="2344331" y="102476"/>
                  <a:pt x="3588752" y="51676"/>
                </a:cubicBezTo>
                <a:cubicBezTo>
                  <a:pt x="4266464" y="56376"/>
                  <a:pt x="4530383" y="-94093"/>
                  <a:pt x="4844447" y="97842"/>
                </a:cubicBezTo>
                <a:cubicBezTo>
                  <a:pt x="5085994" y="135121"/>
                  <a:pt x="5096858" y="111391"/>
                  <a:pt x="5200833" y="338096"/>
                </a:cubicBezTo>
                <a:cubicBezTo>
                  <a:pt x="5381040" y="479177"/>
                  <a:pt x="5333555" y="353157"/>
                  <a:pt x="5431768" y="961228"/>
                </a:cubicBezTo>
                <a:cubicBezTo>
                  <a:pt x="5489341" y="1919981"/>
                  <a:pt x="5581227" y="3409629"/>
                  <a:pt x="5486400" y="3931502"/>
                </a:cubicBezTo>
                <a:cubicBezTo>
                  <a:pt x="5389377" y="4561222"/>
                  <a:pt x="5253313" y="4553686"/>
                  <a:pt x="5096212" y="4726027"/>
                </a:cubicBezTo>
                <a:cubicBezTo>
                  <a:pt x="4939111" y="4898368"/>
                  <a:pt x="4907424" y="4940520"/>
                  <a:pt x="4402887" y="4973276"/>
                </a:cubicBezTo>
                <a:cubicBezTo>
                  <a:pt x="3898350" y="5006032"/>
                  <a:pt x="2539014" y="5039505"/>
                  <a:pt x="1970768" y="5029751"/>
                </a:cubicBezTo>
                <a:cubicBezTo>
                  <a:pt x="1402522" y="5019997"/>
                  <a:pt x="1323000" y="5025740"/>
                  <a:pt x="993408" y="4914750"/>
                </a:cubicBezTo>
                <a:cubicBezTo>
                  <a:pt x="358337" y="4935070"/>
                  <a:pt x="91440" y="4698653"/>
                  <a:pt x="91440" y="4256622"/>
                </a:cubicBezTo>
                <a:cubicBezTo>
                  <a:pt x="91440" y="3189496"/>
                  <a:pt x="0" y="2569410"/>
                  <a:pt x="0" y="1502284"/>
                </a:cubicBezTo>
                <a:close/>
              </a:path>
            </a:pathLst>
          </a:custGeom>
          <a:solidFill>
            <a:schemeClr val="bg1">
              <a:alpha val="93000"/>
            </a:schemeClr>
          </a:solid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3"/>
          <p:cNvSpPr/>
          <p:nvPr/>
        </p:nvSpPr>
        <p:spPr>
          <a:xfrm>
            <a:off x="457201" y="2688276"/>
            <a:ext cx="11068492" cy="1107996"/>
          </a:xfrm>
          <a:prstGeom prst="rect">
            <a:avLst/>
          </a:prstGeom>
        </p:spPr>
        <p:txBody>
          <a:bodyPr wrap="square">
            <a:spAutoFit/>
          </a:bodyPr>
          <a:lstStyle/>
          <a:p>
            <a:pPr lvl="0" algn="just">
              <a:defRPr/>
            </a:pP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Có</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chỗ</a:t>
            </a:r>
            <a:r>
              <a:rPr lang="en-US" sz="3200" i="1" dirty="0">
                <a:solidFill>
                  <a:srgbClr val="FF0000"/>
                </a:solidFill>
                <a:latin typeface="Cambria" panose="02040503050406030204" pitchFamily="18" charset="0"/>
                <a:ea typeface="Cambria" panose="02040503050406030204" pitchFamily="18" charset="0"/>
              </a:rPr>
              <a: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đảo</a:t>
            </a:r>
            <a:r>
              <a:rPr lang="en-US" sz="3200"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dàn</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ra</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thưa</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thớt</a:t>
            </a:r>
            <a:r>
              <a:rPr lang="en-US" sz="3200" i="1" dirty="0">
                <a:latin typeface="Cambria" panose="02040503050406030204" pitchFamily="18" charset="0"/>
                <a:ea typeface="Cambria" panose="02040503050406030204" pitchFamily="18" charset="0"/>
              </a:rPr>
              <a:t>,</a:t>
            </a:r>
            <a:r>
              <a:rPr lang="en-US" sz="3200" i="1" dirty="0">
                <a:solidFill>
                  <a:srgbClr val="FF0000"/>
                </a:solidFill>
                <a:latin typeface="Cambria" panose="02040503050406030204" pitchFamily="18" charset="0"/>
                <a:ea typeface="Cambria" panose="02040503050406030204" pitchFamily="18" charset="0"/>
              </a:rPr>
              <a: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hòn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này</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với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hòn</a:t>
            </a:r>
            <a:r>
              <a:rPr lang="en-US" sz="3200" i="1" dirty="0">
                <a:latin typeface="Cambria" panose="02040503050406030204" pitchFamily="18" charset="0"/>
                <a:ea typeface="Cambria" panose="02040503050406030204" pitchFamily="18" charset="0"/>
              </a:rPr>
              <a:t> kia </a:t>
            </a:r>
            <a:r>
              <a:rPr lang="en-US" sz="3200" i="1" dirty="0" err="1">
                <a:latin typeface="Cambria" panose="02040503050406030204" pitchFamily="18" charset="0"/>
                <a:ea typeface="Cambria" panose="02040503050406030204" pitchFamily="18" charset="0"/>
              </a:rPr>
              <a:t>biệt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lập</a:t>
            </a:r>
            <a:r>
              <a:rPr lang="en-US" sz="3200" i="1" dirty="0">
                <a:latin typeface="Cambria" panose="02040503050406030204" pitchFamily="18" charset="0"/>
                <a:ea typeface="Cambria" panose="02040503050406030204" pitchFamily="18" charset="0"/>
              </a:rPr>
              <a:t>,</a:t>
            </a:r>
            <a:r>
              <a:rPr lang="en-US" sz="3200" i="1" dirty="0">
                <a:solidFill>
                  <a:srgbClr val="FF0000"/>
                </a:solidFill>
                <a:latin typeface="Cambria" panose="02040503050406030204" pitchFamily="18" charset="0"/>
                <a:ea typeface="Cambria" panose="02040503050406030204" pitchFamily="18" charset="0"/>
              </a:rPr>
              <a: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xa</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trông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như</a:t>
            </a:r>
            <a:r>
              <a:rPr lang="en-US" sz="3200" i="1" dirty="0">
                <a:latin typeface="Cambria" panose="02040503050406030204" pitchFamily="18" charset="0"/>
                <a:ea typeface="Cambria" panose="02040503050406030204" pitchFamily="18" charset="0"/>
              </a:rPr>
              <a:t> </a:t>
            </a:r>
            <a:r>
              <a:rPr lang="en-US" sz="3200" i="1" err="1">
                <a:latin typeface="Cambria" panose="02040503050406030204" pitchFamily="18" charset="0"/>
                <a:ea typeface="Cambria" panose="02040503050406030204" pitchFamily="18" charset="0"/>
              </a:rPr>
              <a:t>quân</a:t>
            </a:r>
            <a:r>
              <a:rPr lang="en-US" sz="3200" i="1">
                <a:latin typeface="Cambria" panose="02040503050406030204" pitchFamily="18" charset="0"/>
                <a:ea typeface="Cambria" panose="02040503050406030204" pitchFamily="18" charset="0"/>
              </a:rPr>
              <a:t> </a:t>
            </a:r>
            <a:r>
              <a:rPr lang="en-US" sz="3200" i="1" smtClean="0">
                <a:latin typeface="Cambria" panose="02040503050406030204" pitchFamily="18" charset="0"/>
                <a:ea typeface="Cambria" panose="02040503050406030204" pitchFamily="18" charset="0"/>
              </a:rPr>
              <a:t>cờ </a:t>
            </a:r>
            <a:r>
              <a:rPr lang="en-US" sz="3200" b="1" i="1" dirty="0" err="1">
                <a:latin typeface="Cambria" panose="02040503050406030204" pitchFamily="18" charset="0"/>
                <a:ea typeface="Cambria" panose="02040503050406030204" pitchFamily="18" charset="0"/>
              </a:rPr>
              <a:t>bày</a:t>
            </a:r>
            <a:r>
              <a:rPr lang="en-US" sz="3200" b="1" i="1" dirty="0">
                <a:latin typeface="Cambria" panose="02040503050406030204" pitchFamily="18" charset="0"/>
                <a:ea typeface="Cambria" panose="02040503050406030204" pitchFamily="18" charset="0"/>
              </a:rPr>
              <a:t> chon von </a:t>
            </a:r>
            <a:r>
              <a:rPr lang="en-US" sz="3200" i="1" dirty="0" err="1">
                <a:latin typeface="Cambria" panose="02040503050406030204" pitchFamily="18" charset="0"/>
                <a:ea typeface="Cambria" panose="02040503050406030204" pitchFamily="18" charset="0"/>
              </a:rPr>
              <a:t>trên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mặt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biển</a:t>
            </a:r>
            <a:r>
              <a:rPr lang="en-US" sz="3200" i="1" dirty="0">
                <a:latin typeface="Cambria" panose="02040503050406030204" pitchFamily="18" charset="0"/>
                <a:ea typeface="Cambria" panose="02040503050406030204" pitchFamily="18" charset="0"/>
              </a:rPr>
              <a:t>.” </a:t>
            </a:r>
            <a:r>
              <a:rPr lang="en-US" sz="3200" i="1" dirty="0">
                <a:solidFill>
                  <a:srgbClr val="FF0000"/>
                </a:solidFill>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2078604" y="-416017"/>
            <a:ext cx="8116789" cy="3318082"/>
          </a:xfrm>
          <a:prstGeom prst="rect">
            <a:avLst/>
          </a:prstGeom>
        </p:spPr>
      </p:pic>
      <p:sp>
        <p:nvSpPr>
          <p:cNvPr id="6" name="Rectangle 5"/>
          <p:cNvSpPr/>
          <p:nvPr/>
        </p:nvSpPr>
        <p:spPr>
          <a:xfrm>
            <a:off x="2842750" y="626784"/>
            <a:ext cx="6747087" cy="10147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60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vi-VN" sz="60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câu dài:</a:t>
            </a:r>
            <a:endParaRPr kumimoji="0" lang="en-US" sz="60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457201" y="3873592"/>
            <a:ext cx="11068492" cy="2554545"/>
          </a:xfrm>
          <a:prstGeom prst="rect">
            <a:avLst/>
          </a:prstGeom>
        </p:spPr>
        <p:txBody>
          <a:bodyPr wrap="square">
            <a:spAutoFit/>
          </a:bodyPr>
          <a:lstStyle/>
          <a:p>
            <a:pPr lvl="0" algn="just">
              <a:defRPr/>
            </a:pP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Có</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hòn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trông</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như</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đôi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gà</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đang</a:t>
            </a:r>
            <a:r>
              <a:rPr lang="en-US" sz="3200"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xòe</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cánh</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chọi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nhau</a:t>
            </a:r>
            <a:r>
              <a:rPr lang="en-US" sz="3200" b="1"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trên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mặt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nước</a:t>
            </a:r>
            <a:r>
              <a:rPr lang="en-US" sz="3200" i="1" dirty="0">
                <a:solidFill>
                  <a:srgbClr val="FF0000"/>
                </a:solidFill>
                <a:latin typeface="Cambria" panose="02040503050406030204" pitchFamily="18" charset="0"/>
                <a:ea typeface="Cambria" panose="02040503050406030204" pitchFamily="18" charset="0"/>
              </a:rPr>
              <a: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hòn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Gà</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Chọi</a:t>
            </a:r>
            <a:r>
              <a:rPr lang="en-US" sz="3200" i="1" dirty="0">
                <a:latin typeface="Cambria" panose="02040503050406030204" pitchFamily="18" charset="0"/>
                <a:ea typeface="Cambria" panose="02040503050406030204" pitchFamily="18" charset="0"/>
              </a:rPr>
              <a:t>);</a:t>
            </a:r>
            <a:r>
              <a:rPr lang="en-US" sz="3200" i="1" dirty="0">
                <a:solidFill>
                  <a:srgbClr val="FF0000"/>
                </a:solidFill>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có</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hòn</a:t>
            </a:r>
            <a:r>
              <a:rPr lang="en-US" sz="3200"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bề</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thế</a:t>
            </a:r>
            <a:r>
              <a:rPr lang="en-US" sz="3200" b="1"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như</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mái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nhà</a:t>
            </a:r>
            <a:r>
              <a:rPr lang="en-US" sz="3200" i="1" dirty="0">
                <a:solidFill>
                  <a:srgbClr val="FF0000"/>
                </a:solidFill>
                <a:latin typeface="Cambria" panose="02040503050406030204" pitchFamily="18" charset="0"/>
                <a:ea typeface="Cambria" panose="02040503050406030204" pitchFamily="18" charset="0"/>
              </a:rPr>
              <a: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hòn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Mái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Nhà</a:t>
            </a:r>
            <a:r>
              <a:rPr lang="en-US" sz="3200" i="1" dirty="0">
                <a:latin typeface="Cambria" panose="02040503050406030204" pitchFamily="18" charset="0"/>
                <a:ea typeface="Cambria" panose="02040503050406030204" pitchFamily="18" charset="0"/>
              </a:rPr>
              <a:t>);</a:t>
            </a:r>
            <a:r>
              <a:rPr lang="en-US" sz="3200" i="1" dirty="0">
                <a:solidFill>
                  <a:srgbClr val="FF0000"/>
                </a:solidFill>
                <a:latin typeface="Cambria" panose="02040503050406030204" pitchFamily="18" charset="0"/>
                <a:ea typeface="Cambria" panose="02040503050406030204" pitchFamily="18" charset="0"/>
              </a:rPr>
              <a: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có</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hòn</a:t>
            </a:r>
            <a:r>
              <a:rPr lang="en-US" sz="3200" i="1" dirty="0">
                <a:solidFill>
                  <a:srgbClr val="FF0000"/>
                </a:solidFill>
                <a:latin typeface="Cambria" panose="02040503050406030204" pitchFamily="18" charset="0"/>
                <a:ea typeface="Cambria" panose="02040503050406030204" pitchFamily="18" charset="0"/>
              </a:rPr>
              <a:t>/</a:t>
            </a:r>
            <a:r>
              <a:rPr lang="en-US" sz="3200"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chông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chênh</a:t>
            </a:r>
            <a:r>
              <a:rPr lang="en-US" sz="3200" b="1"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như</a:t>
            </a:r>
            <a:r>
              <a:rPr lang="en-US" sz="3200" i="1" dirty="0">
                <a:latin typeface="Cambria" panose="02040503050406030204" pitchFamily="18" charset="0"/>
                <a:ea typeface="Cambria" panose="02040503050406030204" pitchFamily="18" charset="0"/>
              </a:rPr>
              <a:t> </a:t>
            </a:r>
            <a:r>
              <a:rPr lang="en-US" sz="3200" b="1" i="1" dirty="0">
                <a:latin typeface="Cambria" panose="02040503050406030204" pitchFamily="18" charset="0"/>
                <a:ea typeface="Cambria" panose="02040503050406030204" pitchFamily="18" charset="0"/>
              </a:rPr>
              <a:t>con </a:t>
            </a:r>
            <a:r>
              <a:rPr lang="en-US" sz="3200" b="1" i="1" dirty="0" err="1">
                <a:latin typeface="Cambria" panose="02040503050406030204" pitchFamily="18" charset="0"/>
                <a:ea typeface="Cambria" panose="02040503050406030204" pitchFamily="18" charset="0"/>
              </a:rPr>
              <a:t>cóc</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ngồi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bờ</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giếng</a:t>
            </a:r>
            <a:r>
              <a:rPr lang="en-US" sz="3200" i="1" dirty="0">
                <a:solidFill>
                  <a:srgbClr val="FF0000"/>
                </a:solidFill>
                <a:latin typeface="Cambria" panose="02040503050406030204" pitchFamily="18" charset="0"/>
                <a:ea typeface="Cambria" panose="02040503050406030204" pitchFamily="18" charset="0"/>
              </a:rPr>
              <a: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hòn</a:t>
            </a:r>
            <a:r>
              <a:rPr lang="en-US" sz="3200" i="1" dirty="0">
                <a:latin typeface="Cambria" panose="02040503050406030204" pitchFamily="18" charset="0"/>
                <a:ea typeface="Cambria" panose="02040503050406030204" pitchFamily="18" charset="0"/>
              </a:rPr>
              <a:t> </a:t>
            </a:r>
            <a:r>
              <a:rPr lang="en-US" sz="3200" b="1" i="1" dirty="0">
                <a:latin typeface="Cambria" panose="02040503050406030204" pitchFamily="18" charset="0"/>
                <a:ea typeface="Cambria" panose="02040503050406030204" pitchFamily="18" charset="0"/>
              </a:rPr>
              <a:t>Con </a:t>
            </a:r>
            <a:r>
              <a:rPr lang="en-US" sz="3200" b="1" i="1" dirty="0" err="1">
                <a:latin typeface="Cambria" panose="02040503050406030204" pitchFamily="18" charset="0"/>
                <a:ea typeface="Cambria" panose="02040503050406030204" pitchFamily="18" charset="0"/>
              </a:rPr>
              <a:t>Cóc</a:t>
            </a:r>
            <a:r>
              <a:rPr lang="en-US" sz="3200" i="1" dirty="0">
                <a:latin typeface="Cambria" panose="02040503050406030204" pitchFamily="18" charset="0"/>
                <a:ea typeface="Cambria" panose="02040503050406030204" pitchFamily="18" charset="0"/>
              </a:rPr>
              <a:t>),</a:t>
            </a:r>
            <a:r>
              <a:rPr lang="en-US" sz="3200" i="1" dirty="0">
                <a:solidFill>
                  <a:srgbClr val="FF0000"/>
                </a:solidFill>
                <a:latin typeface="Cambria" panose="02040503050406030204" pitchFamily="18" charset="0"/>
                <a:ea typeface="Cambria" panose="02040503050406030204" pitchFamily="18" charset="0"/>
              </a:rPr>
              <a: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có</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hòn</a:t>
            </a:r>
            <a:r>
              <a:rPr lang="en-US" sz="3200" i="1" dirty="0">
                <a:solidFill>
                  <a:srgbClr val="FF0000"/>
                </a:solidFill>
                <a:latin typeface="Cambria" panose="02040503050406030204" pitchFamily="18" charset="0"/>
                <a:ea typeface="Cambria" panose="02040503050406030204" pitchFamily="18" charset="0"/>
              </a:rPr>
              <a:t>/</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như</a:t>
            </a:r>
            <a:r>
              <a:rPr lang="en-US" sz="3200"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ông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lão</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trầm</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tĩnh</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ngồi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câu</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cá</a:t>
            </a:r>
            <a:r>
              <a:rPr lang="en-US" sz="3200" i="1" dirty="0">
                <a:solidFill>
                  <a:srgbClr val="FF0000"/>
                </a:solidFill>
                <a:latin typeface="Cambria" panose="02040503050406030204" pitchFamily="18" charset="0"/>
                <a:ea typeface="Cambria" panose="02040503050406030204" pitchFamily="18" charset="0"/>
              </a:rPr>
              <a:t>/ </a:t>
            </a:r>
            <a:r>
              <a:rPr lang="en-US" sz="3200" i="1" dirty="0">
                <a:latin typeface="Cambria" panose="02040503050406030204" pitchFamily="18" charset="0"/>
                <a:ea typeface="Cambria" panose="02040503050406030204" pitchFamily="18" charset="0"/>
              </a:rPr>
              <a:t>(</a:t>
            </a:r>
            <a:r>
              <a:rPr lang="en-US" sz="3200" i="1" dirty="0" err="1">
                <a:latin typeface="Cambria" panose="02040503050406030204" pitchFamily="18" charset="0"/>
                <a:ea typeface="Cambria" panose="02040503050406030204" pitchFamily="18" charset="0"/>
              </a:rPr>
              <a:t>hòn</a:t>
            </a:r>
            <a:r>
              <a:rPr lang="en-US" sz="3200"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Ông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Lã</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Vọng</a:t>
            </a:r>
            <a:r>
              <a:rPr lang="en-US" sz="3200" i="1" dirty="0">
                <a:latin typeface="Cambria" panose="02040503050406030204" pitchFamily="18" charset="0"/>
                <a:ea typeface="Cambria" panose="02040503050406030204" pitchFamily="18" charset="0"/>
              </a:rPr>
              <a:t>)</a:t>
            </a:r>
            <a:r>
              <a:rPr lang="en-US" sz="3200" i="1" dirty="0">
                <a:solidFill>
                  <a:srgbClr val="FF0000"/>
                </a:solidFill>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08716" y="7098300"/>
            <a:ext cx="255683" cy="255683"/>
          </a:xfrm>
          <a:prstGeom prst="rect">
            <a:avLst/>
          </a:prstGeom>
        </p:spPr>
      </p:pic>
      <p:grpSp>
        <p:nvGrpSpPr>
          <p:cNvPr id="34" name="Group 33"/>
          <p:cNvGrpSpPr/>
          <p:nvPr/>
        </p:nvGrpSpPr>
        <p:grpSpPr>
          <a:xfrm>
            <a:off x="1784818" y="1305663"/>
            <a:ext cx="9910996" cy="1704155"/>
            <a:chOff x="3504719" y="2951146"/>
            <a:chExt cx="5164987" cy="1057480"/>
          </a:xfrm>
        </p:grpSpPr>
        <p:pic>
          <p:nvPicPr>
            <p:cNvPr id="35" name="Picture 34"/>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36" name="TextBox 35"/>
            <p:cNvSpPr txBox="1"/>
            <p:nvPr/>
          </p:nvSpPr>
          <p:spPr>
            <a:xfrm>
              <a:off x="4371486" y="3138784"/>
              <a:ext cx="3732697" cy="572954"/>
            </a:xfrm>
            <a:prstGeom prst="rect">
              <a:avLst/>
            </a:prstGeom>
            <a:noFill/>
          </p:spPr>
          <p:txBody>
            <a:bodyPr wrap="square" rtlCol="0">
              <a:spAutoFit/>
            </a:bodyPr>
            <a:lstStyle/>
            <a:p>
              <a:pPr marL="0" marR="0" algn="just">
                <a:lnSpc>
                  <a:spcPct val="150000"/>
                </a:lnSpc>
                <a:spcBef>
                  <a:spcPts val="0"/>
                </a:spcBef>
                <a:spcAft>
                  <a:spcPts val="0"/>
                </a:spcAft>
              </a:pPr>
              <a:r>
                <a:rPr lang="nl-NL" sz="36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có nhiều đoạn quanh co, gấp khúc. </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p:txBody>
        </p:sp>
      </p:grpSp>
      <p:sp>
        <p:nvSpPr>
          <p:cNvPr id="37" name="Oval 36"/>
          <p:cNvSpPr/>
          <p:nvPr/>
        </p:nvSpPr>
        <p:spPr>
          <a:xfrm>
            <a:off x="839973" y="1300089"/>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khuất</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khúc</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7"/>
          <a:stretch>
            <a:fillRect/>
          </a:stretch>
        </p:blipFill>
        <p:spPr>
          <a:xfrm>
            <a:off x="2351190" y="-112703"/>
            <a:ext cx="7888908" cy="1609483"/>
          </a:xfrm>
          <a:prstGeom prst="rect">
            <a:avLst/>
          </a:prstGeom>
        </p:spPr>
      </p:pic>
      <p:grpSp>
        <p:nvGrpSpPr>
          <p:cNvPr id="2" name="Group 1"/>
          <p:cNvGrpSpPr/>
          <p:nvPr/>
        </p:nvGrpSpPr>
        <p:grpSpPr>
          <a:xfrm>
            <a:off x="3741209" y="3293954"/>
            <a:ext cx="7181312" cy="1704156"/>
            <a:chOff x="3504719" y="2951146"/>
            <a:chExt cx="5164987" cy="1057480"/>
          </a:xfrm>
        </p:grpSpPr>
        <p:pic>
          <p:nvPicPr>
            <p:cNvPr id="4" name="Picture 3"/>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6" name="TextBox 5"/>
            <p:cNvSpPr txBox="1"/>
            <p:nvPr/>
          </p:nvSpPr>
          <p:spPr>
            <a:xfrm>
              <a:off x="4446192" y="3042077"/>
              <a:ext cx="3732697" cy="744840"/>
            </a:xfrm>
            <a:prstGeom prst="rect">
              <a:avLst/>
            </a:prstGeom>
            <a:noFill/>
          </p:spPr>
          <p:txBody>
            <a:bodyPr wrap="square" rtlCol="0">
              <a:spAutoFit/>
            </a:bodyPr>
            <a:lstStyle/>
            <a:p>
              <a:pPr marL="0" marR="0" algn="just">
                <a:spcBef>
                  <a:spcPts val="0"/>
                </a:spcBef>
                <a:spcAft>
                  <a:spcPts val="0"/>
                </a:spcAft>
              </a:pPr>
              <a:r>
                <a:rPr lang="nl-NL" sz="36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trơ trọi ở trên cao, không có chỗ dựa chắc chắn.</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p:txBody>
        </p:sp>
      </p:grpSp>
      <p:sp>
        <p:nvSpPr>
          <p:cNvPr id="7" name="Oval 6"/>
          <p:cNvSpPr/>
          <p:nvPr/>
        </p:nvSpPr>
        <p:spPr>
          <a:xfrm>
            <a:off x="2796364" y="3288377"/>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Chon von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08716" y="7098300"/>
            <a:ext cx="255683" cy="255683"/>
          </a:xfrm>
          <a:prstGeom prst="rect">
            <a:avLst/>
          </a:prstGeom>
        </p:spPr>
      </p:pic>
      <p:grpSp>
        <p:nvGrpSpPr>
          <p:cNvPr id="34" name="Group 33"/>
          <p:cNvGrpSpPr/>
          <p:nvPr/>
        </p:nvGrpSpPr>
        <p:grpSpPr>
          <a:xfrm>
            <a:off x="1784818" y="1305666"/>
            <a:ext cx="7181312" cy="1704156"/>
            <a:chOff x="3504719" y="2951146"/>
            <a:chExt cx="5164987" cy="1057480"/>
          </a:xfrm>
        </p:grpSpPr>
        <p:pic>
          <p:nvPicPr>
            <p:cNvPr id="35" name="Picture 34"/>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36" name="TextBox 35"/>
            <p:cNvSpPr txBox="1"/>
            <p:nvPr/>
          </p:nvSpPr>
          <p:spPr>
            <a:xfrm>
              <a:off x="4282213" y="3232805"/>
              <a:ext cx="4029027" cy="401068"/>
            </a:xfrm>
            <a:prstGeom prst="rect">
              <a:avLst/>
            </a:prstGeom>
            <a:noFill/>
          </p:spPr>
          <p:txBody>
            <a:bodyPr wrap="square" rtlCol="0">
              <a:spAutoFit/>
            </a:bodyPr>
            <a:lstStyle/>
            <a:p>
              <a:pPr rtl="0">
                <a:spcBef>
                  <a:spcPts val="0"/>
                </a:spcBef>
                <a:spcAft>
                  <a:spcPts val="500"/>
                </a:spcAft>
              </a:pPr>
              <a:r>
                <a:rPr lang="en-US" sz="3600" i="1" dirty="0">
                  <a:latin typeface="Cambria" panose="02040503050406030204" pitchFamily="18" charset="0"/>
                  <a:ea typeface="Cambria" panose="02040503050406030204" pitchFamily="18" charset="0"/>
                </a:rPr>
                <a:t>B</a:t>
              </a:r>
              <a:r>
                <a:rPr lang="vi-VN" sz="3600" b="0" i="1" u="none" strike="noStrike" dirty="0">
                  <a:effectLst/>
                  <a:latin typeface="Cambria" panose="02040503050406030204" pitchFamily="18" charset="0"/>
                  <a:ea typeface="Cambria" panose="02040503050406030204" pitchFamily="18" charset="0"/>
                </a:rPr>
                <a:t>ức thành dài và vững chắc</a:t>
              </a:r>
              <a:r>
                <a:rPr lang="vi-VN" sz="3600" b="0" i="1" u="none" strike="noStrike">
                  <a:effectLst/>
                  <a:latin typeface="Cambria" panose="02040503050406030204" pitchFamily="18" charset="0"/>
                  <a:ea typeface="Cambria" panose="02040503050406030204" pitchFamily="18" charset="0"/>
                </a:rPr>
                <a:t>. </a:t>
              </a:r>
              <a:endParaRPr lang="vi-VN" sz="3600" b="0" i="1" dirty="0">
                <a:effectLst/>
                <a:latin typeface="Cambria" panose="02040503050406030204" pitchFamily="18" charset="0"/>
                <a:ea typeface="Cambria" panose="02040503050406030204" pitchFamily="18" charset="0"/>
              </a:endParaRPr>
            </a:p>
          </p:txBody>
        </p:sp>
      </p:grpSp>
      <p:sp>
        <p:nvSpPr>
          <p:cNvPr id="37" name="Oval 36"/>
          <p:cNvSpPr/>
          <p:nvPr/>
        </p:nvSpPr>
        <p:spPr>
          <a:xfrm>
            <a:off x="839973" y="1300089"/>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Trường</a:t>
            </a:r>
            <a:r>
              <a:rPr kumimoji="0" lang="en-US" sz="2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thành</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7"/>
          <a:stretch>
            <a:fillRect/>
          </a:stretch>
        </p:blipFill>
        <p:spPr>
          <a:xfrm>
            <a:off x="2351190" y="-112703"/>
            <a:ext cx="7888908" cy="1609483"/>
          </a:xfrm>
          <a:prstGeom prst="rect">
            <a:avLst/>
          </a:prstGeom>
        </p:spPr>
      </p:pic>
      <p:pic>
        <p:nvPicPr>
          <p:cNvPr id="4098" name="Picture 2" descr="Khám phá Vạn Lý Trường Thành - Di sản vĩ đại của Trung Quố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3507" y="3023190"/>
            <a:ext cx="6758763" cy="33793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08716" y="7098300"/>
            <a:ext cx="255683" cy="255683"/>
          </a:xfrm>
          <a:prstGeom prst="rect">
            <a:avLst/>
          </a:prstGeom>
        </p:spPr>
      </p:pic>
      <p:grpSp>
        <p:nvGrpSpPr>
          <p:cNvPr id="34" name="Group 33"/>
          <p:cNvGrpSpPr/>
          <p:nvPr/>
        </p:nvGrpSpPr>
        <p:grpSpPr>
          <a:xfrm>
            <a:off x="1784818" y="1305666"/>
            <a:ext cx="7181312" cy="1704156"/>
            <a:chOff x="3504719" y="2951146"/>
            <a:chExt cx="5164987" cy="1057480"/>
          </a:xfrm>
        </p:grpSpPr>
        <p:pic>
          <p:nvPicPr>
            <p:cNvPr id="35" name="Picture 34"/>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36" name="TextBox 35"/>
            <p:cNvSpPr txBox="1"/>
            <p:nvPr/>
          </p:nvSpPr>
          <p:spPr>
            <a:xfrm>
              <a:off x="4504470" y="3244350"/>
              <a:ext cx="3732697" cy="362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bờ</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7" name="Oval 36"/>
          <p:cNvSpPr/>
          <p:nvPr/>
        </p:nvSpPr>
        <p:spPr>
          <a:xfrm>
            <a:off x="839973" y="1300089"/>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Khơi</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7"/>
          <a:stretch>
            <a:fillRect/>
          </a:stretch>
        </p:blipFill>
        <p:spPr>
          <a:xfrm>
            <a:off x="2351190" y="-112703"/>
            <a:ext cx="7888908" cy="1609483"/>
          </a:xfrm>
          <a:prstGeom prst="rect">
            <a:avLst/>
          </a:prstGeom>
        </p:spPr>
      </p:pic>
      <p:grpSp>
        <p:nvGrpSpPr>
          <p:cNvPr id="2" name="Group 1"/>
          <p:cNvGrpSpPr/>
          <p:nvPr/>
        </p:nvGrpSpPr>
        <p:grpSpPr>
          <a:xfrm>
            <a:off x="3741209" y="3293954"/>
            <a:ext cx="7181312" cy="1704156"/>
            <a:chOff x="3504719" y="2951146"/>
            <a:chExt cx="5164987" cy="1057480"/>
          </a:xfrm>
        </p:grpSpPr>
        <p:pic>
          <p:nvPicPr>
            <p:cNvPr id="4" name="Picture 3"/>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6" name="TextBox 5"/>
            <p:cNvSpPr txBox="1"/>
            <p:nvPr/>
          </p:nvSpPr>
          <p:spPr>
            <a:xfrm>
              <a:off x="4336231" y="3132187"/>
              <a:ext cx="3732697" cy="362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gần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bờ</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7" name="Oval 6"/>
          <p:cNvSpPr/>
          <p:nvPr/>
        </p:nvSpPr>
        <p:spPr>
          <a:xfrm>
            <a:off x="2796364" y="3288377"/>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Lộng</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圆角矩形 17"/>
          <p:cNvSpPr/>
          <p:nvPr/>
        </p:nvSpPr>
        <p:spPr>
          <a:xfrm>
            <a:off x="94431" y="236412"/>
            <a:ext cx="12021879" cy="644411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Bold" panose="020B0800000000000000"/>
              <a:cs typeface="+mn-cs"/>
            </a:endParaRPr>
          </a:p>
        </p:txBody>
      </p:sp>
      <p:sp>
        <p:nvSpPr>
          <p:cNvPr id="29" name="Rectangle: Rounded Corners 26"/>
          <p:cNvSpPr/>
          <p:nvPr/>
        </p:nvSpPr>
        <p:spPr>
          <a:xfrm>
            <a:off x="3280400" y="1715081"/>
            <a:ext cx="5649940"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sz="4400" b="1" dirty="0" err="1">
                <a:solidFill>
                  <a:srgbClr val="7030A0"/>
                </a:solidFill>
                <a:latin typeface="Calibri" panose="020F0502020204030204" pitchFamily="34" charset="0"/>
                <a:cs typeface="Calibri" panose="020F0502020204030204" pitchFamily="34" charset="0"/>
              </a:rPr>
              <a:t>Luyện</a:t>
            </a:r>
            <a:r>
              <a:rPr lang="en-US" sz="4400" b="1" dirty="0">
                <a:solidFill>
                  <a:srgbClr val="7030A0"/>
                </a:solidFill>
                <a:latin typeface="Calibri" panose="020F0502020204030204" pitchFamily="34" charset="0"/>
                <a:cs typeface="Calibri" panose="020F0502020204030204" pitchFamily="34" charset="0"/>
              </a:rPr>
              <a:t> </a:t>
            </a:r>
            <a:r>
              <a:rPr lang="en-US" sz="4400" b="1" err="1">
                <a:solidFill>
                  <a:srgbClr val="7030A0"/>
                </a:solidFill>
                <a:latin typeface="Calibri" panose="020F0502020204030204" pitchFamily="34" charset="0"/>
                <a:cs typeface="Calibri" panose="020F0502020204030204" pitchFamily="34" charset="0"/>
              </a:rPr>
              <a:t>đọc</a:t>
            </a:r>
            <a:r>
              <a:rPr lang="en-US" sz="4400" b="1">
                <a:solidFill>
                  <a:srgbClr val="7030A0"/>
                </a:solidFill>
                <a:latin typeface="Calibri" panose="020F0502020204030204" pitchFamily="34" charset="0"/>
                <a:cs typeface="Calibri" panose="020F0502020204030204" pitchFamily="34" charset="0"/>
              </a:rPr>
              <a:t> </a:t>
            </a:r>
            <a:r>
              <a:rPr lang="en-US" sz="4400" b="1" smtClean="0">
                <a:solidFill>
                  <a:srgbClr val="7030A0"/>
                </a:solidFill>
                <a:latin typeface="Calibri" panose="020F0502020204030204" pitchFamily="34" charset="0"/>
                <a:cs typeface="Calibri" panose="020F0502020204030204" pitchFamily="34" charset="0"/>
              </a:rPr>
              <a:t> nhóm đôi</a:t>
            </a:r>
            <a:endParaRPr lang="en-US" sz="4400" b="1" dirty="0">
              <a:solidFill>
                <a:srgbClr val="7030A0"/>
              </a:solidFill>
              <a:latin typeface="Calibri" panose="020F0502020204030204" pitchFamily="34" charset="0"/>
              <a:cs typeface="Calibri" panose="020F0502020204030204" pitchFamily="34" charset="0"/>
            </a:endParaRPr>
          </a:p>
        </p:txBody>
      </p:sp>
      <p:pic>
        <p:nvPicPr>
          <p:cNvPr id="30" name="Graphic 29"/>
          <p:cNvPicPr>
            <a:picLocks noChangeAspect="1"/>
          </p:cNvPicPr>
          <p:nvPr/>
        </p:nvPicPr>
        <p:blipFill>
          <a:blip r:embed="rId2">
            <a:extLst>
              <a:ext uri="{96DAC541-7B7A-43D3-8B79-37D633B846F1}">
                <asvg:svgBlip xmlns:asvg="http://schemas.microsoft.com/office/drawing/2016/SVG/main" xmlns="" r:embed="rId6"/>
              </a:ext>
            </a:extLst>
          </a:blip>
          <a:stretch>
            <a:fillRect/>
          </a:stretch>
        </p:blipFill>
        <p:spPr>
          <a:xfrm>
            <a:off x="94431" y="3049363"/>
            <a:ext cx="2977476" cy="309795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9"/>
                                        </p:tgtEl>
                                        <p:attrNameLst>
                                          <p:attrName>r</p:attrName>
                                        </p:attrNameLst>
                                      </p:cBhvr>
                                    </p:animRot>
                                    <p:animRot by="-240000">
                                      <p:cBhvr>
                                        <p:cTn id="13" dur="200" fill="hold">
                                          <p:stCondLst>
                                            <p:cond delay="200"/>
                                          </p:stCondLst>
                                        </p:cTn>
                                        <p:tgtEl>
                                          <p:spTgt spid="29"/>
                                        </p:tgtEl>
                                        <p:attrNameLst>
                                          <p:attrName>r</p:attrName>
                                        </p:attrNameLst>
                                      </p:cBhvr>
                                    </p:animRot>
                                    <p:animRot by="240000">
                                      <p:cBhvr>
                                        <p:cTn id="14" dur="200" fill="hold">
                                          <p:stCondLst>
                                            <p:cond delay="400"/>
                                          </p:stCondLst>
                                        </p:cTn>
                                        <p:tgtEl>
                                          <p:spTgt spid="29"/>
                                        </p:tgtEl>
                                        <p:attrNameLst>
                                          <p:attrName>r</p:attrName>
                                        </p:attrNameLst>
                                      </p:cBhvr>
                                    </p:animRot>
                                    <p:animRot by="-240000">
                                      <p:cBhvr>
                                        <p:cTn id="15" dur="200" fill="hold">
                                          <p:stCondLst>
                                            <p:cond delay="600"/>
                                          </p:stCondLst>
                                        </p:cTn>
                                        <p:tgtEl>
                                          <p:spTgt spid="29"/>
                                        </p:tgtEl>
                                        <p:attrNameLst>
                                          <p:attrName>r</p:attrName>
                                        </p:attrNameLst>
                                      </p:cBhvr>
                                    </p:animRot>
                                    <p:animRot by="120000">
                                      <p:cBhvr>
                                        <p:cTn id="16" dur="200" fill="hold">
                                          <p:stCondLst>
                                            <p:cond delay="8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圆角矩形 17"/>
          <p:cNvSpPr/>
          <p:nvPr/>
        </p:nvSpPr>
        <p:spPr>
          <a:xfrm>
            <a:off x="170121" y="180753"/>
            <a:ext cx="12021879" cy="644411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Bold" panose="020B0800000000000000"/>
              <a:cs typeface="+mn-cs"/>
            </a:endParaRPr>
          </a:p>
        </p:txBody>
      </p:sp>
      <p:grpSp>
        <p:nvGrpSpPr>
          <p:cNvPr id="5" name="Group 4"/>
          <p:cNvGrpSpPr/>
          <p:nvPr/>
        </p:nvGrpSpPr>
        <p:grpSpPr>
          <a:xfrm>
            <a:off x="4832890" y="1655743"/>
            <a:ext cx="6840681" cy="3194191"/>
            <a:chOff x="535741" y="1707583"/>
            <a:chExt cx="6840681" cy="3194190"/>
          </a:xfrm>
        </p:grpSpPr>
        <p:grpSp>
          <p:nvGrpSpPr>
            <p:cNvPr id="6" name="Group 5"/>
            <p:cNvGrpSpPr/>
            <p:nvPr/>
          </p:nvGrpSpPr>
          <p:grpSpPr>
            <a:xfrm>
              <a:off x="535741" y="2511864"/>
              <a:ext cx="6840681" cy="2389909"/>
              <a:chOff x="5351318" y="4311147"/>
              <a:chExt cx="6840681" cy="2389909"/>
            </a:xfrm>
            <a:solidFill>
              <a:srgbClr val="FFFFCC"/>
            </a:solidFill>
          </p:grpSpPr>
          <p:sp>
            <p:nvSpPr>
              <p:cNvPr id="31" name="Rectangle: Rounded Corners 13"/>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514350" indent="-514350" algn="just" defTabSz="914400">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đúng</a:t>
                </a:r>
                <a:r>
                  <a:rPr lang="en-US" sz="3200" dirty="0">
                    <a:solidFill>
                      <a:prstClr val="black"/>
                    </a:solidFill>
                  </a:rPr>
                  <a:t>.</a:t>
                </a:r>
              </a:p>
              <a:p>
                <a:pPr marL="514350" indent="-514350" algn="just" defTabSz="914400">
                  <a:buFontTx/>
                  <a:buAutoNum type="arabicPeriod"/>
                </a:pPr>
                <a:r>
                  <a:rPr lang="en-US" sz="3200" dirty="0" err="1">
                    <a:solidFill>
                      <a:prstClr val="black"/>
                    </a:solidFill>
                  </a:rPr>
                  <a:t>Đọc</a:t>
                </a:r>
                <a:r>
                  <a:rPr lang="en-US" sz="3200" dirty="0">
                    <a:solidFill>
                      <a:prstClr val="black"/>
                    </a:solidFill>
                  </a:rPr>
                  <a:t> to, </a:t>
                </a:r>
                <a:r>
                  <a:rPr lang="en-US" sz="3200" dirty="0" err="1">
                    <a:solidFill>
                      <a:prstClr val="black"/>
                    </a:solidFill>
                  </a:rPr>
                  <a:t>rõ</a:t>
                </a:r>
                <a:r>
                  <a:rPr lang="en-US" sz="3200" dirty="0">
                    <a:solidFill>
                      <a:prstClr val="black"/>
                    </a:solidFill>
                  </a:rPr>
                  <a:t>.</a:t>
                </a:r>
              </a:p>
              <a:p>
                <a:pPr marL="514350" indent="-514350" algn="just" defTabSz="914400">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ngắt</a:t>
                </a:r>
                <a:r>
                  <a:rPr lang="en-US" sz="3200" dirty="0">
                    <a:solidFill>
                      <a:prstClr val="black"/>
                    </a:solidFill>
                  </a:rPr>
                  <a:t>, </a:t>
                </a:r>
                <a:r>
                  <a:rPr lang="en-US" sz="3200" dirty="0" err="1">
                    <a:solidFill>
                      <a:prstClr val="black"/>
                    </a:solidFill>
                  </a:rPr>
                  <a:t>nghỉ</a:t>
                </a:r>
                <a:r>
                  <a:rPr lang="en-US" sz="3200" dirty="0">
                    <a:solidFill>
                      <a:prstClr val="black"/>
                    </a:solidFill>
                  </a:rPr>
                  <a:t> </a:t>
                </a:r>
                <a:r>
                  <a:rPr lang="en-US" sz="3200" dirty="0" err="1">
                    <a:solidFill>
                      <a:prstClr val="black"/>
                    </a:solidFill>
                  </a:rPr>
                  <a:t>đúng</a:t>
                </a:r>
                <a:r>
                  <a:rPr lang="en-US" sz="3200" dirty="0">
                    <a:solidFill>
                      <a:prstClr val="black"/>
                    </a:solidFill>
                  </a:rPr>
                  <a:t> </a:t>
                </a:r>
                <a:r>
                  <a:rPr lang="en-US" sz="3200" dirty="0" err="1">
                    <a:solidFill>
                      <a:prstClr val="black"/>
                    </a:solidFill>
                  </a:rPr>
                  <a:t>chỗ</a:t>
                </a:r>
                <a:r>
                  <a:rPr lang="en-US" sz="3200" dirty="0">
                    <a:solidFill>
                      <a:prstClr val="black"/>
                    </a:solidFill>
                  </a:rPr>
                  <a:t>.</a:t>
                </a:r>
              </a:p>
            </p:txBody>
          </p:sp>
          <p:grpSp>
            <p:nvGrpSpPr>
              <p:cNvPr id="32" name="Group 31"/>
              <p:cNvGrpSpPr/>
              <p:nvPr/>
            </p:nvGrpSpPr>
            <p:grpSpPr>
              <a:xfrm>
                <a:off x="7848306" y="4505769"/>
                <a:ext cx="1916933" cy="698087"/>
                <a:chOff x="7938042" y="4498699"/>
                <a:chExt cx="2135833" cy="786591"/>
              </a:xfrm>
              <a:grpFill/>
            </p:grpSpPr>
            <p:pic>
              <p:nvPicPr>
                <p:cNvPr id="41" name="Picture 40"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2" name="Picture 41"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3" name="Picture 42"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3" name="Group 32"/>
              <p:cNvGrpSpPr/>
              <p:nvPr/>
            </p:nvGrpSpPr>
            <p:grpSpPr>
              <a:xfrm>
                <a:off x="7843282" y="5133562"/>
                <a:ext cx="1935526" cy="692431"/>
                <a:chOff x="7872868" y="4435004"/>
                <a:chExt cx="2216677" cy="790399"/>
              </a:xfrm>
              <a:grpFill/>
            </p:grpSpPr>
            <p:pic>
              <p:nvPicPr>
                <p:cNvPr id="38" name="Picture 37"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9" name="Picture 38"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0" name="Picture 39" descr="Icon&#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4" name="Group 33"/>
              <p:cNvGrpSpPr/>
              <p:nvPr/>
            </p:nvGrpSpPr>
            <p:grpSpPr>
              <a:xfrm>
                <a:off x="10125528" y="5659583"/>
                <a:ext cx="1915391" cy="682868"/>
                <a:chOff x="7935191" y="4561610"/>
                <a:chExt cx="2134115" cy="769441"/>
              </a:xfrm>
              <a:grpFill/>
            </p:grpSpPr>
            <p:pic>
              <p:nvPicPr>
                <p:cNvPr id="35" name="Picture 34"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36" name="Picture 35"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7" name="Picture 36" descr="Ico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7" name="Rectangle: Rounded Corners 6"/>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sz="5400" dirty="0" err="1">
                  <a:solidFill>
                    <a:prstClr val="black"/>
                  </a:solidFill>
                </a:rPr>
                <a:t>Tiêu</a:t>
              </a:r>
              <a:r>
                <a:rPr lang="en-US" sz="5400" dirty="0">
                  <a:solidFill>
                    <a:prstClr val="black"/>
                  </a:solidFill>
                </a:rPr>
                <a:t> </a:t>
              </a:r>
              <a:r>
                <a:rPr lang="en-US" sz="5400" dirty="0" err="1">
                  <a:solidFill>
                    <a:prstClr val="black"/>
                  </a:solidFill>
                </a:rPr>
                <a:t>chí</a:t>
              </a:r>
              <a:r>
                <a:rPr lang="en-US" sz="5400" dirty="0">
                  <a:solidFill>
                    <a:prstClr val="black"/>
                  </a:solidFill>
                </a:rPr>
                <a:t> </a:t>
              </a:r>
              <a:r>
                <a:rPr lang="en-US" sz="5400" dirty="0" err="1">
                  <a:solidFill>
                    <a:prstClr val="black"/>
                  </a:solidFill>
                </a:rPr>
                <a:t>đánh</a:t>
              </a:r>
              <a:r>
                <a:rPr lang="en-US" sz="5400" dirty="0">
                  <a:solidFill>
                    <a:prstClr val="black"/>
                  </a:solidFill>
                </a:rPr>
                <a:t> </a:t>
              </a:r>
              <a:r>
                <a:rPr lang="en-US" sz="5400" dirty="0" err="1">
                  <a:solidFill>
                    <a:prstClr val="black"/>
                  </a:solidFill>
                </a:rPr>
                <a:t>giá</a:t>
              </a:r>
              <a:endParaRPr lang="en-US" sz="5400" dirty="0">
                <a:solidFill>
                  <a:prstClr val="black"/>
                </a:solidFill>
              </a:endParaRPr>
            </a:p>
          </p:txBody>
        </p:sp>
      </p:grpSp>
      <p:sp>
        <p:nvSpPr>
          <p:cNvPr id="44" name="Rectangle: Rounded Corners 26"/>
          <p:cNvSpPr/>
          <p:nvPr/>
        </p:nvSpPr>
        <p:spPr>
          <a:xfrm>
            <a:off x="4832888" y="400185"/>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sz="4800" dirty="0" err="1">
                <a:solidFill>
                  <a:srgbClr val="7030A0"/>
                </a:solidFill>
              </a:rPr>
              <a:t>Luyện</a:t>
            </a:r>
            <a:r>
              <a:rPr lang="en-US" sz="4800" dirty="0">
                <a:solidFill>
                  <a:srgbClr val="7030A0"/>
                </a:solidFill>
              </a:rPr>
              <a:t> </a:t>
            </a:r>
            <a:r>
              <a:rPr lang="en-US" sz="4800" dirty="0" err="1">
                <a:solidFill>
                  <a:srgbClr val="7030A0"/>
                </a:solidFill>
              </a:rPr>
              <a:t>đọc</a:t>
            </a:r>
            <a:r>
              <a:rPr lang="en-US" sz="4800" dirty="0">
                <a:solidFill>
                  <a:srgbClr val="7030A0"/>
                </a:solidFill>
              </a:rPr>
              <a:t> </a:t>
            </a:r>
            <a:r>
              <a:rPr lang="en-US" sz="4800" dirty="0" err="1">
                <a:solidFill>
                  <a:srgbClr val="7030A0"/>
                </a:solidFill>
              </a:rPr>
              <a:t>trước</a:t>
            </a:r>
            <a:r>
              <a:rPr lang="en-US" sz="4800" dirty="0">
                <a:solidFill>
                  <a:srgbClr val="7030A0"/>
                </a:solidFill>
              </a:rPr>
              <a:t> </a:t>
            </a:r>
            <a:r>
              <a:rPr lang="en-US" sz="4800" dirty="0" err="1">
                <a:solidFill>
                  <a:srgbClr val="7030A0"/>
                </a:solidFill>
              </a:rPr>
              <a:t>lớp</a:t>
            </a:r>
            <a:endParaRPr lang="en-US" sz="4800" dirty="0">
              <a:solidFill>
                <a:srgbClr val="7030A0"/>
              </a:solidFill>
            </a:endParaRPr>
          </a:p>
        </p:txBody>
      </p:sp>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516" y="746797"/>
            <a:ext cx="4179012" cy="521025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4"/>
                                        </p:tgtEl>
                                        <p:attrNameLst>
                                          <p:attrName>r</p:attrName>
                                        </p:attrNameLst>
                                      </p:cBhvr>
                                    </p:animRot>
                                    <p:animRot by="-240000">
                                      <p:cBhvr>
                                        <p:cTn id="7" dur="200" fill="hold">
                                          <p:stCondLst>
                                            <p:cond delay="200"/>
                                          </p:stCondLst>
                                        </p:cTn>
                                        <p:tgtEl>
                                          <p:spTgt spid="44"/>
                                        </p:tgtEl>
                                        <p:attrNameLst>
                                          <p:attrName>r</p:attrName>
                                        </p:attrNameLst>
                                      </p:cBhvr>
                                    </p:animRot>
                                    <p:animRot by="240000">
                                      <p:cBhvr>
                                        <p:cTn id="8" dur="200" fill="hold">
                                          <p:stCondLst>
                                            <p:cond delay="400"/>
                                          </p:stCondLst>
                                        </p:cTn>
                                        <p:tgtEl>
                                          <p:spTgt spid="44"/>
                                        </p:tgtEl>
                                        <p:attrNameLst>
                                          <p:attrName>r</p:attrName>
                                        </p:attrNameLst>
                                      </p:cBhvr>
                                    </p:animRot>
                                    <p:animRot by="-240000">
                                      <p:cBhvr>
                                        <p:cTn id="9" dur="200" fill="hold">
                                          <p:stCondLst>
                                            <p:cond delay="600"/>
                                          </p:stCondLst>
                                        </p:cTn>
                                        <p:tgtEl>
                                          <p:spTgt spid="44"/>
                                        </p:tgtEl>
                                        <p:attrNameLst>
                                          <p:attrName>r</p:attrName>
                                        </p:attrNameLst>
                                      </p:cBhvr>
                                    </p:animRot>
                                    <p:animRot by="120000">
                                      <p:cBhvr>
                                        <p:cTn id="10" dur="200" fill="hold">
                                          <p:stCondLst>
                                            <p:cond delay="800"/>
                                          </p:stCondLst>
                                        </p:cTn>
                                        <p:tgtEl>
                                          <p:spTgt spid="4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315907" y="-361507"/>
            <a:ext cx="12874788" cy="5263116"/>
          </a:xfrm>
          <a:prstGeom prst="rect">
            <a:avLst/>
          </a:prstGeom>
        </p:spPr>
      </p:pic>
      <p:pic>
        <p:nvPicPr>
          <p:cNvPr id="2" name="Picture 1"/>
          <p:cNvPicPr>
            <a:picLocks noChangeAspect="1"/>
          </p:cNvPicPr>
          <p:nvPr/>
        </p:nvPicPr>
        <p:blipFill>
          <a:blip r:embed="rId3"/>
          <a:stretch>
            <a:fillRect/>
          </a:stretch>
        </p:blipFill>
        <p:spPr>
          <a:xfrm>
            <a:off x="2301208" y="1005945"/>
            <a:ext cx="7918519" cy="262037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ounded Rectangle 12"/>
          <p:cNvSpPr/>
          <p:nvPr/>
        </p:nvSpPr>
        <p:spPr>
          <a:xfrm>
            <a:off x="5975060" y="644447"/>
            <a:ext cx="5204420" cy="5728910"/>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401807" y="2103912"/>
            <a:ext cx="5268808" cy="3276162"/>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388483" y="2617793"/>
            <a:ext cx="5147449" cy="2554545"/>
          </a:xfrm>
          <a:prstGeom prst="rect">
            <a:avLst/>
          </a:prstGeom>
          <a:noFill/>
        </p:spPr>
        <p:txBody>
          <a:bodyPr wrap="square" numCol="1" rtlCol="0">
            <a:spAutoFit/>
          </a:bodyPr>
          <a:lstStyle/>
          <a:p>
            <a:pPr lvl="0" algn="ctr">
              <a:spcBef>
                <a:spcPts val="600"/>
              </a:spcBef>
              <a:spcAft>
                <a:spcPts val="600"/>
              </a:spcAft>
              <a:defRPr/>
            </a:pPr>
            <a:r>
              <a:rPr lang="en-US" sz="3200" b="1" dirty="0">
                <a:solidFill>
                  <a:srgbClr val="C00000"/>
                </a:solidFill>
                <a:latin typeface="Cambria" panose="02040503050406030204" pitchFamily="18" charset="0"/>
                <a:ea typeface="Cambria" panose="02040503050406030204" pitchFamily="18" charset="0"/>
              </a:rPr>
              <a:t>1. </a:t>
            </a:r>
            <a:r>
              <a:rPr lang="vi-VN" sz="3200" b="1" dirty="0">
                <a:solidFill>
                  <a:srgbClr val="C00000"/>
                </a:solidFill>
                <a:latin typeface="Cambria" panose="02040503050406030204" pitchFamily="18" charset="0"/>
                <a:ea typeface="Cambria" panose="02040503050406030204" pitchFamily="18" charset="0"/>
              </a:rPr>
              <a:t>Tìm câu văn miêu tả bao quát về đảo ở vịnh Hạ Long. Câu văn đó giúp em hình dung được những gì về vịnh Hạ Long? </a:t>
            </a:r>
            <a:endPar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p:cNvSpPr txBox="1"/>
          <p:nvPr/>
        </p:nvSpPr>
        <p:spPr>
          <a:xfrm>
            <a:off x="6123956" y="1846793"/>
            <a:ext cx="4972183" cy="3785652"/>
          </a:xfrm>
          <a:prstGeom prst="rect">
            <a:avLst/>
          </a:prstGeom>
          <a:noFill/>
        </p:spPr>
        <p:txBody>
          <a:bodyPr wrap="square" rtlCol="0">
            <a:spAutoFit/>
          </a:bodyPr>
          <a:lstStyle/>
          <a:p>
            <a:pPr lvl="0" algn="just">
              <a:spcBef>
                <a:spcPts val="600"/>
              </a:spcBef>
              <a:spcAft>
                <a:spcPts val="600"/>
              </a:spcAft>
              <a:defRPr/>
            </a:pPr>
            <a:r>
              <a:rPr lang="en-US" sz="4000" b="1" dirty="0">
                <a:solidFill>
                  <a:prstClr val="black"/>
                </a:solidFill>
                <a:latin typeface="Cambria" panose="02040503050406030204" pitchFamily="18" charset="0"/>
                <a:ea typeface="Cambria" panose="02040503050406030204" pitchFamily="18" charset="0"/>
              </a:rPr>
              <a:t>   </a:t>
            </a:r>
            <a:r>
              <a:rPr lang="vi-VN" sz="4000" b="1" dirty="0">
                <a:solidFill>
                  <a:prstClr val="black"/>
                </a:solidFill>
                <a:latin typeface="Cambria" panose="02040503050406030204" pitchFamily="18" charset="0"/>
                <a:ea typeface="Cambria" panose="02040503050406030204" pitchFamily="18" charset="0"/>
              </a:rPr>
              <a:t>Trên một diện tích hẹp, mọc lên hàng nghìn đảo nhấp nhô, khuất khúc như rồng chầu, phượng múa. </a:t>
            </a:r>
            <a:endPar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9" name="Group 8"/>
          <p:cNvGrpSpPr/>
          <p:nvPr/>
        </p:nvGrpSpPr>
        <p:grpSpPr>
          <a:xfrm>
            <a:off x="401807" y="1564536"/>
            <a:ext cx="1101452" cy="1078752"/>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297712" y="381643"/>
            <a:ext cx="11812772" cy="1416738"/>
            <a:chOff x="-237393" y="7468989"/>
            <a:chExt cx="11626707" cy="1480383"/>
          </a:xfrm>
        </p:grpSpPr>
        <p:sp>
          <p:nvSpPr>
            <p:cNvPr id="9" name="任意多边形 3"/>
            <p:cNvSpPr/>
            <p:nvPr/>
          </p:nvSpPr>
          <p:spPr>
            <a:xfrm flipH="1">
              <a:off x="422439" y="7468989"/>
              <a:ext cx="10966875" cy="1377131"/>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rgbClr val="F4A8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12" name="矩形 21"/>
            <p:cNvSpPr/>
            <p:nvPr/>
          </p:nvSpPr>
          <p:spPr>
            <a:xfrm>
              <a:off x="-237393" y="7908959"/>
              <a:ext cx="624898" cy="1040413"/>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defRPr/>
              </a:pP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sp>
        <p:nvSpPr>
          <p:cNvPr id="2" name="TextBox 1"/>
          <p:cNvSpPr txBox="1"/>
          <p:nvPr/>
        </p:nvSpPr>
        <p:spPr>
          <a:xfrm>
            <a:off x="1072711" y="549398"/>
            <a:ext cx="10884656" cy="984770"/>
          </a:xfrm>
          <a:prstGeom prst="rect">
            <a:avLst/>
          </a:prstGeom>
          <a:noFill/>
        </p:spPr>
        <p:txBody>
          <a:bodyPr wrap="square" lIns="121808" tIns="60903" rIns="121808" bIns="60903" rtlCol="0">
            <a:spAutoFit/>
          </a:bodyPr>
          <a:lstStyle/>
          <a:p>
            <a:pPr marL="0" marR="0" lvl="0" indent="0" algn="ctr" defTabSz="91313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hòn đảo ở Hạ Long được tạo hóa xếp đặt thú vị như thế nào? Bằng cách nào, tác giả giúp ta cảm nhận được điều đó?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3" name="Group 2"/>
          <p:cNvGrpSpPr/>
          <p:nvPr/>
        </p:nvGrpSpPr>
        <p:grpSpPr>
          <a:xfrm>
            <a:off x="0" y="426625"/>
            <a:ext cx="1101452" cy="1078752"/>
            <a:chOff x="2210284" y="3447251"/>
            <a:chExt cx="826089" cy="809063"/>
          </a:xfrm>
        </p:grpSpPr>
        <p:sp>
          <p:nvSpPr>
            <p:cNvPr id="4" name="Oval 3"/>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 name="图片 1"/>
          <p:cNvPicPr>
            <a:picLocks noChangeAspect="1"/>
          </p:cNvPicPr>
          <p:nvPr/>
        </p:nvPicPr>
        <p:blipFill>
          <a:blip r:embed="rId6"/>
          <a:stretch>
            <a:fillRect/>
          </a:stretch>
        </p:blipFill>
        <p:spPr>
          <a:xfrm>
            <a:off x="1307806" y="2079630"/>
            <a:ext cx="10207255" cy="4167806"/>
          </a:xfrm>
          <a:prstGeom prst="rect">
            <a:avLst/>
          </a:prstGeom>
        </p:spPr>
      </p:pic>
      <p:sp>
        <p:nvSpPr>
          <p:cNvPr id="18" name="Rectangle 17"/>
          <p:cNvSpPr/>
          <p:nvPr/>
        </p:nvSpPr>
        <p:spPr>
          <a:xfrm>
            <a:off x="2238985" y="3414737"/>
            <a:ext cx="8095861" cy="2062103"/>
          </a:xfrm>
          <a:prstGeom prst="rect">
            <a:avLst/>
          </a:prstGeom>
        </p:spPr>
        <p:txBody>
          <a:bodyPr wrap="square">
            <a:spAutoFit/>
          </a:bodyPr>
          <a:lstStyle/>
          <a:p>
            <a:pPr lvl="0" algn="just"/>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Những hòn đảo ở Hạ Long được tạo hóa xếp đặt rất thú vị. Bằng biện pháp so sánh hoặc nhân hóa, tác giả đã giúp người đọc hình dung sự thú vị đó. </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圆角矩形 17"/>
          <p:cNvSpPr/>
          <p:nvPr/>
        </p:nvSpPr>
        <p:spPr>
          <a:xfrm>
            <a:off x="170121" y="180753"/>
            <a:ext cx="12021879" cy="644411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Bold" panose="020B0800000000000000"/>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3407610105"/>
              </p:ext>
            </p:extLst>
          </p:nvPr>
        </p:nvGraphicFramePr>
        <p:xfrm>
          <a:off x="651797" y="385292"/>
          <a:ext cx="11058525" cy="6035040"/>
        </p:xfrm>
        <a:graphic>
          <a:graphicData uri="http://schemas.openxmlformats.org/drawingml/2006/table">
            <a:tbl>
              <a:tblPr firstRow="1" firstCol="1" bandRow="1">
                <a:tableStyleId>{5C22544A-7EE6-4342-B048-85BDC9FD1C3A}</a:tableStyleId>
              </a:tblPr>
              <a:tblGrid>
                <a:gridCol w="6300124">
                  <a:extLst>
                    <a:ext uri="{9D8B030D-6E8A-4147-A177-3AD203B41FA5}">
                      <a16:colId xmlns:a16="http://schemas.microsoft.com/office/drawing/2014/main" val="20000"/>
                    </a:ext>
                  </a:extLst>
                </a:gridCol>
                <a:gridCol w="4758401">
                  <a:extLst>
                    <a:ext uri="{9D8B030D-6E8A-4147-A177-3AD203B41FA5}">
                      <a16:colId xmlns:a16="http://schemas.microsoft.com/office/drawing/2014/main" val="20001"/>
                    </a:ext>
                  </a:extLst>
                </a:gridCol>
              </a:tblGrid>
              <a:tr h="1412339">
                <a:tc>
                  <a:txBody>
                    <a:bodyPr/>
                    <a:lstStyle/>
                    <a:p>
                      <a:pPr marL="0" marR="0" algn="just">
                        <a:lnSpc>
                          <a:spcPct val="150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Trên một diện tích hẹp, mọc lên </a:t>
                      </a:r>
                      <a:r>
                        <a:rPr lang="vi-VN" sz="2400" b="1" dirty="0">
                          <a:solidFill>
                            <a:srgbClr val="002060"/>
                          </a:solidFill>
                          <a:effectLst/>
                          <a:latin typeface="Cambria" panose="02040503050406030204" pitchFamily="18" charset="0"/>
                          <a:ea typeface="Cambria" panose="02040503050406030204" pitchFamily="18" charset="0"/>
                        </a:rPr>
                        <a:t>hàng nghìn đảo nhấp nhô, khuất khúc như rồng chầu, phượng múa. </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vi-VN" sz="2400" dirty="0">
                          <a:solidFill>
                            <a:srgbClr val="FF0000"/>
                          </a:solidFill>
                          <a:effectLst/>
                          <a:latin typeface="Cambria" panose="02040503050406030204" pitchFamily="18" charset="0"/>
                          <a:ea typeface="Cambria" panose="02040503050406030204" pitchFamily="18" charset="0"/>
                        </a:rPr>
                        <a:t>Câu văn sử dụng biện pháp so sánh. </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438838">
                <a:tc>
                  <a:txBody>
                    <a:bodyPr/>
                    <a:lstStyle/>
                    <a:p>
                      <a:pPr marL="0" marR="0" algn="just">
                        <a:lnSpc>
                          <a:spcPct val="150000"/>
                        </a:lnSpc>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rPr>
                        <a:t>Đảo có chỗ sừng sững, chạy dài như bức tường thành vững chãi</a:t>
                      </a:r>
                      <a:r>
                        <a:rPr lang="vi-VN" sz="2400" b="0" dirty="0">
                          <a:solidFill>
                            <a:srgbClr val="002060"/>
                          </a:solidFill>
                          <a:effectLst/>
                          <a:latin typeface="Cambria" panose="02040503050406030204" pitchFamily="18" charset="0"/>
                          <a:ea typeface="Cambria" panose="02040503050406030204" pitchFamily="18" charset="0"/>
                        </a:rPr>
                        <a:t>, ngăn khơi với lộng, nối mặt biển với chân trời. </a:t>
                      </a:r>
                      <a:endParaRPr lang="en-US" sz="2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vi-VN" sz="2400" b="1" dirty="0">
                          <a:solidFill>
                            <a:srgbClr val="FF0000"/>
                          </a:solidFill>
                          <a:effectLst/>
                          <a:latin typeface="Cambria" panose="02040503050406030204" pitchFamily="18" charset="0"/>
                          <a:ea typeface="Cambria" panose="02040503050406030204" pitchFamily="18" charset="0"/>
                        </a:rPr>
                        <a:t>Câu văn sử dụng biện pháp so sánh.</a:t>
                      </a:r>
                      <a:endParaRPr lang="en-US" sz="2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412339">
                <a:tc>
                  <a:txBody>
                    <a:bodyPr/>
                    <a:lstStyle/>
                    <a:p>
                      <a:pPr marL="0" marR="0" algn="just">
                        <a:lnSpc>
                          <a:spcPct val="150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Có chỗ </a:t>
                      </a:r>
                      <a:r>
                        <a:rPr lang="vi-VN" sz="2400" b="1" dirty="0">
                          <a:solidFill>
                            <a:srgbClr val="002060"/>
                          </a:solidFill>
                          <a:effectLst/>
                          <a:latin typeface="Cambria" panose="02040503050406030204" pitchFamily="18" charset="0"/>
                          <a:ea typeface="Cambria" panose="02040503050406030204" pitchFamily="18" charset="0"/>
                        </a:rPr>
                        <a:t>đảo dàn ra thưa thớt</a:t>
                      </a:r>
                      <a:r>
                        <a:rPr lang="vi-VN" sz="2400" b="0" dirty="0">
                          <a:solidFill>
                            <a:srgbClr val="002060"/>
                          </a:solidFill>
                          <a:effectLst/>
                          <a:latin typeface="Cambria" panose="02040503050406030204" pitchFamily="18" charset="0"/>
                          <a:ea typeface="Cambria" panose="02040503050406030204" pitchFamily="18" charset="0"/>
                        </a:rPr>
                        <a:t>, hòn này với hòn kia biệt lập, xa trông </a:t>
                      </a:r>
                      <a:r>
                        <a:rPr lang="vi-VN" sz="2400" b="1" dirty="0">
                          <a:solidFill>
                            <a:srgbClr val="002060"/>
                          </a:solidFill>
                          <a:effectLst/>
                          <a:latin typeface="Cambria" panose="02040503050406030204" pitchFamily="18" charset="0"/>
                          <a:ea typeface="Cambria" panose="02040503050406030204" pitchFamily="18" charset="0"/>
                        </a:rPr>
                        <a:t>như quân cờ bày chon von trên mặt biển. </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vi-VN" sz="2400" b="1" dirty="0">
                          <a:solidFill>
                            <a:srgbClr val="FF0000"/>
                          </a:solidFill>
                          <a:effectLst/>
                          <a:latin typeface="Cambria" panose="02040503050406030204" pitchFamily="18" charset="0"/>
                          <a:ea typeface="Cambria" panose="02040503050406030204" pitchFamily="18" charset="0"/>
                        </a:rPr>
                        <a:t>Câu văn sử dụng biện pháp nhân hóa và so sánh.</a:t>
                      </a:r>
                      <a:endParaRPr lang="en-US" sz="2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50742">
                <a:tc>
                  <a:txBody>
                    <a:bodyPr/>
                    <a:lstStyle/>
                    <a:p>
                      <a:pPr marL="0" marR="0" algn="just">
                        <a:lnSpc>
                          <a:spcPct val="150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Có </a:t>
                      </a:r>
                      <a:r>
                        <a:rPr lang="vi-VN" sz="2400" b="1" dirty="0">
                          <a:solidFill>
                            <a:srgbClr val="002060"/>
                          </a:solidFill>
                          <a:effectLst/>
                          <a:latin typeface="Cambria" panose="02040503050406030204" pitchFamily="18" charset="0"/>
                          <a:ea typeface="Cambria" panose="02040503050406030204" pitchFamily="18" charset="0"/>
                        </a:rPr>
                        <a:t>chỗ đảo quần tụ lại, xúm xít như vạn chài lúc neo thuyền, phơi lưới. </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r>
                        <a:rPr lang="vi-VN" sz="2400" b="1" dirty="0">
                          <a:solidFill>
                            <a:srgbClr val="FF0000"/>
                          </a:solidFill>
                          <a:effectLst/>
                          <a:latin typeface="Cambria" panose="02040503050406030204" pitchFamily="18" charset="0"/>
                          <a:ea typeface="Cambria" panose="02040503050406030204" pitchFamily="18" charset="0"/>
                        </a:rPr>
                        <a:t>Câu văn sử dụng biện pháp nhân hóa và so sánh.</a:t>
                      </a:r>
                      <a:endParaRPr lang="en-US" sz="2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1841321" y="1771681"/>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pic>
        <p:nvPicPr>
          <p:cNvPr id="46" name="Picture 45"/>
          <p:cNvPicPr>
            <a:picLocks noChangeAspect="1"/>
          </p:cNvPicPr>
          <p:nvPr/>
        </p:nvPicPr>
        <p:blipFill>
          <a:blip r:embed="rId2"/>
          <a:stretch>
            <a:fillRect/>
          </a:stretch>
        </p:blipFill>
        <p:spPr>
          <a:xfrm>
            <a:off x="2092350" y="2410251"/>
            <a:ext cx="8565622" cy="195088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5920" y="-4359349"/>
            <a:ext cx="2073349" cy="207334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2000"/>
                                        <p:tgtEl>
                                          <p:spTgt spid="4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ed Rectangle 9"/>
          <p:cNvSpPr/>
          <p:nvPr/>
        </p:nvSpPr>
        <p:spPr>
          <a:xfrm>
            <a:off x="339046" y="1761341"/>
            <a:ext cx="11218545" cy="4628826"/>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矩形 29"/>
          <p:cNvSpPr/>
          <p:nvPr/>
        </p:nvSpPr>
        <p:spPr>
          <a:xfrm>
            <a:off x="1588897" y="142556"/>
            <a:ext cx="8911291" cy="1453268"/>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300" normalizeH="0" baseline="0" noProof="0" dirty="0">
              <a:ln>
                <a:noFill/>
              </a:ln>
              <a:solidFill>
                <a:prstClr val="black"/>
              </a:solidFill>
              <a:effectLst/>
              <a:uLnTx/>
              <a:uFillTx/>
              <a:latin typeface="Calibri" panose="020F0502020204030204"/>
              <a:ea typeface="思源黑体 CN" panose="020B0500000000000000" pitchFamily="34" charset="-122"/>
              <a:cs typeface="Times New Roman" panose="02020603050405020304" pitchFamily="18" charset="0"/>
            </a:endParaRPr>
          </a:p>
        </p:txBody>
      </p:sp>
      <p:sp>
        <p:nvSpPr>
          <p:cNvPr id="4" name="TextBox 3"/>
          <p:cNvSpPr txBox="1"/>
          <p:nvPr/>
        </p:nvSpPr>
        <p:spPr>
          <a:xfrm>
            <a:off x="1831335" y="244796"/>
            <a:ext cx="870351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a:solidFill>
                  <a:srgbClr val="002060"/>
                </a:solidFill>
                <a:latin typeface="Cambria" panose="02040503050406030204" pitchFamily="18" charset="0"/>
                <a:ea typeface="Cambria" panose="02040503050406030204" pitchFamily="18" charset="0"/>
              </a:rPr>
              <a:t>3.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Dựa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hãy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đảo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Hạ</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Long? </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 name="Group 4"/>
          <p:cNvGrpSpPr/>
          <p:nvPr/>
        </p:nvGrpSpPr>
        <p:grpSpPr>
          <a:xfrm>
            <a:off x="1029813" y="434035"/>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2" name="Table 1"/>
          <p:cNvGraphicFramePr>
            <a:graphicFrameLocks noGrp="1"/>
          </p:cNvGraphicFramePr>
          <p:nvPr/>
        </p:nvGraphicFramePr>
        <p:xfrm>
          <a:off x="1339702" y="2402959"/>
          <a:ext cx="9431078" cy="3253562"/>
        </p:xfrm>
        <a:graphic>
          <a:graphicData uri="http://schemas.openxmlformats.org/drawingml/2006/table">
            <a:tbl>
              <a:tblPr firstRow="1" firstCol="1" bandRow="1">
                <a:tableStyleId>{5C22544A-7EE6-4342-B048-85BDC9FD1C3A}</a:tableStyleId>
              </a:tblPr>
              <a:tblGrid>
                <a:gridCol w="2901846">
                  <a:extLst>
                    <a:ext uri="{9D8B030D-6E8A-4147-A177-3AD203B41FA5}">
                      <a16:colId xmlns:a16="http://schemas.microsoft.com/office/drawing/2014/main" val="20000"/>
                    </a:ext>
                  </a:extLst>
                </a:gridCol>
                <a:gridCol w="3541484">
                  <a:extLst>
                    <a:ext uri="{9D8B030D-6E8A-4147-A177-3AD203B41FA5}">
                      <a16:colId xmlns:a16="http://schemas.microsoft.com/office/drawing/2014/main" val="20001"/>
                    </a:ext>
                  </a:extLst>
                </a:gridCol>
                <a:gridCol w="2987748">
                  <a:extLst>
                    <a:ext uri="{9D8B030D-6E8A-4147-A177-3AD203B41FA5}">
                      <a16:colId xmlns:a16="http://schemas.microsoft.com/office/drawing/2014/main" val="20002"/>
                    </a:ext>
                  </a:extLst>
                </a:gridCol>
              </a:tblGrid>
              <a:tr h="3253562">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12" name="TextBox 11"/>
          <p:cNvSpPr txBox="1"/>
          <p:nvPr/>
        </p:nvSpPr>
        <p:spPr>
          <a:xfrm>
            <a:off x="1541722" y="2583711"/>
            <a:ext cx="2775097" cy="2554545"/>
          </a:xfrm>
          <a:prstGeom prst="rect">
            <a:avLst/>
          </a:prstGeom>
          <a:noFill/>
        </p:spPr>
        <p:txBody>
          <a:bodyPr wrap="square" rtlCol="0">
            <a:spAutoFit/>
          </a:bodyPr>
          <a:lstStyle/>
          <a:p>
            <a:pPr algn="just"/>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chông</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chênh</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như</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cóc</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ngồi</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bờ</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giếng</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kern="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Cóc</a:t>
            </a:r>
            <a:r>
              <a:rPr lang="en-US" sz="3200" i="1" kern="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solidFill>
                <a:srgbClr val="FF0000"/>
              </a:solidFill>
              <a:latin typeface="Cambria" panose="02040503050406030204" pitchFamily="18" charset="0"/>
              <a:ea typeface="Cambria" panose="02040503050406030204" pitchFamily="18" charset="0"/>
            </a:endParaRPr>
          </a:p>
        </p:txBody>
      </p:sp>
      <p:sp>
        <p:nvSpPr>
          <p:cNvPr id="13" name="TextBox 12"/>
          <p:cNvSpPr txBox="1"/>
          <p:nvPr/>
        </p:nvSpPr>
        <p:spPr>
          <a:xfrm>
            <a:off x="4423145" y="2604976"/>
            <a:ext cx="3168502" cy="2554545"/>
          </a:xfrm>
          <a:prstGeom prst="rect">
            <a:avLst/>
          </a:prstGeom>
          <a:noFill/>
        </p:spPr>
        <p:txBody>
          <a:bodyPr wrap="square" rtlCol="0">
            <a:spAutoFit/>
          </a:bodyPr>
          <a:lstStyle/>
          <a:p>
            <a:pPr algn="just"/>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Có hòn trông như đôi gà đang xòe cánh chọi nhau trên mặt nước (hòn Gà Chọi)</a:t>
            </a:r>
            <a:endParaRPr lang="en-US" sz="3200" dirty="0">
              <a:solidFill>
                <a:srgbClr val="FF0000"/>
              </a:solidFill>
              <a:latin typeface="Cambria" panose="02040503050406030204" pitchFamily="18" charset="0"/>
              <a:ea typeface="Cambria" panose="02040503050406030204" pitchFamily="18" charset="0"/>
            </a:endParaRPr>
          </a:p>
        </p:txBody>
      </p:sp>
      <p:sp>
        <p:nvSpPr>
          <p:cNvPr id="14" name="TextBox 13"/>
          <p:cNvSpPr txBox="1"/>
          <p:nvPr/>
        </p:nvSpPr>
        <p:spPr>
          <a:xfrm>
            <a:off x="7889359" y="2615609"/>
            <a:ext cx="2658139" cy="2554545"/>
          </a:xfrm>
          <a:prstGeom prst="rect">
            <a:avLst/>
          </a:prstGeom>
          <a:noFill/>
        </p:spPr>
        <p:txBody>
          <a:bodyPr wrap="square" rtlCol="0">
            <a:spAutoFit/>
          </a:bodyPr>
          <a:lstStyle/>
          <a:p>
            <a:pPr algn="just"/>
            <a:r>
              <a:rPr lang="vi-VN" sz="3200" i="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Có hòn như ông lão trầm tĩnh ngồi câu cá (hòn Ông Lã Vọng). </a:t>
            </a:r>
            <a:endParaRPr lang="en-US" sz="3200"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ed Rectangle 9"/>
          <p:cNvSpPr/>
          <p:nvPr/>
        </p:nvSpPr>
        <p:spPr>
          <a:xfrm>
            <a:off x="339046" y="1761341"/>
            <a:ext cx="11218545" cy="4628826"/>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矩形 29"/>
          <p:cNvSpPr/>
          <p:nvPr/>
        </p:nvSpPr>
        <p:spPr>
          <a:xfrm>
            <a:off x="1588897" y="142556"/>
            <a:ext cx="8911291" cy="1453268"/>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300" normalizeH="0" baseline="0" noProof="0" dirty="0">
              <a:ln>
                <a:noFill/>
              </a:ln>
              <a:solidFill>
                <a:prstClr val="black"/>
              </a:solidFill>
              <a:effectLst/>
              <a:uLnTx/>
              <a:uFillTx/>
              <a:latin typeface="Calibri" panose="020F0502020204030204"/>
              <a:ea typeface="思源黑体 CN" panose="020B0500000000000000" pitchFamily="34" charset="-122"/>
              <a:cs typeface="Times New Roman" panose="02020603050405020304" pitchFamily="18" charset="0"/>
            </a:endParaRPr>
          </a:p>
        </p:txBody>
      </p:sp>
      <p:sp>
        <p:nvSpPr>
          <p:cNvPr id="4" name="TextBox 3"/>
          <p:cNvSpPr txBox="1"/>
          <p:nvPr/>
        </p:nvSpPr>
        <p:spPr>
          <a:xfrm>
            <a:off x="1831335" y="244796"/>
            <a:ext cx="870351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ngắm đảo ở vịnh Hạ Long, vì sao tác giả có cảm giác được “chiêm ngưỡng một thế giới sống động đã trải qua hàng triệu năm hóa đá”?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 name="Group 4"/>
          <p:cNvGrpSpPr/>
          <p:nvPr/>
        </p:nvGrpSpPr>
        <p:grpSpPr>
          <a:xfrm>
            <a:off x="1029813" y="434035"/>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p:cNvSpPr txBox="1"/>
          <p:nvPr/>
        </p:nvSpPr>
        <p:spPr>
          <a:xfrm>
            <a:off x="723014" y="2456121"/>
            <a:ext cx="10526233" cy="3539430"/>
          </a:xfrm>
          <a:prstGeom prst="rect">
            <a:avLst/>
          </a:prstGeom>
          <a:noFill/>
        </p:spPr>
        <p:txBody>
          <a:bodyPr wrap="square" rtlCol="0">
            <a:spAutoFit/>
          </a:bodyPr>
          <a:lstStyle/>
          <a:p>
            <a:pPr algn="just"/>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Khi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ngắm</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đảo</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Hạ</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Long,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tác</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giác</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chiêm</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ngưỡng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thế</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giới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động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trải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qua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hàng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triệu</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năm</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hóa</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đá</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vì</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dáng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mỗi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đảo</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trên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vịnh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Hạ</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Long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đều</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giống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người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hoặc</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quen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thuộc</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ảnh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mái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nhà</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ảnh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ông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lão</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ngồi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cá</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cóc</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gà</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rùa</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thiên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nga</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Những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đảo</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tụ</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họp</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lại</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bên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nhau</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lên</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thấp</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thoáng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ảnh</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sự</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sống</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vậy</a:t>
            </a:r>
            <a:r>
              <a:rPr lang="en-US" sz="3200"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32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29"/>
          <p:cNvSpPr/>
          <p:nvPr/>
        </p:nvSpPr>
        <p:spPr>
          <a:xfrm>
            <a:off x="1403498" y="356458"/>
            <a:ext cx="10524799" cy="3677603"/>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altLang="zh-CN" sz="3000" b="0" i="0" u="none" strike="noStrike" kern="1200" cap="none" spc="300" normalizeH="0" baseline="0" noProof="0" dirty="0">
              <a:ln>
                <a:noFill/>
              </a:ln>
              <a:solidFill>
                <a:prstClr val="black"/>
              </a:solidFill>
              <a:effectLst/>
              <a:uLnTx/>
              <a:uFillTx/>
              <a:latin typeface="Calibri" panose="020F0502020204030204"/>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lang="en-US" altLang="zh-CN" sz="3000" spc="300" dirty="0">
              <a:solidFill>
                <a:prstClr val="black"/>
              </a:solidFill>
              <a:latin typeface="Calibri" panose="020F0502020204030204"/>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altLang="zh-CN" sz="3000" b="0" i="0" u="none" strike="noStrike" kern="1200" cap="none" spc="300" normalizeH="0" baseline="0" noProof="0" dirty="0">
              <a:ln>
                <a:noFill/>
              </a:ln>
              <a:solidFill>
                <a:prstClr val="black"/>
              </a:solidFill>
              <a:effectLst/>
              <a:uLnTx/>
              <a:uFillTx/>
              <a:latin typeface="Calibri" panose="020F0502020204030204"/>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lang="en-US" altLang="zh-CN" sz="3000" spc="300" dirty="0">
              <a:solidFill>
                <a:prstClr val="black"/>
              </a:solidFill>
              <a:latin typeface="Calibri" panose="020F0502020204030204"/>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en-US" altLang="zh-CN" sz="3000" b="0" i="0" u="none" strike="noStrike" kern="1200" cap="none" spc="300" normalizeH="0" baseline="0" noProof="0" dirty="0">
              <a:ln>
                <a:noFill/>
              </a:ln>
              <a:solidFill>
                <a:prstClr val="black"/>
              </a:solidFill>
              <a:effectLst/>
              <a:uLnTx/>
              <a:uFillTx/>
              <a:latin typeface="Calibri" panose="020F0502020204030204"/>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lang="en-US" altLang="zh-CN" sz="3000" spc="300" dirty="0">
              <a:solidFill>
                <a:prstClr val="black"/>
              </a:solidFill>
              <a:latin typeface="Calibri" panose="020F0502020204030204"/>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3000" b="0" i="0" u="none" strike="noStrike" kern="1200" cap="none" spc="300" normalizeH="0" baseline="0" noProof="0" dirty="0">
              <a:ln>
                <a:noFill/>
              </a:ln>
              <a:solidFill>
                <a:prstClr val="black"/>
              </a:solidFill>
              <a:effectLst/>
              <a:uLnTx/>
              <a:uFillTx/>
              <a:latin typeface="Calibri" panose="020F0502020204030204"/>
              <a:ea typeface="思源黑体 CN" panose="020B0500000000000000" pitchFamily="34" charset="-122"/>
              <a:cs typeface="Times New Roman" panose="02020603050405020304" pitchFamily="18" charset="0"/>
            </a:endParaRPr>
          </a:p>
        </p:txBody>
      </p:sp>
      <p:grpSp>
        <p:nvGrpSpPr>
          <p:cNvPr id="5" name="Group 4"/>
          <p:cNvGrpSpPr/>
          <p:nvPr/>
        </p:nvGrpSpPr>
        <p:grpSpPr>
          <a:xfrm>
            <a:off x="286865" y="300226"/>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Box 1"/>
          <p:cNvSpPr txBox="1"/>
          <p:nvPr/>
        </p:nvSpPr>
        <p:spPr>
          <a:xfrm>
            <a:off x="1605516" y="502735"/>
            <a:ext cx="10180843" cy="304698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Chủ đề của bài Những hòn đảo trên vịnh Hạ Long là gì? Chọn đáp án đúng.</a:t>
            </a:r>
          </a:p>
          <a:p>
            <a:pPr lvl="0" algn="just"/>
            <a:r>
              <a:rPr lang="vi-VN" sz="3200" dirty="0">
                <a:solidFill>
                  <a:prstClr val="black"/>
                </a:solidFill>
                <a:latin typeface="Cambria" panose="02040503050406030204" pitchFamily="18" charset="0"/>
                <a:ea typeface="Cambria" panose="02040503050406030204" pitchFamily="18" charset="0"/>
              </a:rPr>
              <a:t>A. Vẻ đẹp kì thú của những hòn đảo trên vịnh Hạ Long</a:t>
            </a:r>
          </a:p>
          <a:p>
            <a:pPr lvl="0" algn="just"/>
            <a:r>
              <a:rPr lang="vi-VN" sz="3200" dirty="0">
                <a:solidFill>
                  <a:prstClr val="black"/>
                </a:solidFill>
                <a:latin typeface="Cambria" panose="02040503050406030204" pitchFamily="18" charset="0"/>
                <a:ea typeface="Cambria" panose="02040503050406030204" pitchFamily="18" charset="0"/>
              </a:rPr>
              <a:t>B. Sự thơ mộng, huyền bí của sóng nước Hạ Long</a:t>
            </a:r>
          </a:p>
          <a:p>
            <a:pPr lvl="0" algn="just"/>
            <a:r>
              <a:rPr lang="vi-VN" sz="3200" dirty="0">
                <a:solidFill>
                  <a:prstClr val="black"/>
                </a:solidFill>
                <a:latin typeface="Cambria" panose="02040503050406030204" pitchFamily="18" charset="0"/>
                <a:ea typeface="Cambria" panose="02040503050406030204" pitchFamily="18" charset="0"/>
              </a:rPr>
              <a:t>C. Sức cuốn hút của thiên nhiên Hạ Long đối với du khách</a:t>
            </a:r>
          </a:p>
          <a:p>
            <a:pPr lvl="0" algn="just"/>
            <a:r>
              <a:rPr lang="vi-VN" sz="3200" dirty="0">
                <a:solidFill>
                  <a:prstClr val="black"/>
                </a:solidFill>
                <a:latin typeface="Cambria" panose="02040503050406030204" pitchFamily="18" charset="0"/>
                <a:ea typeface="Cambria" panose="02040503050406030204" pitchFamily="18" charset="0"/>
              </a:rPr>
              <a:t>D. Những cảnh đẹp có một không hai của thiên nhiên</a:t>
            </a:r>
            <a:endParaRPr kumimoji="0" lang="en-US" i="0" u="none" strike="noStrike" kern="1200" cap="none" spc="0" normalizeH="0" baseline="0" noProof="0" dirty="0">
              <a:ln>
                <a:noFill/>
              </a:ln>
              <a:solidFill>
                <a:prstClr val="black"/>
              </a:solidFill>
              <a:effectLst/>
              <a:uLnTx/>
              <a:uFillTx/>
              <a:latin typeface="Calibri" panose="020F0502020204030204"/>
            </a:endParaRPr>
          </a:p>
        </p:txBody>
      </p:sp>
      <p:sp>
        <p:nvSpPr>
          <p:cNvPr id="13" name="Oval 12"/>
          <p:cNvSpPr/>
          <p:nvPr/>
        </p:nvSpPr>
        <p:spPr>
          <a:xfrm>
            <a:off x="1541721" y="1616149"/>
            <a:ext cx="595423"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5"/>
          <p:cNvSpPr/>
          <p:nvPr/>
        </p:nvSpPr>
        <p:spPr>
          <a:xfrm>
            <a:off x="1390053" y="890156"/>
            <a:ext cx="9911809" cy="4681303"/>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1" fmla="*/ 333375 w 4981575"/>
              <a:gd name="connsiteY0-2" fmla="*/ 0 h 3981450"/>
              <a:gd name="connsiteX1-3" fmla="*/ 4981575 w 4981575"/>
              <a:gd name="connsiteY1-4" fmla="*/ 0 h 3981450"/>
              <a:gd name="connsiteX2-5" fmla="*/ 4981575 w 4981575"/>
              <a:gd name="connsiteY2-6" fmla="*/ 3981450 h 3981450"/>
              <a:gd name="connsiteX3-7" fmla="*/ 0 w 4981575"/>
              <a:gd name="connsiteY3-8" fmla="*/ 3933825 h 3981450"/>
              <a:gd name="connsiteX4-9" fmla="*/ 333375 w 4981575"/>
              <a:gd name="connsiteY4-10" fmla="*/ 0 h 3981450"/>
              <a:gd name="connsiteX0-11" fmla="*/ 333375 w 4981575"/>
              <a:gd name="connsiteY0-12" fmla="*/ 0 h 3933825"/>
              <a:gd name="connsiteX1-13" fmla="*/ 4981575 w 4981575"/>
              <a:gd name="connsiteY1-14" fmla="*/ 0 h 3933825"/>
              <a:gd name="connsiteX2-15" fmla="*/ 4248150 w 4981575"/>
              <a:gd name="connsiteY2-16" fmla="*/ 3581400 h 3933825"/>
              <a:gd name="connsiteX3-17" fmla="*/ 0 w 4981575"/>
              <a:gd name="connsiteY3-18" fmla="*/ 3933825 h 3933825"/>
              <a:gd name="connsiteX4-19" fmla="*/ 333375 w 4981575"/>
              <a:gd name="connsiteY4-20" fmla="*/ 0 h 3933825"/>
              <a:gd name="connsiteX0-21" fmla="*/ 333375 w 4981575"/>
              <a:gd name="connsiteY0-22" fmla="*/ 0 h 3952875"/>
              <a:gd name="connsiteX1-23" fmla="*/ 4981575 w 4981575"/>
              <a:gd name="connsiteY1-24" fmla="*/ 0 h 3952875"/>
              <a:gd name="connsiteX2-25" fmla="*/ 4981575 w 4981575"/>
              <a:gd name="connsiteY2-26" fmla="*/ 3952875 h 3952875"/>
              <a:gd name="connsiteX3-27" fmla="*/ 0 w 4981575"/>
              <a:gd name="connsiteY3-28" fmla="*/ 3933825 h 3952875"/>
              <a:gd name="connsiteX4-29" fmla="*/ 333375 w 4981575"/>
              <a:gd name="connsiteY4-30" fmla="*/ 0 h 3952875"/>
              <a:gd name="connsiteX0-31" fmla="*/ 333375 w 5191125"/>
              <a:gd name="connsiteY0-32" fmla="*/ 0 h 3952875"/>
              <a:gd name="connsiteX1-33" fmla="*/ 5191125 w 5191125"/>
              <a:gd name="connsiteY1-34" fmla="*/ 95250 h 3952875"/>
              <a:gd name="connsiteX2-35" fmla="*/ 4981575 w 5191125"/>
              <a:gd name="connsiteY2-36" fmla="*/ 3952875 h 3952875"/>
              <a:gd name="connsiteX3-37" fmla="*/ 0 w 5191125"/>
              <a:gd name="connsiteY3-38" fmla="*/ 3933825 h 3952875"/>
              <a:gd name="connsiteX4-39" fmla="*/ 333375 w 5191125"/>
              <a:gd name="connsiteY4-40" fmla="*/ 0 h 39528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7" name="TextBox 6"/>
          <p:cNvSpPr txBox="1"/>
          <p:nvPr/>
        </p:nvSpPr>
        <p:spPr>
          <a:xfrm>
            <a:off x="1807535" y="2561499"/>
            <a:ext cx="9119504" cy="2554545"/>
          </a:xfrm>
          <a:prstGeom prst="rect">
            <a:avLst/>
          </a:prstGeom>
          <a:noFill/>
        </p:spPr>
        <p:txBody>
          <a:bodyPr wrap="square" rtlCol="0">
            <a:spAutoFit/>
          </a:bodyPr>
          <a:lstStyle/>
          <a:p>
            <a:pPr lvl="0" algn="just"/>
            <a:r>
              <a:rPr lang="vi-VN" sz="3200" b="1" dirty="0">
                <a:solidFill>
                  <a:srgbClr val="002060"/>
                </a:solidFill>
                <a:latin typeface="Cambria" panose="02040503050406030204" pitchFamily="18" charset="0"/>
                <a:ea typeface="Cambria" panose="02040503050406030204" pitchFamily="18" charset="0"/>
              </a:rPr>
              <a:t>Bài đọc cho thấy vẻ kì thú của những hòn đảo trên vịnh Hạ Long. Mỗi hòn đảo lại mang một dáng hình, vẻ đẹp riêng và chúng được xếp đặt vô cùng đặc sắc. Qua bài đọc, ta càng thêm tự hào trước thắng cảnh của đất nước Việt Nam.</a:t>
            </a:r>
          </a:p>
        </p:txBody>
      </p:sp>
      <p:pic>
        <p:nvPicPr>
          <p:cNvPr id="2" name="Picture 1"/>
          <p:cNvPicPr>
            <a:picLocks noChangeAspect="1"/>
          </p:cNvPicPr>
          <p:nvPr/>
        </p:nvPicPr>
        <p:blipFill>
          <a:blip r:embed="rId2"/>
          <a:stretch>
            <a:fillRect/>
          </a:stretch>
        </p:blipFill>
        <p:spPr>
          <a:xfrm>
            <a:off x="2797229" y="677191"/>
            <a:ext cx="7809653" cy="2377646"/>
          </a:xfrm>
          <a:prstGeom prst="rect">
            <a:avLst/>
          </a:prstGeom>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850605" y="-255447"/>
            <a:ext cx="9303488" cy="6411697"/>
          </a:xfrm>
          <a:prstGeom prst="rect">
            <a:avLst/>
          </a:prstGeom>
        </p:spPr>
      </p:pic>
      <p:sp>
        <p:nvSpPr>
          <p:cNvPr id="5" name="Rectangle 4"/>
          <p:cNvSpPr/>
          <p:nvPr/>
        </p:nvSpPr>
        <p:spPr>
          <a:xfrm>
            <a:off x="1362702" y="1632403"/>
            <a:ext cx="8486318"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8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8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diễn cảm</a:t>
            </a:r>
            <a:endParaRPr kumimoji="0" lang="en-US" sz="8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p:cNvPicPr>
            <a:picLocks noChangeAspect="1"/>
          </p:cNvPicPr>
          <p:nvPr/>
        </p:nvPicPr>
        <p:blipFill>
          <a:blip r:embed="rId3"/>
          <a:stretch>
            <a:fillRect/>
          </a:stretch>
        </p:blipFill>
        <p:spPr>
          <a:xfrm>
            <a:off x="2043551" y="2319868"/>
            <a:ext cx="7923727" cy="4538133"/>
          </a:xfrm>
          <a:prstGeom prst="rect">
            <a:avLst/>
          </a:prstGeom>
          <a:effectLst/>
        </p:spPr>
      </p:pic>
      <p:pic>
        <p:nvPicPr>
          <p:cNvPr id="2" name="Picture 1"/>
          <p:cNvPicPr>
            <a:picLocks noChangeAspect="1"/>
          </p:cNvPicPr>
          <p:nvPr/>
        </p:nvPicPr>
        <p:blipFill>
          <a:blip r:embed="rId4"/>
          <a:stretch>
            <a:fillRect/>
          </a:stretch>
        </p:blipFill>
        <p:spPr>
          <a:xfrm>
            <a:off x="0" y="112312"/>
            <a:ext cx="11979678" cy="999831"/>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1335880" y="161824"/>
            <a:ext cx="8585094" cy="5501557"/>
          </a:xfrm>
          <a:prstGeom prst="rect">
            <a:avLst/>
          </a:prstGeom>
        </p:spPr>
      </p:pic>
      <p:pic>
        <p:nvPicPr>
          <p:cNvPr id="2" name="Picture 1"/>
          <p:cNvPicPr>
            <a:picLocks noChangeAspect="1"/>
          </p:cNvPicPr>
          <p:nvPr/>
        </p:nvPicPr>
        <p:blipFill>
          <a:blip r:embed="rId3"/>
          <a:stretch>
            <a:fillRect/>
          </a:stretch>
        </p:blipFill>
        <p:spPr>
          <a:xfrm>
            <a:off x="1331821" y="1925663"/>
            <a:ext cx="8486368" cy="243251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圆角矩形 17"/>
          <p:cNvSpPr/>
          <p:nvPr/>
        </p:nvSpPr>
        <p:spPr>
          <a:xfrm>
            <a:off x="22352" y="29183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Bold" panose="020B0800000000000000"/>
              <a:cs typeface="+mn-cs"/>
            </a:endParaRPr>
          </a:p>
        </p:txBody>
      </p:sp>
      <p:sp>
        <p:nvSpPr>
          <p:cNvPr id="3" name="Rectangle 2"/>
          <p:cNvSpPr/>
          <p:nvPr/>
        </p:nvSpPr>
        <p:spPr>
          <a:xfrm>
            <a:off x="1619814" y="177579"/>
            <a:ext cx="9476912" cy="1150049"/>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2040733" y="240863"/>
            <a:ext cx="8635073"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Nêu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tác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dụng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ngữ</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việc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miêu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tả</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hòn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đảo</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trên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vịnh</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Hạ</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Long.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Wave 4"/>
          <p:cNvSpPr/>
          <p:nvPr/>
        </p:nvSpPr>
        <p:spPr>
          <a:xfrm>
            <a:off x="1892595" y="1531088"/>
            <a:ext cx="1988289"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nhấp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nhô</a:t>
            </a:r>
            <a:endParaRPr lang="en-US" sz="2800" b="1" dirty="0">
              <a:solidFill>
                <a:srgbClr val="002060"/>
              </a:solidFill>
              <a:latin typeface="Cambria" panose="02040503050406030204" pitchFamily="18" charset="0"/>
              <a:ea typeface="Cambria" panose="02040503050406030204" pitchFamily="18" charset="0"/>
            </a:endParaRPr>
          </a:p>
        </p:txBody>
      </p:sp>
      <p:sp>
        <p:nvSpPr>
          <p:cNvPr id="18" name="Wave 17"/>
          <p:cNvSpPr/>
          <p:nvPr/>
        </p:nvSpPr>
        <p:spPr>
          <a:xfrm>
            <a:off x="4763386" y="1562985"/>
            <a:ext cx="2413591"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sừng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sững</a:t>
            </a:r>
            <a:endParaRPr lang="en-US" sz="2800" b="1" dirty="0">
              <a:solidFill>
                <a:srgbClr val="002060"/>
              </a:solidFill>
              <a:latin typeface="Cambria" panose="02040503050406030204" pitchFamily="18" charset="0"/>
              <a:ea typeface="Cambria" panose="02040503050406030204" pitchFamily="18" charset="0"/>
            </a:endParaRPr>
          </a:p>
        </p:txBody>
      </p:sp>
      <p:sp>
        <p:nvSpPr>
          <p:cNvPr id="19" name="Wave 18"/>
          <p:cNvSpPr/>
          <p:nvPr/>
        </p:nvSpPr>
        <p:spPr>
          <a:xfrm>
            <a:off x="8187069" y="1562985"/>
            <a:ext cx="2413591"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thưa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thớt</a:t>
            </a:r>
            <a:endParaRPr lang="en-US" sz="2800" b="1" dirty="0">
              <a:solidFill>
                <a:srgbClr val="002060"/>
              </a:solidFill>
              <a:latin typeface="Cambria" panose="02040503050406030204" pitchFamily="18" charset="0"/>
              <a:ea typeface="Cambria" panose="02040503050406030204" pitchFamily="18" charset="0"/>
            </a:endParaRPr>
          </a:p>
        </p:txBody>
      </p:sp>
      <p:sp>
        <p:nvSpPr>
          <p:cNvPr id="23" name="Wave 22"/>
          <p:cNvSpPr/>
          <p:nvPr/>
        </p:nvSpPr>
        <p:spPr>
          <a:xfrm>
            <a:off x="1201479" y="2562446"/>
            <a:ext cx="1988289"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chon von</a:t>
            </a:r>
          </a:p>
        </p:txBody>
      </p:sp>
      <p:sp>
        <p:nvSpPr>
          <p:cNvPr id="27" name="Wave 26"/>
          <p:cNvSpPr/>
          <p:nvPr/>
        </p:nvSpPr>
        <p:spPr>
          <a:xfrm>
            <a:off x="4369981" y="2626242"/>
            <a:ext cx="1988289"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xúm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xít</a:t>
            </a:r>
            <a:endParaRPr lang="en-US" sz="2800" b="1" dirty="0">
              <a:solidFill>
                <a:srgbClr val="002060"/>
              </a:solidFill>
              <a:latin typeface="Cambria" panose="02040503050406030204" pitchFamily="18" charset="0"/>
              <a:ea typeface="Cambria" panose="02040503050406030204" pitchFamily="18" charset="0"/>
            </a:endParaRPr>
          </a:p>
        </p:txBody>
      </p:sp>
      <p:sp>
        <p:nvSpPr>
          <p:cNvPr id="30" name="Wave 29"/>
          <p:cNvSpPr/>
          <p:nvPr/>
        </p:nvSpPr>
        <p:spPr>
          <a:xfrm>
            <a:off x="7410893" y="2615609"/>
            <a:ext cx="2775098" cy="808074"/>
          </a:xfrm>
          <a:prstGeom prst="wav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chông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chênh</a:t>
            </a:r>
            <a:endParaRPr lang="en-US" sz="2800" b="1" dirty="0">
              <a:solidFill>
                <a:srgbClr val="002060"/>
              </a:solidFill>
              <a:latin typeface="Cambria" panose="02040503050406030204" pitchFamily="18" charset="0"/>
              <a:ea typeface="Cambria" panose="02040503050406030204" pitchFamily="18" charset="0"/>
            </a:endParaRPr>
          </a:p>
        </p:txBody>
      </p:sp>
      <p:grpSp>
        <p:nvGrpSpPr>
          <p:cNvPr id="31" name="Group 30"/>
          <p:cNvGrpSpPr/>
          <p:nvPr/>
        </p:nvGrpSpPr>
        <p:grpSpPr>
          <a:xfrm>
            <a:off x="1017378" y="3573980"/>
            <a:ext cx="10720966" cy="2765096"/>
            <a:chOff x="1727199" y="1855788"/>
            <a:chExt cx="9259153" cy="3146425"/>
          </a:xfrm>
        </p:grpSpPr>
        <p:sp>
          <p:nvSpPr>
            <p:cNvPr id="32"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Calibri" panose="020F0502020204030204"/>
                <a:ea typeface="等线" panose="020B0604020202020204" charset="-122"/>
                <a:cs typeface="+mn-cs"/>
              </a:endParaRPr>
            </a:p>
          </p:txBody>
        </p:sp>
        <p:sp>
          <p:nvSpPr>
            <p:cNvPr id="33"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0000"/>
                </a:solidFill>
                <a:effectLst/>
                <a:uLnTx/>
                <a:uFillTx/>
                <a:latin typeface="Calibri" panose="020F0502020204030204"/>
                <a:ea typeface="等线" panose="020B0604020202020204" charset="-122"/>
                <a:cs typeface="+mn-cs"/>
              </a:endParaRPr>
            </a:p>
          </p:txBody>
        </p:sp>
      </p:grpSp>
      <p:sp>
        <p:nvSpPr>
          <p:cNvPr id="34" name="TextBox 33"/>
          <p:cNvSpPr txBox="1"/>
          <p:nvPr/>
        </p:nvSpPr>
        <p:spPr>
          <a:xfrm>
            <a:off x="1391385" y="3979082"/>
            <a:ext cx="10091406" cy="2062103"/>
          </a:xfrm>
          <a:prstGeom prst="rect">
            <a:avLst/>
          </a:prstGeom>
          <a:noFill/>
        </p:spPr>
        <p:txBody>
          <a:bodyPr wrap="square" rtlCol="0">
            <a:spAutoFit/>
          </a:bodyPr>
          <a:lstStyle/>
          <a:p>
            <a:pPr lvl="0" algn="ctr"/>
            <a:r>
              <a:rPr lang="vi-VN" sz="3200" b="1" dirty="0">
                <a:solidFill>
                  <a:srgbClr val="FF0000"/>
                </a:solidFill>
                <a:latin typeface="Cambria" panose="02040503050406030204" pitchFamily="18" charset="0"/>
                <a:ea typeface="Cambria" panose="02040503050406030204" pitchFamily="18" charset="0"/>
              </a:rPr>
              <a:t>Các từ có âm đầu hoặc vần giống nhau, tạo sự độc đáo về âm điệu khi đọc, đồng thời các từ này đều giàu sức gợi tả, giúp người đọc hình dung được hình dáng, sự xếp đặt thú vị của các hòn đảo trên vịnh. </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down)">
                                      <p:cBhvr>
                                        <p:cTn id="30" dur="500"/>
                                        <p:tgtEl>
                                          <p:spTgt spid="34"/>
                                        </p:tgtEl>
                                      </p:cBhvr>
                                    </p:animEffect>
                                  </p:childTnLst>
                                </p:cTn>
                              </p:par>
                              <p:par>
                                <p:cTn id="31" presetID="22" presetClass="entr" presetSubtype="4"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8" grpId="0" animBg="1"/>
      <p:bldP spid="19" grpId="0" animBg="1"/>
      <p:bldP spid="23" grpId="0" animBg="1"/>
      <p:bldP spid="27" grpId="0" animBg="1"/>
      <p:bldP spid="30" grpId="0" animBg="1"/>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圆角矩形 17"/>
          <p:cNvSpPr/>
          <p:nvPr/>
        </p:nvSpPr>
        <p:spPr>
          <a:xfrm>
            <a:off x="22352" y="29183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Bold" panose="020B0800000000000000"/>
              <a:cs typeface="+mn-cs"/>
            </a:endParaRPr>
          </a:p>
        </p:txBody>
      </p:sp>
      <p:sp>
        <p:nvSpPr>
          <p:cNvPr id="3" name="Rectangle 2"/>
          <p:cNvSpPr/>
          <p:nvPr/>
        </p:nvSpPr>
        <p:spPr>
          <a:xfrm>
            <a:off x="1619178" y="111165"/>
            <a:ext cx="9476912" cy="1037151"/>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2142518" y="28418"/>
            <a:ext cx="8635073" cy="1077218"/>
          </a:xfrm>
          <a:prstGeom prst="rect">
            <a:avLst/>
          </a:prstGeom>
        </p:spPr>
        <p:txBody>
          <a:bodyPr wrap="square">
            <a:spAutoFit/>
          </a:bodyPr>
          <a:lstStyle/>
          <a:p>
            <a:pPr lvl="0" algn="ctr"/>
            <a:r>
              <a:rPr lang="en-US" sz="3200" b="1" dirty="0">
                <a:solidFill>
                  <a:srgbClr val="000000"/>
                </a:solidFill>
                <a:latin typeface="Cambria" panose="02040503050406030204" pitchFamily="18" charset="0"/>
                <a:ea typeface="Cambria" panose="02040503050406030204" pitchFamily="18" charset="0"/>
              </a:rPr>
              <a:t>2. </a:t>
            </a:r>
            <a:r>
              <a:rPr lang="vi-VN" sz="3200" b="1" dirty="0">
                <a:solidFill>
                  <a:srgbClr val="000000"/>
                </a:solidFill>
                <a:latin typeface="Cambria" panose="02040503050406030204" pitchFamily="18" charset="0"/>
                <a:ea typeface="Cambria" panose="02040503050406030204" pitchFamily="18" charset="0"/>
              </a:rPr>
              <a:t>Tìm trong các từ dưới đây những cặp từ đồng nghĩa.</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loud 4"/>
          <p:cNvSpPr/>
          <p:nvPr/>
        </p:nvSpPr>
        <p:spPr>
          <a:xfrm>
            <a:off x="606057" y="1435395"/>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nhìn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Cloud 1"/>
          <p:cNvSpPr/>
          <p:nvPr/>
        </p:nvSpPr>
        <p:spPr>
          <a:xfrm>
            <a:off x="3466215" y="1435395"/>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quần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tụ</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Cloud 5"/>
          <p:cNvSpPr/>
          <p:nvPr/>
        </p:nvSpPr>
        <p:spPr>
          <a:xfrm>
            <a:off x="6432698" y="1424762"/>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dirty="0">
                <a:solidFill>
                  <a:srgbClr val="002060"/>
                </a:solidFill>
                <a:latin typeface="Cambria" panose="02040503050406030204" pitchFamily="18" charset="0"/>
                <a:ea typeface="Cambria" panose="02040503050406030204" pitchFamily="18" charset="0"/>
              </a:rPr>
              <a:t>v</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ững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chắc</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Cloud 6"/>
          <p:cNvSpPr/>
          <p:nvPr/>
        </p:nvSpPr>
        <p:spPr>
          <a:xfrm>
            <a:off x="9229060" y="1392865"/>
            <a:ext cx="2626241"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dirty="0" err="1">
                <a:solidFill>
                  <a:srgbClr val="002060"/>
                </a:solidFill>
                <a:latin typeface="Cambria" panose="02040503050406030204" pitchFamily="18" charset="0"/>
                <a:ea typeface="Cambria" panose="02040503050406030204" pitchFamily="18" charset="0"/>
              </a:rPr>
              <a:t>trẫm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tĩnh</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Cloud 7"/>
          <p:cNvSpPr/>
          <p:nvPr/>
        </p:nvSpPr>
        <p:spPr>
          <a:xfrm>
            <a:off x="531629" y="2594344"/>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trầm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lặng</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Cloud 8"/>
          <p:cNvSpPr/>
          <p:nvPr/>
        </p:nvSpPr>
        <p:spPr>
          <a:xfrm>
            <a:off x="3391787" y="2594344"/>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vững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chãi</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Cloud 9"/>
          <p:cNvSpPr/>
          <p:nvPr/>
        </p:nvSpPr>
        <p:spPr>
          <a:xfrm>
            <a:off x="6358270" y="2583711"/>
            <a:ext cx="2317898"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dirty="0" err="1">
                <a:solidFill>
                  <a:srgbClr val="002060"/>
                </a:solidFill>
                <a:latin typeface="Cambria" panose="02040503050406030204" pitchFamily="18" charset="0"/>
                <a:ea typeface="Cambria" panose="02040503050406030204" pitchFamily="18" charset="0"/>
              </a:rPr>
              <a:t>quây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quần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Cloud 10"/>
          <p:cNvSpPr/>
          <p:nvPr/>
        </p:nvSpPr>
        <p:spPr>
          <a:xfrm>
            <a:off x="9154632" y="2551814"/>
            <a:ext cx="2626241" cy="808074"/>
          </a:xfrm>
          <a:prstGeom prst="cloud">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b="1" dirty="0" err="1">
                <a:solidFill>
                  <a:srgbClr val="002060"/>
                </a:solidFill>
                <a:latin typeface="Cambria" panose="02040503050406030204" pitchFamily="18" charset="0"/>
                <a:ea typeface="Cambria" panose="02040503050406030204" pitchFamily="18" charset="0"/>
              </a:rPr>
              <a:t>chiêm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ngưỡng</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810" y="3944679"/>
            <a:ext cx="3521150" cy="3168502"/>
          </a:xfrm>
          <a:prstGeom prst="rect">
            <a:avLst/>
          </a:prstGeom>
        </p:spPr>
      </p:pic>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9920" y="3965944"/>
            <a:ext cx="3521150" cy="3168502"/>
          </a:xfrm>
          <a:prstGeom prst="rect">
            <a:avLst/>
          </a:prstGeom>
        </p:spPr>
      </p:pic>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2908" y="3843350"/>
            <a:ext cx="3521150" cy="3168502"/>
          </a:xfrm>
          <a:prstGeom prst="rect">
            <a:avLst/>
          </a:prstGeom>
        </p:spPr>
      </p:pic>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9246" y="3843350"/>
            <a:ext cx="3521150" cy="31685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0.01823 -0.00857 L -0.02708 0.51713 " pathEditMode="relative" rAng="0" ptsTypes="AA">
                                      <p:cBhvr>
                                        <p:cTn id="38" dur="2000" fill="hold"/>
                                        <p:tgtEl>
                                          <p:spTgt spid="5"/>
                                        </p:tgtEl>
                                        <p:attrNameLst>
                                          <p:attrName>ppt_x</p:attrName>
                                          <p:attrName>ppt_y</p:attrName>
                                        </p:attrNameLst>
                                      </p:cBhvr>
                                      <p:rCtr x="-2266" y="26273"/>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0.00156 -0.11852 L -0.74414 0.24907 " pathEditMode="relative" rAng="0" ptsTypes="AA">
                                      <p:cBhvr>
                                        <p:cTn id="42" dur="2000" fill="hold"/>
                                        <p:tgtEl>
                                          <p:spTgt spid="11"/>
                                        </p:tgtEl>
                                        <p:attrNameLst>
                                          <p:attrName>ppt_x</p:attrName>
                                          <p:attrName>ppt_y</p:attrName>
                                        </p:attrNameLst>
                                      </p:cBhvr>
                                      <p:rCtr x="-37135" y="18380"/>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0.00299 -0.02176 L -0.03177 0.50856 " pathEditMode="relative" rAng="0" ptsTypes="AA">
                                      <p:cBhvr>
                                        <p:cTn id="46" dur="2000" fill="hold"/>
                                        <p:tgtEl>
                                          <p:spTgt spid="2"/>
                                        </p:tgtEl>
                                        <p:attrNameLst>
                                          <p:attrName>ppt_x</p:attrName>
                                          <p:attrName>ppt_y</p:attrName>
                                        </p:attrNameLst>
                                      </p:cBhvr>
                                      <p:rCtr x="-1745" y="26505"/>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0.0056 -0.12153 L -0.27253 0.24282 " pathEditMode="relative" rAng="0" ptsTypes="AA">
                                      <p:cBhvr>
                                        <p:cTn id="50" dur="2000" fill="hold"/>
                                        <p:tgtEl>
                                          <p:spTgt spid="10"/>
                                        </p:tgtEl>
                                        <p:attrNameLst>
                                          <p:attrName>ppt_x</p:attrName>
                                          <p:attrName>ppt_y</p:attrName>
                                        </p:attrNameLst>
                                      </p:cBhvr>
                                      <p:rCtr x="-13906" y="18218"/>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3.33333E-6 -3.33333E-6 L -0.27175 0.52431 " pathEditMode="relative" rAng="0" ptsTypes="AA">
                                      <p:cBhvr>
                                        <p:cTn id="54" dur="2000" fill="hold"/>
                                        <p:tgtEl>
                                          <p:spTgt spid="7"/>
                                        </p:tgtEl>
                                        <p:attrNameLst>
                                          <p:attrName>ppt_x</p:attrName>
                                          <p:attrName>ppt_y</p:attrName>
                                        </p:attrNameLst>
                                      </p:cBhvr>
                                      <p:rCtr x="-13594" y="26204"/>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0.00156 -0.09236 L 0.44844 0.26296 " pathEditMode="relative" rAng="0" ptsTypes="AA">
                                      <p:cBhvr>
                                        <p:cTn id="58" dur="2000" fill="hold"/>
                                        <p:tgtEl>
                                          <p:spTgt spid="8"/>
                                        </p:tgtEl>
                                        <p:attrNameLst>
                                          <p:attrName>ppt_x</p:attrName>
                                          <p:attrName>ppt_y</p:attrName>
                                        </p:attrNameLst>
                                      </p:cBhvr>
                                      <p:rCtr x="22500" y="17755"/>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1" nodeType="clickEffect">
                                  <p:stCondLst>
                                    <p:cond delay="0"/>
                                  </p:stCondLst>
                                  <p:childTnLst>
                                    <p:animMotion origin="layout" path="M 0.00299 0.09467 L 0.21992 0.51944 " pathEditMode="relative" rAng="0" ptsTypes="AA">
                                      <p:cBhvr>
                                        <p:cTn id="62" dur="2000" fill="hold"/>
                                        <p:tgtEl>
                                          <p:spTgt spid="6"/>
                                        </p:tgtEl>
                                        <p:attrNameLst>
                                          <p:attrName>ppt_x</p:attrName>
                                          <p:attrName>ppt_y</p:attrName>
                                        </p:attrNameLst>
                                      </p:cBhvr>
                                      <p:rCtr x="10846" y="21227"/>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2.70833E-6 2.96296E-6 L 0.46732 0.2449 " pathEditMode="relative" rAng="0" ptsTypes="AA">
                                      <p:cBhvr>
                                        <p:cTn id="66" dur="2000" fill="hold"/>
                                        <p:tgtEl>
                                          <p:spTgt spid="9"/>
                                        </p:tgtEl>
                                        <p:attrNameLst>
                                          <p:attrName>ppt_x</p:attrName>
                                          <p:attrName>ppt_y</p:attrName>
                                        </p:attrNameLst>
                                      </p:cBhvr>
                                      <p:rCtr x="23359" y="122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5" grpId="1" animBg="1"/>
      <p:bldP spid="2" grpId="0" animBg="1"/>
      <p:bldP spid="2"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Rounded Rectangle 30"/>
          <p:cNvSpPr/>
          <p:nvPr/>
        </p:nvSpPr>
        <p:spPr>
          <a:xfrm>
            <a:off x="1586826" y="231518"/>
            <a:ext cx="8846049" cy="1107578"/>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 name="Rectangle 2"/>
          <p:cNvSpPr/>
          <p:nvPr/>
        </p:nvSpPr>
        <p:spPr>
          <a:xfrm>
            <a:off x="0" y="1798378"/>
            <a:ext cx="11976197" cy="1304905"/>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1386639" y="215012"/>
            <a:ext cx="9246421"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 </a:t>
            </a:r>
            <a:r>
              <a:rPr kumimoji="0" lang="vi-VN"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Đặt câu với 1 cặp từ đồng nghĩa em tìm được ở bài tập 2.</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628408" y="2012164"/>
            <a:ext cx="12019703" cy="646331"/>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Dân cư quần tụ đông đúc dọc hai bên bờ sông. </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sp>
        <p:nvSpPr>
          <p:cNvPr id="6" name="Rectangle 5"/>
          <p:cNvSpPr/>
          <p:nvPr/>
        </p:nvSpPr>
        <p:spPr>
          <a:xfrm>
            <a:off x="0" y="3403894"/>
            <a:ext cx="11976197" cy="1304905"/>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172298" y="3511355"/>
            <a:ext cx="11236438" cy="1200329"/>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Cả gia đình quây quần bên nhau cùng thưởng thức bữa tối ấm cúng. </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6"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y2mate.com - Ha Long Bay  The UNESCO World Heritage Site 4K_v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95650" y="1026190"/>
            <a:ext cx="6096528" cy="193869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F4BEC-51AE-5452-7899-869A59B06FA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C8AA651-6EDD-2664-8576-2E11DBD44E4A}"/>
              </a:ext>
            </a:extLst>
          </p:cNvPr>
          <p:cNvSpPr>
            <a:spLocks noGrp="1"/>
          </p:cNvSpPr>
          <p:nvPr>
            <p:ph type="subTitle" idx="1"/>
          </p:nvPr>
        </p:nvSpPr>
        <p:spPr/>
        <p:txBody>
          <a:bodyPr/>
          <a:lstStyle/>
          <a:p>
            <a:endParaRPr lang="en-US"/>
          </a:p>
        </p:txBody>
      </p:sp>
      <p:pic>
        <p:nvPicPr>
          <p:cNvPr id="11" name="Picture 10" descr="A cartoon kids playing in the grass&#10;&#10;Description automatically generated with medium confidence">
            <a:extLst>
              <a:ext uri="{FF2B5EF4-FFF2-40B4-BE49-F238E27FC236}">
                <a16:creationId xmlns:a16="http://schemas.microsoft.com/office/drawing/2014/main" id="{AA29BAA5-1DF0-3783-6925-49DF882B88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2" name="Rectangle 11">
            <a:extLst>
              <a:ext uri="{FF2B5EF4-FFF2-40B4-BE49-F238E27FC236}">
                <a16:creationId xmlns:a16="http://schemas.microsoft.com/office/drawing/2014/main" id="{70DF52AD-C9DE-2D8B-E5FE-0D27A40D8D4D}"/>
              </a:ext>
            </a:extLst>
          </p:cNvPr>
          <p:cNvSpPr/>
          <p:nvPr/>
        </p:nvSpPr>
        <p:spPr>
          <a:xfrm>
            <a:off x="2127538" y="1790700"/>
            <a:ext cx="7626062" cy="2400657"/>
          </a:xfrm>
          <a:prstGeom prst="rect">
            <a:avLst/>
          </a:prstGeom>
          <a:noFill/>
        </p:spPr>
        <p:txBody>
          <a:bodyPr wrap="square" lIns="91440" tIns="45720" rIns="91440" bIns="45720">
            <a:spAutoFit/>
          </a:bodyPr>
          <a:lstStyle/>
          <a:p>
            <a:pPr algn="ctr"/>
            <a:r>
              <a:rPr lang="en-US" sz="7500" b="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TRÂN TRỌNG CẢM ƠN!!!</a:t>
            </a:r>
            <a:endParaRPr lang="en-US" sz="75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31300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withEffect">
                                  <p:stCondLst>
                                    <p:cond delay="0"/>
                                  </p:stCondLst>
                                  <p:iterate type="lt">
                                    <p:tmPct val="4000"/>
                                  </p:iterate>
                                  <p:childTnLst>
                                    <p:set>
                                      <p:cBhvr override="childStyle">
                                        <p:cTn id="6" dur="1000" fill="hold"/>
                                        <p:tgtEl>
                                          <p:spTgt spid="12"/>
                                        </p:tgtEl>
                                        <p:attrNameLst>
                                          <p:attrName>style.color</p:attrName>
                                        </p:attrNameLst>
                                      </p:cBhvr>
                                      <p:to>
                                        <p:clrVal>
                                          <a:schemeClr val="accent2"/>
                                        </p:clrVal>
                                      </p:to>
                                    </p:set>
                                    <p:set>
                                      <p:cBhvr>
                                        <p:cTn id="7" dur="1000" fill="hold"/>
                                        <p:tgtEl>
                                          <p:spTgt spid="12"/>
                                        </p:tgtEl>
                                        <p:attrNameLst>
                                          <p:attrName>fillcolor</p:attrName>
                                        </p:attrNameLst>
                                      </p:cBhvr>
                                      <p:to>
                                        <p:clrVal>
                                          <a:schemeClr val="accent2"/>
                                        </p:clrVal>
                                      </p:to>
                                    </p:set>
                                    <p:set>
                                      <p:cBhvr>
                                        <p:cTn id="8" dur="10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Google Shape;2099;p51"/>
          <p:cNvSpPr/>
          <p:nvPr/>
        </p:nvSpPr>
        <p:spPr>
          <a:xfrm>
            <a:off x="3903346" y="437738"/>
            <a:ext cx="7850400" cy="1362430"/>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 name="Google Shape;961;p38"/>
          <p:cNvSpPr/>
          <p:nvPr/>
        </p:nvSpPr>
        <p:spPr>
          <a:xfrm>
            <a:off x="3859618" y="1986350"/>
            <a:ext cx="8070111" cy="4819396"/>
          </a:xfrm>
          <a:prstGeom prst="roundRect">
            <a:avLst/>
          </a:prstGeom>
          <a:solidFill>
            <a:schemeClr val="bg1"/>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8231" b="96184" l="9983" r="89979">
                        <a14:foregroundMark x1="43194" y1="8255" x2="51507" y2="10679"/>
                        <a14:foregroundMark x1="52620" y1="37677" x2="53734" y2="55340"/>
                        <a14:foregroundMark x1="36552" y1="34917" x2="39605" y2="52556"/>
                        <a14:foregroundMark x1="39605" y1="52556" x2="39605" y2="52556"/>
                        <a14:foregroundMark x1="38491" y1="36285" x2="39048" y2="47036"/>
                        <a14:foregroundMark x1="35727" y1="67459" x2="43482" y2="77850"/>
                        <a14:foregroundMark x1="43751" y1="62611" x2="48186" y2="72306"/>
                        <a14:foregroundMark x1="50950" y1="65371" x2="52620" y2="74730"/>
                        <a14:foregroundMark x1="40161" y1="58795" x2="40987" y2="77154"/>
                        <a14:foregroundMark x1="42100" y1="89273" x2="44577" y2="96184"/>
                      </a14:backgroundRemoval>
                    </a14:imgEffect>
                  </a14:imgLayer>
                </a14:imgProps>
              </a:ext>
            </a:extLst>
          </a:blip>
          <a:srcRect/>
          <a:stretch>
            <a:fillRect/>
          </a:stretch>
        </p:blipFill>
        <p:spPr>
          <a:xfrm>
            <a:off x="-757201" y="2101248"/>
            <a:ext cx="6113643" cy="4890680"/>
          </a:xfrm>
          <a:prstGeom prst="rect">
            <a:avLst/>
          </a:prstGeom>
        </p:spPr>
      </p:pic>
      <p:sp>
        <p:nvSpPr>
          <p:cNvPr id="5" name="Rectangle 4"/>
          <p:cNvSpPr/>
          <p:nvPr/>
        </p:nvSpPr>
        <p:spPr>
          <a:xfrm>
            <a:off x="4212341" y="437738"/>
            <a:ext cx="7299790" cy="1323439"/>
          </a:xfrm>
          <a:prstGeom prst="rect">
            <a:avLst/>
          </a:prstGeom>
        </p:spPr>
        <p:txBody>
          <a:bodyPr wrap="square">
            <a:spAutoFit/>
          </a:bodyPr>
          <a:lstStyle/>
          <a:p>
            <a:pPr lvl="0" algn="ctr">
              <a:defRPr/>
            </a:pPr>
            <a:r>
              <a:rPr lang="vi-VN" sz="4000" b="1" dirty="0">
                <a:solidFill>
                  <a:srgbClr val="FFFFFF"/>
                </a:solidFill>
                <a:latin typeface="Cambria" panose="02040503050406030204" pitchFamily="18" charset="0"/>
                <a:ea typeface="Cambria" panose="02040503050406030204" pitchFamily="18" charset="0"/>
              </a:rPr>
              <a:t>Em hãy giới thiệu cảnh đẹp vịnh Hạ Long?</a:t>
            </a: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 name="Freeform 2"/>
          <p:cNvSpPr/>
          <p:nvPr/>
        </p:nvSpPr>
        <p:spPr>
          <a:xfrm>
            <a:off x="4476306" y="2030819"/>
            <a:ext cx="6889899" cy="4646428"/>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4"/>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reeform 4"/>
          <p:cNvSpPr/>
          <p:nvPr/>
        </p:nvSpPr>
        <p:spPr>
          <a:xfrm>
            <a:off x="0" y="0"/>
            <a:ext cx="12192000" cy="6858000"/>
          </a:xfrm>
          <a:custGeom>
            <a:avLst/>
            <a:gdLst/>
            <a:ahLst/>
            <a:cxnLst/>
            <a:rect l="l" t="t" r="r" b="b"/>
            <a:pathLst>
              <a:path w="2336040" h="3024000">
                <a:moveTo>
                  <a:pt x="0" y="0"/>
                </a:moveTo>
                <a:lnTo>
                  <a:pt x="2336040" y="0"/>
                </a:lnTo>
                <a:lnTo>
                  <a:pt x="2336040" y="3024000"/>
                </a:lnTo>
                <a:lnTo>
                  <a:pt x="0" y="3024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2"/>
          <p:cNvSpPr/>
          <p:nvPr/>
        </p:nvSpPr>
        <p:spPr>
          <a:xfrm>
            <a:off x="0" y="1435816"/>
            <a:ext cx="4486276" cy="4048125"/>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4"/>
            <a:stretch>
              <a:fillRect/>
            </a:stretch>
          </a:blipFill>
        </p:spPr>
        <p:txBody>
          <a:bodyPr/>
          <a:lstStyle/>
          <a:p>
            <a:endParaRPr lang="en-US"/>
          </a:p>
        </p:txBody>
      </p:sp>
      <p:pic>
        <p:nvPicPr>
          <p:cNvPr id="6" name="Picture 5"/>
          <p:cNvPicPr>
            <a:picLocks noChangeAspect="1"/>
          </p:cNvPicPr>
          <p:nvPr/>
        </p:nvPicPr>
        <p:blipFill>
          <a:blip r:embed="rId5"/>
          <a:stretch>
            <a:fillRect/>
          </a:stretch>
        </p:blipFill>
        <p:spPr>
          <a:xfrm>
            <a:off x="92174" y="-140822"/>
            <a:ext cx="1523956" cy="1508868"/>
          </a:xfrm>
          <a:prstGeom prst="rect">
            <a:avLst/>
          </a:prstGeom>
        </p:spPr>
      </p:pic>
      <p:pic>
        <p:nvPicPr>
          <p:cNvPr id="9" name="Picture 8"/>
          <p:cNvPicPr>
            <a:picLocks noChangeAspect="1"/>
          </p:cNvPicPr>
          <p:nvPr/>
        </p:nvPicPr>
        <p:blipFill>
          <a:blip r:embed="rId6"/>
          <a:stretch>
            <a:fillRect/>
          </a:stretch>
        </p:blipFill>
        <p:spPr>
          <a:xfrm>
            <a:off x="4188357" y="173133"/>
            <a:ext cx="4267570" cy="2578832"/>
          </a:xfrm>
          <a:prstGeom prst="rect">
            <a:avLst/>
          </a:prstGeom>
        </p:spPr>
      </p:pic>
      <p:pic>
        <p:nvPicPr>
          <p:cNvPr id="15" name="Picture 14"/>
          <p:cNvPicPr>
            <a:picLocks noChangeAspect="1"/>
          </p:cNvPicPr>
          <p:nvPr/>
        </p:nvPicPr>
        <p:blipFill>
          <a:blip r:embed="rId7"/>
          <a:stretch>
            <a:fillRect/>
          </a:stretch>
        </p:blipFill>
        <p:spPr>
          <a:xfrm>
            <a:off x="4030461" y="2181896"/>
            <a:ext cx="7895004" cy="2706859"/>
          </a:xfrm>
          <a:prstGeom prst="rect">
            <a:avLst/>
          </a:prstGeom>
        </p:spPr>
      </p:pic>
      <p:pic>
        <p:nvPicPr>
          <p:cNvPr id="17" name="Picture 16"/>
          <p:cNvPicPr>
            <a:picLocks noChangeAspect="1"/>
          </p:cNvPicPr>
          <p:nvPr/>
        </p:nvPicPr>
        <p:blipFill>
          <a:blip r:embed="rId8"/>
          <a:stretch>
            <a:fillRect/>
          </a:stretch>
        </p:blipFill>
        <p:spPr>
          <a:xfrm>
            <a:off x="7979728" y="5998389"/>
            <a:ext cx="3420152" cy="859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 calcmode="lin" valueType="num">
                                      <p:cBhvr>
                                        <p:cTn id="9" dur="500" fill="hold"/>
                                        <p:tgtEl>
                                          <p:spTgt spid="15"/>
                                        </p:tgtEl>
                                        <p:attrNameLst>
                                          <p:attrName>style.rotation</p:attrName>
                                        </p:attrNameLst>
                                      </p:cBhvr>
                                      <p:tavLst>
                                        <p:tav tm="0">
                                          <p:val>
                                            <p:fltVal val="360"/>
                                          </p:val>
                                        </p:tav>
                                        <p:tav tm="100000">
                                          <p:val>
                                            <p:fltVal val="0"/>
                                          </p:val>
                                        </p:tav>
                                      </p:tavLst>
                                    </p:anim>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1616130" y="2027593"/>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30" name="日期占位符 15"/>
          <p:cNvSpPr txBox="1"/>
          <p:nvPr>
            <p:custDataLst>
              <p:tags r:id="rId1"/>
            </p:custDataLst>
          </p:nvPr>
        </p:nvSpPr>
        <p:spPr>
          <a:xfrm>
            <a:off x="879742" y="6349833"/>
            <a:ext cx="2700000" cy="316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t>2024/10/20</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pic>
        <p:nvPicPr>
          <p:cNvPr id="40" name="Picture 3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41" name="Picture 4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pic>
        <p:nvPicPr>
          <p:cNvPr id="4" name="Picture 3"/>
          <p:cNvPicPr>
            <a:picLocks noChangeAspect="1"/>
          </p:cNvPicPr>
          <p:nvPr/>
        </p:nvPicPr>
        <p:blipFill>
          <a:blip r:embed="rId4"/>
          <a:stretch>
            <a:fillRect/>
          </a:stretch>
        </p:blipFill>
        <p:spPr>
          <a:xfrm>
            <a:off x="2537208" y="2159542"/>
            <a:ext cx="7340191" cy="245310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0667" y="0"/>
            <a:ext cx="2073349" cy="207334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ounded Rectangle 11"/>
          <p:cNvSpPr/>
          <p:nvPr/>
        </p:nvSpPr>
        <p:spPr>
          <a:xfrm>
            <a:off x="311342" y="872903"/>
            <a:ext cx="11482938" cy="5794999"/>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531628" y="930785"/>
            <a:ext cx="11121656" cy="5632311"/>
          </a:xfrm>
          <a:prstGeom prst="rect">
            <a:avLst/>
          </a:prstGeom>
          <a:noFill/>
        </p:spPr>
        <p:txBody>
          <a:bodyPr wrap="square" numCol="1"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Vịnh Hạ Long là thắng cảnh có một không hai của đất nước ta. Trên một diện tích hẹp, mọc lên hàng nghìn đảo nhấp nhô khuất khúc như rồng chầu, phượng múa.</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Đảo có chỗ sừng sững, chạy dài như bức trường thành vững chãi, ngăn khơi với lộng, nối mặt biển với chân trời. Có chỗ đảo dàn ra thưa thớt, hòn này với hòn kia biệt lập, xa trông như quân cờ bày chon von trên mặt biển. Có chỗ đảo quần tụ lại, xúm xít như vạn chài lúc neo thuyền, phơi lưới.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Đảo của Hạ Long không phải là những núi đá buồn tẻ, đơn điệu mà mỗi hòn, mỗi dáng đều thấp thoáng hình ảnh của sự sống. Có hòn trông như đôi gà đang xoè cánh chọi nhau trên mặt nước (hòn Gà Chọi); có hòn bề thế như mái nhà (hòn Mái Nhà); có hòn chông chênh như con cóc ngồi bờ giếng (hòn Con Cóc), có hòn như ông lão trầm tĩnh ngồi câu cá (hòn Ông Lã Vọng),... Có nhiều hang đảo đẹp, như hang Bồ Nâu, hang Đầu Gỗ,... Mỗi hang đảo gắn với một sự tích huyền bí.</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Ngắm Hạ Long với trăm nghìn đảo đá sừng sững, ta có cảm giác được chiêm ngưỡng một thế giới sống động đã trải qua hàng triệu năm hoá đá.</a:t>
            </a:r>
          </a:p>
          <a:p>
            <a:pPr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Thi Sảnh)</a:t>
            </a:r>
          </a:p>
        </p:txBody>
      </p:sp>
      <p:pic>
        <p:nvPicPr>
          <p:cNvPr id="2" name="Picture 1"/>
          <p:cNvPicPr>
            <a:picLocks noChangeAspect="1"/>
          </p:cNvPicPr>
          <p:nvPr/>
        </p:nvPicPr>
        <p:blipFill>
          <a:blip r:embed="rId2"/>
          <a:stretch>
            <a:fillRect/>
          </a:stretch>
        </p:blipFill>
        <p:spPr>
          <a:xfrm>
            <a:off x="2418887" y="0"/>
            <a:ext cx="6992718" cy="9815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12795" y="-423986"/>
            <a:ext cx="10496812" cy="2169423"/>
          </a:xfrm>
          <a:prstGeom prst="rect">
            <a:avLst/>
          </a:prstGeom>
        </p:spPr>
      </p:pic>
      <p:pic>
        <p:nvPicPr>
          <p:cNvPr id="35" name="Picture 34"/>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1260260" y="970969"/>
            <a:ext cx="10076913" cy="3946280"/>
          </a:xfrm>
          <a:prstGeom prst="rect">
            <a:avLst/>
          </a:prstGeom>
        </p:spPr>
      </p:pic>
      <p:sp>
        <p:nvSpPr>
          <p:cNvPr id="36" name="TextBox 35"/>
          <p:cNvSpPr txBox="1"/>
          <p:nvPr/>
        </p:nvSpPr>
        <p:spPr>
          <a:xfrm>
            <a:off x="2424589" y="1794204"/>
            <a:ext cx="774825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em, bài đọc được chia </a:t>
            </a:r>
            <a:r>
              <a:rPr kumimoji="0" lang="vi-VN" sz="5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làm </a:t>
            </a:r>
            <a:r>
              <a:rPr lang="en-US" sz="5000" b="1" smtClean="0">
                <a:solidFill>
                  <a:prstClr val="black"/>
                </a:solidFill>
                <a:latin typeface="Cambria" panose="02040503050406030204" pitchFamily="18" charset="0"/>
                <a:ea typeface="Cambria" panose="02040503050406030204" pitchFamily="18" charset="0"/>
              </a:rPr>
              <a:t>mấy</a:t>
            </a:r>
            <a:r>
              <a:rPr kumimoji="0" lang="vi-VN" sz="50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đoạn? </a:t>
            </a:r>
            <a:endPar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 name="TextBox 37"/>
          <p:cNvSpPr txBox="1"/>
          <p:nvPr/>
        </p:nvSpPr>
        <p:spPr>
          <a:xfrm>
            <a:off x="2244975" y="1794204"/>
            <a:ext cx="774825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Bài đọc được chia làm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4</a:t>
            </a:r>
            <a:r>
              <a:rPr kumimoji="0" lang="vi-VN" sz="5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50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đoạn</a:t>
            </a:r>
            <a:endPar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2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36"/>
                                        </p:tgtEl>
                                        <p:attrNameLst>
                                          <p:attrName>ppt_w</p:attrName>
                                        </p:attrNameLst>
                                      </p:cBhvr>
                                      <p:tavLst>
                                        <p:tav tm="0">
                                          <p:val>
                                            <p:strVal val="ppt_w"/>
                                          </p:val>
                                        </p:tav>
                                        <p:tav tm="100000">
                                          <p:val>
                                            <p:fltVal val="0"/>
                                          </p:val>
                                        </p:tav>
                                      </p:tavLst>
                                    </p:anim>
                                    <p:anim calcmode="lin" valueType="num">
                                      <p:cBhvr>
                                        <p:cTn id="12" dur="500"/>
                                        <p:tgtEl>
                                          <p:spTgt spid="36"/>
                                        </p:tgtEl>
                                        <p:attrNameLst>
                                          <p:attrName>ppt_h</p:attrName>
                                        </p:attrNameLst>
                                      </p:cBhvr>
                                      <p:tavLst>
                                        <p:tav tm="0">
                                          <p:val>
                                            <p:strVal val="ppt_h"/>
                                          </p:val>
                                        </p:tav>
                                        <p:tav tm="100000">
                                          <p:val>
                                            <p:fltVal val="0"/>
                                          </p:val>
                                        </p:tav>
                                      </p:tavLst>
                                    </p:anim>
                                    <p:animEffect transition="out" filter="fade">
                                      <p:cBhvr>
                                        <p:cTn id="13" dur="500"/>
                                        <p:tgtEl>
                                          <p:spTgt spid="36"/>
                                        </p:tgtEl>
                                      </p:cBhvr>
                                    </p:animEffect>
                                    <p:set>
                                      <p:cBhvr>
                                        <p:cTn id="14" dur="1" fill="hold">
                                          <p:stCondLst>
                                            <p:cond delay="499"/>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circle(in)">
                                      <p:cBhvr>
                                        <p:cTn id="19"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srcRect/>
          <a:stretch>
            <a:fillRect/>
          </a:stretch>
        </p:blipFill>
        <p:spPr>
          <a:xfrm>
            <a:off x="6821202" y="37753"/>
            <a:ext cx="5020086" cy="1524851"/>
          </a:xfrm>
          <a:prstGeom prst="rect">
            <a:avLst/>
          </a:prstGeom>
        </p:spPr>
      </p:pic>
      <p:pic>
        <p:nvPicPr>
          <p:cNvPr id="6" name="Picture 5"/>
          <p:cNvPicPr>
            <a:picLocks noChangeAspect="1"/>
          </p:cNvPicPr>
          <p:nvPr/>
        </p:nvPicPr>
        <p:blipFill>
          <a:blip r:embed="rId3"/>
          <a:srcRect/>
          <a:stretch>
            <a:fillRect/>
          </a:stretch>
        </p:blipFill>
        <p:spPr>
          <a:xfrm>
            <a:off x="2582774" y="4905114"/>
            <a:ext cx="3819621" cy="1160210"/>
          </a:xfrm>
          <a:prstGeom prst="rect">
            <a:avLst/>
          </a:prstGeom>
        </p:spPr>
      </p:pic>
      <p:pic>
        <p:nvPicPr>
          <p:cNvPr id="7" name="Picture 12"/>
          <p:cNvPicPr>
            <a:picLocks noChangeAspect="1"/>
          </p:cNvPicPr>
          <p:nvPr/>
        </p:nvPicPr>
        <p:blipFill>
          <a:blip r:embed="rId4"/>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5"/>
          <a:srcRect/>
          <a:stretch>
            <a:fillRect/>
          </a:stretch>
        </p:blipFill>
        <p:spPr>
          <a:xfrm>
            <a:off x="6465201" y="-1061817"/>
            <a:ext cx="7190563" cy="6858000"/>
          </a:xfrm>
          <a:prstGeom prst="rect">
            <a:avLst/>
          </a:prstGeom>
        </p:spPr>
      </p:pic>
      <p:grpSp>
        <p:nvGrpSpPr>
          <p:cNvPr id="20" name="Group 19"/>
          <p:cNvGrpSpPr/>
          <p:nvPr/>
        </p:nvGrpSpPr>
        <p:grpSpPr>
          <a:xfrm>
            <a:off x="1940307" y="-402849"/>
            <a:ext cx="8116789" cy="3318082"/>
            <a:chOff x="1563554" y="-14377"/>
            <a:chExt cx="9458111" cy="3318082"/>
          </a:xfrm>
        </p:grpSpPr>
        <p:pic>
          <p:nvPicPr>
            <p:cNvPr id="21" name="图片 5" descr="黑暗里有星球&#10;&#10;中度可信度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22" name="Rectangle 21"/>
            <p:cNvSpPr/>
            <p:nvPr/>
          </p:nvSpPr>
          <p:spPr>
            <a:xfrm>
              <a:off x="2237549" y="1143302"/>
              <a:ext cx="8498159"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khó</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23" name="图片 3"/>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a:fillRect/>
          </a:stretch>
        </p:blipFill>
        <p:spPr>
          <a:xfrm>
            <a:off x="-524427" y="1691763"/>
            <a:ext cx="7446671" cy="4813244"/>
          </a:xfrm>
          <a:prstGeom prst="rect">
            <a:avLst/>
          </a:prstGeom>
        </p:spPr>
      </p:pic>
      <p:sp>
        <p:nvSpPr>
          <p:cNvPr id="24" name="TextBox 23"/>
          <p:cNvSpPr txBox="1"/>
          <p:nvPr/>
        </p:nvSpPr>
        <p:spPr>
          <a:xfrm>
            <a:off x="886024" y="2977809"/>
            <a:ext cx="4298681" cy="646331"/>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ngăn khơi với lộng</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850604" y="3839780"/>
            <a:ext cx="4412510" cy="1200329"/>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nối mặt biển với chân trời</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Box 13"/>
          <p:cNvSpPr txBox="1"/>
          <p:nvPr/>
        </p:nvSpPr>
        <p:spPr>
          <a:xfrm>
            <a:off x="1297106" y="5105002"/>
            <a:ext cx="3698388" cy="646331"/>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lúc neo thuyền</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图片 3"/>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a:fillRect/>
          </a:stretch>
        </p:blipFill>
        <p:spPr>
          <a:xfrm>
            <a:off x="5852882" y="2231206"/>
            <a:ext cx="5509839" cy="4273801"/>
          </a:xfrm>
          <a:prstGeom prst="rect">
            <a:avLst/>
          </a:prstGeom>
        </p:spPr>
      </p:pic>
      <p:sp>
        <p:nvSpPr>
          <p:cNvPr id="18" name="TextBox 17"/>
          <p:cNvSpPr txBox="1"/>
          <p:nvPr/>
        </p:nvSpPr>
        <p:spPr>
          <a:xfrm>
            <a:off x="6922244" y="3193030"/>
            <a:ext cx="3698388" cy="706755"/>
          </a:xfrm>
          <a:prstGeom prst="rect">
            <a:avLst/>
          </a:prstGeom>
          <a:noFill/>
        </p:spPr>
        <p:txBody>
          <a:bodyPr wrap="square" rtlCol="0">
            <a:spAutoFit/>
          </a:bodyPr>
          <a:lstStyle/>
          <a:p>
            <a:pPr lvl="0" algn="ctr">
              <a:defRPr/>
            </a:pPr>
            <a:r>
              <a:rPr lang="vi-VN" sz="40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phơi lưới</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7187609" y="4374738"/>
            <a:ext cx="3040912" cy="1200329"/>
          </a:xfrm>
          <a:prstGeom prst="rect">
            <a:avLst/>
          </a:prstGeom>
          <a:noFill/>
        </p:spPr>
        <p:txBody>
          <a:bodyPr wrap="square" rtlCol="0">
            <a:spAutoFit/>
          </a:bodyPr>
          <a:lstStyle/>
          <a:p>
            <a:pPr lvl="0" algn="ctr">
              <a:defRPr/>
            </a:pP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Ô</a:t>
            </a: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ng lão trầm tính</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up)">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14" grpId="0"/>
      <p:bldP spid="18"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1369</Words>
  <Application>Microsoft Office PowerPoint</Application>
  <PresentationFormat>Widescreen</PresentationFormat>
  <Paragraphs>105</Paragraphs>
  <Slides>31</Slides>
  <Notes>5</Notes>
  <HiddenSlides>0</HiddenSlides>
  <MMClips>1</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31</vt:i4>
      </vt:variant>
    </vt:vector>
  </HeadingPairs>
  <TitlesOfParts>
    <vt:vector size="52" baseType="lpstr">
      <vt:lpstr>微软雅黑</vt:lpstr>
      <vt:lpstr>#9Slide05 Aphrodite Pro</vt:lpstr>
      <vt:lpstr>#9Slide05 Bodega Script</vt:lpstr>
      <vt:lpstr>#9Slide07 HoneyCream</vt:lpstr>
      <vt:lpstr>#9Slide07 SVNZiclets</vt:lpstr>
      <vt:lpstr>Arial</vt:lpstr>
      <vt:lpstr>Calibri</vt:lpstr>
      <vt:lpstr>Calibri Light</vt:lpstr>
      <vt:lpstr>Cambria</vt:lpstr>
      <vt:lpstr>等线</vt:lpstr>
      <vt:lpstr>等线 Light</vt:lpstr>
      <vt:lpstr>Montserrat Light</vt:lpstr>
      <vt:lpstr>Segoe UI Historic</vt:lpstr>
      <vt:lpstr>SVN-Newton</vt:lpstr>
      <vt:lpstr>Times New Roman</vt:lpstr>
      <vt:lpstr>字魂130号-快乐俏黑体</vt:lpstr>
      <vt:lpstr>字魂131号-酷乐潮玩体</vt:lpstr>
      <vt:lpstr>思源黑体 CN</vt:lpstr>
      <vt:lpstr>思源黑体 CN Bold</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Lenovo</cp:lastModifiedBy>
  <cp:revision>61</cp:revision>
  <dcterms:created xsi:type="dcterms:W3CDTF">2024-07-15T12:17:00Z</dcterms:created>
  <dcterms:modified xsi:type="dcterms:W3CDTF">2024-10-20T14:55:31Z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71CE5F8A9FF9474D84F8737F8FDCA7F8_12</vt:lpwstr>
  </property>
  <property fmtid="{D5CDD505-2E9C-101B-9397-08002B2CF9AE}" pid="3" name="KSOProductBuildVer">
    <vt:lpwstr>1033-12.2.0.17562</vt:lpwstr>
  </property>
</Properties>
</file>