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57" r:id="rId2"/>
    <p:sldId id="353" r:id="rId3"/>
    <p:sldId id="346" r:id="rId4"/>
    <p:sldId id="347" r:id="rId5"/>
    <p:sldId id="356" r:id="rId6"/>
    <p:sldId id="344" r:id="rId7"/>
    <p:sldId id="354" r:id="rId8"/>
    <p:sldId id="275" r:id="rId9"/>
    <p:sldId id="350" r:id="rId10"/>
    <p:sldId id="277" r:id="rId11"/>
    <p:sldId id="298" r:id="rId12"/>
    <p:sldId id="301" r:id="rId13"/>
    <p:sldId id="352" r:id="rId14"/>
    <p:sldId id="351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5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0658528e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0658528e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21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g20658528ea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2" name="Google Shape;2252;g20658528ea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02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học sinh làm việc theo nhóm, vẽ sơ đồ tư duy về thời gian biểu. </a:t>
            </a:r>
          </a:p>
          <a:p>
            <a:r>
              <a:rPr lang="en-US"/>
              <a:t>GV nhắc HS chú ý ghi thời gian thực hiện bên cạch tên công việc.</a:t>
            </a:r>
          </a:p>
          <a:p>
            <a:r>
              <a:rPr lang="en-US"/>
              <a:t>GV hướng dẫn them cho HS cách dung biểu tượng bằng hình vẽ thay thế từ khoá và dùng màu sắc để phân loại tiêu chí.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3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0658528e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0658528e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98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024933" y="3052167"/>
            <a:ext cx="5463600" cy="2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8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064567" y="1023333"/>
            <a:ext cx="1915200" cy="153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98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25033" y="5385000"/>
            <a:ext cx="5463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rot="6979958">
            <a:off x="7434514" y="-644453"/>
            <a:ext cx="6969475" cy="6794535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185440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 rot="936919">
            <a:off x="6963512" y="-2954438"/>
            <a:ext cx="6248836" cy="6091860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6739600" y="2049833"/>
            <a:ext cx="4492400" cy="2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2"/>
          </p:nvPr>
        </p:nvSpPr>
        <p:spPr>
          <a:xfrm>
            <a:off x="960000" y="2049833"/>
            <a:ext cx="4492400" cy="2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653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235434" y="235400"/>
            <a:ext cx="11721200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4" name="Google Shape;664;p7"/>
          <p:cNvGrpSpPr/>
          <p:nvPr/>
        </p:nvGrpSpPr>
        <p:grpSpPr>
          <a:xfrm rot="-771151">
            <a:off x="-93455" y="4229253"/>
            <a:ext cx="1850519" cy="3287425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26" extrusionOk="0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476" extrusionOk="0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573" extrusionOk="0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267" extrusionOk="0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078" extrusionOk="0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244" extrusionOk="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944" extrusionOk="0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058" extrusionOk="0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361" extrusionOk="0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392" extrusionOk="0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945" extrusionOk="0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22348" fill="none" extrusionOk="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666" fill="none" extrusionOk="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2849" fill="none" extrusionOk="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393" fill="none" extrusionOk="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373" fill="none" extrusionOk="0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16" fill="none" extrusionOk="0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265688" y="174738"/>
            <a:ext cx="942647" cy="1753065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11004181" y="-243025"/>
            <a:ext cx="1823316" cy="1993255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rot="-2700000" flipH="1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72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U45fzkhU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209848" y="394172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algn="ctr" defTabSz="912114">
              <a:defRPr/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26266" y="2372365"/>
            <a:ext cx="1068871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MÔN:HOẠT ĐỘNG TRẢI NGHIỆM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 LOẠI VÀ SẮP XẾP HOẠT ĐỘNG CÁ NHÂN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51819" y="4340354"/>
            <a:ext cx="5472827" cy="1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defRPr/>
            </a:pPr>
            <a:endParaRPr lang="en-US" sz="3192" b="1" i="1" dirty="0">
              <a:solidFill>
                <a:srgbClr val="3333CC"/>
              </a:solidFill>
              <a:latin typeface="Times New Roman" pitchFamily="18" charset="0"/>
            </a:endParaRPr>
          </a:p>
          <a:p>
            <a:pPr algn="ctr" defTabSz="912114">
              <a:spcBef>
                <a:spcPct val="50000"/>
              </a:spcBef>
              <a:defRPr/>
            </a:pP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viên: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Dương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Quyên</a:t>
            </a:r>
            <a:endParaRPr lang="en-US" sz="3192" b="1" i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9849" y="338667"/>
            <a:ext cx="9743072" cy="5680366"/>
            <a:chOff x="535654" y="1493591"/>
            <a:chExt cx="9743072" cy="4429734"/>
          </a:xfrm>
        </p:grpSpPr>
        <p:sp>
          <p:nvSpPr>
            <p:cNvPr id="12" name="Oval 11"/>
            <p:cNvSpPr/>
            <p:nvPr/>
          </p:nvSpPr>
          <p:spPr>
            <a:xfrm>
              <a:off x="535654" y="1493591"/>
              <a:ext cx="1270604" cy="107149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62714" y="1657349"/>
              <a:ext cx="9616012" cy="4265976"/>
              <a:chOff x="662714" y="1657349"/>
              <a:chExt cx="9616012" cy="42659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7387" y="1657349"/>
                <a:ext cx="8321339" cy="364807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342" y="4415840"/>
                <a:ext cx="2974227" cy="1507485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662714" y="1798506"/>
                <a:ext cx="101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Ở </a:t>
                </a:r>
                <a:r>
                  <a:rPr lang="en-US" sz="2400" b="1" dirty="0" err="1"/>
                  <a:t>nhà</a:t>
                </a:r>
                <a:endParaRPr lang="en-US" sz="2400" b="1" dirty="0"/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1806258" y="2165903"/>
                <a:ext cx="438626" cy="1885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99355" y="1205534"/>
            <a:ext cx="9335853" cy="4346941"/>
            <a:chOff x="1289324" y="1657349"/>
            <a:chExt cx="8989402" cy="42659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7387" y="1657349"/>
              <a:ext cx="8321339" cy="36480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342" y="4415840"/>
              <a:ext cx="2974227" cy="150748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1289324" y="2080676"/>
              <a:ext cx="508242" cy="78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3920490" y="1637030"/>
            <a:ext cx="1400175" cy="13538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  <a:r>
              <a:rPr lang="en-US" sz="2000" b="1" dirty="0" err="1"/>
              <a:t>Buổi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21" name="Oval 20"/>
          <p:cNvSpPr/>
          <p:nvPr/>
        </p:nvSpPr>
        <p:spPr>
          <a:xfrm>
            <a:off x="1927225" y="1270000"/>
            <a:ext cx="1424305" cy="11233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</a:p>
          <a:p>
            <a:pPr algn="ctr"/>
            <a:r>
              <a:rPr lang="vi-VN" altLang="en-US" sz="2000" b="1" dirty="0"/>
              <a:t>6:30</a:t>
            </a:r>
          </a:p>
        </p:txBody>
      </p:sp>
      <p:sp>
        <p:nvSpPr>
          <p:cNvPr id="28" name="Oval 27"/>
          <p:cNvSpPr/>
          <p:nvPr/>
        </p:nvSpPr>
        <p:spPr>
          <a:xfrm>
            <a:off x="130502" y="928039"/>
            <a:ext cx="1350456" cy="10010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Ở </a:t>
            </a:r>
            <a:r>
              <a:rPr lang="en-US" sz="2000" b="1" dirty="0" err="1"/>
              <a:t>nhà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73294" y="865654"/>
            <a:ext cx="9062024" cy="4346941"/>
            <a:chOff x="1552992" y="1657349"/>
            <a:chExt cx="8725734" cy="42659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7387" y="1657349"/>
              <a:ext cx="8321339" cy="36480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342" y="4415840"/>
              <a:ext cx="2974227" cy="150748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>
              <a:endCxn id="28" idx="6"/>
            </p:cNvCxnSpPr>
            <p:nvPr/>
          </p:nvCxnSpPr>
          <p:spPr>
            <a:xfrm flipH="1" flipV="1">
              <a:off x="1552992" y="2247753"/>
              <a:ext cx="658516" cy="197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4104005" y="1361440"/>
            <a:ext cx="1400175" cy="11830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Ở </a:t>
            </a:r>
            <a:r>
              <a:rPr lang="en-US" sz="2000" b="1" dirty="0" err="1"/>
              <a:t>nhà</a:t>
            </a:r>
            <a:endParaRPr lang="en-US" sz="2000" b="1" dirty="0"/>
          </a:p>
        </p:txBody>
      </p:sp>
      <p:sp>
        <p:nvSpPr>
          <p:cNvPr id="21" name="Oval 20"/>
          <p:cNvSpPr/>
          <p:nvPr/>
        </p:nvSpPr>
        <p:spPr>
          <a:xfrm>
            <a:off x="2415327" y="1146713"/>
            <a:ext cx="1045584" cy="10010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422602" y="967409"/>
            <a:ext cx="1350456" cy="10010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11:30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0;p23">
            <a:extLst>
              <a:ext uri="{FF2B5EF4-FFF2-40B4-BE49-F238E27FC236}">
                <a16:creationId xmlns:a16="http://schemas.microsoft.com/office/drawing/2014/main" id="{604AC7FF-74DE-9A63-9A23-FDE26474FF72}"/>
              </a:ext>
            </a:extLst>
          </p:cNvPr>
          <p:cNvSpPr/>
          <p:nvPr/>
        </p:nvSpPr>
        <p:spPr>
          <a:xfrm rot="15894049">
            <a:off x="1634779" y="3541406"/>
            <a:ext cx="500196" cy="1667818"/>
          </a:xfrm>
          <a:custGeom>
            <a:avLst/>
            <a:gdLst/>
            <a:ahLst/>
            <a:cxnLst/>
            <a:rect l="l" t="t" r="r" b="b"/>
            <a:pathLst>
              <a:path w="11693" h="42552" extrusionOk="0">
                <a:moveTo>
                  <a:pt x="5596" y="1"/>
                </a:moveTo>
                <a:cubicBezTo>
                  <a:pt x="4559" y="1"/>
                  <a:pt x="3526" y="20"/>
                  <a:pt x="2501" y="82"/>
                </a:cubicBezTo>
                <a:cubicBezTo>
                  <a:pt x="584" y="201"/>
                  <a:pt x="144" y="1034"/>
                  <a:pt x="108" y="2856"/>
                </a:cubicBezTo>
                <a:cubicBezTo>
                  <a:pt x="1" y="8809"/>
                  <a:pt x="167" y="14774"/>
                  <a:pt x="406" y="20715"/>
                </a:cubicBezTo>
                <a:cubicBezTo>
                  <a:pt x="644" y="26514"/>
                  <a:pt x="906" y="32348"/>
                  <a:pt x="1525" y="38122"/>
                </a:cubicBezTo>
                <a:cubicBezTo>
                  <a:pt x="1691" y="39706"/>
                  <a:pt x="2132" y="41313"/>
                  <a:pt x="3692" y="42004"/>
                </a:cubicBezTo>
                <a:cubicBezTo>
                  <a:pt x="3750" y="42295"/>
                  <a:pt x="3968" y="42552"/>
                  <a:pt x="4300" y="42552"/>
                </a:cubicBezTo>
                <a:cubicBezTo>
                  <a:pt x="4308" y="42552"/>
                  <a:pt x="4315" y="42552"/>
                  <a:pt x="4323" y="42551"/>
                </a:cubicBezTo>
                <a:cubicBezTo>
                  <a:pt x="5680" y="42516"/>
                  <a:pt x="7073" y="42313"/>
                  <a:pt x="8442" y="42075"/>
                </a:cubicBezTo>
                <a:cubicBezTo>
                  <a:pt x="8683" y="42066"/>
                  <a:pt x="8924" y="42062"/>
                  <a:pt x="9165" y="42062"/>
                </a:cubicBezTo>
                <a:cubicBezTo>
                  <a:pt x="9555" y="42062"/>
                  <a:pt x="9945" y="42072"/>
                  <a:pt x="10335" y="42087"/>
                </a:cubicBezTo>
                <a:cubicBezTo>
                  <a:pt x="10344" y="42087"/>
                  <a:pt x="10352" y="42088"/>
                  <a:pt x="10361" y="42088"/>
                </a:cubicBezTo>
                <a:cubicBezTo>
                  <a:pt x="10668" y="42088"/>
                  <a:pt x="10873" y="41878"/>
                  <a:pt x="10954" y="41623"/>
                </a:cubicBezTo>
                <a:cubicBezTo>
                  <a:pt x="11062" y="41551"/>
                  <a:pt x="11062" y="41408"/>
                  <a:pt x="10990" y="41301"/>
                </a:cubicBezTo>
                <a:cubicBezTo>
                  <a:pt x="10966" y="41039"/>
                  <a:pt x="10823" y="40813"/>
                  <a:pt x="10514" y="40766"/>
                </a:cubicBezTo>
                <a:cubicBezTo>
                  <a:pt x="10454" y="40766"/>
                  <a:pt x="10395" y="40766"/>
                  <a:pt x="10335" y="40754"/>
                </a:cubicBezTo>
                <a:cubicBezTo>
                  <a:pt x="10335" y="40754"/>
                  <a:pt x="10335" y="40754"/>
                  <a:pt x="10335" y="40742"/>
                </a:cubicBezTo>
                <a:lnTo>
                  <a:pt x="10240" y="40742"/>
                </a:lnTo>
                <a:cubicBezTo>
                  <a:pt x="9985" y="40716"/>
                  <a:pt x="9733" y="40704"/>
                  <a:pt x="9485" y="40704"/>
                </a:cubicBezTo>
                <a:cubicBezTo>
                  <a:pt x="9270" y="40704"/>
                  <a:pt x="9057" y="40713"/>
                  <a:pt x="8847" y="40730"/>
                </a:cubicBezTo>
                <a:cubicBezTo>
                  <a:pt x="7752" y="40742"/>
                  <a:pt x="6680" y="40837"/>
                  <a:pt x="5609" y="40992"/>
                </a:cubicBezTo>
                <a:cubicBezTo>
                  <a:pt x="2513" y="40944"/>
                  <a:pt x="2811" y="37491"/>
                  <a:pt x="2620" y="35170"/>
                </a:cubicBezTo>
                <a:cubicBezTo>
                  <a:pt x="2239" y="30467"/>
                  <a:pt x="1953" y="25764"/>
                  <a:pt x="1763" y="21049"/>
                </a:cubicBezTo>
                <a:cubicBezTo>
                  <a:pt x="1572" y="16441"/>
                  <a:pt x="1465" y="11845"/>
                  <a:pt x="1453" y="7238"/>
                </a:cubicBezTo>
                <a:cubicBezTo>
                  <a:pt x="1453" y="5999"/>
                  <a:pt x="1453" y="4773"/>
                  <a:pt x="1465" y="3535"/>
                </a:cubicBezTo>
                <a:cubicBezTo>
                  <a:pt x="1465" y="2725"/>
                  <a:pt x="1322" y="2368"/>
                  <a:pt x="1989" y="1820"/>
                </a:cubicBezTo>
                <a:cubicBezTo>
                  <a:pt x="2381" y="1492"/>
                  <a:pt x="2736" y="1438"/>
                  <a:pt x="3139" y="1438"/>
                </a:cubicBezTo>
                <a:cubicBezTo>
                  <a:pt x="3336" y="1438"/>
                  <a:pt x="3545" y="1451"/>
                  <a:pt x="3775" y="1451"/>
                </a:cubicBezTo>
                <a:lnTo>
                  <a:pt x="10788" y="1439"/>
                </a:lnTo>
                <a:cubicBezTo>
                  <a:pt x="11689" y="1439"/>
                  <a:pt x="11693" y="46"/>
                  <a:pt x="10799" y="46"/>
                </a:cubicBezTo>
                <a:cubicBezTo>
                  <a:pt x="10795" y="46"/>
                  <a:pt x="10792" y="46"/>
                  <a:pt x="10788" y="46"/>
                </a:cubicBezTo>
                <a:cubicBezTo>
                  <a:pt x="10675" y="47"/>
                  <a:pt x="10562" y="47"/>
                  <a:pt x="10449" y="47"/>
                </a:cubicBezTo>
                <a:cubicBezTo>
                  <a:pt x="8839" y="47"/>
                  <a:pt x="7214" y="1"/>
                  <a:pt x="5596" y="1"/>
                </a:cubicBezTo>
                <a:close/>
              </a:path>
            </a:pathLst>
          </a:custGeom>
          <a:solidFill>
            <a:srgbClr val="88D2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480" name="Google Shape;500;p23">
            <a:extLst>
              <a:ext uri="{FF2B5EF4-FFF2-40B4-BE49-F238E27FC236}">
                <a16:creationId xmlns:a16="http://schemas.microsoft.com/office/drawing/2014/main" id="{0063E209-B412-3C6E-88B4-7A19FE028173}"/>
              </a:ext>
            </a:extLst>
          </p:cNvPr>
          <p:cNvSpPr/>
          <p:nvPr/>
        </p:nvSpPr>
        <p:spPr>
          <a:xfrm rot="4487946" flipH="1">
            <a:off x="9769705" y="3271208"/>
            <a:ext cx="500196" cy="1667818"/>
          </a:xfrm>
          <a:custGeom>
            <a:avLst/>
            <a:gdLst/>
            <a:ahLst/>
            <a:cxnLst/>
            <a:rect l="l" t="t" r="r" b="b"/>
            <a:pathLst>
              <a:path w="11693" h="42552" extrusionOk="0">
                <a:moveTo>
                  <a:pt x="5596" y="1"/>
                </a:moveTo>
                <a:cubicBezTo>
                  <a:pt x="4559" y="1"/>
                  <a:pt x="3526" y="20"/>
                  <a:pt x="2501" y="82"/>
                </a:cubicBezTo>
                <a:cubicBezTo>
                  <a:pt x="584" y="201"/>
                  <a:pt x="144" y="1034"/>
                  <a:pt x="108" y="2856"/>
                </a:cubicBezTo>
                <a:cubicBezTo>
                  <a:pt x="1" y="8809"/>
                  <a:pt x="167" y="14774"/>
                  <a:pt x="406" y="20715"/>
                </a:cubicBezTo>
                <a:cubicBezTo>
                  <a:pt x="644" y="26514"/>
                  <a:pt x="906" y="32348"/>
                  <a:pt x="1525" y="38122"/>
                </a:cubicBezTo>
                <a:cubicBezTo>
                  <a:pt x="1691" y="39706"/>
                  <a:pt x="2132" y="41313"/>
                  <a:pt x="3692" y="42004"/>
                </a:cubicBezTo>
                <a:cubicBezTo>
                  <a:pt x="3750" y="42295"/>
                  <a:pt x="3968" y="42552"/>
                  <a:pt x="4300" y="42552"/>
                </a:cubicBezTo>
                <a:cubicBezTo>
                  <a:pt x="4308" y="42552"/>
                  <a:pt x="4315" y="42552"/>
                  <a:pt x="4323" y="42551"/>
                </a:cubicBezTo>
                <a:cubicBezTo>
                  <a:pt x="5680" y="42516"/>
                  <a:pt x="7073" y="42313"/>
                  <a:pt x="8442" y="42075"/>
                </a:cubicBezTo>
                <a:cubicBezTo>
                  <a:pt x="8683" y="42066"/>
                  <a:pt x="8924" y="42062"/>
                  <a:pt x="9165" y="42062"/>
                </a:cubicBezTo>
                <a:cubicBezTo>
                  <a:pt x="9555" y="42062"/>
                  <a:pt x="9945" y="42072"/>
                  <a:pt x="10335" y="42087"/>
                </a:cubicBezTo>
                <a:cubicBezTo>
                  <a:pt x="10344" y="42087"/>
                  <a:pt x="10352" y="42088"/>
                  <a:pt x="10361" y="42088"/>
                </a:cubicBezTo>
                <a:cubicBezTo>
                  <a:pt x="10668" y="42088"/>
                  <a:pt x="10873" y="41878"/>
                  <a:pt x="10954" y="41623"/>
                </a:cubicBezTo>
                <a:cubicBezTo>
                  <a:pt x="11062" y="41551"/>
                  <a:pt x="11062" y="41408"/>
                  <a:pt x="10990" y="41301"/>
                </a:cubicBezTo>
                <a:cubicBezTo>
                  <a:pt x="10966" y="41039"/>
                  <a:pt x="10823" y="40813"/>
                  <a:pt x="10514" y="40766"/>
                </a:cubicBezTo>
                <a:cubicBezTo>
                  <a:pt x="10454" y="40766"/>
                  <a:pt x="10395" y="40766"/>
                  <a:pt x="10335" y="40754"/>
                </a:cubicBezTo>
                <a:cubicBezTo>
                  <a:pt x="10335" y="40754"/>
                  <a:pt x="10335" y="40754"/>
                  <a:pt x="10335" y="40742"/>
                </a:cubicBezTo>
                <a:lnTo>
                  <a:pt x="10240" y="40742"/>
                </a:lnTo>
                <a:cubicBezTo>
                  <a:pt x="9985" y="40716"/>
                  <a:pt x="9733" y="40704"/>
                  <a:pt x="9485" y="40704"/>
                </a:cubicBezTo>
                <a:cubicBezTo>
                  <a:pt x="9270" y="40704"/>
                  <a:pt x="9057" y="40713"/>
                  <a:pt x="8847" y="40730"/>
                </a:cubicBezTo>
                <a:cubicBezTo>
                  <a:pt x="7752" y="40742"/>
                  <a:pt x="6680" y="40837"/>
                  <a:pt x="5609" y="40992"/>
                </a:cubicBezTo>
                <a:cubicBezTo>
                  <a:pt x="2513" y="40944"/>
                  <a:pt x="2811" y="37491"/>
                  <a:pt x="2620" y="35170"/>
                </a:cubicBezTo>
                <a:cubicBezTo>
                  <a:pt x="2239" y="30467"/>
                  <a:pt x="1953" y="25764"/>
                  <a:pt x="1763" y="21049"/>
                </a:cubicBezTo>
                <a:cubicBezTo>
                  <a:pt x="1572" y="16441"/>
                  <a:pt x="1465" y="11845"/>
                  <a:pt x="1453" y="7238"/>
                </a:cubicBezTo>
                <a:cubicBezTo>
                  <a:pt x="1453" y="5999"/>
                  <a:pt x="1453" y="4773"/>
                  <a:pt x="1465" y="3535"/>
                </a:cubicBezTo>
                <a:cubicBezTo>
                  <a:pt x="1465" y="2725"/>
                  <a:pt x="1322" y="2368"/>
                  <a:pt x="1989" y="1820"/>
                </a:cubicBezTo>
                <a:cubicBezTo>
                  <a:pt x="2381" y="1492"/>
                  <a:pt x="2736" y="1438"/>
                  <a:pt x="3139" y="1438"/>
                </a:cubicBezTo>
                <a:cubicBezTo>
                  <a:pt x="3336" y="1438"/>
                  <a:pt x="3545" y="1451"/>
                  <a:pt x="3775" y="1451"/>
                </a:cubicBezTo>
                <a:lnTo>
                  <a:pt x="10788" y="1439"/>
                </a:lnTo>
                <a:cubicBezTo>
                  <a:pt x="11689" y="1439"/>
                  <a:pt x="11693" y="46"/>
                  <a:pt x="10799" y="46"/>
                </a:cubicBezTo>
                <a:cubicBezTo>
                  <a:pt x="10795" y="46"/>
                  <a:pt x="10792" y="46"/>
                  <a:pt x="10788" y="46"/>
                </a:cubicBezTo>
                <a:cubicBezTo>
                  <a:pt x="10675" y="47"/>
                  <a:pt x="10562" y="47"/>
                  <a:pt x="10449" y="47"/>
                </a:cubicBezTo>
                <a:cubicBezTo>
                  <a:pt x="8839" y="47"/>
                  <a:pt x="7214" y="1"/>
                  <a:pt x="5596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413" name="Google Shape;618;p23">
            <a:extLst>
              <a:ext uri="{FF2B5EF4-FFF2-40B4-BE49-F238E27FC236}">
                <a16:creationId xmlns:a16="http://schemas.microsoft.com/office/drawing/2014/main" id="{91E3DEAE-0E9C-F07A-C96C-B8135C7C3819}"/>
              </a:ext>
            </a:extLst>
          </p:cNvPr>
          <p:cNvSpPr/>
          <p:nvPr/>
        </p:nvSpPr>
        <p:spPr>
          <a:xfrm flipH="1">
            <a:off x="6995048" y="787195"/>
            <a:ext cx="611367" cy="1742492"/>
          </a:xfrm>
          <a:custGeom>
            <a:avLst/>
            <a:gdLst/>
            <a:ahLst/>
            <a:cxnLst/>
            <a:rect l="l" t="t" r="r" b="b"/>
            <a:pathLst>
              <a:path w="16919" h="54649" extrusionOk="0">
                <a:moveTo>
                  <a:pt x="4363" y="0"/>
                </a:moveTo>
                <a:cubicBezTo>
                  <a:pt x="3171" y="0"/>
                  <a:pt x="1980" y="39"/>
                  <a:pt x="798" y="118"/>
                </a:cubicBezTo>
                <a:cubicBezTo>
                  <a:pt x="12" y="166"/>
                  <a:pt x="0" y="1320"/>
                  <a:pt x="798" y="1344"/>
                </a:cubicBezTo>
                <a:cubicBezTo>
                  <a:pt x="3703" y="1439"/>
                  <a:pt x="6596" y="1475"/>
                  <a:pt x="9489" y="1666"/>
                </a:cubicBezTo>
                <a:cubicBezTo>
                  <a:pt x="10704" y="1749"/>
                  <a:pt x="12311" y="1606"/>
                  <a:pt x="13383" y="2249"/>
                </a:cubicBezTo>
                <a:cubicBezTo>
                  <a:pt x="14823" y="3106"/>
                  <a:pt x="14561" y="5619"/>
                  <a:pt x="14657" y="7047"/>
                </a:cubicBezTo>
                <a:cubicBezTo>
                  <a:pt x="15050" y="12798"/>
                  <a:pt x="15311" y="18549"/>
                  <a:pt x="15419" y="24311"/>
                </a:cubicBezTo>
                <a:cubicBezTo>
                  <a:pt x="15526" y="29955"/>
                  <a:pt x="15490" y="35598"/>
                  <a:pt x="15323" y="41242"/>
                </a:cubicBezTo>
                <a:cubicBezTo>
                  <a:pt x="15228" y="44183"/>
                  <a:pt x="15097" y="47112"/>
                  <a:pt x="14930" y="50041"/>
                </a:cubicBezTo>
                <a:cubicBezTo>
                  <a:pt x="14871" y="50993"/>
                  <a:pt x="14978" y="52458"/>
                  <a:pt x="13835" y="52934"/>
                </a:cubicBezTo>
                <a:cubicBezTo>
                  <a:pt x="13311" y="53160"/>
                  <a:pt x="12371" y="53136"/>
                  <a:pt x="11799" y="53172"/>
                </a:cubicBezTo>
                <a:cubicBezTo>
                  <a:pt x="11062" y="53218"/>
                  <a:pt x="10323" y="53239"/>
                  <a:pt x="9583" y="53239"/>
                </a:cubicBezTo>
                <a:cubicBezTo>
                  <a:pt x="8793" y="53239"/>
                  <a:pt x="8003" y="53215"/>
                  <a:pt x="7215" y="53172"/>
                </a:cubicBezTo>
                <a:cubicBezTo>
                  <a:pt x="7196" y="53171"/>
                  <a:pt x="7178" y="53170"/>
                  <a:pt x="7160" y="53170"/>
                </a:cubicBezTo>
                <a:cubicBezTo>
                  <a:pt x="6299" y="53170"/>
                  <a:pt x="6317" y="54542"/>
                  <a:pt x="7215" y="54589"/>
                </a:cubicBezTo>
                <a:cubicBezTo>
                  <a:pt x="7978" y="54625"/>
                  <a:pt x="8743" y="54648"/>
                  <a:pt x="9510" y="54648"/>
                </a:cubicBezTo>
                <a:cubicBezTo>
                  <a:pt x="10490" y="54648"/>
                  <a:pt x="11472" y="54611"/>
                  <a:pt x="12454" y="54517"/>
                </a:cubicBezTo>
                <a:cubicBezTo>
                  <a:pt x="13418" y="54434"/>
                  <a:pt x="14549" y="54386"/>
                  <a:pt x="15323" y="53720"/>
                </a:cubicBezTo>
                <a:cubicBezTo>
                  <a:pt x="16216" y="52970"/>
                  <a:pt x="16193" y="51791"/>
                  <a:pt x="16264" y="50719"/>
                </a:cubicBezTo>
                <a:cubicBezTo>
                  <a:pt x="16383" y="48922"/>
                  <a:pt x="16466" y="47112"/>
                  <a:pt x="16538" y="45314"/>
                </a:cubicBezTo>
                <a:cubicBezTo>
                  <a:pt x="16835" y="38313"/>
                  <a:pt x="16919" y="31312"/>
                  <a:pt x="16776" y="24311"/>
                </a:cubicBezTo>
                <a:cubicBezTo>
                  <a:pt x="16645" y="17584"/>
                  <a:pt x="16597" y="10667"/>
                  <a:pt x="15728" y="3987"/>
                </a:cubicBezTo>
                <a:cubicBezTo>
                  <a:pt x="15395" y="1487"/>
                  <a:pt x="13811" y="713"/>
                  <a:pt x="11490" y="439"/>
                </a:cubicBezTo>
                <a:cubicBezTo>
                  <a:pt x="9140" y="154"/>
                  <a:pt x="6748" y="0"/>
                  <a:pt x="4363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365" name="Google Shape;526;p23">
            <a:extLst>
              <a:ext uri="{FF2B5EF4-FFF2-40B4-BE49-F238E27FC236}">
                <a16:creationId xmlns:a16="http://schemas.microsoft.com/office/drawing/2014/main" id="{69871679-D129-E5E9-4437-2628632ABCD0}"/>
              </a:ext>
            </a:extLst>
          </p:cNvPr>
          <p:cNvSpPr/>
          <p:nvPr/>
        </p:nvSpPr>
        <p:spPr>
          <a:xfrm flipH="1">
            <a:off x="6662053" y="3655700"/>
            <a:ext cx="2083683" cy="695081"/>
          </a:xfrm>
          <a:custGeom>
            <a:avLst/>
            <a:gdLst/>
            <a:ahLst/>
            <a:cxnLst/>
            <a:rect l="l" t="t" r="r" b="b"/>
            <a:pathLst>
              <a:path w="48710" h="17734" extrusionOk="0">
                <a:moveTo>
                  <a:pt x="4258" y="1"/>
                </a:moveTo>
                <a:cubicBezTo>
                  <a:pt x="3658" y="1"/>
                  <a:pt x="3062" y="38"/>
                  <a:pt x="2489" y="172"/>
                </a:cubicBezTo>
                <a:cubicBezTo>
                  <a:pt x="1" y="756"/>
                  <a:pt x="156" y="3054"/>
                  <a:pt x="156" y="5173"/>
                </a:cubicBezTo>
                <a:cubicBezTo>
                  <a:pt x="156" y="8423"/>
                  <a:pt x="275" y="11829"/>
                  <a:pt x="1025" y="15007"/>
                </a:cubicBezTo>
                <a:cubicBezTo>
                  <a:pt x="1088" y="15276"/>
                  <a:pt x="1317" y="15401"/>
                  <a:pt x="1551" y="15401"/>
                </a:cubicBezTo>
                <a:cubicBezTo>
                  <a:pt x="1844" y="15401"/>
                  <a:pt x="2145" y="15204"/>
                  <a:pt x="2132" y="14853"/>
                </a:cubicBezTo>
                <a:cubicBezTo>
                  <a:pt x="2001" y="12055"/>
                  <a:pt x="1644" y="9281"/>
                  <a:pt x="1584" y="6471"/>
                </a:cubicBezTo>
                <a:cubicBezTo>
                  <a:pt x="1572" y="5316"/>
                  <a:pt x="1251" y="3554"/>
                  <a:pt x="1668" y="2458"/>
                </a:cubicBezTo>
                <a:cubicBezTo>
                  <a:pt x="2014" y="1557"/>
                  <a:pt x="3084" y="1393"/>
                  <a:pt x="4095" y="1393"/>
                </a:cubicBezTo>
                <a:cubicBezTo>
                  <a:pt x="4647" y="1393"/>
                  <a:pt x="5182" y="1442"/>
                  <a:pt x="5573" y="1446"/>
                </a:cubicBezTo>
                <a:cubicBezTo>
                  <a:pt x="11371" y="1518"/>
                  <a:pt x="17182" y="1601"/>
                  <a:pt x="22980" y="1708"/>
                </a:cubicBezTo>
                <a:cubicBezTo>
                  <a:pt x="28659" y="1803"/>
                  <a:pt x="34350" y="1911"/>
                  <a:pt x="40042" y="2030"/>
                </a:cubicBezTo>
                <a:cubicBezTo>
                  <a:pt x="41518" y="2065"/>
                  <a:pt x="42994" y="2101"/>
                  <a:pt x="44471" y="2125"/>
                </a:cubicBezTo>
                <a:cubicBezTo>
                  <a:pt x="44520" y="2126"/>
                  <a:pt x="44569" y="2127"/>
                  <a:pt x="44619" y="2127"/>
                </a:cubicBezTo>
                <a:cubicBezTo>
                  <a:pt x="44811" y="2127"/>
                  <a:pt x="45007" y="2119"/>
                  <a:pt x="45199" y="2119"/>
                </a:cubicBezTo>
                <a:cubicBezTo>
                  <a:pt x="45828" y="2119"/>
                  <a:pt x="46428" y="2204"/>
                  <a:pt x="46780" y="2935"/>
                </a:cubicBezTo>
                <a:cubicBezTo>
                  <a:pt x="46971" y="3339"/>
                  <a:pt x="46900" y="4506"/>
                  <a:pt x="46935" y="4947"/>
                </a:cubicBezTo>
                <a:cubicBezTo>
                  <a:pt x="47114" y="7864"/>
                  <a:pt x="47221" y="14103"/>
                  <a:pt x="47221" y="17020"/>
                </a:cubicBezTo>
                <a:cubicBezTo>
                  <a:pt x="47221" y="17496"/>
                  <a:pt x="47587" y="17734"/>
                  <a:pt x="47955" y="17734"/>
                </a:cubicBezTo>
                <a:cubicBezTo>
                  <a:pt x="48322" y="17734"/>
                  <a:pt x="48691" y="17496"/>
                  <a:pt x="48697" y="17020"/>
                </a:cubicBezTo>
                <a:cubicBezTo>
                  <a:pt x="48709" y="13472"/>
                  <a:pt x="48709" y="6459"/>
                  <a:pt x="48209" y="2935"/>
                </a:cubicBezTo>
                <a:cubicBezTo>
                  <a:pt x="47864" y="434"/>
                  <a:pt x="45923" y="732"/>
                  <a:pt x="43792" y="684"/>
                </a:cubicBezTo>
                <a:cubicBezTo>
                  <a:pt x="36624" y="541"/>
                  <a:pt x="29457" y="410"/>
                  <a:pt x="22289" y="303"/>
                </a:cubicBezTo>
                <a:cubicBezTo>
                  <a:pt x="18765" y="244"/>
                  <a:pt x="15241" y="184"/>
                  <a:pt x="11717" y="137"/>
                </a:cubicBezTo>
                <a:cubicBezTo>
                  <a:pt x="9895" y="101"/>
                  <a:pt x="8073" y="77"/>
                  <a:pt x="6252" y="53"/>
                </a:cubicBezTo>
                <a:cubicBezTo>
                  <a:pt x="5604" y="47"/>
                  <a:pt x="4929" y="1"/>
                  <a:pt x="4258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412" name="Google Shape;562;p23">
            <a:extLst>
              <a:ext uri="{FF2B5EF4-FFF2-40B4-BE49-F238E27FC236}">
                <a16:creationId xmlns:a16="http://schemas.microsoft.com/office/drawing/2014/main" id="{88B007AF-8F41-2697-1A20-7BE9D18C7A59}"/>
              </a:ext>
            </a:extLst>
          </p:cNvPr>
          <p:cNvSpPr/>
          <p:nvPr/>
        </p:nvSpPr>
        <p:spPr>
          <a:xfrm rot="1703361">
            <a:off x="4856719" y="746229"/>
            <a:ext cx="856890" cy="1183333"/>
          </a:xfrm>
          <a:custGeom>
            <a:avLst/>
            <a:gdLst/>
            <a:ahLst/>
            <a:cxnLst/>
            <a:rect l="l" t="t" r="r" b="b"/>
            <a:pathLst>
              <a:path w="22080" h="29912" extrusionOk="0">
                <a:moveTo>
                  <a:pt x="10278" y="1"/>
                </a:moveTo>
                <a:cubicBezTo>
                  <a:pt x="6932" y="1"/>
                  <a:pt x="3620" y="324"/>
                  <a:pt x="315" y="987"/>
                </a:cubicBezTo>
                <a:cubicBezTo>
                  <a:pt x="0" y="1045"/>
                  <a:pt x="61" y="1548"/>
                  <a:pt x="365" y="1548"/>
                </a:cubicBezTo>
                <a:cubicBezTo>
                  <a:pt x="372" y="1548"/>
                  <a:pt x="379" y="1547"/>
                  <a:pt x="386" y="1547"/>
                </a:cubicBezTo>
                <a:cubicBezTo>
                  <a:pt x="3232" y="1367"/>
                  <a:pt x="6091" y="1262"/>
                  <a:pt x="8944" y="1262"/>
                </a:cubicBezTo>
                <a:cubicBezTo>
                  <a:pt x="9874" y="1262"/>
                  <a:pt x="10804" y="1273"/>
                  <a:pt x="11733" y="1297"/>
                </a:cubicBezTo>
                <a:cubicBezTo>
                  <a:pt x="13638" y="1344"/>
                  <a:pt x="15531" y="1463"/>
                  <a:pt x="17412" y="1666"/>
                </a:cubicBezTo>
                <a:cubicBezTo>
                  <a:pt x="18591" y="1797"/>
                  <a:pt x="19996" y="1892"/>
                  <a:pt x="20317" y="3249"/>
                </a:cubicBezTo>
                <a:cubicBezTo>
                  <a:pt x="20531" y="4190"/>
                  <a:pt x="20353" y="5393"/>
                  <a:pt x="20353" y="6345"/>
                </a:cubicBezTo>
                <a:cubicBezTo>
                  <a:pt x="20412" y="13977"/>
                  <a:pt x="20412" y="21633"/>
                  <a:pt x="20698" y="29265"/>
                </a:cubicBezTo>
                <a:cubicBezTo>
                  <a:pt x="20716" y="29695"/>
                  <a:pt x="21058" y="29912"/>
                  <a:pt x="21394" y="29912"/>
                </a:cubicBezTo>
                <a:cubicBezTo>
                  <a:pt x="21727" y="29912"/>
                  <a:pt x="22055" y="29698"/>
                  <a:pt x="22055" y="29265"/>
                </a:cubicBezTo>
                <a:cubicBezTo>
                  <a:pt x="22079" y="24764"/>
                  <a:pt x="21912" y="20275"/>
                  <a:pt x="21841" y="15775"/>
                </a:cubicBezTo>
                <a:cubicBezTo>
                  <a:pt x="21793" y="13536"/>
                  <a:pt x="21758" y="11286"/>
                  <a:pt x="21722" y="9036"/>
                </a:cubicBezTo>
                <a:cubicBezTo>
                  <a:pt x="21674" y="7036"/>
                  <a:pt x="21924" y="4738"/>
                  <a:pt x="21496" y="2773"/>
                </a:cubicBezTo>
                <a:cubicBezTo>
                  <a:pt x="21246" y="1583"/>
                  <a:pt x="20388" y="975"/>
                  <a:pt x="19234" y="701"/>
                </a:cubicBezTo>
                <a:cubicBezTo>
                  <a:pt x="17364" y="261"/>
                  <a:pt x="15316" y="201"/>
                  <a:pt x="13411" y="94"/>
                </a:cubicBezTo>
                <a:cubicBezTo>
                  <a:pt x="12363" y="32"/>
                  <a:pt x="11319" y="1"/>
                  <a:pt x="10278" y="1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183" name="Google Shape;497;p23">
            <a:extLst>
              <a:ext uri="{FF2B5EF4-FFF2-40B4-BE49-F238E27FC236}">
                <a16:creationId xmlns:a16="http://schemas.microsoft.com/office/drawing/2014/main" id="{C43B859E-160B-072B-9D3D-93CF97A7DBEE}"/>
              </a:ext>
            </a:extLst>
          </p:cNvPr>
          <p:cNvSpPr/>
          <p:nvPr/>
        </p:nvSpPr>
        <p:spPr>
          <a:xfrm>
            <a:off x="4605554" y="3897858"/>
            <a:ext cx="2578013" cy="346921"/>
          </a:xfrm>
          <a:custGeom>
            <a:avLst/>
            <a:gdLst/>
            <a:ahLst/>
            <a:cxnLst/>
            <a:rect l="l" t="t" r="r" b="b"/>
            <a:pathLst>
              <a:path w="57913" h="8865" extrusionOk="0">
                <a:moveTo>
                  <a:pt x="34054" y="1"/>
                </a:moveTo>
                <a:cubicBezTo>
                  <a:pt x="32550" y="1"/>
                  <a:pt x="31048" y="35"/>
                  <a:pt x="29552" y="94"/>
                </a:cubicBezTo>
                <a:cubicBezTo>
                  <a:pt x="19479" y="487"/>
                  <a:pt x="9526" y="1463"/>
                  <a:pt x="1" y="4868"/>
                </a:cubicBezTo>
                <a:cubicBezTo>
                  <a:pt x="9383" y="7506"/>
                  <a:pt x="19031" y="8865"/>
                  <a:pt x="28668" y="8865"/>
                </a:cubicBezTo>
                <a:cubicBezTo>
                  <a:pt x="38525" y="8865"/>
                  <a:pt x="48371" y="7443"/>
                  <a:pt x="57913" y="4511"/>
                </a:cubicBezTo>
                <a:cubicBezTo>
                  <a:pt x="50440" y="1012"/>
                  <a:pt x="42229" y="1"/>
                  <a:pt x="34054" y="1"/>
                </a:cubicBezTo>
                <a:close/>
              </a:path>
            </a:pathLst>
          </a:custGeom>
          <a:solidFill>
            <a:srgbClr val="DEA1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184" name="Google Shape;498;p23">
            <a:extLst>
              <a:ext uri="{FF2B5EF4-FFF2-40B4-BE49-F238E27FC236}">
                <a16:creationId xmlns:a16="http://schemas.microsoft.com/office/drawing/2014/main" id="{DCE13508-6E31-C756-C131-3182293C3C60}"/>
              </a:ext>
            </a:extLst>
          </p:cNvPr>
          <p:cNvSpPr/>
          <p:nvPr/>
        </p:nvSpPr>
        <p:spPr>
          <a:xfrm rot="-5400000">
            <a:off x="5661768" y="3093729"/>
            <a:ext cx="1519084" cy="785715"/>
          </a:xfrm>
          <a:custGeom>
            <a:avLst/>
            <a:gdLst/>
            <a:ahLst/>
            <a:cxnLst/>
            <a:rect l="l" t="t" r="r" b="b"/>
            <a:pathLst>
              <a:path w="43042" h="21795" extrusionOk="0">
                <a:moveTo>
                  <a:pt x="38830" y="0"/>
                </a:moveTo>
                <a:cubicBezTo>
                  <a:pt x="38019" y="0"/>
                  <a:pt x="37205" y="81"/>
                  <a:pt x="36584" y="81"/>
                </a:cubicBezTo>
                <a:cubicBezTo>
                  <a:pt x="36553" y="81"/>
                  <a:pt x="36523" y="81"/>
                  <a:pt x="36493" y="81"/>
                </a:cubicBezTo>
                <a:cubicBezTo>
                  <a:pt x="35654" y="74"/>
                  <a:pt x="34815" y="71"/>
                  <a:pt x="33976" y="71"/>
                </a:cubicBezTo>
                <a:cubicBezTo>
                  <a:pt x="31569" y="71"/>
                  <a:pt x="29165" y="96"/>
                  <a:pt x="26754" y="140"/>
                </a:cubicBezTo>
                <a:cubicBezTo>
                  <a:pt x="20265" y="271"/>
                  <a:pt x="13788" y="581"/>
                  <a:pt x="7323" y="1057"/>
                </a:cubicBezTo>
                <a:cubicBezTo>
                  <a:pt x="5740" y="1176"/>
                  <a:pt x="4097" y="1212"/>
                  <a:pt x="2537" y="1462"/>
                </a:cubicBezTo>
                <a:cubicBezTo>
                  <a:pt x="1787" y="1593"/>
                  <a:pt x="1060" y="1771"/>
                  <a:pt x="584" y="2402"/>
                </a:cubicBezTo>
                <a:cubicBezTo>
                  <a:pt x="1" y="3188"/>
                  <a:pt x="179" y="4164"/>
                  <a:pt x="287" y="5057"/>
                </a:cubicBezTo>
                <a:cubicBezTo>
                  <a:pt x="453" y="6629"/>
                  <a:pt x="620" y="11546"/>
                  <a:pt x="1108" y="13046"/>
                </a:cubicBezTo>
                <a:cubicBezTo>
                  <a:pt x="1134" y="13137"/>
                  <a:pt x="1260" y="13174"/>
                  <a:pt x="1412" y="13174"/>
                </a:cubicBezTo>
                <a:cubicBezTo>
                  <a:pt x="1682" y="13174"/>
                  <a:pt x="2033" y="13056"/>
                  <a:pt x="2049" y="12904"/>
                </a:cubicBezTo>
                <a:cubicBezTo>
                  <a:pt x="2227" y="11594"/>
                  <a:pt x="1703" y="7034"/>
                  <a:pt x="1620" y="5712"/>
                </a:cubicBezTo>
                <a:cubicBezTo>
                  <a:pt x="1596" y="5236"/>
                  <a:pt x="1394" y="4343"/>
                  <a:pt x="1513" y="3867"/>
                </a:cubicBezTo>
                <a:cubicBezTo>
                  <a:pt x="1811" y="2688"/>
                  <a:pt x="2751" y="2819"/>
                  <a:pt x="3644" y="2736"/>
                </a:cubicBezTo>
                <a:cubicBezTo>
                  <a:pt x="6311" y="2474"/>
                  <a:pt x="8990" y="2307"/>
                  <a:pt x="11669" y="2140"/>
                </a:cubicBezTo>
                <a:cubicBezTo>
                  <a:pt x="16920" y="1819"/>
                  <a:pt x="22170" y="1617"/>
                  <a:pt x="27433" y="1533"/>
                </a:cubicBezTo>
                <a:cubicBezTo>
                  <a:pt x="29397" y="1497"/>
                  <a:pt x="31362" y="1481"/>
                  <a:pt x="33327" y="1481"/>
                </a:cubicBezTo>
                <a:cubicBezTo>
                  <a:pt x="33934" y="1481"/>
                  <a:pt x="34541" y="1483"/>
                  <a:pt x="35148" y="1486"/>
                </a:cubicBezTo>
                <a:cubicBezTo>
                  <a:pt x="35207" y="1486"/>
                  <a:pt x="35265" y="1486"/>
                  <a:pt x="35324" y="1486"/>
                </a:cubicBezTo>
                <a:cubicBezTo>
                  <a:pt x="36061" y="1486"/>
                  <a:pt x="36825" y="1448"/>
                  <a:pt x="37583" y="1448"/>
                </a:cubicBezTo>
                <a:cubicBezTo>
                  <a:pt x="38120" y="1448"/>
                  <a:pt x="38654" y="1467"/>
                  <a:pt x="39172" y="1533"/>
                </a:cubicBezTo>
                <a:cubicBezTo>
                  <a:pt x="40244" y="1676"/>
                  <a:pt x="40470" y="1783"/>
                  <a:pt x="40684" y="2831"/>
                </a:cubicBezTo>
                <a:cubicBezTo>
                  <a:pt x="40815" y="3438"/>
                  <a:pt x="40756" y="4236"/>
                  <a:pt x="40792" y="4855"/>
                </a:cubicBezTo>
                <a:cubicBezTo>
                  <a:pt x="41054" y="10272"/>
                  <a:pt x="41315" y="15690"/>
                  <a:pt x="41589" y="21107"/>
                </a:cubicBezTo>
                <a:cubicBezTo>
                  <a:pt x="41613" y="21565"/>
                  <a:pt x="41982" y="21795"/>
                  <a:pt x="42339" y="21795"/>
                </a:cubicBezTo>
                <a:cubicBezTo>
                  <a:pt x="42697" y="21795"/>
                  <a:pt x="43042" y="21565"/>
                  <a:pt x="43018" y="21107"/>
                </a:cubicBezTo>
                <a:cubicBezTo>
                  <a:pt x="42851" y="17726"/>
                  <a:pt x="42685" y="14332"/>
                  <a:pt x="42518" y="10951"/>
                </a:cubicBezTo>
                <a:cubicBezTo>
                  <a:pt x="42447" y="9367"/>
                  <a:pt x="42363" y="7796"/>
                  <a:pt x="42280" y="6212"/>
                </a:cubicBezTo>
                <a:cubicBezTo>
                  <a:pt x="42208" y="4760"/>
                  <a:pt x="42351" y="3105"/>
                  <a:pt x="42030" y="1688"/>
                </a:cubicBezTo>
                <a:cubicBezTo>
                  <a:pt x="41708" y="257"/>
                  <a:pt x="40274" y="0"/>
                  <a:pt x="38830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186" name="Google Shape;500;p23">
            <a:extLst>
              <a:ext uri="{FF2B5EF4-FFF2-40B4-BE49-F238E27FC236}">
                <a16:creationId xmlns:a16="http://schemas.microsoft.com/office/drawing/2014/main" id="{0917E44A-4266-9AD0-743E-3A522873529C}"/>
              </a:ext>
            </a:extLst>
          </p:cNvPr>
          <p:cNvSpPr/>
          <p:nvPr/>
        </p:nvSpPr>
        <p:spPr>
          <a:xfrm rot="14846098">
            <a:off x="1713423" y="4149993"/>
            <a:ext cx="500196" cy="1667818"/>
          </a:xfrm>
          <a:custGeom>
            <a:avLst/>
            <a:gdLst/>
            <a:ahLst/>
            <a:cxnLst/>
            <a:rect l="l" t="t" r="r" b="b"/>
            <a:pathLst>
              <a:path w="11693" h="42552" extrusionOk="0">
                <a:moveTo>
                  <a:pt x="5596" y="1"/>
                </a:moveTo>
                <a:cubicBezTo>
                  <a:pt x="4559" y="1"/>
                  <a:pt x="3526" y="20"/>
                  <a:pt x="2501" y="82"/>
                </a:cubicBezTo>
                <a:cubicBezTo>
                  <a:pt x="584" y="201"/>
                  <a:pt x="144" y="1034"/>
                  <a:pt x="108" y="2856"/>
                </a:cubicBezTo>
                <a:cubicBezTo>
                  <a:pt x="1" y="8809"/>
                  <a:pt x="167" y="14774"/>
                  <a:pt x="406" y="20715"/>
                </a:cubicBezTo>
                <a:cubicBezTo>
                  <a:pt x="644" y="26514"/>
                  <a:pt x="906" y="32348"/>
                  <a:pt x="1525" y="38122"/>
                </a:cubicBezTo>
                <a:cubicBezTo>
                  <a:pt x="1691" y="39706"/>
                  <a:pt x="2132" y="41313"/>
                  <a:pt x="3692" y="42004"/>
                </a:cubicBezTo>
                <a:cubicBezTo>
                  <a:pt x="3750" y="42295"/>
                  <a:pt x="3968" y="42552"/>
                  <a:pt x="4300" y="42552"/>
                </a:cubicBezTo>
                <a:cubicBezTo>
                  <a:pt x="4308" y="42552"/>
                  <a:pt x="4315" y="42552"/>
                  <a:pt x="4323" y="42551"/>
                </a:cubicBezTo>
                <a:cubicBezTo>
                  <a:pt x="5680" y="42516"/>
                  <a:pt x="7073" y="42313"/>
                  <a:pt x="8442" y="42075"/>
                </a:cubicBezTo>
                <a:cubicBezTo>
                  <a:pt x="8683" y="42066"/>
                  <a:pt x="8924" y="42062"/>
                  <a:pt x="9165" y="42062"/>
                </a:cubicBezTo>
                <a:cubicBezTo>
                  <a:pt x="9555" y="42062"/>
                  <a:pt x="9945" y="42072"/>
                  <a:pt x="10335" y="42087"/>
                </a:cubicBezTo>
                <a:cubicBezTo>
                  <a:pt x="10344" y="42087"/>
                  <a:pt x="10352" y="42088"/>
                  <a:pt x="10361" y="42088"/>
                </a:cubicBezTo>
                <a:cubicBezTo>
                  <a:pt x="10668" y="42088"/>
                  <a:pt x="10873" y="41878"/>
                  <a:pt x="10954" y="41623"/>
                </a:cubicBezTo>
                <a:cubicBezTo>
                  <a:pt x="11062" y="41551"/>
                  <a:pt x="11062" y="41408"/>
                  <a:pt x="10990" y="41301"/>
                </a:cubicBezTo>
                <a:cubicBezTo>
                  <a:pt x="10966" y="41039"/>
                  <a:pt x="10823" y="40813"/>
                  <a:pt x="10514" y="40766"/>
                </a:cubicBezTo>
                <a:cubicBezTo>
                  <a:pt x="10454" y="40766"/>
                  <a:pt x="10395" y="40766"/>
                  <a:pt x="10335" y="40754"/>
                </a:cubicBezTo>
                <a:cubicBezTo>
                  <a:pt x="10335" y="40754"/>
                  <a:pt x="10335" y="40754"/>
                  <a:pt x="10335" y="40742"/>
                </a:cubicBezTo>
                <a:lnTo>
                  <a:pt x="10240" y="40742"/>
                </a:lnTo>
                <a:cubicBezTo>
                  <a:pt x="9985" y="40716"/>
                  <a:pt x="9733" y="40704"/>
                  <a:pt x="9485" y="40704"/>
                </a:cubicBezTo>
                <a:cubicBezTo>
                  <a:pt x="9270" y="40704"/>
                  <a:pt x="9057" y="40713"/>
                  <a:pt x="8847" y="40730"/>
                </a:cubicBezTo>
                <a:cubicBezTo>
                  <a:pt x="7752" y="40742"/>
                  <a:pt x="6680" y="40837"/>
                  <a:pt x="5609" y="40992"/>
                </a:cubicBezTo>
                <a:cubicBezTo>
                  <a:pt x="2513" y="40944"/>
                  <a:pt x="2811" y="37491"/>
                  <a:pt x="2620" y="35170"/>
                </a:cubicBezTo>
                <a:cubicBezTo>
                  <a:pt x="2239" y="30467"/>
                  <a:pt x="1953" y="25764"/>
                  <a:pt x="1763" y="21049"/>
                </a:cubicBezTo>
                <a:cubicBezTo>
                  <a:pt x="1572" y="16441"/>
                  <a:pt x="1465" y="11845"/>
                  <a:pt x="1453" y="7238"/>
                </a:cubicBezTo>
                <a:cubicBezTo>
                  <a:pt x="1453" y="5999"/>
                  <a:pt x="1453" y="4773"/>
                  <a:pt x="1465" y="3535"/>
                </a:cubicBezTo>
                <a:cubicBezTo>
                  <a:pt x="1465" y="2725"/>
                  <a:pt x="1322" y="2368"/>
                  <a:pt x="1989" y="1820"/>
                </a:cubicBezTo>
                <a:cubicBezTo>
                  <a:pt x="2381" y="1492"/>
                  <a:pt x="2736" y="1438"/>
                  <a:pt x="3139" y="1438"/>
                </a:cubicBezTo>
                <a:cubicBezTo>
                  <a:pt x="3336" y="1438"/>
                  <a:pt x="3545" y="1451"/>
                  <a:pt x="3775" y="1451"/>
                </a:cubicBezTo>
                <a:lnTo>
                  <a:pt x="10788" y="1439"/>
                </a:lnTo>
                <a:cubicBezTo>
                  <a:pt x="11689" y="1439"/>
                  <a:pt x="11693" y="46"/>
                  <a:pt x="10799" y="46"/>
                </a:cubicBezTo>
                <a:cubicBezTo>
                  <a:pt x="10795" y="46"/>
                  <a:pt x="10792" y="46"/>
                  <a:pt x="10788" y="46"/>
                </a:cubicBezTo>
                <a:cubicBezTo>
                  <a:pt x="10675" y="47"/>
                  <a:pt x="10562" y="47"/>
                  <a:pt x="10449" y="47"/>
                </a:cubicBezTo>
                <a:cubicBezTo>
                  <a:pt x="8839" y="47"/>
                  <a:pt x="7214" y="1"/>
                  <a:pt x="5596" y="1"/>
                </a:cubicBezTo>
                <a:close/>
              </a:path>
            </a:pathLst>
          </a:custGeom>
          <a:solidFill>
            <a:srgbClr val="88D2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187" name="Google Shape;501;p23">
            <a:extLst>
              <a:ext uri="{FF2B5EF4-FFF2-40B4-BE49-F238E27FC236}">
                <a16:creationId xmlns:a16="http://schemas.microsoft.com/office/drawing/2014/main" id="{03161FBD-AB0A-A570-E1BC-5E9A30636F83}"/>
              </a:ext>
            </a:extLst>
          </p:cNvPr>
          <p:cNvGrpSpPr/>
          <p:nvPr/>
        </p:nvGrpSpPr>
        <p:grpSpPr>
          <a:xfrm>
            <a:off x="84667" y="4761729"/>
            <a:ext cx="1202831" cy="820093"/>
            <a:chOff x="2770427" y="1967815"/>
            <a:chExt cx="855977" cy="510271"/>
          </a:xfrm>
        </p:grpSpPr>
        <p:sp>
          <p:nvSpPr>
            <p:cNvPr id="210" name="Google Shape;502;p23">
              <a:extLst>
                <a:ext uri="{FF2B5EF4-FFF2-40B4-BE49-F238E27FC236}">
                  <a16:creationId xmlns:a16="http://schemas.microsoft.com/office/drawing/2014/main" id="{9B72DDD0-A2D6-CFFA-DD52-E2858AF6F206}"/>
                </a:ext>
              </a:extLst>
            </p:cNvPr>
            <p:cNvSpPr/>
            <p:nvPr/>
          </p:nvSpPr>
          <p:spPr>
            <a:xfrm>
              <a:off x="2770971" y="1967815"/>
              <a:ext cx="855434" cy="510271"/>
            </a:xfrm>
            <a:custGeom>
              <a:avLst/>
              <a:gdLst/>
              <a:ahLst/>
              <a:cxnLst/>
              <a:rect l="l" t="t" r="r" b="b"/>
              <a:pathLst>
                <a:path w="37780" h="22536" extrusionOk="0">
                  <a:moveTo>
                    <a:pt x="33207" y="2114"/>
                  </a:moveTo>
                  <a:cubicBezTo>
                    <a:pt x="34493" y="2829"/>
                    <a:pt x="35969" y="3365"/>
                    <a:pt x="36481" y="4793"/>
                  </a:cubicBezTo>
                  <a:cubicBezTo>
                    <a:pt x="36529" y="4924"/>
                    <a:pt x="36553" y="5055"/>
                    <a:pt x="36588" y="5198"/>
                  </a:cubicBezTo>
                  <a:cubicBezTo>
                    <a:pt x="35624" y="4698"/>
                    <a:pt x="34672" y="4162"/>
                    <a:pt x="33731" y="3603"/>
                  </a:cubicBezTo>
                  <a:cubicBezTo>
                    <a:pt x="33648" y="3317"/>
                    <a:pt x="33564" y="3043"/>
                    <a:pt x="33469" y="2769"/>
                  </a:cubicBezTo>
                  <a:cubicBezTo>
                    <a:pt x="33386" y="2531"/>
                    <a:pt x="33302" y="2317"/>
                    <a:pt x="33207" y="2114"/>
                  </a:cubicBezTo>
                  <a:close/>
                  <a:moveTo>
                    <a:pt x="33850" y="4031"/>
                  </a:moveTo>
                  <a:lnTo>
                    <a:pt x="33850" y="4031"/>
                  </a:lnTo>
                  <a:cubicBezTo>
                    <a:pt x="34779" y="4627"/>
                    <a:pt x="35731" y="5174"/>
                    <a:pt x="36708" y="5698"/>
                  </a:cubicBezTo>
                  <a:cubicBezTo>
                    <a:pt x="36803" y="6222"/>
                    <a:pt x="36850" y="6770"/>
                    <a:pt x="36910" y="7306"/>
                  </a:cubicBezTo>
                  <a:cubicBezTo>
                    <a:pt x="36077" y="6639"/>
                    <a:pt x="35136" y="6079"/>
                    <a:pt x="34207" y="5555"/>
                  </a:cubicBezTo>
                  <a:cubicBezTo>
                    <a:pt x="34100" y="5043"/>
                    <a:pt x="33981" y="4543"/>
                    <a:pt x="33850" y="4031"/>
                  </a:cubicBezTo>
                  <a:close/>
                  <a:moveTo>
                    <a:pt x="34279" y="5853"/>
                  </a:moveTo>
                  <a:cubicBezTo>
                    <a:pt x="35184" y="6448"/>
                    <a:pt x="36053" y="7103"/>
                    <a:pt x="36958" y="7722"/>
                  </a:cubicBezTo>
                  <a:cubicBezTo>
                    <a:pt x="36958" y="7806"/>
                    <a:pt x="36969" y="7889"/>
                    <a:pt x="36981" y="7972"/>
                  </a:cubicBezTo>
                  <a:cubicBezTo>
                    <a:pt x="37041" y="8401"/>
                    <a:pt x="37100" y="8830"/>
                    <a:pt x="37148" y="9246"/>
                  </a:cubicBezTo>
                  <a:cubicBezTo>
                    <a:pt x="36338" y="8687"/>
                    <a:pt x="35457" y="8198"/>
                    <a:pt x="34600" y="7722"/>
                  </a:cubicBezTo>
                  <a:cubicBezTo>
                    <a:pt x="34505" y="7103"/>
                    <a:pt x="34398" y="6472"/>
                    <a:pt x="34279" y="5853"/>
                  </a:cubicBezTo>
                  <a:close/>
                  <a:moveTo>
                    <a:pt x="34648" y="8032"/>
                  </a:moveTo>
                  <a:lnTo>
                    <a:pt x="34648" y="8032"/>
                  </a:lnTo>
                  <a:cubicBezTo>
                    <a:pt x="35469" y="8591"/>
                    <a:pt x="36315" y="9151"/>
                    <a:pt x="37184" y="9603"/>
                  </a:cubicBezTo>
                  <a:cubicBezTo>
                    <a:pt x="37220" y="10139"/>
                    <a:pt x="37243" y="10675"/>
                    <a:pt x="37208" y="11223"/>
                  </a:cubicBezTo>
                  <a:cubicBezTo>
                    <a:pt x="36434" y="10615"/>
                    <a:pt x="35612" y="10080"/>
                    <a:pt x="34850" y="9461"/>
                  </a:cubicBezTo>
                  <a:cubicBezTo>
                    <a:pt x="34791" y="8984"/>
                    <a:pt x="34731" y="8508"/>
                    <a:pt x="34648" y="8032"/>
                  </a:cubicBezTo>
                  <a:close/>
                  <a:moveTo>
                    <a:pt x="34874" y="9734"/>
                  </a:moveTo>
                  <a:lnTo>
                    <a:pt x="34874" y="9734"/>
                  </a:lnTo>
                  <a:cubicBezTo>
                    <a:pt x="35612" y="10377"/>
                    <a:pt x="36350" y="11044"/>
                    <a:pt x="37172" y="11544"/>
                  </a:cubicBezTo>
                  <a:cubicBezTo>
                    <a:pt x="37136" y="12008"/>
                    <a:pt x="37100" y="12449"/>
                    <a:pt x="37077" y="12901"/>
                  </a:cubicBezTo>
                  <a:cubicBezTo>
                    <a:pt x="36398" y="12366"/>
                    <a:pt x="35719" y="11818"/>
                    <a:pt x="35029" y="11294"/>
                  </a:cubicBezTo>
                  <a:cubicBezTo>
                    <a:pt x="34981" y="10770"/>
                    <a:pt x="34934" y="10258"/>
                    <a:pt x="34874" y="9734"/>
                  </a:cubicBezTo>
                  <a:close/>
                  <a:moveTo>
                    <a:pt x="35053" y="11651"/>
                  </a:moveTo>
                  <a:cubicBezTo>
                    <a:pt x="35707" y="12199"/>
                    <a:pt x="36362" y="12747"/>
                    <a:pt x="37029" y="13282"/>
                  </a:cubicBezTo>
                  <a:cubicBezTo>
                    <a:pt x="37029" y="13294"/>
                    <a:pt x="37041" y="13294"/>
                    <a:pt x="37053" y="13294"/>
                  </a:cubicBezTo>
                  <a:cubicBezTo>
                    <a:pt x="37029" y="13830"/>
                    <a:pt x="37017" y="14354"/>
                    <a:pt x="37029" y="14914"/>
                  </a:cubicBezTo>
                  <a:cubicBezTo>
                    <a:pt x="36779" y="14723"/>
                    <a:pt x="36529" y="14545"/>
                    <a:pt x="36279" y="14354"/>
                  </a:cubicBezTo>
                  <a:cubicBezTo>
                    <a:pt x="35910" y="14092"/>
                    <a:pt x="35553" y="13711"/>
                    <a:pt x="35136" y="13521"/>
                  </a:cubicBezTo>
                  <a:cubicBezTo>
                    <a:pt x="35136" y="13509"/>
                    <a:pt x="35136" y="13485"/>
                    <a:pt x="35124" y="13473"/>
                  </a:cubicBezTo>
                  <a:cubicBezTo>
                    <a:pt x="35124" y="12866"/>
                    <a:pt x="35088" y="12247"/>
                    <a:pt x="35053" y="11651"/>
                  </a:cubicBezTo>
                  <a:close/>
                  <a:moveTo>
                    <a:pt x="35148" y="13866"/>
                  </a:moveTo>
                  <a:lnTo>
                    <a:pt x="35148" y="13866"/>
                  </a:lnTo>
                  <a:cubicBezTo>
                    <a:pt x="35410" y="14164"/>
                    <a:pt x="35779" y="14402"/>
                    <a:pt x="36077" y="14628"/>
                  </a:cubicBezTo>
                  <a:cubicBezTo>
                    <a:pt x="36386" y="14878"/>
                    <a:pt x="36708" y="15140"/>
                    <a:pt x="37053" y="15354"/>
                  </a:cubicBezTo>
                  <a:cubicBezTo>
                    <a:pt x="37089" y="15985"/>
                    <a:pt x="37112" y="16640"/>
                    <a:pt x="37065" y="17271"/>
                  </a:cubicBezTo>
                  <a:cubicBezTo>
                    <a:pt x="36469" y="16795"/>
                    <a:pt x="35838" y="16319"/>
                    <a:pt x="35195" y="15890"/>
                  </a:cubicBezTo>
                  <a:cubicBezTo>
                    <a:pt x="35207" y="15199"/>
                    <a:pt x="35172" y="14497"/>
                    <a:pt x="35148" y="13866"/>
                  </a:cubicBezTo>
                  <a:close/>
                  <a:moveTo>
                    <a:pt x="35172" y="16259"/>
                  </a:moveTo>
                  <a:cubicBezTo>
                    <a:pt x="35767" y="16759"/>
                    <a:pt x="36398" y="17247"/>
                    <a:pt x="37017" y="17676"/>
                  </a:cubicBezTo>
                  <a:cubicBezTo>
                    <a:pt x="36993" y="17866"/>
                    <a:pt x="36969" y="18057"/>
                    <a:pt x="36922" y="18235"/>
                  </a:cubicBezTo>
                  <a:cubicBezTo>
                    <a:pt x="36815" y="18664"/>
                    <a:pt x="36660" y="19033"/>
                    <a:pt x="36469" y="19355"/>
                  </a:cubicBezTo>
                  <a:cubicBezTo>
                    <a:pt x="35957" y="18866"/>
                    <a:pt x="35338" y="18450"/>
                    <a:pt x="34743" y="18033"/>
                  </a:cubicBezTo>
                  <a:cubicBezTo>
                    <a:pt x="34791" y="17950"/>
                    <a:pt x="34838" y="17854"/>
                    <a:pt x="34874" y="17759"/>
                  </a:cubicBezTo>
                  <a:cubicBezTo>
                    <a:pt x="35053" y="17319"/>
                    <a:pt x="35148" y="16795"/>
                    <a:pt x="35172" y="16259"/>
                  </a:cubicBezTo>
                  <a:close/>
                  <a:moveTo>
                    <a:pt x="11239" y="417"/>
                  </a:moveTo>
                  <a:cubicBezTo>
                    <a:pt x="14465" y="417"/>
                    <a:pt x="17706" y="605"/>
                    <a:pt x="20872" y="721"/>
                  </a:cubicBezTo>
                  <a:cubicBezTo>
                    <a:pt x="23789" y="829"/>
                    <a:pt x="26706" y="960"/>
                    <a:pt x="29611" y="1150"/>
                  </a:cubicBezTo>
                  <a:cubicBezTo>
                    <a:pt x="31135" y="1245"/>
                    <a:pt x="32088" y="1388"/>
                    <a:pt x="32909" y="2924"/>
                  </a:cubicBezTo>
                  <a:cubicBezTo>
                    <a:pt x="32993" y="3067"/>
                    <a:pt x="33052" y="3234"/>
                    <a:pt x="33100" y="3400"/>
                  </a:cubicBezTo>
                  <a:cubicBezTo>
                    <a:pt x="33076" y="3460"/>
                    <a:pt x="33076" y="3543"/>
                    <a:pt x="33148" y="3579"/>
                  </a:cubicBezTo>
                  <a:cubicBezTo>
                    <a:pt x="33148" y="3591"/>
                    <a:pt x="33159" y="3591"/>
                    <a:pt x="33159" y="3591"/>
                  </a:cubicBezTo>
                  <a:cubicBezTo>
                    <a:pt x="33267" y="3984"/>
                    <a:pt x="33338" y="4400"/>
                    <a:pt x="33433" y="4746"/>
                  </a:cubicBezTo>
                  <a:cubicBezTo>
                    <a:pt x="33850" y="6365"/>
                    <a:pt x="34148" y="8020"/>
                    <a:pt x="34338" y="9675"/>
                  </a:cubicBezTo>
                  <a:cubicBezTo>
                    <a:pt x="34398" y="10139"/>
                    <a:pt x="34433" y="10604"/>
                    <a:pt x="34469" y="11068"/>
                  </a:cubicBezTo>
                  <a:cubicBezTo>
                    <a:pt x="34469" y="11092"/>
                    <a:pt x="34469" y="11127"/>
                    <a:pt x="34481" y="11151"/>
                  </a:cubicBezTo>
                  <a:cubicBezTo>
                    <a:pt x="34541" y="11925"/>
                    <a:pt x="34588" y="12699"/>
                    <a:pt x="34600" y="13473"/>
                  </a:cubicBezTo>
                  <a:cubicBezTo>
                    <a:pt x="34612" y="14164"/>
                    <a:pt x="34624" y="14926"/>
                    <a:pt x="34553" y="15652"/>
                  </a:cubicBezTo>
                  <a:cubicBezTo>
                    <a:pt x="34553" y="15652"/>
                    <a:pt x="34553" y="15664"/>
                    <a:pt x="34553" y="15676"/>
                  </a:cubicBezTo>
                  <a:cubicBezTo>
                    <a:pt x="34398" y="17140"/>
                    <a:pt x="33850" y="18450"/>
                    <a:pt x="32052" y="18652"/>
                  </a:cubicBezTo>
                  <a:cubicBezTo>
                    <a:pt x="29195" y="18986"/>
                    <a:pt x="26266" y="18914"/>
                    <a:pt x="23384" y="19009"/>
                  </a:cubicBezTo>
                  <a:cubicBezTo>
                    <a:pt x="17908" y="19212"/>
                    <a:pt x="12419" y="19414"/>
                    <a:pt x="6942" y="19676"/>
                  </a:cubicBezTo>
                  <a:cubicBezTo>
                    <a:pt x="6942" y="19676"/>
                    <a:pt x="6930" y="19664"/>
                    <a:pt x="6918" y="19652"/>
                  </a:cubicBezTo>
                  <a:cubicBezTo>
                    <a:pt x="6892" y="19631"/>
                    <a:pt x="6865" y="19622"/>
                    <a:pt x="6839" y="19622"/>
                  </a:cubicBezTo>
                  <a:cubicBezTo>
                    <a:pt x="6793" y="19622"/>
                    <a:pt x="6750" y="19650"/>
                    <a:pt x="6728" y="19688"/>
                  </a:cubicBezTo>
                  <a:cubicBezTo>
                    <a:pt x="6561" y="19700"/>
                    <a:pt x="6394" y="19700"/>
                    <a:pt x="6239" y="19712"/>
                  </a:cubicBezTo>
                  <a:cubicBezTo>
                    <a:pt x="6216" y="19688"/>
                    <a:pt x="6180" y="19676"/>
                    <a:pt x="6144" y="19676"/>
                  </a:cubicBezTo>
                  <a:cubicBezTo>
                    <a:pt x="5180" y="19652"/>
                    <a:pt x="4215" y="19617"/>
                    <a:pt x="3263" y="19605"/>
                  </a:cubicBezTo>
                  <a:lnTo>
                    <a:pt x="3239" y="19605"/>
                  </a:lnTo>
                  <a:cubicBezTo>
                    <a:pt x="3231" y="19605"/>
                    <a:pt x="3222" y="19605"/>
                    <a:pt x="3214" y="19605"/>
                  </a:cubicBezTo>
                  <a:cubicBezTo>
                    <a:pt x="2537" y="19605"/>
                    <a:pt x="1629" y="18682"/>
                    <a:pt x="1394" y="18176"/>
                  </a:cubicBezTo>
                  <a:cubicBezTo>
                    <a:pt x="1167" y="17688"/>
                    <a:pt x="1155" y="17128"/>
                    <a:pt x="1108" y="16604"/>
                  </a:cubicBezTo>
                  <a:cubicBezTo>
                    <a:pt x="1025" y="15818"/>
                    <a:pt x="977" y="15033"/>
                    <a:pt x="917" y="14247"/>
                  </a:cubicBezTo>
                  <a:cubicBezTo>
                    <a:pt x="798" y="12782"/>
                    <a:pt x="703" y="11318"/>
                    <a:pt x="644" y="9853"/>
                  </a:cubicBezTo>
                  <a:cubicBezTo>
                    <a:pt x="584" y="8389"/>
                    <a:pt x="572" y="6925"/>
                    <a:pt x="620" y="5448"/>
                  </a:cubicBezTo>
                  <a:cubicBezTo>
                    <a:pt x="703" y="3448"/>
                    <a:pt x="727" y="1352"/>
                    <a:pt x="3239" y="960"/>
                  </a:cubicBezTo>
                  <a:cubicBezTo>
                    <a:pt x="5861" y="548"/>
                    <a:pt x="8545" y="417"/>
                    <a:pt x="11239" y="417"/>
                  </a:cubicBezTo>
                  <a:close/>
                  <a:moveTo>
                    <a:pt x="34576" y="18271"/>
                  </a:moveTo>
                  <a:cubicBezTo>
                    <a:pt x="35124" y="18747"/>
                    <a:pt x="35696" y="19236"/>
                    <a:pt x="36303" y="19593"/>
                  </a:cubicBezTo>
                  <a:cubicBezTo>
                    <a:pt x="35993" y="20021"/>
                    <a:pt x="35600" y="20355"/>
                    <a:pt x="35148" y="20617"/>
                  </a:cubicBezTo>
                  <a:cubicBezTo>
                    <a:pt x="34826" y="20283"/>
                    <a:pt x="34445" y="19986"/>
                    <a:pt x="34076" y="19712"/>
                  </a:cubicBezTo>
                  <a:cubicBezTo>
                    <a:pt x="33767" y="19486"/>
                    <a:pt x="33433" y="19224"/>
                    <a:pt x="33076" y="19057"/>
                  </a:cubicBezTo>
                  <a:cubicBezTo>
                    <a:pt x="33671" y="18926"/>
                    <a:pt x="34207" y="18724"/>
                    <a:pt x="34576" y="18271"/>
                  </a:cubicBezTo>
                  <a:close/>
                  <a:moveTo>
                    <a:pt x="32743" y="19117"/>
                  </a:moveTo>
                  <a:cubicBezTo>
                    <a:pt x="33029" y="19426"/>
                    <a:pt x="33433" y="19652"/>
                    <a:pt x="33767" y="19914"/>
                  </a:cubicBezTo>
                  <a:cubicBezTo>
                    <a:pt x="34136" y="20188"/>
                    <a:pt x="34469" y="20498"/>
                    <a:pt x="34814" y="20783"/>
                  </a:cubicBezTo>
                  <a:cubicBezTo>
                    <a:pt x="34255" y="21057"/>
                    <a:pt x="33636" y="21224"/>
                    <a:pt x="32981" y="21343"/>
                  </a:cubicBezTo>
                  <a:cubicBezTo>
                    <a:pt x="32588" y="20938"/>
                    <a:pt x="32100" y="20629"/>
                    <a:pt x="31647" y="20283"/>
                  </a:cubicBezTo>
                  <a:cubicBezTo>
                    <a:pt x="31243" y="19986"/>
                    <a:pt x="30838" y="19676"/>
                    <a:pt x="30433" y="19367"/>
                  </a:cubicBezTo>
                  <a:cubicBezTo>
                    <a:pt x="31207" y="19319"/>
                    <a:pt x="31981" y="19247"/>
                    <a:pt x="32731" y="19117"/>
                  </a:cubicBezTo>
                  <a:close/>
                  <a:moveTo>
                    <a:pt x="30016" y="19378"/>
                  </a:moveTo>
                  <a:cubicBezTo>
                    <a:pt x="30778" y="20081"/>
                    <a:pt x="31635" y="20891"/>
                    <a:pt x="32552" y="21414"/>
                  </a:cubicBezTo>
                  <a:cubicBezTo>
                    <a:pt x="31778" y="21522"/>
                    <a:pt x="30981" y="21557"/>
                    <a:pt x="30231" y="21581"/>
                  </a:cubicBezTo>
                  <a:cubicBezTo>
                    <a:pt x="30231" y="21569"/>
                    <a:pt x="30219" y="21557"/>
                    <a:pt x="30207" y="21557"/>
                  </a:cubicBezTo>
                  <a:cubicBezTo>
                    <a:pt x="29457" y="20760"/>
                    <a:pt x="28528" y="20081"/>
                    <a:pt x="27623" y="19450"/>
                  </a:cubicBezTo>
                  <a:cubicBezTo>
                    <a:pt x="28421" y="19426"/>
                    <a:pt x="29219" y="19414"/>
                    <a:pt x="30016" y="19378"/>
                  </a:cubicBezTo>
                  <a:close/>
                  <a:moveTo>
                    <a:pt x="27242" y="19462"/>
                  </a:moveTo>
                  <a:cubicBezTo>
                    <a:pt x="28111" y="20164"/>
                    <a:pt x="28945" y="20914"/>
                    <a:pt x="29826" y="21593"/>
                  </a:cubicBezTo>
                  <a:cubicBezTo>
                    <a:pt x="29754" y="21605"/>
                    <a:pt x="29671" y="21605"/>
                    <a:pt x="29588" y="21605"/>
                  </a:cubicBezTo>
                  <a:cubicBezTo>
                    <a:pt x="28897" y="21629"/>
                    <a:pt x="28206" y="21653"/>
                    <a:pt x="27516" y="21676"/>
                  </a:cubicBezTo>
                  <a:cubicBezTo>
                    <a:pt x="27504" y="21653"/>
                    <a:pt x="27492" y="21641"/>
                    <a:pt x="27480" y="21617"/>
                  </a:cubicBezTo>
                  <a:cubicBezTo>
                    <a:pt x="27087" y="21176"/>
                    <a:pt x="26563" y="20831"/>
                    <a:pt x="26087" y="20462"/>
                  </a:cubicBezTo>
                  <a:cubicBezTo>
                    <a:pt x="25682" y="20152"/>
                    <a:pt x="25278" y="19831"/>
                    <a:pt x="24861" y="19545"/>
                  </a:cubicBezTo>
                  <a:cubicBezTo>
                    <a:pt x="25647" y="19521"/>
                    <a:pt x="26444" y="19498"/>
                    <a:pt x="27242" y="19462"/>
                  </a:cubicBezTo>
                  <a:close/>
                  <a:moveTo>
                    <a:pt x="24444" y="19557"/>
                  </a:moveTo>
                  <a:cubicBezTo>
                    <a:pt x="24908" y="19962"/>
                    <a:pt x="25409" y="20331"/>
                    <a:pt x="25885" y="20712"/>
                  </a:cubicBezTo>
                  <a:cubicBezTo>
                    <a:pt x="26290" y="21033"/>
                    <a:pt x="26682" y="21391"/>
                    <a:pt x="27111" y="21688"/>
                  </a:cubicBezTo>
                  <a:cubicBezTo>
                    <a:pt x="26325" y="21700"/>
                    <a:pt x="25539" y="21724"/>
                    <a:pt x="24766" y="21736"/>
                  </a:cubicBezTo>
                  <a:cubicBezTo>
                    <a:pt x="24754" y="21724"/>
                    <a:pt x="24730" y="21712"/>
                    <a:pt x="24718" y="21688"/>
                  </a:cubicBezTo>
                  <a:cubicBezTo>
                    <a:pt x="23765" y="21045"/>
                    <a:pt x="22884" y="20426"/>
                    <a:pt x="22075" y="19640"/>
                  </a:cubicBezTo>
                  <a:cubicBezTo>
                    <a:pt x="22861" y="19617"/>
                    <a:pt x="23658" y="19581"/>
                    <a:pt x="24444" y="19557"/>
                  </a:cubicBezTo>
                  <a:close/>
                  <a:moveTo>
                    <a:pt x="21682" y="19652"/>
                  </a:moveTo>
                  <a:cubicBezTo>
                    <a:pt x="22372" y="20450"/>
                    <a:pt x="23253" y="21236"/>
                    <a:pt x="24194" y="21748"/>
                  </a:cubicBezTo>
                  <a:cubicBezTo>
                    <a:pt x="23492" y="21760"/>
                    <a:pt x="22789" y="21783"/>
                    <a:pt x="22087" y="21795"/>
                  </a:cubicBezTo>
                  <a:cubicBezTo>
                    <a:pt x="21075" y="21105"/>
                    <a:pt x="20075" y="20379"/>
                    <a:pt x="19039" y="19736"/>
                  </a:cubicBezTo>
                  <a:cubicBezTo>
                    <a:pt x="19920" y="19712"/>
                    <a:pt x="20801" y="19676"/>
                    <a:pt x="21682" y="19652"/>
                  </a:cubicBezTo>
                  <a:close/>
                  <a:moveTo>
                    <a:pt x="18598" y="19748"/>
                  </a:moveTo>
                  <a:cubicBezTo>
                    <a:pt x="19586" y="20486"/>
                    <a:pt x="20634" y="21129"/>
                    <a:pt x="21670" y="21807"/>
                  </a:cubicBezTo>
                  <a:cubicBezTo>
                    <a:pt x="20694" y="21819"/>
                    <a:pt x="19729" y="21831"/>
                    <a:pt x="18753" y="21855"/>
                  </a:cubicBezTo>
                  <a:cubicBezTo>
                    <a:pt x="18741" y="21843"/>
                    <a:pt x="18741" y="21843"/>
                    <a:pt x="18729" y="21831"/>
                  </a:cubicBezTo>
                  <a:cubicBezTo>
                    <a:pt x="17800" y="21212"/>
                    <a:pt x="16896" y="20557"/>
                    <a:pt x="16050" y="19831"/>
                  </a:cubicBezTo>
                  <a:cubicBezTo>
                    <a:pt x="16896" y="19807"/>
                    <a:pt x="17741" y="19771"/>
                    <a:pt x="18598" y="19748"/>
                  </a:cubicBezTo>
                  <a:close/>
                  <a:moveTo>
                    <a:pt x="15729" y="19831"/>
                  </a:moveTo>
                  <a:cubicBezTo>
                    <a:pt x="16491" y="20569"/>
                    <a:pt x="17300" y="21260"/>
                    <a:pt x="18158" y="21867"/>
                  </a:cubicBezTo>
                  <a:cubicBezTo>
                    <a:pt x="17550" y="21879"/>
                    <a:pt x="16955" y="21891"/>
                    <a:pt x="16348" y="21903"/>
                  </a:cubicBezTo>
                  <a:cubicBezTo>
                    <a:pt x="16336" y="21891"/>
                    <a:pt x="16324" y="21879"/>
                    <a:pt x="16312" y="21867"/>
                  </a:cubicBezTo>
                  <a:cubicBezTo>
                    <a:pt x="15491" y="21236"/>
                    <a:pt x="14729" y="20569"/>
                    <a:pt x="13955" y="19890"/>
                  </a:cubicBezTo>
                  <a:cubicBezTo>
                    <a:pt x="14550" y="19867"/>
                    <a:pt x="15145" y="19855"/>
                    <a:pt x="15729" y="19831"/>
                  </a:cubicBezTo>
                  <a:close/>
                  <a:moveTo>
                    <a:pt x="4751" y="20105"/>
                  </a:moveTo>
                  <a:cubicBezTo>
                    <a:pt x="5573" y="20736"/>
                    <a:pt x="6418" y="21343"/>
                    <a:pt x="7287" y="21938"/>
                  </a:cubicBezTo>
                  <a:cubicBezTo>
                    <a:pt x="5668" y="21700"/>
                    <a:pt x="4168" y="21188"/>
                    <a:pt x="2941" y="20129"/>
                  </a:cubicBezTo>
                  <a:cubicBezTo>
                    <a:pt x="2953" y="20129"/>
                    <a:pt x="2965" y="20140"/>
                    <a:pt x="2977" y="20140"/>
                  </a:cubicBezTo>
                  <a:cubicBezTo>
                    <a:pt x="3572" y="20129"/>
                    <a:pt x="4156" y="20117"/>
                    <a:pt x="4751" y="20105"/>
                  </a:cubicBezTo>
                  <a:close/>
                  <a:moveTo>
                    <a:pt x="13574" y="19902"/>
                  </a:moveTo>
                  <a:cubicBezTo>
                    <a:pt x="14288" y="20629"/>
                    <a:pt x="15074" y="21283"/>
                    <a:pt x="15884" y="21914"/>
                  </a:cubicBezTo>
                  <a:cubicBezTo>
                    <a:pt x="15574" y="21914"/>
                    <a:pt x="15264" y="21914"/>
                    <a:pt x="14955" y="21926"/>
                  </a:cubicBezTo>
                  <a:cubicBezTo>
                    <a:pt x="14871" y="21926"/>
                    <a:pt x="14776" y="21938"/>
                    <a:pt x="14693" y="21938"/>
                  </a:cubicBezTo>
                  <a:cubicBezTo>
                    <a:pt x="13788" y="21188"/>
                    <a:pt x="12752" y="20569"/>
                    <a:pt x="11752" y="19950"/>
                  </a:cubicBezTo>
                  <a:cubicBezTo>
                    <a:pt x="12359" y="19938"/>
                    <a:pt x="12966" y="19914"/>
                    <a:pt x="13574" y="19902"/>
                  </a:cubicBezTo>
                  <a:close/>
                  <a:moveTo>
                    <a:pt x="11335" y="19962"/>
                  </a:moveTo>
                  <a:cubicBezTo>
                    <a:pt x="12228" y="20641"/>
                    <a:pt x="13121" y="21367"/>
                    <a:pt x="14074" y="21962"/>
                  </a:cubicBezTo>
                  <a:cubicBezTo>
                    <a:pt x="13336" y="21986"/>
                    <a:pt x="12585" y="22034"/>
                    <a:pt x="11823" y="22057"/>
                  </a:cubicBezTo>
                  <a:cubicBezTo>
                    <a:pt x="11859" y="21998"/>
                    <a:pt x="11859" y="21914"/>
                    <a:pt x="11788" y="21855"/>
                  </a:cubicBezTo>
                  <a:cubicBezTo>
                    <a:pt x="10966" y="21236"/>
                    <a:pt x="10145" y="20617"/>
                    <a:pt x="9335" y="20009"/>
                  </a:cubicBezTo>
                  <a:cubicBezTo>
                    <a:pt x="10002" y="19998"/>
                    <a:pt x="10669" y="19974"/>
                    <a:pt x="11335" y="19962"/>
                  </a:cubicBezTo>
                  <a:close/>
                  <a:moveTo>
                    <a:pt x="8918" y="20021"/>
                  </a:moveTo>
                  <a:cubicBezTo>
                    <a:pt x="9811" y="20700"/>
                    <a:pt x="10692" y="21391"/>
                    <a:pt x="11597" y="22069"/>
                  </a:cubicBezTo>
                  <a:cubicBezTo>
                    <a:pt x="11053" y="22089"/>
                    <a:pt x="10516" y="22108"/>
                    <a:pt x="9981" y="22108"/>
                  </a:cubicBezTo>
                  <a:cubicBezTo>
                    <a:pt x="9861" y="22108"/>
                    <a:pt x="9741" y="22107"/>
                    <a:pt x="9621" y="22105"/>
                  </a:cubicBezTo>
                  <a:cubicBezTo>
                    <a:pt x="9049" y="22093"/>
                    <a:pt x="8490" y="22069"/>
                    <a:pt x="7930" y="22010"/>
                  </a:cubicBezTo>
                  <a:cubicBezTo>
                    <a:pt x="7025" y="21355"/>
                    <a:pt x="6097" y="20712"/>
                    <a:pt x="5156" y="20105"/>
                  </a:cubicBezTo>
                  <a:cubicBezTo>
                    <a:pt x="5775" y="20093"/>
                    <a:pt x="6382" y="20069"/>
                    <a:pt x="7001" y="20057"/>
                  </a:cubicBezTo>
                  <a:cubicBezTo>
                    <a:pt x="7775" y="20783"/>
                    <a:pt x="8633" y="21569"/>
                    <a:pt x="9561" y="22045"/>
                  </a:cubicBezTo>
                  <a:cubicBezTo>
                    <a:pt x="9573" y="22057"/>
                    <a:pt x="9597" y="22057"/>
                    <a:pt x="9621" y="22057"/>
                  </a:cubicBezTo>
                  <a:cubicBezTo>
                    <a:pt x="9716" y="22057"/>
                    <a:pt x="9799" y="21938"/>
                    <a:pt x="9704" y="21855"/>
                  </a:cubicBezTo>
                  <a:cubicBezTo>
                    <a:pt x="9299" y="21474"/>
                    <a:pt x="8799" y="21176"/>
                    <a:pt x="8359" y="20831"/>
                  </a:cubicBezTo>
                  <a:cubicBezTo>
                    <a:pt x="8037" y="20581"/>
                    <a:pt x="7728" y="20319"/>
                    <a:pt x="7406" y="20057"/>
                  </a:cubicBezTo>
                  <a:cubicBezTo>
                    <a:pt x="7906" y="20045"/>
                    <a:pt x="8418" y="20033"/>
                    <a:pt x="8918" y="20021"/>
                  </a:cubicBezTo>
                  <a:close/>
                  <a:moveTo>
                    <a:pt x="12152" y="0"/>
                  </a:moveTo>
                  <a:cubicBezTo>
                    <a:pt x="10978" y="0"/>
                    <a:pt x="9805" y="16"/>
                    <a:pt x="8633" y="55"/>
                  </a:cubicBezTo>
                  <a:cubicBezTo>
                    <a:pt x="6906" y="102"/>
                    <a:pt x="5180" y="233"/>
                    <a:pt x="3465" y="483"/>
                  </a:cubicBezTo>
                  <a:cubicBezTo>
                    <a:pt x="2465" y="626"/>
                    <a:pt x="1441" y="733"/>
                    <a:pt x="834" y="1638"/>
                  </a:cubicBezTo>
                  <a:cubicBezTo>
                    <a:pt x="1" y="2853"/>
                    <a:pt x="155" y="4746"/>
                    <a:pt x="120" y="6127"/>
                  </a:cubicBezTo>
                  <a:cubicBezTo>
                    <a:pt x="72" y="8389"/>
                    <a:pt x="179" y="10639"/>
                    <a:pt x="358" y="12890"/>
                  </a:cubicBezTo>
                  <a:cubicBezTo>
                    <a:pt x="477" y="14473"/>
                    <a:pt x="215" y="18259"/>
                    <a:pt x="1810" y="19509"/>
                  </a:cubicBezTo>
                  <a:cubicBezTo>
                    <a:pt x="3163" y="22123"/>
                    <a:pt x="6634" y="22536"/>
                    <a:pt x="9752" y="22536"/>
                  </a:cubicBezTo>
                  <a:cubicBezTo>
                    <a:pt x="11052" y="22536"/>
                    <a:pt x="12290" y="22464"/>
                    <a:pt x="13288" y="22450"/>
                  </a:cubicBezTo>
                  <a:cubicBezTo>
                    <a:pt x="16634" y="22391"/>
                    <a:pt x="19991" y="22331"/>
                    <a:pt x="23349" y="22272"/>
                  </a:cubicBezTo>
                  <a:cubicBezTo>
                    <a:pt x="26421" y="22224"/>
                    <a:pt x="29564" y="22343"/>
                    <a:pt x="32612" y="21926"/>
                  </a:cubicBezTo>
                  <a:cubicBezTo>
                    <a:pt x="34481" y="21664"/>
                    <a:pt x="36303" y="21129"/>
                    <a:pt x="37100" y="19271"/>
                  </a:cubicBezTo>
                  <a:cubicBezTo>
                    <a:pt x="37517" y="18319"/>
                    <a:pt x="37577" y="17271"/>
                    <a:pt x="37541" y="16235"/>
                  </a:cubicBezTo>
                  <a:cubicBezTo>
                    <a:pt x="37529" y="15985"/>
                    <a:pt x="37529" y="15735"/>
                    <a:pt x="37517" y="15485"/>
                  </a:cubicBezTo>
                  <a:cubicBezTo>
                    <a:pt x="37577" y="15437"/>
                    <a:pt x="37589" y="15342"/>
                    <a:pt x="37517" y="15283"/>
                  </a:cubicBezTo>
                  <a:lnTo>
                    <a:pt x="37505" y="15271"/>
                  </a:lnTo>
                  <a:cubicBezTo>
                    <a:pt x="37481" y="14056"/>
                    <a:pt x="37481" y="12901"/>
                    <a:pt x="37624" y="11639"/>
                  </a:cubicBezTo>
                  <a:cubicBezTo>
                    <a:pt x="37779" y="10187"/>
                    <a:pt x="37577" y="8806"/>
                    <a:pt x="37386" y="7365"/>
                  </a:cubicBezTo>
                  <a:cubicBezTo>
                    <a:pt x="37255" y="6377"/>
                    <a:pt x="37243" y="5103"/>
                    <a:pt x="36803" y="4186"/>
                  </a:cubicBezTo>
                  <a:cubicBezTo>
                    <a:pt x="36005" y="2591"/>
                    <a:pt x="34005" y="2222"/>
                    <a:pt x="32624" y="1281"/>
                  </a:cubicBezTo>
                  <a:cubicBezTo>
                    <a:pt x="32386" y="1067"/>
                    <a:pt x="32076" y="900"/>
                    <a:pt x="31683" y="781"/>
                  </a:cubicBezTo>
                  <a:cubicBezTo>
                    <a:pt x="30123" y="352"/>
                    <a:pt x="28206" y="519"/>
                    <a:pt x="26587" y="436"/>
                  </a:cubicBezTo>
                  <a:cubicBezTo>
                    <a:pt x="24575" y="328"/>
                    <a:pt x="22563" y="245"/>
                    <a:pt x="20539" y="174"/>
                  </a:cubicBezTo>
                  <a:cubicBezTo>
                    <a:pt x="17746" y="90"/>
                    <a:pt x="14948" y="0"/>
                    <a:pt x="121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Google Shape;503;p23">
              <a:extLst>
                <a:ext uri="{FF2B5EF4-FFF2-40B4-BE49-F238E27FC236}">
                  <a16:creationId xmlns:a16="http://schemas.microsoft.com/office/drawing/2014/main" id="{689AF24B-8CCA-48F9-C8AC-233D6D6A60A1}"/>
                </a:ext>
              </a:extLst>
            </p:cNvPr>
            <p:cNvSpPr/>
            <p:nvPr/>
          </p:nvSpPr>
          <p:spPr>
            <a:xfrm>
              <a:off x="3555445" y="2149652"/>
              <a:ext cx="58803" cy="72275"/>
            </a:xfrm>
            <a:custGeom>
              <a:avLst/>
              <a:gdLst/>
              <a:ahLst/>
              <a:cxnLst/>
              <a:rect l="l" t="t" r="r" b="b"/>
              <a:pathLst>
                <a:path w="2597" h="319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477"/>
                    <a:pt x="144" y="953"/>
                    <a:pt x="203" y="1430"/>
                  </a:cubicBezTo>
                  <a:cubicBezTo>
                    <a:pt x="965" y="2049"/>
                    <a:pt x="1787" y="2584"/>
                    <a:pt x="2561" y="3192"/>
                  </a:cubicBezTo>
                  <a:cubicBezTo>
                    <a:pt x="2596" y="2644"/>
                    <a:pt x="2573" y="2108"/>
                    <a:pt x="2537" y="1572"/>
                  </a:cubicBezTo>
                  <a:cubicBezTo>
                    <a:pt x="1668" y="1120"/>
                    <a:pt x="822" y="560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Google Shape;504;p23">
              <a:extLst>
                <a:ext uri="{FF2B5EF4-FFF2-40B4-BE49-F238E27FC236}">
                  <a16:creationId xmlns:a16="http://schemas.microsoft.com/office/drawing/2014/main" id="{CE407DEA-61FE-E600-981A-E3C4B92CD05F}"/>
                </a:ext>
              </a:extLst>
            </p:cNvPr>
            <p:cNvSpPr/>
            <p:nvPr/>
          </p:nvSpPr>
          <p:spPr>
            <a:xfrm>
              <a:off x="3560562" y="2188211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24"/>
                    <a:pt x="108" y="1036"/>
                    <a:pt x="156" y="1560"/>
                  </a:cubicBezTo>
                  <a:cubicBezTo>
                    <a:pt x="846" y="2084"/>
                    <a:pt x="1525" y="2632"/>
                    <a:pt x="2204" y="3167"/>
                  </a:cubicBezTo>
                  <a:cubicBezTo>
                    <a:pt x="2227" y="2715"/>
                    <a:pt x="2263" y="2274"/>
                    <a:pt x="2299" y="1810"/>
                  </a:cubicBezTo>
                  <a:cubicBezTo>
                    <a:pt x="1477" y="1310"/>
                    <a:pt x="739" y="643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Google Shape;505;p23">
              <a:extLst>
                <a:ext uri="{FF2B5EF4-FFF2-40B4-BE49-F238E27FC236}">
                  <a16:creationId xmlns:a16="http://schemas.microsoft.com/office/drawing/2014/main" id="{4ACAF422-2269-8A94-31A2-04D90C50E507}"/>
                </a:ext>
              </a:extLst>
            </p:cNvPr>
            <p:cNvSpPr/>
            <p:nvPr/>
          </p:nvSpPr>
          <p:spPr>
            <a:xfrm>
              <a:off x="3566766" y="2281745"/>
              <a:ext cx="44515" cy="77143"/>
            </a:xfrm>
            <a:custGeom>
              <a:avLst/>
              <a:gdLst/>
              <a:ahLst/>
              <a:cxnLst/>
              <a:rect l="l" t="t" r="r" b="b"/>
              <a:pathLst>
                <a:path w="1966" h="3407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632"/>
                    <a:pt x="60" y="1334"/>
                    <a:pt x="48" y="2025"/>
                  </a:cubicBezTo>
                  <a:cubicBezTo>
                    <a:pt x="691" y="2454"/>
                    <a:pt x="1322" y="2930"/>
                    <a:pt x="1918" y="3406"/>
                  </a:cubicBezTo>
                  <a:cubicBezTo>
                    <a:pt x="1965" y="2775"/>
                    <a:pt x="1942" y="2120"/>
                    <a:pt x="1906" y="1489"/>
                  </a:cubicBezTo>
                  <a:cubicBezTo>
                    <a:pt x="1561" y="1275"/>
                    <a:pt x="1239" y="1013"/>
                    <a:pt x="930" y="763"/>
                  </a:cubicBezTo>
                  <a:cubicBezTo>
                    <a:pt x="632" y="537"/>
                    <a:pt x="263" y="299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Google Shape;506;p23">
              <a:extLst>
                <a:ext uri="{FF2B5EF4-FFF2-40B4-BE49-F238E27FC236}">
                  <a16:creationId xmlns:a16="http://schemas.microsoft.com/office/drawing/2014/main" id="{D2265496-DD7B-6EFF-4D53-FA08FF2672E0}"/>
                </a:ext>
              </a:extLst>
            </p:cNvPr>
            <p:cNvSpPr/>
            <p:nvPr/>
          </p:nvSpPr>
          <p:spPr>
            <a:xfrm>
              <a:off x="3546819" y="2100315"/>
              <a:ext cx="65278" cy="76871"/>
            </a:xfrm>
            <a:custGeom>
              <a:avLst/>
              <a:gdLst/>
              <a:ahLst/>
              <a:cxnLst/>
              <a:rect l="l" t="t" r="r" b="b"/>
              <a:pathLst>
                <a:path w="288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620"/>
                    <a:pt x="239" y="1251"/>
                    <a:pt x="334" y="1870"/>
                  </a:cubicBezTo>
                  <a:cubicBezTo>
                    <a:pt x="1191" y="2346"/>
                    <a:pt x="2072" y="2835"/>
                    <a:pt x="2882" y="3394"/>
                  </a:cubicBezTo>
                  <a:cubicBezTo>
                    <a:pt x="2834" y="2978"/>
                    <a:pt x="2775" y="2549"/>
                    <a:pt x="2715" y="2120"/>
                  </a:cubicBezTo>
                  <a:cubicBezTo>
                    <a:pt x="2703" y="2037"/>
                    <a:pt x="2692" y="1954"/>
                    <a:pt x="2692" y="1870"/>
                  </a:cubicBezTo>
                  <a:cubicBezTo>
                    <a:pt x="1787" y="1251"/>
                    <a:pt x="918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Google Shape;507;p23">
              <a:extLst>
                <a:ext uri="{FF2B5EF4-FFF2-40B4-BE49-F238E27FC236}">
                  <a16:creationId xmlns:a16="http://schemas.microsoft.com/office/drawing/2014/main" id="{BD6F6A1E-FC18-FB1D-B069-5C42244C746C}"/>
                </a:ext>
              </a:extLst>
            </p:cNvPr>
            <p:cNvSpPr/>
            <p:nvPr/>
          </p:nvSpPr>
          <p:spPr>
            <a:xfrm>
              <a:off x="3564615" y="2231616"/>
              <a:ext cx="45308" cy="73882"/>
            </a:xfrm>
            <a:custGeom>
              <a:avLst/>
              <a:gdLst/>
              <a:ahLst/>
              <a:cxnLst/>
              <a:rect l="l" t="t" r="r" b="b"/>
              <a:pathLst>
                <a:path w="2001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96"/>
                    <a:pt x="72" y="1215"/>
                    <a:pt x="72" y="1822"/>
                  </a:cubicBezTo>
                  <a:cubicBezTo>
                    <a:pt x="84" y="1834"/>
                    <a:pt x="84" y="1858"/>
                    <a:pt x="84" y="1870"/>
                  </a:cubicBezTo>
                  <a:cubicBezTo>
                    <a:pt x="501" y="2060"/>
                    <a:pt x="858" y="2441"/>
                    <a:pt x="1227" y="2703"/>
                  </a:cubicBezTo>
                  <a:cubicBezTo>
                    <a:pt x="1477" y="2894"/>
                    <a:pt x="1727" y="3072"/>
                    <a:pt x="1977" y="3263"/>
                  </a:cubicBezTo>
                  <a:cubicBezTo>
                    <a:pt x="1965" y="2703"/>
                    <a:pt x="1977" y="2179"/>
                    <a:pt x="2001" y="1643"/>
                  </a:cubicBezTo>
                  <a:cubicBezTo>
                    <a:pt x="1989" y="1643"/>
                    <a:pt x="1977" y="1643"/>
                    <a:pt x="1977" y="1631"/>
                  </a:cubicBezTo>
                  <a:cubicBezTo>
                    <a:pt x="1310" y="1096"/>
                    <a:pt x="655" y="54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Google Shape;508;p23">
              <a:extLst>
                <a:ext uri="{FF2B5EF4-FFF2-40B4-BE49-F238E27FC236}">
                  <a16:creationId xmlns:a16="http://schemas.microsoft.com/office/drawing/2014/main" id="{341D876F-1E21-DF36-D812-51E62A7D7984}"/>
                </a:ext>
              </a:extLst>
            </p:cNvPr>
            <p:cNvSpPr/>
            <p:nvPr/>
          </p:nvSpPr>
          <p:spPr>
            <a:xfrm>
              <a:off x="3557619" y="2335949"/>
              <a:ext cx="51512" cy="70101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429" y="0"/>
                  </a:moveTo>
                  <a:cubicBezTo>
                    <a:pt x="405" y="536"/>
                    <a:pt x="310" y="1060"/>
                    <a:pt x="131" y="1500"/>
                  </a:cubicBezTo>
                  <a:cubicBezTo>
                    <a:pt x="95" y="1595"/>
                    <a:pt x="48" y="1691"/>
                    <a:pt x="0" y="1774"/>
                  </a:cubicBezTo>
                  <a:cubicBezTo>
                    <a:pt x="595" y="2191"/>
                    <a:pt x="1214" y="2607"/>
                    <a:pt x="1726" y="3096"/>
                  </a:cubicBezTo>
                  <a:cubicBezTo>
                    <a:pt x="1917" y="2774"/>
                    <a:pt x="2072" y="2405"/>
                    <a:pt x="2179" y="1976"/>
                  </a:cubicBezTo>
                  <a:cubicBezTo>
                    <a:pt x="2226" y="1798"/>
                    <a:pt x="2250" y="1607"/>
                    <a:pt x="2274" y="1417"/>
                  </a:cubicBezTo>
                  <a:cubicBezTo>
                    <a:pt x="1655" y="988"/>
                    <a:pt x="1024" y="500"/>
                    <a:pt x="42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Google Shape;509;p23">
              <a:extLst>
                <a:ext uri="{FF2B5EF4-FFF2-40B4-BE49-F238E27FC236}">
                  <a16:creationId xmlns:a16="http://schemas.microsoft.com/office/drawing/2014/main" id="{9D650DB7-2E31-E974-6F00-B7BF6056A227}"/>
                </a:ext>
              </a:extLst>
            </p:cNvPr>
            <p:cNvSpPr/>
            <p:nvPr/>
          </p:nvSpPr>
          <p:spPr>
            <a:xfrm>
              <a:off x="3537400" y="2059085"/>
              <a:ext cx="69286" cy="74154"/>
            </a:xfrm>
            <a:custGeom>
              <a:avLst/>
              <a:gdLst/>
              <a:ahLst/>
              <a:cxnLst/>
              <a:rect l="l" t="t" r="r" b="b"/>
              <a:pathLst>
                <a:path w="3060" h="3275" extrusionOk="0">
                  <a:moveTo>
                    <a:pt x="0" y="0"/>
                  </a:moveTo>
                  <a:cubicBezTo>
                    <a:pt x="131" y="512"/>
                    <a:pt x="250" y="1012"/>
                    <a:pt x="357" y="1524"/>
                  </a:cubicBezTo>
                  <a:cubicBezTo>
                    <a:pt x="1286" y="2048"/>
                    <a:pt x="2227" y="2608"/>
                    <a:pt x="3060" y="3275"/>
                  </a:cubicBezTo>
                  <a:cubicBezTo>
                    <a:pt x="3000" y="2739"/>
                    <a:pt x="2953" y="2191"/>
                    <a:pt x="2858" y="1667"/>
                  </a:cubicBezTo>
                  <a:cubicBezTo>
                    <a:pt x="1881" y="1143"/>
                    <a:pt x="929" y="59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Google Shape;510;p23">
              <a:extLst>
                <a:ext uri="{FF2B5EF4-FFF2-40B4-BE49-F238E27FC236}">
                  <a16:creationId xmlns:a16="http://schemas.microsoft.com/office/drawing/2014/main" id="{D5101061-ED55-952B-249B-214E3FB5FD09}"/>
                </a:ext>
              </a:extLst>
            </p:cNvPr>
            <p:cNvSpPr/>
            <p:nvPr/>
          </p:nvSpPr>
          <p:spPr>
            <a:xfrm>
              <a:off x="3522841" y="2015680"/>
              <a:ext cx="76577" cy="69852"/>
            </a:xfrm>
            <a:custGeom>
              <a:avLst/>
              <a:gdLst/>
              <a:ahLst/>
              <a:cxnLst/>
              <a:rect l="l" t="t" r="r" b="b"/>
              <a:pathLst>
                <a:path w="3382" h="3085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203"/>
                    <a:pt x="179" y="417"/>
                    <a:pt x="262" y="655"/>
                  </a:cubicBezTo>
                  <a:cubicBezTo>
                    <a:pt x="357" y="929"/>
                    <a:pt x="441" y="1203"/>
                    <a:pt x="524" y="1489"/>
                  </a:cubicBezTo>
                  <a:cubicBezTo>
                    <a:pt x="1465" y="2048"/>
                    <a:pt x="2417" y="2584"/>
                    <a:pt x="3381" y="3084"/>
                  </a:cubicBezTo>
                  <a:cubicBezTo>
                    <a:pt x="3346" y="2941"/>
                    <a:pt x="3322" y="2810"/>
                    <a:pt x="3274" y="2679"/>
                  </a:cubicBezTo>
                  <a:cubicBezTo>
                    <a:pt x="2762" y="1251"/>
                    <a:pt x="1286" y="715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Google Shape;511;p23">
              <a:extLst>
                <a:ext uri="{FF2B5EF4-FFF2-40B4-BE49-F238E27FC236}">
                  <a16:creationId xmlns:a16="http://schemas.microsoft.com/office/drawing/2014/main" id="{0CAC8B70-E090-DEF0-CB2C-A8782F34E1C6}"/>
                </a:ext>
              </a:extLst>
            </p:cNvPr>
            <p:cNvSpPr/>
            <p:nvPr/>
          </p:nvSpPr>
          <p:spPr>
            <a:xfrm>
              <a:off x="3519875" y="2381505"/>
              <a:ext cx="73067" cy="53119"/>
            </a:xfrm>
            <a:custGeom>
              <a:avLst/>
              <a:gdLst/>
              <a:ahLst/>
              <a:cxnLst/>
              <a:rect l="l" t="t" r="r" b="b"/>
              <a:pathLst>
                <a:path w="3227" h="2346" extrusionOk="0">
                  <a:moveTo>
                    <a:pt x="1500" y="0"/>
                  </a:moveTo>
                  <a:cubicBezTo>
                    <a:pt x="1131" y="453"/>
                    <a:pt x="595" y="655"/>
                    <a:pt x="0" y="774"/>
                  </a:cubicBezTo>
                  <a:cubicBezTo>
                    <a:pt x="357" y="953"/>
                    <a:pt x="691" y="1215"/>
                    <a:pt x="988" y="1441"/>
                  </a:cubicBezTo>
                  <a:cubicBezTo>
                    <a:pt x="1369" y="1715"/>
                    <a:pt x="1750" y="2012"/>
                    <a:pt x="2072" y="2346"/>
                  </a:cubicBezTo>
                  <a:cubicBezTo>
                    <a:pt x="2524" y="2084"/>
                    <a:pt x="2917" y="1750"/>
                    <a:pt x="3227" y="1322"/>
                  </a:cubicBezTo>
                  <a:cubicBezTo>
                    <a:pt x="2620" y="965"/>
                    <a:pt x="2048" y="476"/>
                    <a:pt x="15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Google Shape;512;p23">
              <a:extLst>
                <a:ext uri="{FF2B5EF4-FFF2-40B4-BE49-F238E27FC236}">
                  <a16:creationId xmlns:a16="http://schemas.microsoft.com/office/drawing/2014/main" id="{3615311E-D3C1-1048-A901-B6FD7C147E08}"/>
                </a:ext>
              </a:extLst>
            </p:cNvPr>
            <p:cNvSpPr/>
            <p:nvPr/>
          </p:nvSpPr>
          <p:spPr>
            <a:xfrm>
              <a:off x="2783922" y="1977257"/>
              <a:ext cx="771022" cy="436887"/>
            </a:xfrm>
            <a:custGeom>
              <a:avLst/>
              <a:gdLst/>
              <a:ahLst/>
              <a:cxnLst/>
              <a:rect l="l" t="t" r="r" b="b"/>
              <a:pathLst>
                <a:path w="34052" h="19295" extrusionOk="0">
                  <a:moveTo>
                    <a:pt x="10667" y="0"/>
                  </a:moveTo>
                  <a:cubicBezTo>
                    <a:pt x="7973" y="0"/>
                    <a:pt x="5289" y="131"/>
                    <a:pt x="2667" y="543"/>
                  </a:cubicBezTo>
                  <a:cubicBezTo>
                    <a:pt x="155" y="935"/>
                    <a:pt x="131" y="3031"/>
                    <a:pt x="48" y="5031"/>
                  </a:cubicBezTo>
                  <a:cubicBezTo>
                    <a:pt x="0" y="6508"/>
                    <a:pt x="24" y="7960"/>
                    <a:pt x="72" y="9436"/>
                  </a:cubicBezTo>
                  <a:cubicBezTo>
                    <a:pt x="131" y="10901"/>
                    <a:pt x="226" y="12365"/>
                    <a:pt x="345" y="13830"/>
                  </a:cubicBezTo>
                  <a:cubicBezTo>
                    <a:pt x="405" y="14616"/>
                    <a:pt x="453" y="15401"/>
                    <a:pt x="536" y="16187"/>
                  </a:cubicBezTo>
                  <a:cubicBezTo>
                    <a:pt x="583" y="16711"/>
                    <a:pt x="595" y="17271"/>
                    <a:pt x="822" y="17759"/>
                  </a:cubicBezTo>
                  <a:cubicBezTo>
                    <a:pt x="1057" y="18265"/>
                    <a:pt x="1965" y="19188"/>
                    <a:pt x="2642" y="19188"/>
                  </a:cubicBezTo>
                  <a:cubicBezTo>
                    <a:pt x="2650" y="19188"/>
                    <a:pt x="2659" y="19188"/>
                    <a:pt x="2667" y="19188"/>
                  </a:cubicBezTo>
                  <a:lnTo>
                    <a:pt x="2691" y="19188"/>
                  </a:lnTo>
                  <a:cubicBezTo>
                    <a:pt x="3643" y="19200"/>
                    <a:pt x="4608" y="19235"/>
                    <a:pt x="5572" y="19259"/>
                  </a:cubicBezTo>
                  <a:cubicBezTo>
                    <a:pt x="5608" y="19259"/>
                    <a:pt x="5644" y="19271"/>
                    <a:pt x="5667" y="19295"/>
                  </a:cubicBezTo>
                  <a:cubicBezTo>
                    <a:pt x="5822" y="19283"/>
                    <a:pt x="5989" y="19283"/>
                    <a:pt x="6156" y="19271"/>
                  </a:cubicBezTo>
                  <a:cubicBezTo>
                    <a:pt x="6178" y="19233"/>
                    <a:pt x="6221" y="19205"/>
                    <a:pt x="6267" y="19205"/>
                  </a:cubicBezTo>
                  <a:cubicBezTo>
                    <a:pt x="6293" y="19205"/>
                    <a:pt x="6320" y="19214"/>
                    <a:pt x="6346" y="19235"/>
                  </a:cubicBezTo>
                  <a:cubicBezTo>
                    <a:pt x="6358" y="19247"/>
                    <a:pt x="6370" y="19259"/>
                    <a:pt x="6370" y="19259"/>
                  </a:cubicBezTo>
                  <a:cubicBezTo>
                    <a:pt x="11847" y="18997"/>
                    <a:pt x="17336" y="18795"/>
                    <a:pt x="22812" y="18592"/>
                  </a:cubicBezTo>
                  <a:cubicBezTo>
                    <a:pt x="25694" y="18497"/>
                    <a:pt x="28623" y="18569"/>
                    <a:pt x="31480" y="18235"/>
                  </a:cubicBezTo>
                  <a:cubicBezTo>
                    <a:pt x="33278" y="18033"/>
                    <a:pt x="33826" y="16723"/>
                    <a:pt x="33981" y="15259"/>
                  </a:cubicBezTo>
                  <a:cubicBezTo>
                    <a:pt x="33981" y="15247"/>
                    <a:pt x="33981" y="15235"/>
                    <a:pt x="33981" y="15235"/>
                  </a:cubicBezTo>
                  <a:cubicBezTo>
                    <a:pt x="34052" y="14509"/>
                    <a:pt x="34040" y="13747"/>
                    <a:pt x="34028" y="13056"/>
                  </a:cubicBezTo>
                  <a:cubicBezTo>
                    <a:pt x="34016" y="12282"/>
                    <a:pt x="33969" y="11508"/>
                    <a:pt x="33909" y="10734"/>
                  </a:cubicBezTo>
                  <a:cubicBezTo>
                    <a:pt x="33897" y="10710"/>
                    <a:pt x="33897" y="10675"/>
                    <a:pt x="33897" y="10651"/>
                  </a:cubicBezTo>
                  <a:cubicBezTo>
                    <a:pt x="33861" y="10187"/>
                    <a:pt x="33826" y="9722"/>
                    <a:pt x="33766" y="9258"/>
                  </a:cubicBezTo>
                  <a:cubicBezTo>
                    <a:pt x="33576" y="7603"/>
                    <a:pt x="33278" y="5948"/>
                    <a:pt x="32861" y="4329"/>
                  </a:cubicBezTo>
                  <a:cubicBezTo>
                    <a:pt x="32766" y="3983"/>
                    <a:pt x="32695" y="3567"/>
                    <a:pt x="32587" y="3174"/>
                  </a:cubicBezTo>
                  <a:cubicBezTo>
                    <a:pt x="32587" y="3174"/>
                    <a:pt x="32576" y="3174"/>
                    <a:pt x="32576" y="3162"/>
                  </a:cubicBezTo>
                  <a:cubicBezTo>
                    <a:pt x="32504" y="3126"/>
                    <a:pt x="32504" y="3043"/>
                    <a:pt x="32528" y="2983"/>
                  </a:cubicBezTo>
                  <a:cubicBezTo>
                    <a:pt x="32480" y="2817"/>
                    <a:pt x="32421" y="2650"/>
                    <a:pt x="32337" y="2507"/>
                  </a:cubicBezTo>
                  <a:cubicBezTo>
                    <a:pt x="31516" y="971"/>
                    <a:pt x="30563" y="828"/>
                    <a:pt x="29039" y="733"/>
                  </a:cubicBezTo>
                  <a:cubicBezTo>
                    <a:pt x="26134" y="543"/>
                    <a:pt x="23217" y="412"/>
                    <a:pt x="20300" y="304"/>
                  </a:cubicBezTo>
                  <a:cubicBezTo>
                    <a:pt x="17134" y="188"/>
                    <a:pt x="13893" y="0"/>
                    <a:pt x="10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Học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cùng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con: 7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giờ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30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phút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21" name="Google Shape;513;p23">
              <a:extLst>
                <a:ext uri="{FF2B5EF4-FFF2-40B4-BE49-F238E27FC236}">
                  <a16:creationId xmlns:a16="http://schemas.microsoft.com/office/drawing/2014/main" id="{721799DF-F90F-9779-B85A-10D8E58B22BA}"/>
                </a:ext>
              </a:extLst>
            </p:cNvPr>
            <p:cNvSpPr/>
            <p:nvPr/>
          </p:nvSpPr>
          <p:spPr>
            <a:xfrm>
              <a:off x="3460010" y="2400637"/>
              <a:ext cx="99242" cy="50425"/>
            </a:xfrm>
            <a:custGeom>
              <a:avLst/>
              <a:gdLst/>
              <a:ahLst/>
              <a:cxnLst/>
              <a:rect l="l" t="t" r="r" b="b"/>
              <a:pathLst>
                <a:path w="4383" h="2227" extrusionOk="0">
                  <a:moveTo>
                    <a:pt x="2299" y="1"/>
                  </a:moveTo>
                  <a:cubicBezTo>
                    <a:pt x="1549" y="131"/>
                    <a:pt x="775" y="203"/>
                    <a:pt x="1" y="251"/>
                  </a:cubicBezTo>
                  <a:cubicBezTo>
                    <a:pt x="406" y="560"/>
                    <a:pt x="811" y="870"/>
                    <a:pt x="1215" y="1167"/>
                  </a:cubicBezTo>
                  <a:cubicBezTo>
                    <a:pt x="1668" y="1513"/>
                    <a:pt x="2156" y="1822"/>
                    <a:pt x="2549" y="2227"/>
                  </a:cubicBezTo>
                  <a:cubicBezTo>
                    <a:pt x="3204" y="2108"/>
                    <a:pt x="3823" y="1941"/>
                    <a:pt x="4382" y="1667"/>
                  </a:cubicBezTo>
                  <a:cubicBezTo>
                    <a:pt x="4037" y="1382"/>
                    <a:pt x="3704" y="1072"/>
                    <a:pt x="3335" y="798"/>
                  </a:cubicBezTo>
                  <a:cubicBezTo>
                    <a:pt x="3001" y="536"/>
                    <a:pt x="2597" y="310"/>
                    <a:pt x="23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Google Shape;514;p23">
              <a:extLst>
                <a:ext uri="{FF2B5EF4-FFF2-40B4-BE49-F238E27FC236}">
                  <a16:creationId xmlns:a16="http://schemas.microsoft.com/office/drawing/2014/main" id="{E4507081-5A60-8C74-19B9-3BA52E3F4CCC}"/>
                </a:ext>
              </a:extLst>
            </p:cNvPr>
            <p:cNvSpPr/>
            <p:nvPr/>
          </p:nvSpPr>
          <p:spPr>
            <a:xfrm>
              <a:off x="3396408" y="2406569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393" y="0"/>
                  </a:moveTo>
                  <a:cubicBezTo>
                    <a:pt x="1596" y="36"/>
                    <a:pt x="798" y="48"/>
                    <a:pt x="0" y="72"/>
                  </a:cubicBezTo>
                  <a:cubicBezTo>
                    <a:pt x="905" y="703"/>
                    <a:pt x="1834" y="1382"/>
                    <a:pt x="2584" y="2179"/>
                  </a:cubicBezTo>
                  <a:cubicBezTo>
                    <a:pt x="2596" y="2179"/>
                    <a:pt x="2608" y="2191"/>
                    <a:pt x="2608" y="2203"/>
                  </a:cubicBezTo>
                  <a:cubicBezTo>
                    <a:pt x="3358" y="2179"/>
                    <a:pt x="4155" y="2144"/>
                    <a:pt x="4929" y="2036"/>
                  </a:cubicBezTo>
                  <a:cubicBezTo>
                    <a:pt x="4012" y="1513"/>
                    <a:pt x="3155" y="703"/>
                    <a:pt x="23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Google Shape;515;p23">
              <a:extLst>
                <a:ext uri="{FF2B5EF4-FFF2-40B4-BE49-F238E27FC236}">
                  <a16:creationId xmlns:a16="http://schemas.microsoft.com/office/drawing/2014/main" id="{0E14BDC3-33E4-384D-5C9F-5568A6FBBCC7}"/>
                </a:ext>
              </a:extLst>
            </p:cNvPr>
            <p:cNvSpPr/>
            <p:nvPr/>
          </p:nvSpPr>
          <p:spPr>
            <a:xfrm>
              <a:off x="3333849" y="2408448"/>
              <a:ext cx="112443" cy="50176"/>
            </a:xfrm>
            <a:custGeom>
              <a:avLst/>
              <a:gdLst/>
              <a:ahLst/>
              <a:cxnLst/>
              <a:rect l="l" t="t" r="r" b="b"/>
              <a:pathLst>
                <a:path w="4966" h="2216" extrusionOk="0">
                  <a:moveTo>
                    <a:pt x="2382" y="1"/>
                  </a:moveTo>
                  <a:cubicBezTo>
                    <a:pt x="1584" y="37"/>
                    <a:pt x="787" y="60"/>
                    <a:pt x="1" y="84"/>
                  </a:cubicBezTo>
                  <a:cubicBezTo>
                    <a:pt x="418" y="370"/>
                    <a:pt x="822" y="691"/>
                    <a:pt x="1227" y="1001"/>
                  </a:cubicBezTo>
                  <a:cubicBezTo>
                    <a:pt x="1703" y="1370"/>
                    <a:pt x="2227" y="1715"/>
                    <a:pt x="2620" y="2156"/>
                  </a:cubicBezTo>
                  <a:cubicBezTo>
                    <a:pt x="2632" y="2180"/>
                    <a:pt x="2644" y="2192"/>
                    <a:pt x="2656" y="2215"/>
                  </a:cubicBezTo>
                  <a:cubicBezTo>
                    <a:pt x="3346" y="2192"/>
                    <a:pt x="4037" y="2168"/>
                    <a:pt x="4728" y="2144"/>
                  </a:cubicBezTo>
                  <a:cubicBezTo>
                    <a:pt x="4811" y="2144"/>
                    <a:pt x="4894" y="2144"/>
                    <a:pt x="4966" y="2132"/>
                  </a:cubicBezTo>
                  <a:cubicBezTo>
                    <a:pt x="4085" y="1453"/>
                    <a:pt x="3251" y="703"/>
                    <a:pt x="23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Google Shape;516;p23">
              <a:extLst>
                <a:ext uri="{FF2B5EF4-FFF2-40B4-BE49-F238E27FC236}">
                  <a16:creationId xmlns:a16="http://schemas.microsoft.com/office/drawing/2014/main" id="{295287DF-C52F-C364-2DDC-22B21D6330D9}"/>
                </a:ext>
              </a:extLst>
            </p:cNvPr>
            <p:cNvSpPr/>
            <p:nvPr/>
          </p:nvSpPr>
          <p:spPr>
            <a:xfrm>
              <a:off x="3270768" y="2410622"/>
              <a:ext cx="114073" cy="49338"/>
            </a:xfrm>
            <a:custGeom>
              <a:avLst/>
              <a:gdLst/>
              <a:ahLst/>
              <a:cxnLst/>
              <a:rect l="l" t="t" r="r" b="b"/>
              <a:pathLst>
                <a:path w="5038" h="2179" extrusionOk="0">
                  <a:moveTo>
                    <a:pt x="2370" y="0"/>
                  </a:moveTo>
                  <a:cubicBezTo>
                    <a:pt x="1584" y="24"/>
                    <a:pt x="787" y="60"/>
                    <a:pt x="1" y="83"/>
                  </a:cubicBezTo>
                  <a:cubicBezTo>
                    <a:pt x="810" y="869"/>
                    <a:pt x="1691" y="1488"/>
                    <a:pt x="2644" y="2131"/>
                  </a:cubicBezTo>
                  <a:cubicBezTo>
                    <a:pt x="2656" y="2155"/>
                    <a:pt x="2680" y="2167"/>
                    <a:pt x="2692" y="2179"/>
                  </a:cubicBezTo>
                  <a:cubicBezTo>
                    <a:pt x="3465" y="2167"/>
                    <a:pt x="4251" y="2143"/>
                    <a:pt x="5037" y="2131"/>
                  </a:cubicBezTo>
                  <a:cubicBezTo>
                    <a:pt x="4608" y="1834"/>
                    <a:pt x="4216" y="1476"/>
                    <a:pt x="3811" y="1155"/>
                  </a:cubicBezTo>
                  <a:cubicBezTo>
                    <a:pt x="3335" y="774"/>
                    <a:pt x="2834" y="405"/>
                    <a:pt x="237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Google Shape;517;p23">
              <a:extLst>
                <a:ext uri="{FF2B5EF4-FFF2-40B4-BE49-F238E27FC236}">
                  <a16:creationId xmlns:a16="http://schemas.microsoft.com/office/drawing/2014/main" id="{994B41B8-05AC-B1BE-ECDE-5E1C011537D1}"/>
                </a:ext>
              </a:extLst>
            </p:cNvPr>
            <p:cNvSpPr/>
            <p:nvPr/>
          </p:nvSpPr>
          <p:spPr>
            <a:xfrm>
              <a:off x="3202028" y="2412773"/>
              <a:ext cx="116767" cy="48546"/>
            </a:xfrm>
            <a:custGeom>
              <a:avLst/>
              <a:gdLst/>
              <a:ahLst/>
              <a:cxnLst/>
              <a:rect l="l" t="t" r="r" b="b"/>
              <a:pathLst>
                <a:path w="5157" h="2144" extrusionOk="0">
                  <a:moveTo>
                    <a:pt x="2644" y="0"/>
                  </a:moveTo>
                  <a:cubicBezTo>
                    <a:pt x="1763" y="24"/>
                    <a:pt x="882" y="60"/>
                    <a:pt x="1" y="84"/>
                  </a:cubicBezTo>
                  <a:cubicBezTo>
                    <a:pt x="1037" y="727"/>
                    <a:pt x="2037" y="1453"/>
                    <a:pt x="3049" y="2143"/>
                  </a:cubicBezTo>
                  <a:cubicBezTo>
                    <a:pt x="3751" y="2131"/>
                    <a:pt x="4454" y="2108"/>
                    <a:pt x="5156" y="2096"/>
                  </a:cubicBezTo>
                  <a:cubicBezTo>
                    <a:pt x="4215" y="1584"/>
                    <a:pt x="3334" y="798"/>
                    <a:pt x="26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Google Shape;518;p23">
              <a:extLst>
                <a:ext uri="{FF2B5EF4-FFF2-40B4-BE49-F238E27FC236}">
                  <a16:creationId xmlns:a16="http://schemas.microsoft.com/office/drawing/2014/main" id="{3EB1DA25-84C5-09C5-0ADD-D2CD9F7D81F4}"/>
                </a:ext>
              </a:extLst>
            </p:cNvPr>
            <p:cNvSpPr/>
            <p:nvPr/>
          </p:nvSpPr>
          <p:spPr>
            <a:xfrm>
              <a:off x="3134374" y="2414924"/>
              <a:ext cx="127251" cy="47730"/>
            </a:xfrm>
            <a:custGeom>
              <a:avLst/>
              <a:gdLst/>
              <a:ahLst/>
              <a:cxnLst/>
              <a:rect l="l" t="t" r="r" b="b"/>
              <a:pathLst>
                <a:path w="5620" h="2108" extrusionOk="0">
                  <a:moveTo>
                    <a:pt x="2548" y="1"/>
                  </a:moveTo>
                  <a:cubicBezTo>
                    <a:pt x="1691" y="24"/>
                    <a:pt x="846" y="60"/>
                    <a:pt x="0" y="84"/>
                  </a:cubicBezTo>
                  <a:cubicBezTo>
                    <a:pt x="846" y="810"/>
                    <a:pt x="1750" y="1465"/>
                    <a:pt x="2679" y="2084"/>
                  </a:cubicBezTo>
                  <a:cubicBezTo>
                    <a:pt x="2691" y="2096"/>
                    <a:pt x="2691" y="2096"/>
                    <a:pt x="2703" y="2108"/>
                  </a:cubicBezTo>
                  <a:cubicBezTo>
                    <a:pt x="3679" y="2084"/>
                    <a:pt x="4644" y="2072"/>
                    <a:pt x="5620" y="2060"/>
                  </a:cubicBezTo>
                  <a:cubicBezTo>
                    <a:pt x="4584" y="1382"/>
                    <a:pt x="3536" y="739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Google Shape;519;p23">
              <a:extLst>
                <a:ext uri="{FF2B5EF4-FFF2-40B4-BE49-F238E27FC236}">
                  <a16:creationId xmlns:a16="http://schemas.microsoft.com/office/drawing/2014/main" id="{8F871ACF-6335-8EDB-CAEE-21E62C1A5E7E}"/>
                </a:ext>
              </a:extLst>
            </p:cNvPr>
            <p:cNvSpPr/>
            <p:nvPr/>
          </p:nvSpPr>
          <p:spPr>
            <a:xfrm>
              <a:off x="3086916" y="2416803"/>
              <a:ext cx="95189" cy="46938"/>
            </a:xfrm>
            <a:custGeom>
              <a:avLst/>
              <a:gdLst/>
              <a:ahLst/>
              <a:cxnLst/>
              <a:rect l="l" t="t" r="r" b="b"/>
              <a:pathLst>
                <a:path w="4204" h="2073" extrusionOk="0">
                  <a:moveTo>
                    <a:pt x="1775" y="1"/>
                  </a:moveTo>
                  <a:cubicBezTo>
                    <a:pt x="1191" y="25"/>
                    <a:pt x="596" y="37"/>
                    <a:pt x="1" y="60"/>
                  </a:cubicBezTo>
                  <a:cubicBezTo>
                    <a:pt x="775" y="739"/>
                    <a:pt x="1537" y="1406"/>
                    <a:pt x="2358" y="2037"/>
                  </a:cubicBezTo>
                  <a:cubicBezTo>
                    <a:pt x="2370" y="2049"/>
                    <a:pt x="2382" y="2061"/>
                    <a:pt x="2394" y="2073"/>
                  </a:cubicBezTo>
                  <a:cubicBezTo>
                    <a:pt x="3001" y="2061"/>
                    <a:pt x="3596" y="2049"/>
                    <a:pt x="4204" y="2037"/>
                  </a:cubicBezTo>
                  <a:cubicBezTo>
                    <a:pt x="3346" y="1430"/>
                    <a:pt x="2537" y="739"/>
                    <a:pt x="17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Google Shape;520;p23">
              <a:extLst>
                <a:ext uri="{FF2B5EF4-FFF2-40B4-BE49-F238E27FC236}">
                  <a16:creationId xmlns:a16="http://schemas.microsoft.com/office/drawing/2014/main" id="{12AB598A-8CDB-E63A-3FDD-1444EB754060}"/>
                </a:ext>
              </a:extLst>
            </p:cNvPr>
            <p:cNvSpPr/>
            <p:nvPr/>
          </p:nvSpPr>
          <p:spPr>
            <a:xfrm>
              <a:off x="3037059" y="2418434"/>
              <a:ext cx="93559" cy="46123"/>
            </a:xfrm>
            <a:custGeom>
              <a:avLst/>
              <a:gdLst/>
              <a:ahLst/>
              <a:cxnLst/>
              <a:rect l="l" t="t" r="r" b="b"/>
              <a:pathLst>
                <a:path w="4132" h="2037" extrusionOk="0">
                  <a:moveTo>
                    <a:pt x="1822" y="0"/>
                  </a:moveTo>
                  <a:cubicBezTo>
                    <a:pt x="1214" y="12"/>
                    <a:pt x="607" y="36"/>
                    <a:pt x="0" y="48"/>
                  </a:cubicBezTo>
                  <a:cubicBezTo>
                    <a:pt x="1000" y="667"/>
                    <a:pt x="2036" y="1286"/>
                    <a:pt x="2941" y="2036"/>
                  </a:cubicBezTo>
                  <a:cubicBezTo>
                    <a:pt x="3024" y="2036"/>
                    <a:pt x="3119" y="2024"/>
                    <a:pt x="3203" y="2024"/>
                  </a:cubicBezTo>
                  <a:cubicBezTo>
                    <a:pt x="3512" y="2012"/>
                    <a:pt x="3822" y="2012"/>
                    <a:pt x="4132" y="2012"/>
                  </a:cubicBezTo>
                  <a:cubicBezTo>
                    <a:pt x="3322" y="1381"/>
                    <a:pt x="2536" y="727"/>
                    <a:pt x="18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Google Shape;521;p23">
              <a:extLst>
                <a:ext uri="{FF2B5EF4-FFF2-40B4-BE49-F238E27FC236}">
                  <a16:creationId xmlns:a16="http://schemas.microsoft.com/office/drawing/2014/main" id="{B1BEA7A3-4B27-18DD-1A7D-4533C722148A}"/>
                </a:ext>
              </a:extLst>
            </p:cNvPr>
            <p:cNvSpPr/>
            <p:nvPr/>
          </p:nvSpPr>
          <p:spPr>
            <a:xfrm>
              <a:off x="2982333" y="2419769"/>
              <a:ext cx="107303" cy="47481"/>
            </a:xfrm>
            <a:custGeom>
              <a:avLst/>
              <a:gdLst/>
              <a:ahLst/>
              <a:cxnLst/>
              <a:rect l="l" t="t" r="r" b="b"/>
              <a:pathLst>
                <a:path w="4739" h="2097" extrusionOk="0">
                  <a:moveTo>
                    <a:pt x="2000" y="1"/>
                  </a:moveTo>
                  <a:cubicBezTo>
                    <a:pt x="1334" y="13"/>
                    <a:pt x="667" y="37"/>
                    <a:pt x="0" y="48"/>
                  </a:cubicBezTo>
                  <a:cubicBezTo>
                    <a:pt x="810" y="656"/>
                    <a:pt x="1631" y="1275"/>
                    <a:pt x="2453" y="1894"/>
                  </a:cubicBezTo>
                  <a:cubicBezTo>
                    <a:pt x="2524" y="1953"/>
                    <a:pt x="2524" y="2037"/>
                    <a:pt x="2488" y="2096"/>
                  </a:cubicBezTo>
                  <a:cubicBezTo>
                    <a:pt x="3250" y="2073"/>
                    <a:pt x="4001" y="2025"/>
                    <a:pt x="4739" y="2001"/>
                  </a:cubicBezTo>
                  <a:cubicBezTo>
                    <a:pt x="3786" y="1406"/>
                    <a:pt x="2893" y="680"/>
                    <a:pt x="200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Google Shape;522;p23">
              <a:extLst>
                <a:ext uri="{FF2B5EF4-FFF2-40B4-BE49-F238E27FC236}">
                  <a16:creationId xmlns:a16="http://schemas.microsoft.com/office/drawing/2014/main" id="{39065217-FBFF-1D22-6A72-72201DA02CA8}"/>
                </a:ext>
              </a:extLst>
            </p:cNvPr>
            <p:cNvSpPr/>
            <p:nvPr/>
          </p:nvSpPr>
          <p:spPr>
            <a:xfrm>
              <a:off x="2938657" y="2421128"/>
              <a:ext cx="94917" cy="47278"/>
            </a:xfrm>
            <a:custGeom>
              <a:avLst/>
              <a:gdLst/>
              <a:ahLst/>
              <a:cxnLst/>
              <a:rect l="l" t="t" r="r" b="b"/>
              <a:pathLst>
                <a:path w="4192" h="2088" extrusionOk="0">
                  <a:moveTo>
                    <a:pt x="1512" y="0"/>
                  </a:moveTo>
                  <a:cubicBezTo>
                    <a:pt x="1012" y="12"/>
                    <a:pt x="500" y="24"/>
                    <a:pt x="0" y="36"/>
                  </a:cubicBezTo>
                  <a:cubicBezTo>
                    <a:pt x="322" y="298"/>
                    <a:pt x="631" y="560"/>
                    <a:pt x="953" y="810"/>
                  </a:cubicBezTo>
                  <a:cubicBezTo>
                    <a:pt x="1393" y="1155"/>
                    <a:pt x="1893" y="1453"/>
                    <a:pt x="2298" y="1834"/>
                  </a:cubicBezTo>
                  <a:cubicBezTo>
                    <a:pt x="2393" y="1917"/>
                    <a:pt x="2310" y="2036"/>
                    <a:pt x="2215" y="2036"/>
                  </a:cubicBezTo>
                  <a:lnTo>
                    <a:pt x="2215" y="2084"/>
                  </a:lnTo>
                  <a:cubicBezTo>
                    <a:pt x="2335" y="2086"/>
                    <a:pt x="2455" y="2087"/>
                    <a:pt x="2575" y="2087"/>
                  </a:cubicBezTo>
                  <a:cubicBezTo>
                    <a:pt x="3110" y="2087"/>
                    <a:pt x="3647" y="2068"/>
                    <a:pt x="4191" y="2048"/>
                  </a:cubicBezTo>
                  <a:cubicBezTo>
                    <a:pt x="3286" y="1370"/>
                    <a:pt x="2405" y="679"/>
                    <a:pt x="15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Google Shape;523;p23">
              <a:extLst>
                <a:ext uri="{FF2B5EF4-FFF2-40B4-BE49-F238E27FC236}">
                  <a16:creationId xmlns:a16="http://schemas.microsoft.com/office/drawing/2014/main" id="{76BE7F43-A66C-51F9-8728-CA333444BC61}"/>
                </a:ext>
              </a:extLst>
            </p:cNvPr>
            <p:cNvSpPr/>
            <p:nvPr/>
          </p:nvSpPr>
          <p:spPr>
            <a:xfrm>
              <a:off x="2887690" y="2421943"/>
              <a:ext cx="101121" cy="46372"/>
            </a:xfrm>
            <a:custGeom>
              <a:avLst/>
              <a:gdLst/>
              <a:ahLst/>
              <a:cxnLst/>
              <a:rect l="l" t="t" r="r" b="b"/>
              <a:pathLst>
                <a:path w="4466" h="2048" extrusionOk="0">
                  <a:moveTo>
                    <a:pt x="1846" y="0"/>
                  </a:moveTo>
                  <a:cubicBezTo>
                    <a:pt x="1227" y="12"/>
                    <a:pt x="620" y="36"/>
                    <a:pt x="1" y="48"/>
                  </a:cubicBezTo>
                  <a:cubicBezTo>
                    <a:pt x="942" y="655"/>
                    <a:pt x="1870" y="1298"/>
                    <a:pt x="2775" y="1953"/>
                  </a:cubicBezTo>
                  <a:cubicBezTo>
                    <a:pt x="3335" y="2012"/>
                    <a:pt x="3894" y="2036"/>
                    <a:pt x="4466" y="2048"/>
                  </a:cubicBezTo>
                  <a:lnTo>
                    <a:pt x="4466" y="2000"/>
                  </a:lnTo>
                  <a:cubicBezTo>
                    <a:pt x="4442" y="2000"/>
                    <a:pt x="4418" y="2000"/>
                    <a:pt x="4406" y="1988"/>
                  </a:cubicBezTo>
                  <a:cubicBezTo>
                    <a:pt x="3478" y="1512"/>
                    <a:pt x="2620" y="726"/>
                    <a:pt x="18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Google Shape;524;p23">
              <a:extLst>
                <a:ext uri="{FF2B5EF4-FFF2-40B4-BE49-F238E27FC236}">
                  <a16:creationId xmlns:a16="http://schemas.microsoft.com/office/drawing/2014/main" id="{CF20B189-21D0-6F2C-9F12-1652512D3BE0}"/>
                </a:ext>
              </a:extLst>
            </p:cNvPr>
            <p:cNvSpPr/>
            <p:nvPr/>
          </p:nvSpPr>
          <p:spPr>
            <a:xfrm>
              <a:off x="2837561" y="2423007"/>
              <a:ext cx="98427" cy="41549"/>
            </a:xfrm>
            <a:custGeom>
              <a:avLst/>
              <a:gdLst/>
              <a:ahLst/>
              <a:cxnLst/>
              <a:rect l="l" t="t" r="r" b="b"/>
              <a:pathLst>
                <a:path w="4347" h="1835" extrusionOk="0">
                  <a:moveTo>
                    <a:pt x="1810" y="1"/>
                  </a:moveTo>
                  <a:cubicBezTo>
                    <a:pt x="1215" y="13"/>
                    <a:pt x="631" y="25"/>
                    <a:pt x="36" y="36"/>
                  </a:cubicBezTo>
                  <a:cubicBezTo>
                    <a:pt x="24" y="36"/>
                    <a:pt x="12" y="25"/>
                    <a:pt x="0" y="25"/>
                  </a:cubicBezTo>
                  <a:cubicBezTo>
                    <a:pt x="1227" y="1084"/>
                    <a:pt x="2727" y="1596"/>
                    <a:pt x="4346" y="1834"/>
                  </a:cubicBezTo>
                  <a:cubicBezTo>
                    <a:pt x="3477" y="1239"/>
                    <a:pt x="2632" y="632"/>
                    <a:pt x="181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Google Shape;525;p23">
              <a:extLst>
                <a:ext uri="{FF2B5EF4-FFF2-40B4-BE49-F238E27FC236}">
                  <a16:creationId xmlns:a16="http://schemas.microsoft.com/office/drawing/2014/main" id="{08AFE12E-47E7-07B3-FEC2-604A08BC5EC3}"/>
                </a:ext>
              </a:extLst>
            </p:cNvPr>
            <p:cNvSpPr/>
            <p:nvPr/>
          </p:nvSpPr>
          <p:spPr>
            <a:xfrm>
              <a:off x="2770427" y="1973227"/>
              <a:ext cx="756961" cy="447733"/>
            </a:xfrm>
            <a:custGeom>
              <a:avLst/>
              <a:gdLst/>
              <a:ahLst/>
              <a:cxnLst/>
              <a:rect l="l" t="t" r="r" b="b"/>
              <a:pathLst>
                <a:path w="33431" h="19774" extrusionOk="0">
                  <a:moveTo>
                    <a:pt x="14406" y="0"/>
                  </a:moveTo>
                  <a:cubicBezTo>
                    <a:pt x="10954" y="0"/>
                    <a:pt x="7492" y="133"/>
                    <a:pt x="4085" y="518"/>
                  </a:cubicBezTo>
                  <a:cubicBezTo>
                    <a:pt x="1" y="982"/>
                    <a:pt x="691" y="4828"/>
                    <a:pt x="691" y="8019"/>
                  </a:cubicBezTo>
                  <a:cubicBezTo>
                    <a:pt x="691" y="11841"/>
                    <a:pt x="13" y="16580"/>
                    <a:pt x="2834" y="19604"/>
                  </a:cubicBezTo>
                  <a:cubicBezTo>
                    <a:pt x="2941" y="19723"/>
                    <a:pt x="3064" y="19773"/>
                    <a:pt x="3183" y="19773"/>
                  </a:cubicBezTo>
                  <a:cubicBezTo>
                    <a:pt x="3528" y="19773"/>
                    <a:pt x="3842" y="19353"/>
                    <a:pt x="3656" y="18973"/>
                  </a:cubicBezTo>
                  <a:cubicBezTo>
                    <a:pt x="1930" y="15520"/>
                    <a:pt x="2227" y="11758"/>
                    <a:pt x="2227" y="8019"/>
                  </a:cubicBezTo>
                  <a:cubicBezTo>
                    <a:pt x="2227" y="6424"/>
                    <a:pt x="1632" y="3102"/>
                    <a:pt x="3287" y="2233"/>
                  </a:cubicBezTo>
                  <a:cubicBezTo>
                    <a:pt x="4061" y="1816"/>
                    <a:pt x="5442" y="1935"/>
                    <a:pt x="6323" y="1864"/>
                  </a:cubicBezTo>
                  <a:cubicBezTo>
                    <a:pt x="7323" y="1792"/>
                    <a:pt x="8335" y="1733"/>
                    <a:pt x="9347" y="1685"/>
                  </a:cubicBezTo>
                  <a:cubicBezTo>
                    <a:pt x="11351" y="1591"/>
                    <a:pt x="13357" y="1543"/>
                    <a:pt x="15366" y="1543"/>
                  </a:cubicBezTo>
                  <a:cubicBezTo>
                    <a:pt x="17177" y="1543"/>
                    <a:pt x="18989" y="1582"/>
                    <a:pt x="20801" y="1661"/>
                  </a:cubicBezTo>
                  <a:cubicBezTo>
                    <a:pt x="24730" y="1828"/>
                    <a:pt x="28611" y="2364"/>
                    <a:pt x="32541" y="2614"/>
                  </a:cubicBezTo>
                  <a:cubicBezTo>
                    <a:pt x="32555" y="2615"/>
                    <a:pt x="32569" y="2615"/>
                    <a:pt x="32583" y="2615"/>
                  </a:cubicBezTo>
                  <a:cubicBezTo>
                    <a:pt x="33273" y="2615"/>
                    <a:pt x="33431" y="1468"/>
                    <a:pt x="32707" y="1328"/>
                  </a:cubicBezTo>
                  <a:cubicBezTo>
                    <a:pt x="28064" y="351"/>
                    <a:pt x="23170" y="161"/>
                    <a:pt x="18444" y="54"/>
                  </a:cubicBezTo>
                  <a:cubicBezTo>
                    <a:pt x="17102" y="20"/>
                    <a:pt x="15755" y="0"/>
                    <a:pt x="144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8" name="Google Shape;526;p23">
            <a:extLst>
              <a:ext uri="{FF2B5EF4-FFF2-40B4-BE49-F238E27FC236}">
                <a16:creationId xmlns:a16="http://schemas.microsoft.com/office/drawing/2014/main" id="{C13085F1-AF02-3130-28C5-60AD52CD4C74}"/>
              </a:ext>
            </a:extLst>
          </p:cNvPr>
          <p:cNvSpPr/>
          <p:nvPr/>
        </p:nvSpPr>
        <p:spPr>
          <a:xfrm>
            <a:off x="2931293" y="3813551"/>
            <a:ext cx="2083683" cy="695081"/>
          </a:xfrm>
          <a:custGeom>
            <a:avLst/>
            <a:gdLst/>
            <a:ahLst/>
            <a:cxnLst/>
            <a:rect l="l" t="t" r="r" b="b"/>
            <a:pathLst>
              <a:path w="48710" h="17734" extrusionOk="0">
                <a:moveTo>
                  <a:pt x="4258" y="1"/>
                </a:moveTo>
                <a:cubicBezTo>
                  <a:pt x="3658" y="1"/>
                  <a:pt x="3062" y="38"/>
                  <a:pt x="2489" y="172"/>
                </a:cubicBezTo>
                <a:cubicBezTo>
                  <a:pt x="1" y="756"/>
                  <a:pt x="156" y="3054"/>
                  <a:pt x="156" y="5173"/>
                </a:cubicBezTo>
                <a:cubicBezTo>
                  <a:pt x="156" y="8423"/>
                  <a:pt x="275" y="11829"/>
                  <a:pt x="1025" y="15007"/>
                </a:cubicBezTo>
                <a:cubicBezTo>
                  <a:pt x="1088" y="15276"/>
                  <a:pt x="1317" y="15401"/>
                  <a:pt x="1551" y="15401"/>
                </a:cubicBezTo>
                <a:cubicBezTo>
                  <a:pt x="1844" y="15401"/>
                  <a:pt x="2145" y="15204"/>
                  <a:pt x="2132" y="14853"/>
                </a:cubicBezTo>
                <a:cubicBezTo>
                  <a:pt x="2001" y="12055"/>
                  <a:pt x="1644" y="9281"/>
                  <a:pt x="1584" y="6471"/>
                </a:cubicBezTo>
                <a:cubicBezTo>
                  <a:pt x="1572" y="5316"/>
                  <a:pt x="1251" y="3554"/>
                  <a:pt x="1668" y="2458"/>
                </a:cubicBezTo>
                <a:cubicBezTo>
                  <a:pt x="2014" y="1557"/>
                  <a:pt x="3084" y="1393"/>
                  <a:pt x="4095" y="1393"/>
                </a:cubicBezTo>
                <a:cubicBezTo>
                  <a:pt x="4647" y="1393"/>
                  <a:pt x="5182" y="1442"/>
                  <a:pt x="5573" y="1446"/>
                </a:cubicBezTo>
                <a:cubicBezTo>
                  <a:pt x="11371" y="1518"/>
                  <a:pt x="17182" y="1601"/>
                  <a:pt x="22980" y="1708"/>
                </a:cubicBezTo>
                <a:cubicBezTo>
                  <a:pt x="28659" y="1803"/>
                  <a:pt x="34350" y="1911"/>
                  <a:pt x="40042" y="2030"/>
                </a:cubicBezTo>
                <a:cubicBezTo>
                  <a:pt x="41518" y="2065"/>
                  <a:pt x="42994" y="2101"/>
                  <a:pt x="44471" y="2125"/>
                </a:cubicBezTo>
                <a:cubicBezTo>
                  <a:pt x="44520" y="2126"/>
                  <a:pt x="44569" y="2127"/>
                  <a:pt x="44619" y="2127"/>
                </a:cubicBezTo>
                <a:cubicBezTo>
                  <a:pt x="44811" y="2127"/>
                  <a:pt x="45007" y="2119"/>
                  <a:pt x="45199" y="2119"/>
                </a:cubicBezTo>
                <a:cubicBezTo>
                  <a:pt x="45828" y="2119"/>
                  <a:pt x="46428" y="2204"/>
                  <a:pt x="46780" y="2935"/>
                </a:cubicBezTo>
                <a:cubicBezTo>
                  <a:pt x="46971" y="3339"/>
                  <a:pt x="46900" y="4506"/>
                  <a:pt x="46935" y="4947"/>
                </a:cubicBezTo>
                <a:cubicBezTo>
                  <a:pt x="47114" y="7864"/>
                  <a:pt x="47221" y="14103"/>
                  <a:pt x="47221" y="17020"/>
                </a:cubicBezTo>
                <a:cubicBezTo>
                  <a:pt x="47221" y="17496"/>
                  <a:pt x="47587" y="17734"/>
                  <a:pt x="47955" y="17734"/>
                </a:cubicBezTo>
                <a:cubicBezTo>
                  <a:pt x="48322" y="17734"/>
                  <a:pt x="48691" y="17496"/>
                  <a:pt x="48697" y="17020"/>
                </a:cubicBezTo>
                <a:cubicBezTo>
                  <a:pt x="48709" y="13472"/>
                  <a:pt x="48709" y="6459"/>
                  <a:pt x="48209" y="2935"/>
                </a:cubicBezTo>
                <a:cubicBezTo>
                  <a:pt x="47864" y="434"/>
                  <a:pt x="45923" y="732"/>
                  <a:pt x="43792" y="684"/>
                </a:cubicBezTo>
                <a:cubicBezTo>
                  <a:pt x="36624" y="541"/>
                  <a:pt x="29457" y="410"/>
                  <a:pt x="22289" y="303"/>
                </a:cubicBezTo>
                <a:cubicBezTo>
                  <a:pt x="18765" y="244"/>
                  <a:pt x="15241" y="184"/>
                  <a:pt x="11717" y="137"/>
                </a:cubicBezTo>
                <a:cubicBezTo>
                  <a:pt x="9895" y="101"/>
                  <a:pt x="8073" y="77"/>
                  <a:pt x="6252" y="53"/>
                </a:cubicBezTo>
                <a:cubicBezTo>
                  <a:pt x="5604" y="47"/>
                  <a:pt x="4929" y="1"/>
                  <a:pt x="4258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189" name="Google Shape;527;p23">
            <a:extLst>
              <a:ext uri="{FF2B5EF4-FFF2-40B4-BE49-F238E27FC236}">
                <a16:creationId xmlns:a16="http://schemas.microsoft.com/office/drawing/2014/main" id="{2A3A523F-8D3A-D5E0-DA5C-888BD3921038}"/>
              </a:ext>
            </a:extLst>
          </p:cNvPr>
          <p:cNvGrpSpPr/>
          <p:nvPr/>
        </p:nvGrpSpPr>
        <p:grpSpPr>
          <a:xfrm>
            <a:off x="2335351" y="3988901"/>
            <a:ext cx="1319075" cy="1106731"/>
            <a:chOff x="2793069" y="2978887"/>
            <a:chExt cx="630322" cy="396244"/>
          </a:xfrm>
        </p:grpSpPr>
        <p:sp>
          <p:nvSpPr>
            <p:cNvPr id="190" name="Google Shape;528;p23">
              <a:extLst>
                <a:ext uri="{FF2B5EF4-FFF2-40B4-BE49-F238E27FC236}">
                  <a16:creationId xmlns:a16="http://schemas.microsoft.com/office/drawing/2014/main" id="{9757A6A8-B16B-BB16-70A0-0EB9D5B3E960}"/>
                </a:ext>
              </a:extLst>
            </p:cNvPr>
            <p:cNvSpPr/>
            <p:nvPr/>
          </p:nvSpPr>
          <p:spPr>
            <a:xfrm>
              <a:off x="2793069" y="2978887"/>
              <a:ext cx="630322" cy="396244"/>
            </a:xfrm>
            <a:custGeom>
              <a:avLst/>
              <a:gdLst/>
              <a:ahLst/>
              <a:cxnLst/>
              <a:rect l="l" t="t" r="r" b="b"/>
              <a:pathLst>
                <a:path w="27838" h="17500" extrusionOk="0">
                  <a:moveTo>
                    <a:pt x="23456" y="1036"/>
                  </a:moveTo>
                  <a:lnTo>
                    <a:pt x="23456" y="1036"/>
                  </a:lnTo>
                  <a:cubicBezTo>
                    <a:pt x="24492" y="1286"/>
                    <a:pt x="25528" y="1667"/>
                    <a:pt x="26218" y="2441"/>
                  </a:cubicBezTo>
                  <a:cubicBezTo>
                    <a:pt x="26623" y="2894"/>
                    <a:pt x="26861" y="3501"/>
                    <a:pt x="27028" y="4168"/>
                  </a:cubicBezTo>
                  <a:cubicBezTo>
                    <a:pt x="26230" y="3679"/>
                    <a:pt x="25433" y="3215"/>
                    <a:pt x="24599" y="2798"/>
                  </a:cubicBezTo>
                  <a:cubicBezTo>
                    <a:pt x="24373" y="2120"/>
                    <a:pt x="24016" y="1512"/>
                    <a:pt x="23456" y="1036"/>
                  </a:cubicBezTo>
                  <a:close/>
                  <a:moveTo>
                    <a:pt x="24730" y="3215"/>
                  </a:moveTo>
                  <a:cubicBezTo>
                    <a:pt x="25528" y="3679"/>
                    <a:pt x="26338" y="4132"/>
                    <a:pt x="27111" y="4632"/>
                  </a:cubicBezTo>
                  <a:cubicBezTo>
                    <a:pt x="27230" y="5322"/>
                    <a:pt x="27278" y="6061"/>
                    <a:pt x="27278" y="6775"/>
                  </a:cubicBezTo>
                  <a:cubicBezTo>
                    <a:pt x="26540" y="6251"/>
                    <a:pt x="25790" y="5751"/>
                    <a:pt x="25028" y="5251"/>
                  </a:cubicBezTo>
                  <a:cubicBezTo>
                    <a:pt x="25016" y="5084"/>
                    <a:pt x="25016" y="4918"/>
                    <a:pt x="24992" y="4763"/>
                  </a:cubicBezTo>
                  <a:cubicBezTo>
                    <a:pt x="24944" y="4239"/>
                    <a:pt x="24861" y="3715"/>
                    <a:pt x="24730" y="3215"/>
                  </a:cubicBezTo>
                  <a:close/>
                  <a:moveTo>
                    <a:pt x="25052" y="5525"/>
                  </a:moveTo>
                  <a:lnTo>
                    <a:pt x="25052" y="5525"/>
                  </a:lnTo>
                  <a:cubicBezTo>
                    <a:pt x="25754" y="6049"/>
                    <a:pt x="26445" y="6584"/>
                    <a:pt x="27159" y="7085"/>
                  </a:cubicBezTo>
                  <a:cubicBezTo>
                    <a:pt x="27189" y="7107"/>
                    <a:pt x="27215" y="7115"/>
                    <a:pt x="27238" y="7115"/>
                  </a:cubicBezTo>
                  <a:cubicBezTo>
                    <a:pt x="27252" y="7115"/>
                    <a:pt x="27265" y="7113"/>
                    <a:pt x="27278" y="7108"/>
                  </a:cubicBezTo>
                  <a:cubicBezTo>
                    <a:pt x="27278" y="7644"/>
                    <a:pt x="27278" y="8156"/>
                    <a:pt x="27278" y="8597"/>
                  </a:cubicBezTo>
                  <a:cubicBezTo>
                    <a:pt x="27278" y="8763"/>
                    <a:pt x="27266" y="8918"/>
                    <a:pt x="27266" y="9073"/>
                  </a:cubicBezTo>
                  <a:cubicBezTo>
                    <a:pt x="26599" y="8549"/>
                    <a:pt x="25873" y="8049"/>
                    <a:pt x="25159" y="7608"/>
                  </a:cubicBezTo>
                  <a:cubicBezTo>
                    <a:pt x="25147" y="6906"/>
                    <a:pt x="25099" y="6215"/>
                    <a:pt x="25052" y="5525"/>
                  </a:cubicBezTo>
                  <a:close/>
                  <a:moveTo>
                    <a:pt x="25171" y="8073"/>
                  </a:moveTo>
                  <a:cubicBezTo>
                    <a:pt x="25826" y="8620"/>
                    <a:pt x="26540" y="9144"/>
                    <a:pt x="27266" y="9597"/>
                  </a:cubicBezTo>
                  <a:cubicBezTo>
                    <a:pt x="27254" y="10037"/>
                    <a:pt x="27242" y="10490"/>
                    <a:pt x="27230" y="10942"/>
                  </a:cubicBezTo>
                  <a:cubicBezTo>
                    <a:pt x="26552" y="10442"/>
                    <a:pt x="25873" y="9954"/>
                    <a:pt x="25195" y="9454"/>
                  </a:cubicBezTo>
                  <a:cubicBezTo>
                    <a:pt x="25195" y="9001"/>
                    <a:pt x="25183" y="8537"/>
                    <a:pt x="25171" y="8073"/>
                  </a:cubicBezTo>
                  <a:close/>
                  <a:moveTo>
                    <a:pt x="25206" y="9704"/>
                  </a:moveTo>
                  <a:lnTo>
                    <a:pt x="25206" y="9704"/>
                  </a:lnTo>
                  <a:cubicBezTo>
                    <a:pt x="25873" y="10252"/>
                    <a:pt x="26540" y="10799"/>
                    <a:pt x="27207" y="11359"/>
                  </a:cubicBezTo>
                  <a:cubicBezTo>
                    <a:pt x="27171" y="11907"/>
                    <a:pt x="27123" y="12454"/>
                    <a:pt x="27052" y="13002"/>
                  </a:cubicBezTo>
                  <a:cubicBezTo>
                    <a:pt x="26480" y="12514"/>
                    <a:pt x="25885" y="12073"/>
                    <a:pt x="25266" y="11657"/>
                  </a:cubicBezTo>
                  <a:cubicBezTo>
                    <a:pt x="25278" y="10990"/>
                    <a:pt x="25218" y="10323"/>
                    <a:pt x="25206" y="9704"/>
                  </a:cubicBezTo>
                  <a:close/>
                  <a:moveTo>
                    <a:pt x="19040" y="544"/>
                  </a:moveTo>
                  <a:cubicBezTo>
                    <a:pt x="20383" y="544"/>
                    <a:pt x="21680" y="702"/>
                    <a:pt x="22658" y="1286"/>
                  </a:cubicBezTo>
                  <a:cubicBezTo>
                    <a:pt x="25052" y="2703"/>
                    <a:pt x="24647" y="6811"/>
                    <a:pt x="24647" y="9228"/>
                  </a:cubicBezTo>
                  <a:cubicBezTo>
                    <a:pt x="24647" y="10883"/>
                    <a:pt x="24968" y="13514"/>
                    <a:pt x="23135" y="14193"/>
                  </a:cubicBezTo>
                  <a:cubicBezTo>
                    <a:pt x="22388" y="14464"/>
                    <a:pt x="21478" y="14502"/>
                    <a:pt x="20600" y="14502"/>
                  </a:cubicBezTo>
                  <a:cubicBezTo>
                    <a:pt x="20267" y="14502"/>
                    <a:pt x="19939" y="14496"/>
                    <a:pt x="19625" y="14496"/>
                  </a:cubicBezTo>
                  <a:cubicBezTo>
                    <a:pt x="19461" y="14496"/>
                    <a:pt x="19301" y="14498"/>
                    <a:pt x="19146" y="14502"/>
                  </a:cubicBezTo>
                  <a:cubicBezTo>
                    <a:pt x="17371" y="14555"/>
                    <a:pt x="15597" y="14574"/>
                    <a:pt x="13825" y="14574"/>
                  </a:cubicBezTo>
                  <a:cubicBezTo>
                    <a:pt x="9989" y="14574"/>
                    <a:pt x="6159" y="14483"/>
                    <a:pt x="2323" y="14443"/>
                  </a:cubicBezTo>
                  <a:cubicBezTo>
                    <a:pt x="2299" y="14371"/>
                    <a:pt x="2251" y="14312"/>
                    <a:pt x="2168" y="14276"/>
                  </a:cubicBezTo>
                  <a:cubicBezTo>
                    <a:pt x="846" y="13764"/>
                    <a:pt x="834" y="10883"/>
                    <a:pt x="739" y="9799"/>
                  </a:cubicBezTo>
                  <a:cubicBezTo>
                    <a:pt x="608" y="8394"/>
                    <a:pt x="584" y="6977"/>
                    <a:pt x="656" y="5561"/>
                  </a:cubicBezTo>
                  <a:cubicBezTo>
                    <a:pt x="751" y="4001"/>
                    <a:pt x="596" y="1655"/>
                    <a:pt x="2394" y="1084"/>
                  </a:cubicBezTo>
                  <a:cubicBezTo>
                    <a:pt x="2978" y="895"/>
                    <a:pt x="3635" y="853"/>
                    <a:pt x="4293" y="853"/>
                  </a:cubicBezTo>
                  <a:cubicBezTo>
                    <a:pt x="4838" y="853"/>
                    <a:pt x="5384" y="882"/>
                    <a:pt x="5890" y="882"/>
                  </a:cubicBezTo>
                  <a:cubicBezTo>
                    <a:pt x="5931" y="882"/>
                    <a:pt x="5973" y="882"/>
                    <a:pt x="6014" y="881"/>
                  </a:cubicBezTo>
                  <a:cubicBezTo>
                    <a:pt x="8895" y="846"/>
                    <a:pt x="11776" y="810"/>
                    <a:pt x="14657" y="762"/>
                  </a:cubicBezTo>
                  <a:cubicBezTo>
                    <a:pt x="15914" y="750"/>
                    <a:pt x="17508" y="544"/>
                    <a:pt x="19040" y="544"/>
                  </a:cubicBezTo>
                  <a:close/>
                  <a:moveTo>
                    <a:pt x="25254" y="11966"/>
                  </a:moveTo>
                  <a:cubicBezTo>
                    <a:pt x="25826" y="12371"/>
                    <a:pt x="26385" y="12800"/>
                    <a:pt x="26933" y="13252"/>
                  </a:cubicBezTo>
                  <a:cubicBezTo>
                    <a:pt x="26957" y="13276"/>
                    <a:pt x="26980" y="13288"/>
                    <a:pt x="27004" y="13288"/>
                  </a:cubicBezTo>
                  <a:cubicBezTo>
                    <a:pt x="26957" y="13585"/>
                    <a:pt x="26909" y="13883"/>
                    <a:pt x="26849" y="14169"/>
                  </a:cubicBezTo>
                  <a:cubicBezTo>
                    <a:pt x="26802" y="14383"/>
                    <a:pt x="26742" y="14562"/>
                    <a:pt x="26671" y="14740"/>
                  </a:cubicBezTo>
                  <a:cubicBezTo>
                    <a:pt x="26123" y="14276"/>
                    <a:pt x="25528" y="13859"/>
                    <a:pt x="24944" y="13442"/>
                  </a:cubicBezTo>
                  <a:cubicBezTo>
                    <a:pt x="24944" y="13431"/>
                    <a:pt x="24956" y="13419"/>
                    <a:pt x="24956" y="13407"/>
                  </a:cubicBezTo>
                  <a:cubicBezTo>
                    <a:pt x="25147" y="12966"/>
                    <a:pt x="25230" y="12466"/>
                    <a:pt x="25254" y="11966"/>
                  </a:cubicBezTo>
                  <a:close/>
                  <a:moveTo>
                    <a:pt x="24825" y="13669"/>
                  </a:moveTo>
                  <a:cubicBezTo>
                    <a:pt x="25385" y="14145"/>
                    <a:pt x="25945" y="14621"/>
                    <a:pt x="26540" y="15038"/>
                  </a:cubicBezTo>
                  <a:cubicBezTo>
                    <a:pt x="26266" y="15562"/>
                    <a:pt x="25873" y="15907"/>
                    <a:pt x="25421" y="16145"/>
                  </a:cubicBezTo>
                  <a:cubicBezTo>
                    <a:pt x="24825" y="15681"/>
                    <a:pt x="24266" y="15193"/>
                    <a:pt x="23754" y="14645"/>
                  </a:cubicBezTo>
                  <a:cubicBezTo>
                    <a:pt x="24194" y="14431"/>
                    <a:pt x="24563" y="14133"/>
                    <a:pt x="24825" y="13669"/>
                  </a:cubicBezTo>
                  <a:close/>
                  <a:moveTo>
                    <a:pt x="23540" y="14728"/>
                  </a:moveTo>
                  <a:cubicBezTo>
                    <a:pt x="24016" y="15300"/>
                    <a:pt x="24552" y="15824"/>
                    <a:pt x="25147" y="16276"/>
                  </a:cubicBezTo>
                  <a:cubicBezTo>
                    <a:pt x="24575" y="16502"/>
                    <a:pt x="23921" y="16586"/>
                    <a:pt x="23242" y="16621"/>
                  </a:cubicBezTo>
                  <a:cubicBezTo>
                    <a:pt x="22778" y="16098"/>
                    <a:pt x="22313" y="15562"/>
                    <a:pt x="21825" y="15062"/>
                  </a:cubicBezTo>
                  <a:cubicBezTo>
                    <a:pt x="22408" y="15014"/>
                    <a:pt x="23016" y="14931"/>
                    <a:pt x="23540" y="14728"/>
                  </a:cubicBezTo>
                  <a:close/>
                  <a:moveTo>
                    <a:pt x="21456" y="15086"/>
                  </a:moveTo>
                  <a:cubicBezTo>
                    <a:pt x="21873" y="15645"/>
                    <a:pt x="22373" y="16169"/>
                    <a:pt x="22885" y="16633"/>
                  </a:cubicBezTo>
                  <a:cubicBezTo>
                    <a:pt x="22361" y="16657"/>
                    <a:pt x="21825" y="16657"/>
                    <a:pt x="21313" y="16681"/>
                  </a:cubicBezTo>
                  <a:cubicBezTo>
                    <a:pt x="21099" y="16693"/>
                    <a:pt x="20884" y="16693"/>
                    <a:pt x="20682" y="16705"/>
                  </a:cubicBezTo>
                  <a:cubicBezTo>
                    <a:pt x="20432" y="16419"/>
                    <a:pt x="20111" y="16169"/>
                    <a:pt x="19837" y="15931"/>
                  </a:cubicBezTo>
                  <a:cubicBezTo>
                    <a:pt x="19551" y="15669"/>
                    <a:pt x="19277" y="15419"/>
                    <a:pt x="18979" y="15181"/>
                  </a:cubicBezTo>
                  <a:cubicBezTo>
                    <a:pt x="19706" y="15157"/>
                    <a:pt x="20444" y="15133"/>
                    <a:pt x="21170" y="15097"/>
                  </a:cubicBezTo>
                  <a:cubicBezTo>
                    <a:pt x="21265" y="15097"/>
                    <a:pt x="21361" y="15086"/>
                    <a:pt x="21456" y="15086"/>
                  </a:cubicBezTo>
                  <a:close/>
                  <a:moveTo>
                    <a:pt x="18634" y="15193"/>
                  </a:moveTo>
                  <a:cubicBezTo>
                    <a:pt x="18944" y="15526"/>
                    <a:pt x="19277" y="15848"/>
                    <a:pt x="19599" y="16157"/>
                  </a:cubicBezTo>
                  <a:cubicBezTo>
                    <a:pt x="19777" y="16336"/>
                    <a:pt x="19968" y="16538"/>
                    <a:pt x="20158" y="16717"/>
                  </a:cubicBezTo>
                  <a:cubicBezTo>
                    <a:pt x="19610" y="16741"/>
                    <a:pt x="19063" y="16764"/>
                    <a:pt x="18515" y="16776"/>
                  </a:cubicBezTo>
                  <a:cubicBezTo>
                    <a:pt x="18206" y="16395"/>
                    <a:pt x="17789" y="16086"/>
                    <a:pt x="17408" y="15788"/>
                  </a:cubicBezTo>
                  <a:cubicBezTo>
                    <a:pt x="17170" y="15598"/>
                    <a:pt x="16920" y="15407"/>
                    <a:pt x="16670" y="15240"/>
                  </a:cubicBezTo>
                  <a:cubicBezTo>
                    <a:pt x="17313" y="15217"/>
                    <a:pt x="17979" y="15205"/>
                    <a:pt x="18634" y="15193"/>
                  </a:cubicBezTo>
                  <a:close/>
                  <a:moveTo>
                    <a:pt x="16229" y="15240"/>
                  </a:moveTo>
                  <a:cubicBezTo>
                    <a:pt x="16574" y="15514"/>
                    <a:pt x="16932" y="15776"/>
                    <a:pt x="17265" y="16050"/>
                  </a:cubicBezTo>
                  <a:cubicBezTo>
                    <a:pt x="17539" y="16288"/>
                    <a:pt x="17801" y="16550"/>
                    <a:pt x="18075" y="16788"/>
                  </a:cubicBezTo>
                  <a:cubicBezTo>
                    <a:pt x="17372" y="16812"/>
                    <a:pt x="16658" y="16824"/>
                    <a:pt x="15955" y="16848"/>
                  </a:cubicBezTo>
                  <a:cubicBezTo>
                    <a:pt x="15634" y="16526"/>
                    <a:pt x="15265" y="16229"/>
                    <a:pt x="14931" y="15919"/>
                  </a:cubicBezTo>
                  <a:cubicBezTo>
                    <a:pt x="14705" y="15705"/>
                    <a:pt x="14479" y="15490"/>
                    <a:pt x="14276" y="15276"/>
                  </a:cubicBezTo>
                  <a:cubicBezTo>
                    <a:pt x="14931" y="15276"/>
                    <a:pt x="15574" y="15252"/>
                    <a:pt x="16229" y="15240"/>
                  </a:cubicBezTo>
                  <a:close/>
                  <a:moveTo>
                    <a:pt x="13907" y="15276"/>
                  </a:moveTo>
                  <a:cubicBezTo>
                    <a:pt x="14360" y="15824"/>
                    <a:pt x="14872" y="16407"/>
                    <a:pt x="15431" y="16860"/>
                  </a:cubicBezTo>
                  <a:cubicBezTo>
                    <a:pt x="14931" y="16871"/>
                    <a:pt x="14431" y="16883"/>
                    <a:pt x="13931" y="16895"/>
                  </a:cubicBezTo>
                  <a:cubicBezTo>
                    <a:pt x="13336" y="16300"/>
                    <a:pt x="12657" y="15788"/>
                    <a:pt x="11990" y="15276"/>
                  </a:cubicBezTo>
                  <a:close/>
                  <a:moveTo>
                    <a:pt x="9847" y="15252"/>
                  </a:moveTo>
                  <a:lnTo>
                    <a:pt x="9847" y="15252"/>
                  </a:lnTo>
                  <a:cubicBezTo>
                    <a:pt x="10443" y="15264"/>
                    <a:pt x="11050" y="15264"/>
                    <a:pt x="11657" y="15276"/>
                  </a:cubicBezTo>
                  <a:cubicBezTo>
                    <a:pt x="12264" y="15824"/>
                    <a:pt x="12872" y="16395"/>
                    <a:pt x="13526" y="16895"/>
                  </a:cubicBezTo>
                  <a:cubicBezTo>
                    <a:pt x="12895" y="16907"/>
                    <a:pt x="12276" y="16919"/>
                    <a:pt x="11645" y="16919"/>
                  </a:cubicBezTo>
                  <a:cubicBezTo>
                    <a:pt x="11074" y="16336"/>
                    <a:pt x="10466" y="15776"/>
                    <a:pt x="9847" y="15252"/>
                  </a:cubicBezTo>
                  <a:close/>
                  <a:moveTo>
                    <a:pt x="1584" y="14502"/>
                  </a:moveTo>
                  <a:cubicBezTo>
                    <a:pt x="1644" y="14550"/>
                    <a:pt x="1703" y="14585"/>
                    <a:pt x="1763" y="14621"/>
                  </a:cubicBezTo>
                  <a:cubicBezTo>
                    <a:pt x="1775" y="14705"/>
                    <a:pt x="1834" y="14800"/>
                    <a:pt x="1942" y="14812"/>
                  </a:cubicBezTo>
                  <a:cubicBezTo>
                    <a:pt x="2382" y="14847"/>
                    <a:pt x="2823" y="14883"/>
                    <a:pt x="3263" y="14919"/>
                  </a:cubicBezTo>
                  <a:cubicBezTo>
                    <a:pt x="3775" y="15705"/>
                    <a:pt x="4561" y="16443"/>
                    <a:pt x="5383" y="16931"/>
                  </a:cubicBezTo>
                  <a:lnTo>
                    <a:pt x="5335" y="16931"/>
                  </a:lnTo>
                  <a:cubicBezTo>
                    <a:pt x="3442" y="16800"/>
                    <a:pt x="2465" y="15848"/>
                    <a:pt x="1584" y="14502"/>
                  </a:cubicBezTo>
                  <a:close/>
                  <a:moveTo>
                    <a:pt x="7823" y="15193"/>
                  </a:moveTo>
                  <a:lnTo>
                    <a:pt x="7823" y="15193"/>
                  </a:lnTo>
                  <a:cubicBezTo>
                    <a:pt x="8395" y="15205"/>
                    <a:pt x="8978" y="15228"/>
                    <a:pt x="9550" y="15240"/>
                  </a:cubicBezTo>
                  <a:cubicBezTo>
                    <a:pt x="10121" y="15800"/>
                    <a:pt x="10693" y="16360"/>
                    <a:pt x="11252" y="16931"/>
                  </a:cubicBezTo>
                  <a:lnTo>
                    <a:pt x="10562" y="16931"/>
                  </a:lnTo>
                  <a:cubicBezTo>
                    <a:pt x="10264" y="16943"/>
                    <a:pt x="9955" y="16943"/>
                    <a:pt x="9657" y="16955"/>
                  </a:cubicBezTo>
                  <a:cubicBezTo>
                    <a:pt x="9038" y="16371"/>
                    <a:pt x="8407" y="15812"/>
                    <a:pt x="7823" y="15193"/>
                  </a:cubicBezTo>
                  <a:close/>
                  <a:moveTo>
                    <a:pt x="3573" y="14943"/>
                  </a:moveTo>
                  <a:lnTo>
                    <a:pt x="3573" y="14943"/>
                  </a:lnTo>
                  <a:cubicBezTo>
                    <a:pt x="4168" y="14990"/>
                    <a:pt x="4751" y="15026"/>
                    <a:pt x="5347" y="15062"/>
                  </a:cubicBezTo>
                  <a:cubicBezTo>
                    <a:pt x="5692" y="15443"/>
                    <a:pt x="6073" y="15800"/>
                    <a:pt x="6454" y="16145"/>
                  </a:cubicBezTo>
                  <a:cubicBezTo>
                    <a:pt x="6776" y="16419"/>
                    <a:pt x="7097" y="16729"/>
                    <a:pt x="7454" y="16979"/>
                  </a:cubicBezTo>
                  <a:cubicBezTo>
                    <a:pt x="6918" y="16979"/>
                    <a:pt x="6383" y="16967"/>
                    <a:pt x="5859" y="16943"/>
                  </a:cubicBezTo>
                  <a:cubicBezTo>
                    <a:pt x="5394" y="16586"/>
                    <a:pt x="4918" y="16264"/>
                    <a:pt x="4490" y="15871"/>
                  </a:cubicBezTo>
                  <a:cubicBezTo>
                    <a:pt x="4168" y="15586"/>
                    <a:pt x="3870" y="15264"/>
                    <a:pt x="3573" y="14943"/>
                  </a:cubicBezTo>
                  <a:close/>
                  <a:moveTo>
                    <a:pt x="5692" y="15086"/>
                  </a:moveTo>
                  <a:lnTo>
                    <a:pt x="5692" y="15086"/>
                  </a:lnTo>
                  <a:cubicBezTo>
                    <a:pt x="6275" y="15121"/>
                    <a:pt x="6883" y="15145"/>
                    <a:pt x="7478" y="15169"/>
                  </a:cubicBezTo>
                  <a:cubicBezTo>
                    <a:pt x="8002" y="15800"/>
                    <a:pt x="8573" y="16431"/>
                    <a:pt x="9216" y="16955"/>
                  </a:cubicBezTo>
                  <a:cubicBezTo>
                    <a:pt x="8776" y="16967"/>
                    <a:pt x="8323" y="16967"/>
                    <a:pt x="7883" y="16979"/>
                  </a:cubicBezTo>
                  <a:cubicBezTo>
                    <a:pt x="7502" y="16562"/>
                    <a:pt x="7002" y="16252"/>
                    <a:pt x="6573" y="15883"/>
                  </a:cubicBezTo>
                  <a:cubicBezTo>
                    <a:pt x="6275" y="15621"/>
                    <a:pt x="5978" y="15347"/>
                    <a:pt x="5692" y="15086"/>
                  </a:cubicBezTo>
                  <a:close/>
                  <a:moveTo>
                    <a:pt x="19417" y="1"/>
                  </a:moveTo>
                  <a:cubicBezTo>
                    <a:pt x="18233" y="1"/>
                    <a:pt x="17032" y="124"/>
                    <a:pt x="15979" y="143"/>
                  </a:cubicBezTo>
                  <a:cubicBezTo>
                    <a:pt x="12764" y="191"/>
                    <a:pt x="9562" y="238"/>
                    <a:pt x="6347" y="298"/>
                  </a:cubicBezTo>
                  <a:cubicBezTo>
                    <a:pt x="6301" y="299"/>
                    <a:pt x="6253" y="299"/>
                    <a:pt x="6205" y="299"/>
                  </a:cubicBezTo>
                  <a:cubicBezTo>
                    <a:pt x="5668" y="299"/>
                    <a:pt x="5024" y="259"/>
                    <a:pt x="4363" y="259"/>
                  </a:cubicBezTo>
                  <a:cubicBezTo>
                    <a:pt x="3061" y="259"/>
                    <a:pt x="1693" y="414"/>
                    <a:pt x="941" y="1334"/>
                  </a:cubicBezTo>
                  <a:cubicBezTo>
                    <a:pt x="358" y="2048"/>
                    <a:pt x="322" y="3060"/>
                    <a:pt x="227" y="3929"/>
                  </a:cubicBezTo>
                  <a:cubicBezTo>
                    <a:pt x="37" y="5668"/>
                    <a:pt x="1" y="7418"/>
                    <a:pt x="120" y="9144"/>
                  </a:cubicBezTo>
                  <a:cubicBezTo>
                    <a:pt x="203" y="10371"/>
                    <a:pt x="156" y="12430"/>
                    <a:pt x="882" y="13716"/>
                  </a:cubicBezTo>
                  <a:cubicBezTo>
                    <a:pt x="1394" y="15086"/>
                    <a:pt x="2311" y="16526"/>
                    <a:pt x="3716" y="17074"/>
                  </a:cubicBezTo>
                  <a:cubicBezTo>
                    <a:pt x="4611" y="17413"/>
                    <a:pt x="5656" y="17500"/>
                    <a:pt x="6713" y="17500"/>
                  </a:cubicBezTo>
                  <a:cubicBezTo>
                    <a:pt x="7807" y="17500"/>
                    <a:pt x="8914" y="17407"/>
                    <a:pt x="9883" y="17407"/>
                  </a:cubicBezTo>
                  <a:lnTo>
                    <a:pt x="11800" y="17407"/>
                  </a:lnTo>
                  <a:cubicBezTo>
                    <a:pt x="13729" y="17395"/>
                    <a:pt x="15670" y="17383"/>
                    <a:pt x="17610" y="17324"/>
                  </a:cubicBezTo>
                  <a:cubicBezTo>
                    <a:pt x="19980" y="17264"/>
                    <a:pt x="22528" y="17395"/>
                    <a:pt x="24873" y="17002"/>
                  </a:cubicBezTo>
                  <a:cubicBezTo>
                    <a:pt x="26385" y="16752"/>
                    <a:pt x="27052" y="15764"/>
                    <a:pt x="27350" y="14312"/>
                  </a:cubicBezTo>
                  <a:cubicBezTo>
                    <a:pt x="27826" y="12049"/>
                    <a:pt x="27838" y="9609"/>
                    <a:pt x="27754" y="7311"/>
                  </a:cubicBezTo>
                  <a:cubicBezTo>
                    <a:pt x="27707" y="5620"/>
                    <a:pt x="27838" y="3394"/>
                    <a:pt x="26599" y="2060"/>
                  </a:cubicBezTo>
                  <a:cubicBezTo>
                    <a:pt x="25552" y="905"/>
                    <a:pt x="23849" y="655"/>
                    <a:pt x="22385" y="441"/>
                  </a:cubicBezTo>
                  <a:cubicBezTo>
                    <a:pt x="21483" y="96"/>
                    <a:pt x="20456" y="1"/>
                    <a:pt x="1941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Google Shape;529;p23">
              <a:extLst>
                <a:ext uri="{FF2B5EF4-FFF2-40B4-BE49-F238E27FC236}">
                  <a16:creationId xmlns:a16="http://schemas.microsoft.com/office/drawing/2014/main" id="{5F111FE7-79B5-0D06-BBEE-967130057D86}"/>
                </a:ext>
              </a:extLst>
            </p:cNvPr>
            <p:cNvSpPr/>
            <p:nvPr/>
          </p:nvSpPr>
          <p:spPr>
            <a:xfrm>
              <a:off x="3360272" y="3103961"/>
              <a:ext cx="50447" cy="80358"/>
            </a:xfrm>
            <a:custGeom>
              <a:avLst/>
              <a:gdLst/>
              <a:ahLst/>
              <a:cxnLst/>
              <a:rect l="l" t="t" r="r" b="b"/>
              <a:pathLst>
                <a:path w="2228" h="3549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691"/>
                    <a:pt x="96" y="1382"/>
                    <a:pt x="108" y="2084"/>
                  </a:cubicBezTo>
                  <a:cubicBezTo>
                    <a:pt x="822" y="2525"/>
                    <a:pt x="1548" y="3025"/>
                    <a:pt x="2215" y="3549"/>
                  </a:cubicBezTo>
                  <a:cubicBezTo>
                    <a:pt x="2215" y="3394"/>
                    <a:pt x="2227" y="3239"/>
                    <a:pt x="2227" y="3073"/>
                  </a:cubicBezTo>
                  <a:cubicBezTo>
                    <a:pt x="2227" y="2632"/>
                    <a:pt x="2227" y="2120"/>
                    <a:pt x="2227" y="1584"/>
                  </a:cubicBezTo>
                  <a:cubicBezTo>
                    <a:pt x="2214" y="1589"/>
                    <a:pt x="2201" y="1591"/>
                    <a:pt x="2187" y="1591"/>
                  </a:cubicBezTo>
                  <a:cubicBezTo>
                    <a:pt x="2164" y="1591"/>
                    <a:pt x="2138" y="1583"/>
                    <a:pt x="2108" y="1561"/>
                  </a:cubicBezTo>
                  <a:cubicBezTo>
                    <a:pt x="1394" y="1060"/>
                    <a:pt x="703" y="525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Google Shape;530;p23">
              <a:extLst>
                <a:ext uri="{FF2B5EF4-FFF2-40B4-BE49-F238E27FC236}">
                  <a16:creationId xmlns:a16="http://schemas.microsoft.com/office/drawing/2014/main" id="{4387FAC4-F308-F85E-0B4E-CFB799D3A2FF}"/>
                </a:ext>
              </a:extLst>
            </p:cNvPr>
            <p:cNvSpPr/>
            <p:nvPr/>
          </p:nvSpPr>
          <p:spPr>
            <a:xfrm>
              <a:off x="3362966" y="3161652"/>
              <a:ext cx="47481" cy="65007"/>
            </a:xfrm>
            <a:custGeom>
              <a:avLst/>
              <a:gdLst/>
              <a:ahLst/>
              <a:cxnLst/>
              <a:rect l="l" t="t" r="r" b="b"/>
              <a:pathLst>
                <a:path w="2097" h="2871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465"/>
                    <a:pt x="25" y="929"/>
                    <a:pt x="25" y="1382"/>
                  </a:cubicBezTo>
                  <a:cubicBezTo>
                    <a:pt x="703" y="1882"/>
                    <a:pt x="1382" y="2370"/>
                    <a:pt x="2060" y="2870"/>
                  </a:cubicBezTo>
                  <a:cubicBezTo>
                    <a:pt x="2072" y="2418"/>
                    <a:pt x="2084" y="1965"/>
                    <a:pt x="2096" y="1525"/>
                  </a:cubicBezTo>
                  <a:cubicBezTo>
                    <a:pt x="1370" y="1072"/>
                    <a:pt x="656" y="548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Google Shape;531;p23">
              <a:extLst>
                <a:ext uri="{FF2B5EF4-FFF2-40B4-BE49-F238E27FC236}">
                  <a16:creationId xmlns:a16="http://schemas.microsoft.com/office/drawing/2014/main" id="{F39F6220-ED11-0E56-3451-93618B610921}"/>
                </a:ext>
              </a:extLst>
            </p:cNvPr>
            <p:cNvSpPr/>
            <p:nvPr/>
          </p:nvSpPr>
          <p:spPr>
            <a:xfrm>
              <a:off x="3353004" y="3051681"/>
              <a:ext cx="57716" cy="80607"/>
            </a:xfrm>
            <a:custGeom>
              <a:avLst/>
              <a:gdLst/>
              <a:ahLst/>
              <a:cxnLst/>
              <a:rect l="l" t="t" r="r" b="b"/>
              <a:pathLst>
                <a:path w="2549" h="3560" extrusionOk="0">
                  <a:moveTo>
                    <a:pt x="0" y="0"/>
                  </a:moveTo>
                  <a:cubicBezTo>
                    <a:pt x="131" y="500"/>
                    <a:pt x="214" y="1024"/>
                    <a:pt x="262" y="1548"/>
                  </a:cubicBezTo>
                  <a:cubicBezTo>
                    <a:pt x="286" y="1703"/>
                    <a:pt x="286" y="1869"/>
                    <a:pt x="298" y="2036"/>
                  </a:cubicBezTo>
                  <a:cubicBezTo>
                    <a:pt x="1060" y="2536"/>
                    <a:pt x="1810" y="3036"/>
                    <a:pt x="2548" y="3560"/>
                  </a:cubicBezTo>
                  <a:cubicBezTo>
                    <a:pt x="2548" y="2846"/>
                    <a:pt x="2500" y="2107"/>
                    <a:pt x="2381" y="1417"/>
                  </a:cubicBezTo>
                  <a:cubicBezTo>
                    <a:pt x="1608" y="917"/>
                    <a:pt x="798" y="464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Google Shape;532;p23">
              <a:extLst>
                <a:ext uri="{FF2B5EF4-FFF2-40B4-BE49-F238E27FC236}">
                  <a16:creationId xmlns:a16="http://schemas.microsoft.com/office/drawing/2014/main" id="{3FED6C12-445E-2DE7-EB60-E1FEC0E113EE}"/>
                </a:ext>
              </a:extLst>
            </p:cNvPr>
            <p:cNvSpPr/>
            <p:nvPr/>
          </p:nvSpPr>
          <p:spPr>
            <a:xfrm>
              <a:off x="3363781" y="3198581"/>
              <a:ext cx="45308" cy="74698"/>
            </a:xfrm>
            <a:custGeom>
              <a:avLst/>
              <a:gdLst/>
              <a:ahLst/>
              <a:cxnLst/>
              <a:rect l="l" t="t" r="r" b="b"/>
              <a:pathLst>
                <a:path w="2001" h="3299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620"/>
                    <a:pt x="72" y="1287"/>
                    <a:pt x="60" y="1954"/>
                  </a:cubicBezTo>
                  <a:cubicBezTo>
                    <a:pt x="679" y="2370"/>
                    <a:pt x="1274" y="2811"/>
                    <a:pt x="1846" y="3299"/>
                  </a:cubicBezTo>
                  <a:cubicBezTo>
                    <a:pt x="1917" y="2751"/>
                    <a:pt x="1965" y="2204"/>
                    <a:pt x="2001" y="1656"/>
                  </a:cubicBezTo>
                  <a:cubicBezTo>
                    <a:pt x="1334" y="1096"/>
                    <a:pt x="667" y="549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Google Shape;533;p23">
              <a:extLst>
                <a:ext uri="{FF2B5EF4-FFF2-40B4-BE49-F238E27FC236}">
                  <a16:creationId xmlns:a16="http://schemas.microsoft.com/office/drawing/2014/main" id="{44CA11D6-D1F6-CEDB-FE61-52074BD64AF0}"/>
                </a:ext>
              </a:extLst>
            </p:cNvPr>
            <p:cNvSpPr/>
            <p:nvPr/>
          </p:nvSpPr>
          <p:spPr>
            <a:xfrm>
              <a:off x="3357849" y="3249820"/>
              <a:ext cx="46666" cy="62833"/>
            </a:xfrm>
            <a:custGeom>
              <a:avLst/>
              <a:gdLst/>
              <a:ahLst/>
              <a:cxnLst/>
              <a:rect l="l" t="t" r="r" b="b"/>
              <a:pathLst>
                <a:path w="2061" h="2775" extrusionOk="0">
                  <a:moveTo>
                    <a:pt x="310" y="0"/>
                  </a:moveTo>
                  <a:cubicBezTo>
                    <a:pt x="286" y="500"/>
                    <a:pt x="203" y="1000"/>
                    <a:pt x="12" y="1441"/>
                  </a:cubicBezTo>
                  <a:cubicBezTo>
                    <a:pt x="12" y="1453"/>
                    <a:pt x="0" y="1465"/>
                    <a:pt x="0" y="1476"/>
                  </a:cubicBezTo>
                  <a:cubicBezTo>
                    <a:pt x="584" y="1893"/>
                    <a:pt x="1179" y="2310"/>
                    <a:pt x="1727" y="2774"/>
                  </a:cubicBezTo>
                  <a:cubicBezTo>
                    <a:pt x="1798" y="2596"/>
                    <a:pt x="1858" y="2417"/>
                    <a:pt x="1905" y="2203"/>
                  </a:cubicBezTo>
                  <a:cubicBezTo>
                    <a:pt x="1965" y="1917"/>
                    <a:pt x="2013" y="1619"/>
                    <a:pt x="2060" y="1322"/>
                  </a:cubicBezTo>
                  <a:cubicBezTo>
                    <a:pt x="2036" y="1322"/>
                    <a:pt x="2013" y="1310"/>
                    <a:pt x="1989" y="1286"/>
                  </a:cubicBezTo>
                  <a:cubicBezTo>
                    <a:pt x="1441" y="834"/>
                    <a:pt x="882" y="405"/>
                    <a:pt x="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Google Shape;534;p23">
              <a:extLst>
                <a:ext uri="{FF2B5EF4-FFF2-40B4-BE49-F238E27FC236}">
                  <a16:creationId xmlns:a16="http://schemas.microsoft.com/office/drawing/2014/main" id="{55CA6FEB-7672-78B2-0143-624214DEF96A}"/>
                </a:ext>
              </a:extLst>
            </p:cNvPr>
            <p:cNvSpPr/>
            <p:nvPr/>
          </p:nvSpPr>
          <p:spPr>
            <a:xfrm>
              <a:off x="3324158" y="3002344"/>
              <a:ext cx="80902" cy="70916"/>
            </a:xfrm>
            <a:custGeom>
              <a:avLst/>
              <a:gdLst/>
              <a:ahLst/>
              <a:cxnLst/>
              <a:rect l="l" t="t" r="r" b="b"/>
              <a:pathLst>
                <a:path w="3573" h="3132" extrusionOk="0">
                  <a:moveTo>
                    <a:pt x="0" y="0"/>
                  </a:moveTo>
                  <a:lnTo>
                    <a:pt x="0" y="0"/>
                  </a:lnTo>
                  <a:cubicBezTo>
                    <a:pt x="560" y="476"/>
                    <a:pt x="917" y="1084"/>
                    <a:pt x="1143" y="1762"/>
                  </a:cubicBezTo>
                  <a:cubicBezTo>
                    <a:pt x="1977" y="2179"/>
                    <a:pt x="2774" y="2643"/>
                    <a:pt x="3572" y="3132"/>
                  </a:cubicBezTo>
                  <a:cubicBezTo>
                    <a:pt x="3405" y="2465"/>
                    <a:pt x="3167" y="1858"/>
                    <a:pt x="2762" y="1405"/>
                  </a:cubicBezTo>
                  <a:cubicBezTo>
                    <a:pt x="2072" y="631"/>
                    <a:pt x="1036" y="250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Google Shape;535;p23">
              <a:extLst>
                <a:ext uri="{FF2B5EF4-FFF2-40B4-BE49-F238E27FC236}">
                  <a16:creationId xmlns:a16="http://schemas.microsoft.com/office/drawing/2014/main" id="{4A10F6C4-92C6-B965-CB85-C837BDCD6FAF}"/>
                </a:ext>
              </a:extLst>
            </p:cNvPr>
            <p:cNvSpPr/>
            <p:nvPr/>
          </p:nvSpPr>
          <p:spPr>
            <a:xfrm>
              <a:off x="3330883" y="3288356"/>
              <a:ext cx="63105" cy="56108"/>
            </a:xfrm>
            <a:custGeom>
              <a:avLst/>
              <a:gdLst/>
              <a:ahLst/>
              <a:cxnLst/>
              <a:rect l="l" t="t" r="r" b="b"/>
              <a:pathLst>
                <a:path w="2787" h="2478" extrusionOk="0">
                  <a:moveTo>
                    <a:pt x="1072" y="1"/>
                  </a:moveTo>
                  <a:cubicBezTo>
                    <a:pt x="810" y="465"/>
                    <a:pt x="441" y="763"/>
                    <a:pt x="1" y="977"/>
                  </a:cubicBezTo>
                  <a:cubicBezTo>
                    <a:pt x="513" y="1525"/>
                    <a:pt x="1072" y="2013"/>
                    <a:pt x="1668" y="2477"/>
                  </a:cubicBezTo>
                  <a:cubicBezTo>
                    <a:pt x="2120" y="2239"/>
                    <a:pt x="2513" y="1894"/>
                    <a:pt x="2787" y="1370"/>
                  </a:cubicBezTo>
                  <a:cubicBezTo>
                    <a:pt x="2192" y="953"/>
                    <a:pt x="1632" y="477"/>
                    <a:pt x="107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Google Shape;536;p23">
              <a:extLst>
                <a:ext uri="{FF2B5EF4-FFF2-40B4-BE49-F238E27FC236}">
                  <a16:creationId xmlns:a16="http://schemas.microsoft.com/office/drawing/2014/main" id="{DF4EA9B9-36A6-6F5D-82B1-2E02D041A99A}"/>
                </a:ext>
              </a:extLst>
            </p:cNvPr>
            <p:cNvSpPr/>
            <p:nvPr/>
          </p:nvSpPr>
          <p:spPr>
            <a:xfrm>
              <a:off x="2806292" y="2991205"/>
              <a:ext cx="554017" cy="317697"/>
            </a:xfrm>
            <a:custGeom>
              <a:avLst/>
              <a:gdLst/>
              <a:ahLst/>
              <a:cxnLst/>
              <a:rect l="l" t="t" r="r" b="b"/>
              <a:pathLst>
                <a:path w="24468" h="14031" extrusionOk="0">
                  <a:moveTo>
                    <a:pt x="18456" y="0"/>
                  </a:moveTo>
                  <a:cubicBezTo>
                    <a:pt x="16924" y="0"/>
                    <a:pt x="15330" y="206"/>
                    <a:pt x="14073" y="218"/>
                  </a:cubicBezTo>
                  <a:cubicBezTo>
                    <a:pt x="11180" y="266"/>
                    <a:pt x="8311" y="302"/>
                    <a:pt x="5430" y="337"/>
                  </a:cubicBezTo>
                  <a:cubicBezTo>
                    <a:pt x="5389" y="338"/>
                    <a:pt x="5347" y="338"/>
                    <a:pt x="5306" y="338"/>
                  </a:cubicBezTo>
                  <a:cubicBezTo>
                    <a:pt x="4800" y="338"/>
                    <a:pt x="4254" y="309"/>
                    <a:pt x="3709" y="309"/>
                  </a:cubicBezTo>
                  <a:cubicBezTo>
                    <a:pt x="3051" y="309"/>
                    <a:pt x="2394" y="351"/>
                    <a:pt x="1810" y="540"/>
                  </a:cubicBezTo>
                  <a:cubicBezTo>
                    <a:pt x="12" y="1111"/>
                    <a:pt x="167" y="3457"/>
                    <a:pt x="72" y="5017"/>
                  </a:cubicBezTo>
                  <a:cubicBezTo>
                    <a:pt x="0" y="6433"/>
                    <a:pt x="24" y="7850"/>
                    <a:pt x="155" y="9255"/>
                  </a:cubicBezTo>
                  <a:cubicBezTo>
                    <a:pt x="250" y="10339"/>
                    <a:pt x="262" y="13220"/>
                    <a:pt x="1584" y="13732"/>
                  </a:cubicBezTo>
                  <a:cubicBezTo>
                    <a:pt x="1667" y="13768"/>
                    <a:pt x="1715" y="13827"/>
                    <a:pt x="1739" y="13899"/>
                  </a:cubicBezTo>
                  <a:cubicBezTo>
                    <a:pt x="5575" y="13939"/>
                    <a:pt x="9405" y="14030"/>
                    <a:pt x="13241" y="14030"/>
                  </a:cubicBezTo>
                  <a:cubicBezTo>
                    <a:pt x="15013" y="14030"/>
                    <a:pt x="16787" y="14011"/>
                    <a:pt x="18562" y="13958"/>
                  </a:cubicBezTo>
                  <a:cubicBezTo>
                    <a:pt x="18717" y="13954"/>
                    <a:pt x="18877" y="13952"/>
                    <a:pt x="19041" y="13952"/>
                  </a:cubicBezTo>
                  <a:cubicBezTo>
                    <a:pt x="19355" y="13952"/>
                    <a:pt x="19683" y="13958"/>
                    <a:pt x="20016" y="13958"/>
                  </a:cubicBezTo>
                  <a:cubicBezTo>
                    <a:pt x="20894" y="13958"/>
                    <a:pt x="21804" y="13920"/>
                    <a:pt x="22551" y="13649"/>
                  </a:cubicBezTo>
                  <a:cubicBezTo>
                    <a:pt x="24384" y="12970"/>
                    <a:pt x="24063" y="10339"/>
                    <a:pt x="24063" y="8684"/>
                  </a:cubicBezTo>
                  <a:cubicBezTo>
                    <a:pt x="24063" y="6267"/>
                    <a:pt x="24468" y="2159"/>
                    <a:pt x="22074" y="742"/>
                  </a:cubicBezTo>
                  <a:cubicBezTo>
                    <a:pt x="21096" y="158"/>
                    <a:pt x="19799" y="0"/>
                    <a:pt x="1845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uổi tối 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99" name="Google Shape;537;p23">
              <a:extLst>
                <a:ext uri="{FF2B5EF4-FFF2-40B4-BE49-F238E27FC236}">
                  <a16:creationId xmlns:a16="http://schemas.microsoft.com/office/drawing/2014/main" id="{920F3A18-4491-AD3A-5917-1D2391344A79}"/>
                </a:ext>
              </a:extLst>
            </p:cNvPr>
            <p:cNvSpPr/>
            <p:nvPr/>
          </p:nvSpPr>
          <p:spPr>
            <a:xfrm>
              <a:off x="3287229" y="3312357"/>
              <a:ext cx="75218" cy="42885"/>
            </a:xfrm>
            <a:custGeom>
              <a:avLst/>
              <a:gdLst/>
              <a:ahLst/>
              <a:cxnLst/>
              <a:rect l="l" t="t" r="r" b="b"/>
              <a:pathLst>
                <a:path w="3322" h="1894" extrusionOk="0">
                  <a:moveTo>
                    <a:pt x="1715" y="0"/>
                  </a:moveTo>
                  <a:cubicBezTo>
                    <a:pt x="1191" y="203"/>
                    <a:pt x="583" y="298"/>
                    <a:pt x="0" y="334"/>
                  </a:cubicBezTo>
                  <a:cubicBezTo>
                    <a:pt x="488" y="834"/>
                    <a:pt x="953" y="1370"/>
                    <a:pt x="1417" y="1893"/>
                  </a:cubicBezTo>
                  <a:cubicBezTo>
                    <a:pt x="2096" y="1858"/>
                    <a:pt x="2750" y="1774"/>
                    <a:pt x="3322" y="1548"/>
                  </a:cubicBezTo>
                  <a:cubicBezTo>
                    <a:pt x="2727" y="1096"/>
                    <a:pt x="2191" y="572"/>
                    <a:pt x="171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Google Shape;538;p23">
              <a:extLst>
                <a:ext uri="{FF2B5EF4-FFF2-40B4-BE49-F238E27FC236}">
                  <a16:creationId xmlns:a16="http://schemas.microsoft.com/office/drawing/2014/main" id="{2160877E-2308-01C8-3969-94F6180DDE0F}"/>
                </a:ext>
              </a:extLst>
            </p:cNvPr>
            <p:cNvSpPr/>
            <p:nvPr/>
          </p:nvSpPr>
          <p:spPr>
            <a:xfrm>
              <a:off x="3222790" y="3320440"/>
              <a:ext cx="88442" cy="36681"/>
            </a:xfrm>
            <a:custGeom>
              <a:avLst/>
              <a:gdLst/>
              <a:ahLst/>
              <a:cxnLst/>
              <a:rect l="l" t="t" r="r" b="b"/>
              <a:pathLst>
                <a:path w="3906" h="1620" extrusionOk="0">
                  <a:moveTo>
                    <a:pt x="2477" y="1"/>
                  </a:moveTo>
                  <a:cubicBezTo>
                    <a:pt x="2382" y="1"/>
                    <a:pt x="2286" y="12"/>
                    <a:pt x="2191" y="12"/>
                  </a:cubicBezTo>
                  <a:cubicBezTo>
                    <a:pt x="1465" y="48"/>
                    <a:pt x="727" y="72"/>
                    <a:pt x="0" y="96"/>
                  </a:cubicBezTo>
                  <a:cubicBezTo>
                    <a:pt x="298" y="334"/>
                    <a:pt x="572" y="584"/>
                    <a:pt x="858" y="834"/>
                  </a:cubicBezTo>
                  <a:cubicBezTo>
                    <a:pt x="1132" y="1084"/>
                    <a:pt x="1453" y="1334"/>
                    <a:pt x="1703" y="1620"/>
                  </a:cubicBezTo>
                  <a:cubicBezTo>
                    <a:pt x="1905" y="1608"/>
                    <a:pt x="2120" y="1608"/>
                    <a:pt x="2334" y="1596"/>
                  </a:cubicBezTo>
                  <a:cubicBezTo>
                    <a:pt x="2846" y="1572"/>
                    <a:pt x="3382" y="1572"/>
                    <a:pt x="3906" y="1548"/>
                  </a:cubicBezTo>
                  <a:cubicBezTo>
                    <a:pt x="3394" y="1084"/>
                    <a:pt x="2894" y="560"/>
                    <a:pt x="247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Google Shape;539;p23">
              <a:extLst>
                <a:ext uri="{FF2B5EF4-FFF2-40B4-BE49-F238E27FC236}">
                  <a16:creationId xmlns:a16="http://schemas.microsoft.com/office/drawing/2014/main" id="{95E8B3DC-0025-04B3-D903-027D494A921E}"/>
                </a:ext>
              </a:extLst>
            </p:cNvPr>
            <p:cNvSpPr/>
            <p:nvPr/>
          </p:nvSpPr>
          <p:spPr>
            <a:xfrm>
              <a:off x="3170487" y="3322862"/>
              <a:ext cx="79022" cy="35888"/>
            </a:xfrm>
            <a:custGeom>
              <a:avLst/>
              <a:gdLst/>
              <a:ahLst/>
              <a:cxnLst/>
              <a:rect l="l" t="t" r="r" b="b"/>
              <a:pathLst>
                <a:path w="3490" h="1585" extrusionOk="0">
                  <a:moveTo>
                    <a:pt x="1965" y="1"/>
                  </a:moveTo>
                  <a:cubicBezTo>
                    <a:pt x="1310" y="13"/>
                    <a:pt x="644" y="25"/>
                    <a:pt x="1" y="48"/>
                  </a:cubicBezTo>
                  <a:cubicBezTo>
                    <a:pt x="251" y="215"/>
                    <a:pt x="501" y="406"/>
                    <a:pt x="739" y="596"/>
                  </a:cubicBezTo>
                  <a:cubicBezTo>
                    <a:pt x="1120" y="894"/>
                    <a:pt x="1537" y="1203"/>
                    <a:pt x="1846" y="1584"/>
                  </a:cubicBezTo>
                  <a:cubicBezTo>
                    <a:pt x="2394" y="1572"/>
                    <a:pt x="2941" y="1549"/>
                    <a:pt x="3489" y="1525"/>
                  </a:cubicBezTo>
                  <a:cubicBezTo>
                    <a:pt x="3299" y="1346"/>
                    <a:pt x="3108" y="1144"/>
                    <a:pt x="2930" y="965"/>
                  </a:cubicBezTo>
                  <a:cubicBezTo>
                    <a:pt x="2608" y="656"/>
                    <a:pt x="2275" y="334"/>
                    <a:pt x="196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Google Shape;540;p23">
              <a:extLst>
                <a:ext uri="{FF2B5EF4-FFF2-40B4-BE49-F238E27FC236}">
                  <a16:creationId xmlns:a16="http://schemas.microsoft.com/office/drawing/2014/main" id="{2D848CFE-1A53-AAF0-2A76-47B70DAE46A9}"/>
                </a:ext>
              </a:extLst>
            </p:cNvPr>
            <p:cNvSpPr/>
            <p:nvPr/>
          </p:nvSpPr>
          <p:spPr>
            <a:xfrm>
              <a:off x="3116305" y="3323949"/>
              <a:ext cx="86019" cy="36409"/>
            </a:xfrm>
            <a:custGeom>
              <a:avLst/>
              <a:gdLst/>
              <a:ahLst/>
              <a:cxnLst/>
              <a:rect l="l" t="t" r="r" b="b"/>
              <a:pathLst>
                <a:path w="3799" h="1608" extrusionOk="0">
                  <a:moveTo>
                    <a:pt x="1953" y="0"/>
                  </a:moveTo>
                  <a:cubicBezTo>
                    <a:pt x="1298" y="12"/>
                    <a:pt x="655" y="36"/>
                    <a:pt x="0" y="36"/>
                  </a:cubicBezTo>
                  <a:cubicBezTo>
                    <a:pt x="203" y="250"/>
                    <a:pt x="429" y="465"/>
                    <a:pt x="655" y="679"/>
                  </a:cubicBezTo>
                  <a:cubicBezTo>
                    <a:pt x="989" y="989"/>
                    <a:pt x="1358" y="1286"/>
                    <a:pt x="1679" y="1608"/>
                  </a:cubicBezTo>
                  <a:cubicBezTo>
                    <a:pt x="2382" y="1584"/>
                    <a:pt x="3096" y="1572"/>
                    <a:pt x="3799" y="1548"/>
                  </a:cubicBezTo>
                  <a:cubicBezTo>
                    <a:pt x="3525" y="1310"/>
                    <a:pt x="3263" y="1048"/>
                    <a:pt x="2989" y="810"/>
                  </a:cubicBezTo>
                  <a:cubicBezTo>
                    <a:pt x="2656" y="536"/>
                    <a:pt x="2298" y="274"/>
                    <a:pt x="195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Google Shape;541;p23">
              <a:extLst>
                <a:ext uri="{FF2B5EF4-FFF2-40B4-BE49-F238E27FC236}">
                  <a16:creationId xmlns:a16="http://schemas.microsoft.com/office/drawing/2014/main" id="{CC1FD967-3E17-4B5D-A49F-DDF22D862FDA}"/>
                </a:ext>
              </a:extLst>
            </p:cNvPr>
            <p:cNvSpPr/>
            <p:nvPr/>
          </p:nvSpPr>
          <p:spPr>
            <a:xfrm>
              <a:off x="3064546" y="3324764"/>
              <a:ext cx="77935" cy="36681"/>
            </a:xfrm>
            <a:custGeom>
              <a:avLst/>
              <a:gdLst/>
              <a:ahLst/>
              <a:cxnLst/>
              <a:rect l="l" t="t" r="r" b="b"/>
              <a:pathLst>
                <a:path w="3442" h="1620" extrusionOk="0">
                  <a:moveTo>
                    <a:pt x="0" y="0"/>
                  </a:moveTo>
                  <a:cubicBezTo>
                    <a:pt x="667" y="512"/>
                    <a:pt x="1346" y="1024"/>
                    <a:pt x="1941" y="1619"/>
                  </a:cubicBezTo>
                  <a:cubicBezTo>
                    <a:pt x="2441" y="1607"/>
                    <a:pt x="2941" y="1595"/>
                    <a:pt x="3441" y="1584"/>
                  </a:cubicBezTo>
                  <a:cubicBezTo>
                    <a:pt x="2882" y="1119"/>
                    <a:pt x="2370" y="548"/>
                    <a:pt x="191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Google Shape;542;p23">
              <a:extLst>
                <a:ext uri="{FF2B5EF4-FFF2-40B4-BE49-F238E27FC236}">
                  <a16:creationId xmlns:a16="http://schemas.microsoft.com/office/drawing/2014/main" id="{CAA36B12-7EC8-9A6C-546D-47D409D939E5}"/>
                </a:ext>
              </a:extLst>
            </p:cNvPr>
            <p:cNvSpPr/>
            <p:nvPr/>
          </p:nvSpPr>
          <p:spPr>
            <a:xfrm>
              <a:off x="3016024" y="3323949"/>
              <a:ext cx="83324" cy="38039"/>
            </a:xfrm>
            <a:custGeom>
              <a:avLst/>
              <a:gdLst/>
              <a:ahLst/>
              <a:cxnLst/>
              <a:rect l="l" t="t" r="r" b="b"/>
              <a:pathLst>
                <a:path w="3680" h="1680" extrusionOk="0">
                  <a:moveTo>
                    <a:pt x="0" y="0"/>
                  </a:moveTo>
                  <a:cubicBezTo>
                    <a:pt x="619" y="536"/>
                    <a:pt x="1227" y="1096"/>
                    <a:pt x="1798" y="1679"/>
                  </a:cubicBezTo>
                  <a:cubicBezTo>
                    <a:pt x="2429" y="1679"/>
                    <a:pt x="3048" y="1667"/>
                    <a:pt x="3679" y="1655"/>
                  </a:cubicBezTo>
                  <a:cubicBezTo>
                    <a:pt x="3025" y="1155"/>
                    <a:pt x="2417" y="584"/>
                    <a:pt x="1810" y="36"/>
                  </a:cubicBezTo>
                  <a:cubicBezTo>
                    <a:pt x="1203" y="24"/>
                    <a:pt x="596" y="24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Google Shape;543;p23">
              <a:extLst>
                <a:ext uri="{FF2B5EF4-FFF2-40B4-BE49-F238E27FC236}">
                  <a16:creationId xmlns:a16="http://schemas.microsoft.com/office/drawing/2014/main" id="{09B024BA-D585-8DB1-B206-A7510112C817}"/>
                </a:ext>
              </a:extLst>
            </p:cNvPr>
            <p:cNvSpPr/>
            <p:nvPr/>
          </p:nvSpPr>
          <p:spPr>
            <a:xfrm>
              <a:off x="2970197" y="3322862"/>
              <a:ext cx="77664" cy="39919"/>
            </a:xfrm>
            <a:custGeom>
              <a:avLst/>
              <a:gdLst/>
              <a:ahLst/>
              <a:cxnLst/>
              <a:rect l="l" t="t" r="r" b="b"/>
              <a:pathLst>
                <a:path w="3430" h="1763" extrusionOk="0">
                  <a:moveTo>
                    <a:pt x="0" y="1"/>
                  </a:moveTo>
                  <a:lnTo>
                    <a:pt x="0" y="1"/>
                  </a:lnTo>
                  <a:cubicBezTo>
                    <a:pt x="584" y="620"/>
                    <a:pt x="1215" y="1179"/>
                    <a:pt x="1834" y="1763"/>
                  </a:cubicBezTo>
                  <a:cubicBezTo>
                    <a:pt x="2132" y="1751"/>
                    <a:pt x="2441" y="1751"/>
                    <a:pt x="2739" y="1739"/>
                  </a:cubicBezTo>
                  <a:lnTo>
                    <a:pt x="3429" y="1739"/>
                  </a:lnTo>
                  <a:cubicBezTo>
                    <a:pt x="2870" y="1168"/>
                    <a:pt x="2298" y="608"/>
                    <a:pt x="1727" y="48"/>
                  </a:cubicBezTo>
                  <a:cubicBezTo>
                    <a:pt x="1155" y="36"/>
                    <a:pt x="572" y="13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Google Shape;544;p23">
              <a:extLst>
                <a:ext uri="{FF2B5EF4-FFF2-40B4-BE49-F238E27FC236}">
                  <a16:creationId xmlns:a16="http://schemas.microsoft.com/office/drawing/2014/main" id="{3E277963-6A39-3C94-1BB5-2299A90BC698}"/>
                </a:ext>
              </a:extLst>
            </p:cNvPr>
            <p:cNvSpPr/>
            <p:nvPr/>
          </p:nvSpPr>
          <p:spPr>
            <a:xfrm>
              <a:off x="2921947" y="3320440"/>
              <a:ext cx="79815" cy="42885"/>
            </a:xfrm>
            <a:custGeom>
              <a:avLst/>
              <a:gdLst/>
              <a:ahLst/>
              <a:cxnLst/>
              <a:rect l="l" t="t" r="r" b="b"/>
              <a:pathLst>
                <a:path w="3525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286" y="262"/>
                    <a:pt x="583" y="536"/>
                    <a:pt x="881" y="798"/>
                  </a:cubicBezTo>
                  <a:cubicBezTo>
                    <a:pt x="1310" y="1167"/>
                    <a:pt x="1810" y="1477"/>
                    <a:pt x="2191" y="1894"/>
                  </a:cubicBezTo>
                  <a:cubicBezTo>
                    <a:pt x="2631" y="1882"/>
                    <a:pt x="3084" y="1882"/>
                    <a:pt x="3524" y="1870"/>
                  </a:cubicBezTo>
                  <a:cubicBezTo>
                    <a:pt x="2881" y="1346"/>
                    <a:pt x="2310" y="715"/>
                    <a:pt x="1786" y="84"/>
                  </a:cubicBezTo>
                  <a:cubicBezTo>
                    <a:pt x="1179" y="60"/>
                    <a:pt x="583" y="36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Google Shape;545;p23">
              <a:extLst>
                <a:ext uri="{FF2B5EF4-FFF2-40B4-BE49-F238E27FC236}">
                  <a16:creationId xmlns:a16="http://schemas.microsoft.com/office/drawing/2014/main" id="{48D67F41-D818-11DD-ADAF-A558B1836038}"/>
                </a:ext>
              </a:extLst>
            </p:cNvPr>
            <p:cNvSpPr/>
            <p:nvPr/>
          </p:nvSpPr>
          <p:spPr>
            <a:xfrm>
              <a:off x="2873946" y="3317202"/>
              <a:ext cx="87921" cy="46123"/>
            </a:xfrm>
            <a:custGeom>
              <a:avLst/>
              <a:gdLst/>
              <a:ahLst/>
              <a:cxnLst/>
              <a:rect l="l" t="t" r="r" b="b"/>
              <a:pathLst>
                <a:path w="3883" h="2037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322"/>
                    <a:pt x="596" y="644"/>
                    <a:pt x="918" y="929"/>
                  </a:cubicBezTo>
                  <a:cubicBezTo>
                    <a:pt x="1346" y="1322"/>
                    <a:pt x="1822" y="1644"/>
                    <a:pt x="2287" y="2001"/>
                  </a:cubicBezTo>
                  <a:cubicBezTo>
                    <a:pt x="2811" y="2025"/>
                    <a:pt x="3346" y="2037"/>
                    <a:pt x="3882" y="2037"/>
                  </a:cubicBezTo>
                  <a:cubicBezTo>
                    <a:pt x="3525" y="1787"/>
                    <a:pt x="3204" y="1477"/>
                    <a:pt x="2882" y="1203"/>
                  </a:cubicBezTo>
                  <a:cubicBezTo>
                    <a:pt x="2501" y="858"/>
                    <a:pt x="2120" y="501"/>
                    <a:pt x="1775" y="120"/>
                  </a:cubicBezTo>
                  <a:cubicBezTo>
                    <a:pt x="1179" y="84"/>
                    <a:pt x="596" y="48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Google Shape;546;p23">
              <a:extLst>
                <a:ext uri="{FF2B5EF4-FFF2-40B4-BE49-F238E27FC236}">
                  <a16:creationId xmlns:a16="http://schemas.microsoft.com/office/drawing/2014/main" id="{69936A09-E539-0BDF-A376-DDFE7B12FB52}"/>
                </a:ext>
              </a:extLst>
            </p:cNvPr>
            <p:cNvSpPr/>
            <p:nvPr/>
          </p:nvSpPr>
          <p:spPr>
            <a:xfrm>
              <a:off x="2828934" y="3307240"/>
              <a:ext cx="86019" cy="54999"/>
            </a:xfrm>
            <a:custGeom>
              <a:avLst/>
              <a:gdLst/>
              <a:ahLst/>
              <a:cxnLst/>
              <a:rect l="l" t="t" r="r" b="b"/>
              <a:pathLst>
                <a:path w="3799" h="2429" extrusionOk="0">
                  <a:moveTo>
                    <a:pt x="0" y="0"/>
                  </a:moveTo>
                  <a:cubicBezTo>
                    <a:pt x="881" y="1346"/>
                    <a:pt x="1858" y="2298"/>
                    <a:pt x="3751" y="2429"/>
                  </a:cubicBezTo>
                  <a:lnTo>
                    <a:pt x="3799" y="2429"/>
                  </a:lnTo>
                  <a:cubicBezTo>
                    <a:pt x="2977" y="1941"/>
                    <a:pt x="2191" y="1203"/>
                    <a:pt x="1679" y="417"/>
                  </a:cubicBezTo>
                  <a:cubicBezTo>
                    <a:pt x="1239" y="381"/>
                    <a:pt x="798" y="345"/>
                    <a:pt x="358" y="310"/>
                  </a:cubicBezTo>
                  <a:cubicBezTo>
                    <a:pt x="250" y="298"/>
                    <a:pt x="191" y="203"/>
                    <a:pt x="179" y="119"/>
                  </a:cubicBezTo>
                  <a:cubicBezTo>
                    <a:pt x="119" y="83"/>
                    <a:pt x="60" y="48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Google Shape;547;p23">
              <a:extLst>
                <a:ext uri="{FF2B5EF4-FFF2-40B4-BE49-F238E27FC236}">
                  <a16:creationId xmlns:a16="http://schemas.microsoft.com/office/drawing/2014/main" id="{21999C15-B9EB-155C-5E3B-510051B589BF}"/>
                </a:ext>
              </a:extLst>
            </p:cNvPr>
            <p:cNvSpPr/>
            <p:nvPr/>
          </p:nvSpPr>
          <p:spPr>
            <a:xfrm>
              <a:off x="2796035" y="2984865"/>
              <a:ext cx="554854" cy="326935"/>
            </a:xfrm>
            <a:custGeom>
              <a:avLst/>
              <a:gdLst/>
              <a:ahLst/>
              <a:cxnLst/>
              <a:rect l="l" t="t" r="r" b="b"/>
              <a:pathLst>
                <a:path w="24505" h="14439" extrusionOk="0">
                  <a:moveTo>
                    <a:pt x="4064" y="0"/>
                  </a:moveTo>
                  <a:cubicBezTo>
                    <a:pt x="3221" y="0"/>
                    <a:pt x="2348" y="79"/>
                    <a:pt x="1692" y="653"/>
                  </a:cubicBezTo>
                  <a:cubicBezTo>
                    <a:pt x="799" y="1439"/>
                    <a:pt x="727" y="2832"/>
                    <a:pt x="584" y="3927"/>
                  </a:cubicBezTo>
                  <a:cubicBezTo>
                    <a:pt x="191" y="7047"/>
                    <a:pt x="1" y="11488"/>
                    <a:pt x="1703" y="14286"/>
                  </a:cubicBezTo>
                  <a:cubicBezTo>
                    <a:pt x="1767" y="14391"/>
                    <a:pt x="1870" y="14438"/>
                    <a:pt x="1973" y="14438"/>
                  </a:cubicBezTo>
                  <a:cubicBezTo>
                    <a:pt x="2138" y="14438"/>
                    <a:pt x="2303" y="14317"/>
                    <a:pt x="2311" y="14119"/>
                  </a:cubicBezTo>
                  <a:cubicBezTo>
                    <a:pt x="2334" y="12750"/>
                    <a:pt x="1930" y="11416"/>
                    <a:pt x="1799" y="10059"/>
                  </a:cubicBezTo>
                  <a:cubicBezTo>
                    <a:pt x="1656" y="8678"/>
                    <a:pt x="1620" y="7297"/>
                    <a:pt x="1692" y="5916"/>
                  </a:cubicBezTo>
                  <a:cubicBezTo>
                    <a:pt x="1763" y="4773"/>
                    <a:pt x="1620" y="1951"/>
                    <a:pt x="3013" y="1427"/>
                  </a:cubicBezTo>
                  <a:cubicBezTo>
                    <a:pt x="3397" y="1280"/>
                    <a:pt x="3871" y="1231"/>
                    <a:pt x="4375" y="1231"/>
                  </a:cubicBezTo>
                  <a:cubicBezTo>
                    <a:pt x="5342" y="1231"/>
                    <a:pt x="6417" y="1411"/>
                    <a:pt x="7168" y="1427"/>
                  </a:cubicBezTo>
                  <a:cubicBezTo>
                    <a:pt x="9954" y="1498"/>
                    <a:pt x="12752" y="1546"/>
                    <a:pt x="15539" y="1594"/>
                  </a:cubicBezTo>
                  <a:cubicBezTo>
                    <a:pt x="16884" y="1618"/>
                    <a:pt x="18217" y="1641"/>
                    <a:pt x="19563" y="1665"/>
                  </a:cubicBezTo>
                  <a:cubicBezTo>
                    <a:pt x="20837" y="1689"/>
                    <a:pt x="22658" y="1546"/>
                    <a:pt x="23587" y="2582"/>
                  </a:cubicBezTo>
                  <a:cubicBezTo>
                    <a:pt x="23673" y="2674"/>
                    <a:pt x="23777" y="2712"/>
                    <a:pt x="23881" y="2712"/>
                  </a:cubicBezTo>
                  <a:cubicBezTo>
                    <a:pt x="24194" y="2712"/>
                    <a:pt x="24504" y="2356"/>
                    <a:pt x="24290" y="2034"/>
                  </a:cubicBezTo>
                  <a:cubicBezTo>
                    <a:pt x="23171" y="356"/>
                    <a:pt x="21285" y="116"/>
                    <a:pt x="19382" y="116"/>
                  </a:cubicBezTo>
                  <a:cubicBezTo>
                    <a:pt x="18618" y="116"/>
                    <a:pt x="17851" y="155"/>
                    <a:pt x="17130" y="155"/>
                  </a:cubicBezTo>
                  <a:cubicBezTo>
                    <a:pt x="17047" y="155"/>
                    <a:pt x="16965" y="154"/>
                    <a:pt x="16884" y="153"/>
                  </a:cubicBezTo>
                  <a:cubicBezTo>
                    <a:pt x="12860" y="94"/>
                    <a:pt x="8847" y="22"/>
                    <a:pt x="4823" y="10"/>
                  </a:cubicBezTo>
                  <a:cubicBezTo>
                    <a:pt x="4577" y="7"/>
                    <a:pt x="4322" y="0"/>
                    <a:pt x="40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7" name="Google Shape;562;p23">
            <a:extLst>
              <a:ext uri="{FF2B5EF4-FFF2-40B4-BE49-F238E27FC236}">
                <a16:creationId xmlns:a16="http://schemas.microsoft.com/office/drawing/2014/main" id="{D88C78F8-99A7-4618-8252-C8B30E38456D}"/>
              </a:ext>
            </a:extLst>
          </p:cNvPr>
          <p:cNvSpPr/>
          <p:nvPr/>
        </p:nvSpPr>
        <p:spPr>
          <a:xfrm rot="18595737">
            <a:off x="3855117" y="1102455"/>
            <a:ext cx="856890" cy="1183333"/>
          </a:xfrm>
          <a:custGeom>
            <a:avLst/>
            <a:gdLst/>
            <a:ahLst/>
            <a:cxnLst/>
            <a:rect l="l" t="t" r="r" b="b"/>
            <a:pathLst>
              <a:path w="22080" h="29912" extrusionOk="0">
                <a:moveTo>
                  <a:pt x="10278" y="1"/>
                </a:moveTo>
                <a:cubicBezTo>
                  <a:pt x="6932" y="1"/>
                  <a:pt x="3620" y="324"/>
                  <a:pt x="315" y="987"/>
                </a:cubicBezTo>
                <a:cubicBezTo>
                  <a:pt x="0" y="1045"/>
                  <a:pt x="61" y="1548"/>
                  <a:pt x="365" y="1548"/>
                </a:cubicBezTo>
                <a:cubicBezTo>
                  <a:pt x="372" y="1548"/>
                  <a:pt x="379" y="1547"/>
                  <a:pt x="386" y="1547"/>
                </a:cubicBezTo>
                <a:cubicBezTo>
                  <a:pt x="3232" y="1367"/>
                  <a:pt x="6091" y="1262"/>
                  <a:pt x="8944" y="1262"/>
                </a:cubicBezTo>
                <a:cubicBezTo>
                  <a:pt x="9874" y="1262"/>
                  <a:pt x="10804" y="1273"/>
                  <a:pt x="11733" y="1297"/>
                </a:cubicBezTo>
                <a:cubicBezTo>
                  <a:pt x="13638" y="1344"/>
                  <a:pt x="15531" y="1463"/>
                  <a:pt x="17412" y="1666"/>
                </a:cubicBezTo>
                <a:cubicBezTo>
                  <a:pt x="18591" y="1797"/>
                  <a:pt x="19996" y="1892"/>
                  <a:pt x="20317" y="3249"/>
                </a:cubicBezTo>
                <a:cubicBezTo>
                  <a:pt x="20531" y="4190"/>
                  <a:pt x="20353" y="5393"/>
                  <a:pt x="20353" y="6345"/>
                </a:cubicBezTo>
                <a:cubicBezTo>
                  <a:pt x="20412" y="13977"/>
                  <a:pt x="20412" y="21633"/>
                  <a:pt x="20698" y="29265"/>
                </a:cubicBezTo>
                <a:cubicBezTo>
                  <a:pt x="20716" y="29695"/>
                  <a:pt x="21058" y="29912"/>
                  <a:pt x="21394" y="29912"/>
                </a:cubicBezTo>
                <a:cubicBezTo>
                  <a:pt x="21727" y="29912"/>
                  <a:pt x="22055" y="29698"/>
                  <a:pt x="22055" y="29265"/>
                </a:cubicBezTo>
                <a:cubicBezTo>
                  <a:pt x="22079" y="24764"/>
                  <a:pt x="21912" y="20275"/>
                  <a:pt x="21841" y="15775"/>
                </a:cubicBezTo>
                <a:cubicBezTo>
                  <a:pt x="21793" y="13536"/>
                  <a:pt x="21758" y="11286"/>
                  <a:pt x="21722" y="9036"/>
                </a:cubicBezTo>
                <a:cubicBezTo>
                  <a:pt x="21674" y="7036"/>
                  <a:pt x="21924" y="4738"/>
                  <a:pt x="21496" y="2773"/>
                </a:cubicBezTo>
                <a:cubicBezTo>
                  <a:pt x="21246" y="1583"/>
                  <a:pt x="20388" y="975"/>
                  <a:pt x="19234" y="701"/>
                </a:cubicBezTo>
                <a:cubicBezTo>
                  <a:pt x="17364" y="261"/>
                  <a:pt x="15316" y="201"/>
                  <a:pt x="13411" y="94"/>
                </a:cubicBezTo>
                <a:cubicBezTo>
                  <a:pt x="12363" y="32"/>
                  <a:pt x="11319" y="1"/>
                  <a:pt x="10278" y="1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248" name="Google Shape;563;p23">
            <a:extLst>
              <a:ext uri="{FF2B5EF4-FFF2-40B4-BE49-F238E27FC236}">
                <a16:creationId xmlns:a16="http://schemas.microsoft.com/office/drawing/2014/main" id="{0167F22D-85FE-DC12-ED79-122B53A99680}"/>
              </a:ext>
            </a:extLst>
          </p:cNvPr>
          <p:cNvGrpSpPr/>
          <p:nvPr/>
        </p:nvGrpSpPr>
        <p:grpSpPr>
          <a:xfrm>
            <a:off x="1023402" y="1678927"/>
            <a:ext cx="3192792" cy="1023383"/>
            <a:chOff x="2915016" y="1089153"/>
            <a:chExt cx="1212891" cy="474360"/>
          </a:xfrm>
        </p:grpSpPr>
        <p:sp>
          <p:nvSpPr>
            <p:cNvPr id="270" name="Google Shape;564;p23">
              <a:extLst>
                <a:ext uri="{FF2B5EF4-FFF2-40B4-BE49-F238E27FC236}">
                  <a16:creationId xmlns:a16="http://schemas.microsoft.com/office/drawing/2014/main" id="{3BBA0336-AE8E-8F76-C417-8CA0AA894D01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Google Shape;565;p23">
              <a:extLst>
                <a:ext uri="{FF2B5EF4-FFF2-40B4-BE49-F238E27FC236}">
                  <a16:creationId xmlns:a16="http://schemas.microsoft.com/office/drawing/2014/main" id="{1F3D3F6B-B0CC-F34E-E384-EC1F220BBB9E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Google Shape;566;p23">
              <a:extLst>
                <a:ext uri="{FF2B5EF4-FFF2-40B4-BE49-F238E27FC236}">
                  <a16:creationId xmlns:a16="http://schemas.microsoft.com/office/drawing/2014/main" id="{96104C28-AE18-21EC-685E-4FD93DCACEEB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Google Shape;567;p23">
              <a:extLst>
                <a:ext uri="{FF2B5EF4-FFF2-40B4-BE49-F238E27FC236}">
                  <a16:creationId xmlns:a16="http://schemas.microsoft.com/office/drawing/2014/main" id="{506B3A3C-B6BF-F1D8-0EEF-2C2262359D1E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Google Shape;568;p23">
              <a:extLst>
                <a:ext uri="{FF2B5EF4-FFF2-40B4-BE49-F238E27FC236}">
                  <a16:creationId xmlns:a16="http://schemas.microsoft.com/office/drawing/2014/main" id="{86C2B719-D546-5857-607A-4BFC94DE73F7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Google Shape;569;p23">
              <a:extLst>
                <a:ext uri="{FF2B5EF4-FFF2-40B4-BE49-F238E27FC236}">
                  <a16:creationId xmlns:a16="http://schemas.microsoft.com/office/drawing/2014/main" id="{CF3BBA62-CA72-C5C5-46CD-9102FAF2494B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Google Shape;570;p23">
              <a:extLst>
                <a:ext uri="{FF2B5EF4-FFF2-40B4-BE49-F238E27FC236}">
                  <a16:creationId xmlns:a16="http://schemas.microsoft.com/office/drawing/2014/main" id="{A22CFA05-BA62-04C5-D119-E93F97088A90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Google Shape;571;p23">
              <a:extLst>
                <a:ext uri="{FF2B5EF4-FFF2-40B4-BE49-F238E27FC236}">
                  <a16:creationId xmlns:a16="http://schemas.microsoft.com/office/drawing/2014/main" id="{E30D5EA8-D2E9-B47B-EBDB-EA50FE2B01C0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Google Shape;572;p23">
              <a:extLst>
                <a:ext uri="{FF2B5EF4-FFF2-40B4-BE49-F238E27FC236}">
                  <a16:creationId xmlns:a16="http://schemas.microsoft.com/office/drawing/2014/main" id="{4E01B79C-CC88-46E2-3A4D-0E1046B6F6AB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Google Shape;573;p23">
              <a:extLst>
                <a:ext uri="{FF2B5EF4-FFF2-40B4-BE49-F238E27FC236}">
                  <a16:creationId xmlns:a16="http://schemas.microsoft.com/office/drawing/2014/main" id="{AE37BB75-D885-4534-287C-FA12A6E5C547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Google Shape;574;p23">
              <a:extLst>
                <a:ext uri="{FF2B5EF4-FFF2-40B4-BE49-F238E27FC236}">
                  <a16:creationId xmlns:a16="http://schemas.microsoft.com/office/drawing/2014/main" id="{8D0422D3-F956-7819-E572-CF5713C0B73E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Google Shape;575;p23">
              <a:extLst>
                <a:ext uri="{FF2B5EF4-FFF2-40B4-BE49-F238E27FC236}">
                  <a16:creationId xmlns:a16="http://schemas.microsoft.com/office/drawing/2014/main" id="{0D217365-AA1D-D513-ECFB-504EB61CD9CB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Google Shape;576;p23">
              <a:extLst>
                <a:ext uri="{FF2B5EF4-FFF2-40B4-BE49-F238E27FC236}">
                  <a16:creationId xmlns:a16="http://schemas.microsoft.com/office/drawing/2014/main" id="{F1B811E7-306D-05D1-E315-DEEAAA0BA22D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Google Shape;577;p23">
              <a:extLst>
                <a:ext uri="{FF2B5EF4-FFF2-40B4-BE49-F238E27FC236}">
                  <a16:creationId xmlns:a16="http://schemas.microsoft.com/office/drawing/2014/main" id="{FAECD8EB-B60C-345A-5041-96070DD80279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Google Shape;578;p23">
              <a:extLst>
                <a:ext uri="{FF2B5EF4-FFF2-40B4-BE49-F238E27FC236}">
                  <a16:creationId xmlns:a16="http://schemas.microsoft.com/office/drawing/2014/main" id="{E4F17A35-DC54-B354-0243-CA6D492041A4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Google Shape;579;p23">
              <a:extLst>
                <a:ext uri="{FF2B5EF4-FFF2-40B4-BE49-F238E27FC236}">
                  <a16:creationId xmlns:a16="http://schemas.microsoft.com/office/drawing/2014/main" id="{062979F4-57FF-22A3-59FD-AF6415BE0BA4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Google Shape;580;p23">
              <a:extLst>
                <a:ext uri="{FF2B5EF4-FFF2-40B4-BE49-F238E27FC236}">
                  <a16:creationId xmlns:a16="http://schemas.microsoft.com/office/drawing/2014/main" id="{489CB697-8F1D-738E-B42B-006C96B47BA7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Google Shape;581;p23">
              <a:extLst>
                <a:ext uri="{FF2B5EF4-FFF2-40B4-BE49-F238E27FC236}">
                  <a16:creationId xmlns:a16="http://schemas.microsoft.com/office/drawing/2014/main" id="{E8FC9470-377A-6B46-A427-BD1508A64172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Google Shape;582;p23">
              <a:extLst>
                <a:ext uri="{FF2B5EF4-FFF2-40B4-BE49-F238E27FC236}">
                  <a16:creationId xmlns:a16="http://schemas.microsoft.com/office/drawing/2014/main" id="{73A31403-F3A3-E316-FBEE-838EB38A4732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Google Shape;583;p23">
              <a:extLst>
                <a:ext uri="{FF2B5EF4-FFF2-40B4-BE49-F238E27FC236}">
                  <a16:creationId xmlns:a16="http://schemas.microsoft.com/office/drawing/2014/main" id="{D06F0215-CDFB-E557-4042-8D264D18F76B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Google Shape;584;p23">
              <a:extLst>
                <a:ext uri="{FF2B5EF4-FFF2-40B4-BE49-F238E27FC236}">
                  <a16:creationId xmlns:a16="http://schemas.microsoft.com/office/drawing/2014/main" id="{7F3959BB-A2C3-69F7-FC6D-A9D4F83122C8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Google Shape;585;p23">
              <a:extLst>
                <a:ext uri="{FF2B5EF4-FFF2-40B4-BE49-F238E27FC236}">
                  <a16:creationId xmlns:a16="http://schemas.microsoft.com/office/drawing/2014/main" id="{11B9128D-C2E5-9E8B-BF03-258BFEB20E4D}"/>
                </a:ext>
              </a:extLst>
            </p:cNvPr>
            <p:cNvSpPr/>
            <p:nvPr/>
          </p:nvSpPr>
          <p:spPr>
            <a:xfrm>
              <a:off x="2923099" y="1107719"/>
              <a:ext cx="1177922" cy="396596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T</a:t>
              </a:r>
              <a:r>
                <a:rPr lang="en" sz="160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ập thể dục </a:t>
              </a:r>
            </a:p>
            <a:p>
              <a:pPr algn="ctr">
                <a:defRPr/>
              </a:pPr>
              <a:r>
                <a:rPr lang="en-GB" sz="160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V</a:t>
              </a:r>
              <a:r>
                <a:rPr lang="en" sz="160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ệ sinh cá nhân</a:t>
              </a:r>
              <a:endParaRPr lang="en" sz="1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Fira Sans Extra Condensed Medium"/>
              </a:endParaRPr>
            </a:p>
            <a:p>
              <a:pPr algn="ctr">
                <a:defRPr/>
              </a:pPr>
              <a:r>
                <a:rPr lang="en" sz="1600" kern="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5 giờ 10 phút - 6 giờ</a:t>
              </a:r>
              <a:endParaRPr sz="1600" kern="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Fira Sans Extra Condensed Medium"/>
              </a:endParaRPr>
            </a:p>
          </p:txBody>
        </p:sp>
        <p:sp>
          <p:nvSpPr>
            <p:cNvPr id="292" name="Google Shape;586;p23">
              <a:extLst>
                <a:ext uri="{FF2B5EF4-FFF2-40B4-BE49-F238E27FC236}">
                  <a16:creationId xmlns:a16="http://schemas.microsoft.com/office/drawing/2014/main" id="{2EB9F1D9-A3FA-D227-A790-A14AF40FAD28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Google Shape;587;p23">
              <a:extLst>
                <a:ext uri="{FF2B5EF4-FFF2-40B4-BE49-F238E27FC236}">
                  <a16:creationId xmlns:a16="http://schemas.microsoft.com/office/drawing/2014/main" id="{182A958C-1A1F-B284-8223-4D9BCE4910E1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Google Shape;588;p23">
              <a:extLst>
                <a:ext uri="{FF2B5EF4-FFF2-40B4-BE49-F238E27FC236}">
                  <a16:creationId xmlns:a16="http://schemas.microsoft.com/office/drawing/2014/main" id="{714C0F0A-2EC2-5135-D491-A118A43B0BEE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Google Shape;589;p23">
              <a:extLst>
                <a:ext uri="{FF2B5EF4-FFF2-40B4-BE49-F238E27FC236}">
                  <a16:creationId xmlns:a16="http://schemas.microsoft.com/office/drawing/2014/main" id="{79A32FB2-9803-B4E3-CA7B-BA76744DBD5F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Google Shape;590;p23">
              <a:extLst>
                <a:ext uri="{FF2B5EF4-FFF2-40B4-BE49-F238E27FC236}">
                  <a16:creationId xmlns:a16="http://schemas.microsoft.com/office/drawing/2014/main" id="{9A941E12-5729-7884-E298-5A143F61FD6F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Google Shape;591;p23">
              <a:extLst>
                <a:ext uri="{FF2B5EF4-FFF2-40B4-BE49-F238E27FC236}">
                  <a16:creationId xmlns:a16="http://schemas.microsoft.com/office/drawing/2014/main" id="{E9EBFCFB-BB16-1FC7-127A-09764B19005A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Google Shape;592;p23">
              <a:extLst>
                <a:ext uri="{FF2B5EF4-FFF2-40B4-BE49-F238E27FC236}">
                  <a16:creationId xmlns:a16="http://schemas.microsoft.com/office/drawing/2014/main" id="{82BA264B-FE7D-7F1D-E27D-DDF3ECABDE74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Google Shape;593;p23">
              <a:extLst>
                <a:ext uri="{FF2B5EF4-FFF2-40B4-BE49-F238E27FC236}">
                  <a16:creationId xmlns:a16="http://schemas.microsoft.com/office/drawing/2014/main" id="{6981050F-051C-700A-A502-F8DDE50FD15D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Google Shape;594;p23">
              <a:extLst>
                <a:ext uri="{FF2B5EF4-FFF2-40B4-BE49-F238E27FC236}">
                  <a16:creationId xmlns:a16="http://schemas.microsoft.com/office/drawing/2014/main" id="{4D60E585-B7DC-8AF5-E476-EFE659112D98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Google Shape;595;p23">
              <a:extLst>
                <a:ext uri="{FF2B5EF4-FFF2-40B4-BE49-F238E27FC236}">
                  <a16:creationId xmlns:a16="http://schemas.microsoft.com/office/drawing/2014/main" id="{8009B750-2CD1-B6B5-BF19-77AD1B36837D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9" name="Google Shape;596;p23">
            <a:extLst>
              <a:ext uri="{FF2B5EF4-FFF2-40B4-BE49-F238E27FC236}">
                <a16:creationId xmlns:a16="http://schemas.microsoft.com/office/drawing/2014/main" id="{917E72DD-0234-778E-65E0-EA163D9C28A5}"/>
              </a:ext>
            </a:extLst>
          </p:cNvPr>
          <p:cNvSpPr/>
          <p:nvPr/>
        </p:nvSpPr>
        <p:spPr>
          <a:xfrm>
            <a:off x="5211736" y="2579894"/>
            <a:ext cx="93373" cy="1519083"/>
          </a:xfrm>
          <a:custGeom>
            <a:avLst/>
            <a:gdLst/>
            <a:ahLst/>
            <a:cxnLst/>
            <a:rect l="l" t="t" r="r" b="b"/>
            <a:pathLst>
              <a:path w="2406" h="38399" extrusionOk="0">
                <a:moveTo>
                  <a:pt x="638" y="0"/>
                </a:moveTo>
                <a:cubicBezTo>
                  <a:pt x="347" y="0"/>
                  <a:pt x="66" y="194"/>
                  <a:pt x="60" y="590"/>
                </a:cubicBezTo>
                <a:cubicBezTo>
                  <a:pt x="0" y="5745"/>
                  <a:pt x="453" y="10960"/>
                  <a:pt x="679" y="16115"/>
                </a:cubicBezTo>
                <a:cubicBezTo>
                  <a:pt x="881" y="21068"/>
                  <a:pt x="476" y="33165"/>
                  <a:pt x="1203" y="38070"/>
                </a:cubicBezTo>
                <a:cubicBezTo>
                  <a:pt x="1233" y="38300"/>
                  <a:pt x="1395" y="38398"/>
                  <a:pt x="1572" y="38398"/>
                </a:cubicBezTo>
                <a:cubicBezTo>
                  <a:pt x="1808" y="38398"/>
                  <a:pt x="2070" y="38223"/>
                  <a:pt x="2084" y="37951"/>
                </a:cubicBezTo>
                <a:cubicBezTo>
                  <a:pt x="2405" y="32939"/>
                  <a:pt x="2131" y="20794"/>
                  <a:pt x="1929" y="15770"/>
                </a:cubicBezTo>
                <a:cubicBezTo>
                  <a:pt x="1726" y="10734"/>
                  <a:pt x="1750" y="5614"/>
                  <a:pt x="1274" y="590"/>
                </a:cubicBezTo>
                <a:cubicBezTo>
                  <a:pt x="1238" y="200"/>
                  <a:pt x="933" y="0"/>
                  <a:pt x="638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250" name="Google Shape;597;p23">
            <a:extLst>
              <a:ext uri="{FF2B5EF4-FFF2-40B4-BE49-F238E27FC236}">
                <a16:creationId xmlns:a16="http://schemas.microsoft.com/office/drawing/2014/main" id="{8983ED76-C40B-A070-576E-8E7394EC8FA2}"/>
              </a:ext>
            </a:extLst>
          </p:cNvPr>
          <p:cNvGrpSpPr/>
          <p:nvPr/>
        </p:nvGrpSpPr>
        <p:grpSpPr>
          <a:xfrm>
            <a:off x="4396541" y="1722002"/>
            <a:ext cx="1591893" cy="1299339"/>
            <a:chOff x="4261068" y="1820750"/>
            <a:chExt cx="719992" cy="623998"/>
          </a:xfrm>
        </p:grpSpPr>
        <p:sp>
          <p:nvSpPr>
            <p:cNvPr id="251" name="Google Shape;598;p23">
              <a:extLst>
                <a:ext uri="{FF2B5EF4-FFF2-40B4-BE49-F238E27FC236}">
                  <a16:creationId xmlns:a16="http://schemas.microsoft.com/office/drawing/2014/main" id="{C4349640-1D46-19BE-3AA7-E52EF0CA9172}"/>
                </a:ext>
              </a:extLst>
            </p:cNvPr>
            <p:cNvSpPr/>
            <p:nvPr/>
          </p:nvSpPr>
          <p:spPr>
            <a:xfrm>
              <a:off x="4261068" y="1820750"/>
              <a:ext cx="719992" cy="623998"/>
            </a:xfrm>
            <a:custGeom>
              <a:avLst/>
              <a:gdLst/>
              <a:ahLst/>
              <a:cxnLst/>
              <a:rect l="l" t="t" r="r" b="b"/>
              <a:pathLst>
                <a:path w="27969" h="24240" extrusionOk="0">
                  <a:moveTo>
                    <a:pt x="20039" y="1676"/>
                  </a:moveTo>
                  <a:lnTo>
                    <a:pt x="20039" y="1676"/>
                  </a:lnTo>
                  <a:cubicBezTo>
                    <a:pt x="21646" y="2295"/>
                    <a:pt x="23146" y="3224"/>
                    <a:pt x="24325" y="4450"/>
                  </a:cubicBezTo>
                  <a:cubicBezTo>
                    <a:pt x="23813" y="4188"/>
                    <a:pt x="23265" y="3950"/>
                    <a:pt x="22729" y="3748"/>
                  </a:cubicBezTo>
                  <a:cubicBezTo>
                    <a:pt x="22420" y="3402"/>
                    <a:pt x="22074" y="3081"/>
                    <a:pt x="21705" y="2783"/>
                  </a:cubicBezTo>
                  <a:cubicBezTo>
                    <a:pt x="21182" y="2367"/>
                    <a:pt x="20622" y="1997"/>
                    <a:pt x="20039" y="1676"/>
                  </a:cubicBezTo>
                  <a:close/>
                  <a:moveTo>
                    <a:pt x="23182" y="4224"/>
                  </a:moveTo>
                  <a:lnTo>
                    <a:pt x="23182" y="4224"/>
                  </a:lnTo>
                  <a:cubicBezTo>
                    <a:pt x="23694" y="4510"/>
                    <a:pt x="24230" y="4772"/>
                    <a:pt x="24765" y="4998"/>
                  </a:cubicBezTo>
                  <a:cubicBezTo>
                    <a:pt x="24782" y="5006"/>
                    <a:pt x="24799" y="5015"/>
                    <a:pt x="24816" y="5015"/>
                  </a:cubicBezTo>
                  <a:cubicBezTo>
                    <a:pt x="24823" y="5015"/>
                    <a:pt x="24830" y="5013"/>
                    <a:pt x="24837" y="5010"/>
                  </a:cubicBezTo>
                  <a:cubicBezTo>
                    <a:pt x="25253" y="5510"/>
                    <a:pt x="25611" y="6046"/>
                    <a:pt x="25908" y="6617"/>
                  </a:cubicBezTo>
                  <a:cubicBezTo>
                    <a:pt x="25349" y="6296"/>
                    <a:pt x="24777" y="5986"/>
                    <a:pt x="24194" y="5688"/>
                  </a:cubicBezTo>
                  <a:cubicBezTo>
                    <a:pt x="23908" y="5176"/>
                    <a:pt x="23563" y="4688"/>
                    <a:pt x="23182" y="4224"/>
                  </a:cubicBezTo>
                  <a:close/>
                  <a:moveTo>
                    <a:pt x="24420" y="6093"/>
                  </a:moveTo>
                  <a:lnTo>
                    <a:pt x="24420" y="6093"/>
                  </a:lnTo>
                  <a:cubicBezTo>
                    <a:pt x="24980" y="6427"/>
                    <a:pt x="25539" y="6760"/>
                    <a:pt x="26123" y="7058"/>
                  </a:cubicBezTo>
                  <a:cubicBezTo>
                    <a:pt x="26277" y="7427"/>
                    <a:pt x="26420" y="7808"/>
                    <a:pt x="26527" y="8201"/>
                  </a:cubicBezTo>
                  <a:cubicBezTo>
                    <a:pt x="26575" y="8367"/>
                    <a:pt x="26623" y="8546"/>
                    <a:pt x="26658" y="8713"/>
                  </a:cubicBezTo>
                  <a:cubicBezTo>
                    <a:pt x="26158" y="8474"/>
                    <a:pt x="25670" y="8224"/>
                    <a:pt x="25182" y="7974"/>
                  </a:cubicBezTo>
                  <a:cubicBezTo>
                    <a:pt x="24992" y="7331"/>
                    <a:pt x="24730" y="6700"/>
                    <a:pt x="24420" y="6093"/>
                  </a:cubicBezTo>
                  <a:close/>
                  <a:moveTo>
                    <a:pt x="25253" y="8212"/>
                  </a:moveTo>
                  <a:lnTo>
                    <a:pt x="25253" y="8212"/>
                  </a:lnTo>
                  <a:cubicBezTo>
                    <a:pt x="25742" y="8463"/>
                    <a:pt x="26242" y="8724"/>
                    <a:pt x="26718" y="8998"/>
                  </a:cubicBezTo>
                  <a:cubicBezTo>
                    <a:pt x="26861" y="9689"/>
                    <a:pt x="26944" y="10403"/>
                    <a:pt x="26980" y="11130"/>
                  </a:cubicBezTo>
                  <a:cubicBezTo>
                    <a:pt x="26777" y="10963"/>
                    <a:pt x="26516" y="10832"/>
                    <a:pt x="26301" y="10689"/>
                  </a:cubicBezTo>
                  <a:cubicBezTo>
                    <a:pt x="26063" y="10522"/>
                    <a:pt x="25825" y="10332"/>
                    <a:pt x="25587" y="10165"/>
                  </a:cubicBezTo>
                  <a:cubicBezTo>
                    <a:pt x="25539" y="9498"/>
                    <a:pt x="25420" y="8844"/>
                    <a:pt x="25253" y="8212"/>
                  </a:cubicBezTo>
                  <a:close/>
                  <a:moveTo>
                    <a:pt x="25611" y="10510"/>
                  </a:moveTo>
                  <a:lnTo>
                    <a:pt x="25611" y="10510"/>
                  </a:lnTo>
                  <a:cubicBezTo>
                    <a:pt x="25765" y="10653"/>
                    <a:pt x="25944" y="10772"/>
                    <a:pt x="26111" y="10903"/>
                  </a:cubicBezTo>
                  <a:cubicBezTo>
                    <a:pt x="26373" y="11082"/>
                    <a:pt x="26670" y="11368"/>
                    <a:pt x="26992" y="11451"/>
                  </a:cubicBezTo>
                  <a:cubicBezTo>
                    <a:pt x="27004" y="12011"/>
                    <a:pt x="26980" y="12570"/>
                    <a:pt x="26920" y="13118"/>
                  </a:cubicBezTo>
                  <a:cubicBezTo>
                    <a:pt x="26516" y="12773"/>
                    <a:pt x="26051" y="12487"/>
                    <a:pt x="25551" y="12272"/>
                  </a:cubicBezTo>
                  <a:cubicBezTo>
                    <a:pt x="25623" y="11689"/>
                    <a:pt x="25634" y="11094"/>
                    <a:pt x="25611" y="10510"/>
                  </a:cubicBezTo>
                  <a:close/>
                  <a:moveTo>
                    <a:pt x="25515" y="12534"/>
                  </a:moveTo>
                  <a:cubicBezTo>
                    <a:pt x="26015" y="12796"/>
                    <a:pt x="26468" y="13118"/>
                    <a:pt x="26897" y="13499"/>
                  </a:cubicBezTo>
                  <a:cubicBezTo>
                    <a:pt x="26825" y="14094"/>
                    <a:pt x="26706" y="14678"/>
                    <a:pt x="26563" y="15249"/>
                  </a:cubicBezTo>
                  <a:cubicBezTo>
                    <a:pt x="26337" y="15070"/>
                    <a:pt x="26075" y="14916"/>
                    <a:pt x="25837" y="14749"/>
                  </a:cubicBezTo>
                  <a:cubicBezTo>
                    <a:pt x="25599" y="14594"/>
                    <a:pt x="25373" y="14428"/>
                    <a:pt x="25134" y="14273"/>
                  </a:cubicBezTo>
                  <a:cubicBezTo>
                    <a:pt x="25313" y="13701"/>
                    <a:pt x="25444" y="13118"/>
                    <a:pt x="25515" y="12534"/>
                  </a:cubicBezTo>
                  <a:close/>
                  <a:moveTo>
                    <a:pt x="25051" y="14511"/>
                  </a:moveTo>
                  <a:cubicBezTo>
                    <a:pt x="25242" y="14654"/>
                    <a:pt x="25444" y="14797"/>
                    <a:pt x="25646" y="14939"/>
                  </a:cubicBezTo>
                  <a:cubicBezTo>
                    <a:pt x="25920" y="15142"/>
                    <a:pt x="26182" y="15380"/>
                    <a:pt x="26480" y="15547"/>
                  </a:cubicBezTo>
                  <a:cubicBezTo>
                    <a:pt x="26337" y="16059"/>
                    <a:pt x="26170" y="16559"/>
                    <a:pt x="25968" y="17047"/>
                  </a:cubicBezTo>
                  <a:cubicBezTo>
                    <a:pt x="25492" y="16642"/>
                    <a:pt x="24992" y="16237"/>
                    <a:pt x="24480" y="15892"/>
                  </a:cubicBezTo>
                  <a:cubicBezTo>
                    <a:pt x="24706" y="15440"/>
                    <a:pt x="24896" y="14975"/>
                    <a:pt x="25051" y="14511"/>
                  </a:cubicBezTo>
                  <a:close/>
                  <a:moveTo>
                    <a:pt x="24384" y="16106"/>
                  </a:moveTo>
                  <a:cubicBezTo>
                    <a:pt x="24837" y="16535"/>
                    <a:pt x="25349" y="16940"/>
                    <a:pt x="25849" y="17321"/>
                  </a:cubicBezTo>
                  <a:cubicBezTo>
                    <a:pt x="25551" y="17987"/>
                    <a:pt x="25206" y="18630"/>
                    <a:pt x="24789" y="19226"/>
                  </a:cubicBezTo>
                  <a:cubicBezTo>
                    <a:pt x="24253" y="18797"/>
                    <a:pt x="23706" y="18380"/>
                    <a:pt x="23134" y="17999"/>
                  </a:cubicBezTo>
                  <a:cubicBezTo>
                    <a:pt x="23122" y="17999"/>
                    <a:pt x="23110" y="17999"/>
                    <a:pt x="23098" y="17987"/>
                  </a:cubicBezTo>
                  <a:cubicBezTo>
                    <a:pt x="23587" y="17404"/>
                    <a:pt x="24027" y="16773"/>
                    <a:pt x="24360" y="16130"/>
                  </a:cubicBezTo>
                  <a:cubicBezTo>
                    <a:pt x="24372" y="16118"/>
                    <a:pt x="24372" y="16106"/>
                    <a:pt x="24384" y="16106"/>
                  </a:cubicBezTo>
                  <a:close/>
                  <a:moveTo>
                    <a:pt x="22956" y="18154"/>
                  </a:moveTo>
                  <a:cubicBezTo>
                    <a:pt x="22956" y="18166"/>
                    <a:pt x="22967" y="18178"/>
                    <a:pt x="22979" y="18190"/>
                  </a:cubicBezTo>
                  <a:cubicBezTo>
                    <a:pt x="23479" y="18666"/>
                    <a:pt x="24027" y="19107"/>
                    <a:pt x="24575" y="19535"/>
                  </a:cubicBezTo>
                  <a:cubicBezTo>
                    <a:pt x="24230" y="19988"/>
                    <a:pt x="23860" y="20404"/>
                    <a:pt x="23444" y="20797"/>
                  </a:cubicBezTo>
                  <a:cubicBezTo>
                    <a:pt x="23420" y="20821"/>
                    <a:pt x="23384" y="20845"/>
                    <a:pt x="23360" y="20869"/>
                  </a:cubicBezTo>
                  <a:cubicBezTo>
                    <a:pt x="22765" y="20416"/>
                    <a:pt x="22146" y="19988"/>
                    <a:pt x="21527" y="19559"/>
                  </a:cubicBezTo>
                  <a:cubicBezTo>
                    <a:pt x="22051" y="19119"/>
                    <a:pt x="22527" y="18654"/>
                    <a:pt x="22956" y="18154"/>
                  </a:cubicBezTo>
                  <a:close/>
                  <a:moveTo>
                    <a:pt x="13160" y="616"/>
                  </a:moveTo>
                  <a:cubicBezTo>
                    <a:pt x="19302" y="616"/>
                    <a:pt x="25397" y="4759"/>
                    <a:pt x="25039" y="11463"/>
                  </a:cubicBezTo>
                  <a:cubicBezTo>
                    <a:pt x="24756" y="16686"/>
                    <a:pt x="19815" y="21898"/>
                    <a:pt x="14423" y="21898"/>
                  </a:cubicBezTo>
                  <a:cubicBezTo>
                    <a:pt x="14149" y="21898"/>
                    <a:pt x="13873" y="21885"/>
                    <a:pt x="13597" y="21857"/>
                  </a:cubicBezTo>
                  <a:cubicBezTo>
                    <a:pt x="13585" y="21797"/>
                    <a:pt x="13538" y="21738"/>
                    <a:pt x="13454" y="21726"/>
                  </a:cubicBezTo>
                  <a:cubicBezTo>
                    <a:pt x="13133" y="21690"/>
                    <a:pt x="12811" y="21678"/>
                    <a:pt x="12490" y="21667"/>
                  </a:cubicBezTo>
                  <a:cubicBezTo>
                    <a:pt x="12466" y="21667"/>
                    <a:pt x="12442" y="21667"/>
                    <a:pt x="12407" y="21655"/>
                  </a:cubicBezTo>
                  <a:cubicBezTo>
                    <a:pt x="12393" y="21651"/>
                    <a:pt x="12379" y="21650"/>
                    <a:pt x="12365" y="21650"/>
                  </a:cubicBezTo>
                  <a:cubicBezTo>
                    <a:pt x="12332" y="21650"/>
                    <a:pt x="12301" y="21658"/>
                    <a:pt x="12276" y="21667"/>
                  </a:cubicBezTo>
                  <a:cubicBezTo>
                    <a:pt x="11835" y="21667"/>
                    <a:pt x="11406" y="21678"/>
                    <a:pt x="10978" y="21690"/>
                  </a:cubicBezTo>
                  <a:cubicBezTo>
                    <a:pt x="5989" y="20845"/>
                    <a:pt x="1917" y="17237"/>
                    <a:pt x="1524" y="11749"/>
                  </a:cubicBezTo>
                  <a:cubicBezTo>
                    <a:pt x="1048" y="5188"/>
                    <a:pt x="6394" y="890"/>
                    <a:pt x="12573" y="628"/>
                  </a:cubicBezTo>
                  <a:cubicBezTo>
                    <a:pt x="12769" y="620"/>
                    <a:pt x="12964" y="616"/>
                    <a:pt x="13160" y="616"/>
                  </a:cubicBezTo>
                  <a:close/>
                  <a:moveTo>
                    <a:pt x="21336" y="19714"/>
                  </a:moveTo>
                  <a:cubicBezTo>
                    <a:pt x="21932" y="20178"/>
                    <a:pt x="22527" y="20631"/>
                    <a:pt x="23146" y="21059"/>
                  </a:cubicBezTo>
                  <a:cubicBezTo>
                    <a:pt x="22670" y="21464"/>
                    <a:pt x="22146" y="21833"/>
                    <a:pt x="21598" y="22143"/>
                  </a:cubicBezTo>
                  <a:cubicBezTo>
                    <a:pt x="21015" y="21667"/>
                    <a:pt x="20360" y="21238"/>
                    <a:pt x="19729" y="20833"/>
                  </a:cubicBezTo>
                  <a:cubicBezTo>
                    <a:pt x="20289" y="20512"/>
                    <a:pt x="20824" y="20131"/>
                    <a:pt x="21336" y="19714"/>
                  </a:cubicBezTo>
                  <a:close/>
                  <a:moveTo>
                    <a:pt x="4715" y="19452"/>
                  </a:moveTo>
                  <a:cubicBezTo>
                    <a:pt x="5680" y="20309"/>
                    <a:pt x="6799" y="21012"/>
                    <a:pt x="7989" y="21512"/>
                  </a:cubicBezTo>
                  <a:cubicBezTo>
                    <a:pt x="8370" y="21869"/>
                    <a:pt x="8763" y="22214"/>
                    <a:pt x="9168" y="22548"/>
                  </a:cubicBezTo>
                  <a:cubicBezTo>
                    <a:pt x="9323" y="22679"/>
                    <a:pt x="9478" y="22810"/>
                    <a:pt x="9644" y="22940"/>
                  </a:cubicBezTo>
                  <a:cubicBezTo>
                    <a:pt x="7644" y="22190"/>
                    <a:pt x="6013" y="20988"/>
                    <a:pt x="4715" y="19452"/>
                  </a:cubicBezTo>
                  <a:close/>
                  <a:moveTo>
                    <a:pt x="19455" y="20988"/>
                  </a:moveTo>
                  <a:cubicBezTo>
                    <a:pt x="20027" y="21452"/>
                    <a:pt x="20646" y="21917"/>
                    <a:pt x="21277" y="22309"/>
                  </a:cubicBezTo>
                  <a:cubicBezTo>
                    <a:pt x="20681" y="22619"/>
                    <a:pt x="20062" y="22869"/>
                    <a:pt x="19419" y="23071"/>
                  </a:cubicBezTo>
                  <a:cubicBezTo>
                    <a:pt x="19419" y="23071"/>
                    <a:pt x="19419" y="23060"/>
                    <a:pt x="19407" y="23060"/>
                  </a:cubicBezTo>
                  <a:cubicBezTo>
                    <a:pt x="18872" y="22607"/>
                    <a:pt x="18300" y="22178"/>
                    <a:pt x="17705" y="21786"/>
                  </a:cubicBezTo>
                  <a:cubicBezTo>
                    <a:pt x="18312" y="21571"/>
                    <a:pt x="18896" y="21309"/>
                    <a:pt x="19455" y="20988"/>
                  </a:cubicBezTo>
                  <a:close/>
                  <a:moveTo>
                    <a:pt x="8549" y="21726"/>
                  </a:moveTo>
                  <a:lnTo>
                    <a:pt x="8549" y="21726"/>
                  </a:lnTo>
                  <a:cubicBezTo>
                    <a:pt x="9156" y="21940"/>
                    <a:pt x="9775" y="22095"/>
                    <a:pt x="10406" y="22190"/>
                  </a:cubicBezTo>
                  <a:cubicBezTo>
                    <a:pt x="10406" y="22214"/>
                    <a:pt x="10406" y="22250"/>
                    <a:pt x="10430" y="22274"/>
                  </a:cubicBezTo>
                  <a:cubicBezTo>
                    <a:pt x="10918" y="22726"/>
                    <a:pt x="11502" y="23202"/>
                    <a:pt x="12097" y="23572"/>
                  </a:cubicBezTo>
                  <a:cubicBezTo>
                    <a:pt x="11692" y="23500"/>
                    <a:pt x="11299" y="23429"/>
                    <a:pt x="10918" y="23333"/>
                  </a:cubicBezTo>
                  <a:cubicBezTo>
                    <a:pt x="10752" y="23298"/>
                    <a:pt x="10609" y="23238"/>
                    <a:pt x="10442" y="23202"/>
                  </a:cubicBezTo>
                  <a:cubicBezTo>
                    <a:pt x="10156" y="22845"/>
                    <a:pt x="9704" y="22607"/>
                    <a:pt x="9335" y="22333"/>
                  </a:cubicBezTo>
                  <a:cubicBezTo>
                    <a:pt x="9073" y="22143"/>
                    <a:pt x="8811" y="21928"/>
                    <a:pt x="8549" y="21726"/>
                  </a:cubicBezTo>
                  <a:close/>
                  <a:moveTo>
                    <a:pt x="17407" y="21893"/>
                  </a:moveTo>
                  <a:cubicBezTo>
                    <a:pt x="17931" y="22357"/>
                    <a:pt x="18491" y="22798"/>
                    <a:pt x="19062" y="23191"/>
                  </a:cubicBezTo>
                  <a:cubicBezTo>
                    <a:pt x="18503" y="23345"/>
                    <a:pt x="17919" y="23476"/>
                    <a:pt x="17336" y="23572"/>
                  </a:cubicBezTo>
                  <a:cubicBezTo>
                    <a:pt x="16764" y="23131"/>
                    <a:pt x="16169" y="22726"/>
                    <a:pt x="15574" y="22309"/>
                  </a:cubicBezTo>
                  <a:cubicBezTo>
                    <a:pt x="16193" y="22238"/>
                    <a:pt x="16800" y="22095"/>
                    <a:pt x="17407" y="21893"/>
                  </a:cubicBezTo>
                  <a:close/>
                  <a:moveTo>
                    <a:pt x="10728" y="22238"/>
                  </a:moveTo>
                  <a:lnTo>
                    <a:pt x="10728" y="22238"/>
                  </a:lnTo>
                  <a:cubicBezTo>
                    <a:pt x="11123" y="22289"/>
                    <a:pt x="11523" y="22313"/>
                    <a:pt x="11924" y="22313"/>
                  </a:cubicBezTo>
                  <a:cubicBezTo>
                    <a:pt x="12176" y="22313"/>
                    <a:pt x="12428" y="22304"/>
                    <a:pt x="12680" y="22286"/>
                  </a:cubicBezTo>
                  <a:cubicBezTo>
                    <a:pt x="12990" y="22524"/>
                    <a:pt x="13300" y="22762"/>
                    <a:pt x="13609" y="23000"/>
                  </a:cubicBezTo>
                  <a:cubicBezTo>
                    <a:pt x="13943" y="23250"/>
                    <a:pt x="14276" y="23560"/>
                    <a:pt x="14645" y="23774"/>
                  </a:cubicBezTo>
                  <a:cubicBezTo>
                    <a:pt x="14026" y="23774"/>
                    <a:pt x="13407" y="23738"/>
                    <a:pt x="12811" y="23667"/>
                  </a:cubicBezTo>
                  <a:cubicBezTo>
                    <a:pt x="12466" y="23417"/>
                    <a:pt x="12097" y="23202"/>
                    <a:pt x="11740" y="22964"/>
                  </a:cubicBezTo>
                  <a:cubicBezTo>
                    <a:pt x="11395" y="22726"/>
                    <a:pt x="11061" y="22476"/>
                    <a:pt x="10728" y="22238"/>
                  </a:cubicBezTo>
                  <a:close/>
                  <a:moveTo>
                    <a:pt x="13061" y="22262"/>
                  </a:moveTo>
                  <a:cubicBezTo>
                    <a:pt x="13514" y="22345"/>
                    <a:pt x="13966" y="22385"/>
                    <a:pt x="14422" y="22385"/>
                  </a:cubicBezTo>
                  <a:cubicBezTo>
                    <a:pt x="14686" y="22385"/>
                    <a:pt x="14950" y="22371"/>
                    <a:pt x="15216" y="22345"/>
                  </a:cubicBezTo>
                  <a:cubicBezTo>
                    <a:pt x="15800" y="22786"/>
                    <a:pt x="16371" y="23226"/>
                    <a:pt x="16967" y="23631"/>
                  </a:cubicBezTo>
                  <a:cubicBezTo>
                    <a:pt x="16300" y="23726"/>
                    <a:pt x="15633" y="23774"/>
                    <a:pt x="14966" y="23774"/>
                  </a:cubicBezTo>
                  <a:cubicBezTo>
                    <a:pt x="14955" y="23774"/>
                    <a:pt x="14955" y="23762"/>
                    <a:pt x="14955" y="23750"/>
                  </a:cubicBezTo>
                  <a:cubicBezTo>
                    <a:pt x="14657" y="23417"/>
                    <a:pt x="14240" y="23167"/>
                    <a:pt x="13871" y="22893"/>
                  </a:cubicBezTo>
                  <a:cubicBezTo>
                    <a:pt x="13597" y="22679"/>
                    <a:pt x="13311" y="22476"/>
                    <a:pt x="13014" y="22262"/>
                  </a:cubicBezTo>
                  <a:close/>
                  <a:moveTo>
                    <a:pt x="13255" y="1"/>
                  </a:moveTo>
                  <a:cubicBezTo>
                    <a:pt x="10961" y="1"/>
                    <a:pt x="8667" y="515"/>
                    <a:pt x="6668" y="1521"/>
                  </a:cubicBezTo>
                  <a:cubicBezTo>
                    <a:pt x="2084" y="3831"/>
                    <a:pt x="0" y="8998"/>
                    <a:pt x="1298" y="13916"/>
                  </a:cubicBezTo>
                  <a:cubicBezTo>
                    <a:pt x="1536" y="14832"/>
                    <a:pt x="1893" y="15690"/>
                    <a:pt x="2346" y="16499"/>
                  </a:cubicBezTo>
                  <a:cubicBezTo>
                    <a:pt x="3703" y="20107"/>
                    <a:pt x="7120" y="22798"/>
                    <a:pt x="10811" y="23738"/>
                  </a:cubicBezTo>
                  <a:cubicBezTo>
                    <a:pt x="12089" y="24063"/>
                    <a:pt x="13497" y="24239"/>
                    <a:pt x="14929" y="24239"/>
                  </a:cubicBezTo>
                  <a:cubicBezTo>
                    <a:pt x="18272" y="24239"/>
                    <a:pt x="21748" y="23279"/>
                    <a:pt x="24015" y="21012"/>
                  </a:cubicBezTo>
                  <a:cubicBezTo>
                    <a:pt x="24384" y="20643"/>
                    <a:pt x="24718" y="20262"/>
                    <a:pt x="25027" y="19845"/>
                  </a:cubicBezTo>
                  <a:cubicBezTo>
                    <a:pt x="25032" y="19845"/>
                    <a:pt x="25036" y="19846"/>
                    <a:pt x="25040" y="19846"/>
                  </a:cubicBezTo>
                  <a:cubicBezTo>
                    <a:pt x="25154" y="19846"/>
                    <a:pt x="25252" y="19698"/>
                    <a:pt x="25206" y="19583"/>
                  </a:cubicBezTo>
                  <a:cubicBezTo>
                    <a:pt x="27480" y="16333"/>
                    <a:pt x="27968" y="11856"/>
                    <a:pt x="26992" y="8070"/>
                  </a:cubicBezTo>
                  <a:cubicBezTo>
                    <a:pt x="25896" y="3807"/>
                    <a:pt x="21991" y="1676"/>
                    <a:pt x="17991" y="771"/>
                  </a:cubicBezTo>
                  <a:cubicBezTo>
                    <a:pt x="16481" y="255"/>
                    <a:pt x="14868" y="1"/>
                    <a:pt x="132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Google Shape;599;p23">
              <a:extLst>
                <a:ext uri="{FF2B5EF4-FFF2-40B4-BE49-F238E27FC236}">
                  <a16:creationId xmlns:a16="http://schemas.microsoft.com/office/drawing/2014/main" id="{CCC6CCBD-9C75-5674-6D72-D61A9C684715}"/>
                </a:ext>
              </a:extLst>
            </p:cNvPr>
            <p:cNvSpPr/>
            <p:nvPr/>
          </p:nvSpPr>
          <p:spPr>
            <a:xfrm>
              <a:off x="4918817" y="2091297"/>
              <a:ext cx="37404" cy="67136"/>
            </a:xfrm>
            <a:custGeom>
              <a:avLst/>
              <a:gdLst/>
              <a:ahLst/>
              <a:cxnLst/>
              <a:rect l="l" t="t" r="r" b="b"/>
              <a:pathLst>
                <a:path w="1453" h="2608" extrusionOk="0">
                  <a:moveTo>
                    <a:pt x="60" y="0"/>
                  </a:moveTo>
                  <a:lnTo>
                    <a:pt x="60" y="0"/>
                  </a:lnTo>
                  <a:cubicBezTo>
                    <a:pt x="83" y="584"/>
                    <a:pt x="72" y="1179"/>
                    <a:pt x="0" y="1762"/>
                  </a:cubicBezTo>
                  <a:cubicBezTo>
                    <a:pt x="500" y="1977"/>
                    <a:pt x="965" y="2263"/>
                    <a:pt x="1369" y="2608"/>
                  </a:cubicBezTo>
                  <a:cubicBezTo>
                    <a:pt x="1429" y="2060"/>
                    <a:pt x="1453" y="1501"/>
                    <a:pt x="1441" y="941"/>
                  </a:cubicBezTo>
                  <a:cubicBezTo>
                    <a:pt x="1119" y="858"/>
                    <a:pt x="822" y="572"/>
                    <a:pt x="560" y="393"/>
                  </a:cubicBezTo>
                  <a:cubicBezTo>
                    <a:pt x="393" y="262"/>
                    <a:pt x="214" y="143"/>
                    <a:pt x="6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Google Shape;600;p23">
              <a:extLst>
                <a:ext uri="{FF2B5EF4-FFF2-40B4-BE49-F238E27FC236}">
                  <a16:creationId xmlns:a16="http://schemas.microsoft.com/office/drawing/2014/main" id="{B51E81AA-860A-9F65-3754-EC81F99F15F8}"/>
                </a:ext>
              </a:extLst>
            </p:cNvPr>
            <p:cNvSpPr/>
            <p:nvPr/>
          </p:nvSpPr>
          <p:spPr>
            <a:xfrm>
              <a:off x="4911145" y="2032142"/>
              <a:ext cx="44457" cy="75117"/>
            </a:xfrm>
            <a:custGeom>
              <a:avLst/>
              <a:gdLst/>
              <a:ahLst/>
              <a:cxnLst/>
              <a:rect l="l" t="t" r="r" b="b"/>
              <a:pathLst>
                <a:path w="1727" h="2918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632"/>
                    <a:pt x="286" y="1286"/>
                    <a:pt x="334" y="1953"/>
                  </a:cubicBezTo>
                  <a:cubicBezTo>
                    <a:pt x="572" y="2120"/>
                    <a:pt x="810" y="2310"/>
                    <a:pt x="1048" y="2477"/>
                  </a:cubicBezTo>
                  <a:cubicBezTo>
                    <a:pt x="1263" y="2620"/>
                    <a:pt x="1524" y="2751"/>
                    <a:pt x="1727" y="2918"/>
                  </a:cubicBezTo>
                  <a:cubicBezTo>
                    <a:pt x="1691" y="2191"/>
                    <a:pt x="1608" y="1477"/>
                    <a:pt x="1465" y="786"/>
                  </a:cubicBezTo>
                  <a:cubicBezTo>
                    <a:pt x="989" y="512"/>
                    <a:pt x="489" y="251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Google Shape;601;p23">
              <a:extLst>
                <a:ext uri="{FF2B5EF4-FFF2-40B4-BE49-F238E27FC236}">
                  <a16:creationId xmlns:a16="http://schemas.microsoft.com/office/drawing/2014/main" id="{97192CE7-47BC-25FD-ADF2-EA19D5539C4D}"/>
                </a:ext>
              </a:extLst>
            </p:cNvPr>
            <p:cNvSpPr/>
            <p:nvPr/>
          </p:nvSpPr>
          <p:spPr>
            <a:xfrm>
              <a:off x="4908082" y="2143399"/>
              <a:ext cx="45384" cy="69917"/>
            </a:xfrm>
            <a:custGeom>
              <a:avLst/>
              <a:gdLst/>
              <a:ahLst/>
              <a:cxnLst/>
              <a:rect l="l" t="t" r="r" b="b"/>
              <a:pathLst>
                <a:path w="1763" h="2716" extrusionOk="0">
                  <a:moveTo>
                    <a:pt x="381" y="0"/>
                  </a:moveTo>
                  <a:cubicBezTo>
                    <a:pt x="310" y="584"/>
                    <a:pt x="179" y="1167"/>
                    <a:pt x="0" y="1739"/>
                  </a:cubicBezTo>
                  <a:cubicBezTo>
                    <a:pt x="239" y="1894"/>
                    <a:pt x="465" y="2060"/>
                    <a:pt x="703" y="2215"/>
                  </a:cubicBezTo>
                  <a:cubicBezTo>
                    <a:pt x="941" y="2382"/>
                    <a:pt x="1203" y="2536"/>
                    <a:pt x="1429" y="2715"/>
                  </a:cubicBezTo>
                  <a:cubicBezTo>
                    <a:pt x="1572" y="2144"/>
                    <a:pt x="1691" y="1560"/>
                    <a:pt x="1763" y="965"/>
                  </a:cubicBezTo>
                  <a:cubicBezTo>
                    <a:pt x="1334" y="584"/>
                    <a:pt x="881" y="262"/>
                    <a:pt x="38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Google Shape;602;p23">
              <a:extLst>
                <a:ext uri="{FF2B5EF4-FFF2-40B4-BE49-F238E27FC236}">
                  <a16:creationId xmlns:a16="http://schemas.microsoft.com/office/drawing/2014/main" id="{8E8DE0C7-C872-DF34-A561-CA81D45B8B3C}"/>
                </a:ext>
              </a:extLst>
            </p:cNvPr>
            <p:cNvSpPr/>
            <p:nvPr/>
          </p:nvSpPr>
          <p:spPr>
            <a:xfrm>
              <a:off x="4889702" y="1977595"/>
              <a:ext cx="57637" cy="67445"/>
            </a:xfrm>
            <a:custGeom>
              <a:avLst/>
              <a:gdLst/>
              <a:ahLst/>
              <a:cxnLst/>
              <a:rect l="l" t="t" r="r" b="b"/>
              <a:pathLst>
                <a:path w="2239" h="2620" extrusionOk="0">
                  <a:moveTo>
                    <a:pt x="0" y="0"/>
                  </a:moveTo>
                  <a:cubicBezTo>
                    <a:pt x="310" y="607"/>
                    <a:pt x="572" y="1238"/>
                    <a:pt x="762" y="1881"/>
                  </a:cubicBezTo>
                  <a:cubicBezTo>
                    <a:pt x="1250" y="2131"/>
                    <a:pt x="1738" y="2381"/>
                    <a:pt x="2238" y="2620"/>
                  </a:cubicBezTo>
                  <a:cubicBezTo>
                    <a:pt x="2203" y="2453"/>
                    <a:pt x="2155" y="2274"/>
                    <a:pt x="2107" y="2108"/>
                  </a:cubicBezTo>
                  <a:cubicBezTo>
                    <a:pt x="2000" y="1715"/>
                    <a:pt x="1857" y="1334"/>
                    <a:pt x="1703" y="965"/>
                  </a:cubicBezTo>
                  <a:cubicBezTo>
                    <a:pt x="1119" y="667"/>
                    <a:pt x="560" y="334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Google Shape;603;p23">
              <a:extLst>
                <a:ext uri="{FF2B5EF4-FFF2-40B4-BE49-F238E27FC236}">
                  <a16:creationId xmlns:a16="http://schemas.microsoft.com/office/drawing/2014/main" id="{99A29424-0BC1-0DCB-9630-4D56A95801A9}"/>
                </a:ext>
              </a:extLst>
            </p:cNvPr>
            <p:cNvSpPr/>
            <p:nvPr/>
          </p:nvSpPr>
          <p:spPr>
            <a:xfrm>
              <a:off x="4891221" y="2194265"/>
              <a:ext cx="51511" cy="65309"/>
            </a:xfrm>
            <a:custGeom>
              <a:avLst/>
              <a:gdLst/>
              <a:ahLst/>
              <a:cxnLst/>
              <a:rect l="l" t="t" r="r" b="b"/>
              <a:pathLst>
                <a:path w="2001" h="2537" extrusionOk="0">
                  <a:moveTo>
                    <a:pt x="572" y="1"/>
                  </a:moveTo>
                  <a:cubicBezTo>
                    <a:pt x="417" y="465"/>
                    <a:pt x="227" y="930"/>
                    <a:pt x="1" y="1382"/>
                  </a:cubicBezTo>
                  <a:cubicBezTo>
                    <a:pt x="513" y="1727"/>
                    <a:pt x="1013" y="2132"/>
                    <a:pt x="1489" y="2537"/>
                  </a:cubicBezTo>
                  <a:cubicBezTo>
                    <a:pt x="1691" y="2049"/>
                    <a:pt x="1858" y="1549"/>
                    <a:pt x="2001" y="1037"/>
                  </a:cubicBezTo>
                  <a:cubicBezTo>
                    <a:pt x="1703" y="870"/>
                    <a:pt x="1441" y="632"/>
                    <a:pt x="1167" y="429"/>
                  </a:cubicBezTo>
                  <a:cubicBezTo>
                    <a:pt x="965" y="287"/>
                    <a:pt x="763" y="144"/>
                    <a:pt x="572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Google Shape;604;p23">
              <a:extLst>
                <a:ext uri="{FF2B5EF4-FFF2-40B4-BE49-F238E27FC236}">
                  <a16:creationId xmlns:a16="http://schemas.microsoft.com/office/drawing/2014/main" id="{9A54AA65-70FE-B95D-F2A0-D0A17E9F9C0E}"/>
                </a:ext>
              </a:extLst>
            </p:cNvPr>
            <p:cNvSpPr/>
            <p:nvPr/>
          </p:nvSpPr>
          <p:spPr>
            <a:xfrm>
              <a:off x="4857807" y="1929458"/>
              <a:ext cx="70226" cy="61653"/>
            </a:xfrm>
            <a:custGeom>
              <a:avLst/>
              <a:gdLst/>
              <a:ahLst/>
              <a:cxnLst/>
              <a:rect l="l" t="t" r="r" b="b"/>
              <a:pathLst>
                <a:path w="2728" h="2395" extrusionOk="0">
                  <a:moveTo>
                    <a:pt x="1" y="1"/>
                  </a:moveTo>
                  <a:cubicBezTo>
                    <a:pt x="382" y="465"/>
                    <a:pt x="727" y="953"/>
                    <a:pt x="1013" y="1465"/>
                  </a:cubicBezTo>
                  <a:cubicBezTo>
                    <a:pt x="1596" y="1763"/>
                    <a:pt x="2168" y="2073"/>
                    <a:pt x="2727" y="2394"/>
                  </a:cubicBezTo>
                  <a:cubicBezTo>
                    <a:pt x="2430" y="1823"/>
                    <a:pt x="2072" y="1287"/>
                    <a:pt x="1656" y="787"/>
                  </a:cubicBezTo>
                  <a:cubicBezTo>
                    <a:pt x="1649" y="790"/>
                    <a:pt x="1642" y="792"/>
                    <a:pt x="1635" y="792"/>
                  </a:cubicBezTo>
                  <a:cubicBezTo>
                    <a:pt x="1618" y="792"/>
                    <a:pt x="1601" y="783"/>
                    <a:pt x="1584" y="775"/>
                  </a:cubicBezTo>
                  <a:cubicBezTo>
                    <a:pt x="1049" y="549"/>
                    <a:pt x="513" y="287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Google Shape;605;p23">
              <a:extLst>
                <a:ext uri="{FF2B5EF4-FFF2-40B4-BE49-F238E27FC236}">
                  <a16:creationId xmlns:a16="http://schemas.microsoft.com/office/drawing/2014/main" id="{688DB057-1586-BEAC-68AD-B37623F6BECF}"/>
                </a:ext>
              </a:extLst>
            </p:cNvPr>
            <p:cNvSpPr/>
            <p:nvPr/>
          </p:nvSpPr>
          <p:spPr>
            <a:xfrm>
              <a:off x="4855670" y="2235349"/>
              <a:ext cx="70818" cy="80317"/>
            </a:xfrm>
            <a:custGeom>
              <a:avLst/>
              <a:gdLst/>
              <a:ahLst/>
              <a:cxnLst/>
              <a:rect l="l" t="t" r="r" b="b"/>
              <a:pathLst>
                <a:path w="2751" h="3120" extrusionOk="0">
                  <a:moveTo>
                    <a:pt x="1286" y="0"/>
                  </a:moveTo>
                  <a:cubicBezTo>
                    <a:pt x="1274" y="0"/>
                    <a:pt x="1274" y="12"/>
                    <a:pt x="1262" y="24"/>
                  </a:cubicBezTo>
                  <a:cubicBezTo>
                    <a:pt x="929" y="667"/>
                    <a:pt x="489" y="1298"/>
                    <a:pt x="0" y="1881"/>
                  </a:cubicBezTo>
                  <a:cubicBezTo>
                    <a:pt x="12" y="1893"/>
                    <a:pt x="24" y="1893"/>
                    <a:pt x="36" y="1893"/>
                  </a:cubicBezTo>
                  <a:cubicBezTo>
                    <a:pt x="608" y="2274"/>
                    <a:pt x="1155" y="2691"/>
                    <a:pt x="1691" y="3120"/>
                  </a:cubicBezTo>
                  <a:cubicBezTo>
                    <a:pt x="2108" y="2524"/>
                    <a:pt x="2453" y="1881"/>
                    <a:pt x="2751" y="1215"/>
                  </a:cubicBezTo>
                  <a:cubicBezTo>
                    <a:pt x="2251" y="834"/>
                    <a:pt x="1739" y="429"/>
                    <a:pt x="1286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Google Shape;606;p23">
              <a:extLst>
                <a:ext uri="{FF2B5EF4-FFF2-40B4-BE49-F238E27FC236}">
                  <a16:creationId xmlns:a16="http://schemas.microsoft.com/office/drawing/2014/main" id="{DBE4B25C-9664-318D-8824-C17B879861BD}"/>
                </a:ext>
              </a:extLst>
            </p:cNvPr>
            <p:cNvSpPr/>
            <p:nvPr/>
          </p:nvSpPr>
          <p:spPr>
            <a:xfrm>
              <a:off x="4288046" y="1836582"/>
              <a:ext cx="626804" cy="547903"/>
            </a:xfrm>
            <a:custGeom>
              <a:avLst/>
              <a:gdLst/>
              <a:ahLst/>
              <a:cxnLst/>
              <a:rect l="l" t="t" r="r" b="b"/>
              <a:pathLst>
                <a:path w="24349" h="21284" extrusionOk="0">
                  <a:moveTo>
                    <a:pt x="12112" y="1"/>
                  </a:moveTo>
                  <a:cubicBezTo>
                    <a:pt x="11916" y="1"/>
                    <a:pt x="11721" y="5"/>
                    <a:pt x="11525" y="13"/>
                  </a:cubicBezTo>
                  <a:cubicBezTo>
                    <a:pt x="5346" y="275"/>
                    <a:pt x="0" y="4573"/>
                    <a:pt x="476" y="11134"/>
                  </a:cubicBezTo>
                  <a:cubicBezTo>
                    <a:pt x="869" y="16622"/>
                    <a:pt x="4941" y="20230"/>
                    <a:pt x="9930" y="21075"/>
                  </a:cubicBezTo>
                  <a:cubicBezTo>
                    <a:pt x="10358" y="21063"/>
                    <a:pt x="10787" y="21052"/>
                    <a:pt x="11228" y="21052"/>
                  </a:cubicBezTo>
                  <a:cubicBezTo>
                    <a:pt x="11253" y="21043"/>
                    <a:pt x="11284" y="21035"/>
                    <a:pt x="11317" y="21035"/>
                  </a:cubicBezTo>
                  <a:cubicBezTo>
                    <a:pt x="11331" y="21035"/>
                    <a:pt x="11345" y="21036"/>
                    <a:pt x="11359" y="21040"/>
                  </a:cubicBezTo>
                  <a:cubicBezTo>
                    <a:pt x="11394" y="21052"/>
                    <a:pt x="11418" y="21052"/>
                    <a:pt x="11442" y="21052"/>
                  </a:cubicBezTo>
                  <a:cubicBezTo>
                    <a:pt x="11763" y="21063"/>
                    <a:pt x="12085" y="21075"/>
                    <a:pt x="12406" y="21111"/>
                  </a:cubicBezTo>
                  <a:cubicBezTo>
                    <a:pt x="12490" y="21123"/>
                    <a:pt x="12537" y="21182"/>
                    <a:pt x="12549" y="21242"/>
                  </a:cubicBezTo>
                  <a:cubicBezTo>
                    <a:pt x="12825" y="21270"/>
                    <a:pt x="13101" y="21283"/>
                    <a:pt x="13375" y="21283"/>
                  </a:cubicBezTo>
                  <a:cubicBezTo>
                    <a:pt x="18767" y="21283"/>
                    <a:pt x="23708" y="16071"/>
                    <a:pt x="23991" y="10848"/>
                  </a:cubicBezTo>
                  <a:cubicBezTo>
                    <a:pt x="24349" y="4144"/>
                    <a:pt x="18254" y="1"/>
                    <a:pt x="1211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US" sz="2000" b="1" kern="0" dirty="0" err="1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Buổi</a:t>
              </a:r>
              <a:r>
                <a:rPr lang="en-US" sz="2000" b="1" kern="0" dirty="0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 </a:t>
              </a:r>
              <a:r>
                <a:rPr lang="en-US" sz="2000" b="1" kern="0" dirty="0" err="1" smtClean="0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Fira Sans Extra Condensed Medium"/>
                </a:rPr>
                <a:t>sáng</a:t>
              </a:r>
              <a:endParaRPr sz="2000" b="1" kern="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Fira Sans Extra Condensed Medium"/>
              </a:endParaRPr>
            </a:p>
          </p:txBody>
        </p:sp>
        <p:sp>
          <p:nvSpPr>
            <p:cNvPr id="260" name="Google Shape;607;p23">
              <a:extLst>
                <a:ext uri="{FF2B5EF4-FFF2-40B4-BE49-F238E27FC236}">
                  <a16:creationId xmlns:a16="http://schemas.microsoft.com/office/drawing/2014/main" id="{1620DBD5-AA6D-F501-E98B-215E4AC06044}"/>
                </a:ext>
              </a:extLst>
            </p:cNvPr>
            <p:cNvSpPr/>
            <p:nvPr/>
          </p:nvSpPr>
          <p:spPr>
            <a:xfrm>
              <a:off x="4815203" y="2288068"/>
              <a:ext cx="78489" cy="69891"/>
            </a:xfrm>
            <a:custGeom>
              <a:avLst/>
              <a:gdLst/>
              <a:ahLst/>
              <a:cxnLst/>
              <a:rect l="l" t="t" r="r" b="b"/>
              <a:pathLst>
                <a:path w="3049" h="2715" extrusionOk="0">
                  <a:moveTo>
                    <a:pt x="1430" y="0"/>
                  </a:moveTo>
                  <a:cubicBezTo>
                    <a:pt x="1001" y="500"/>
                    <a:pt x="525" y="965"/>
                    <a:pt x="1" y="1405"/>
                  </a:cubicBezTo>
                  <a:cubicBezTo>
                    <a:pt x="620" y="1834"/>
                    <a:pt x="1239" y="2262"/>
                    <a:pt x="1834" y="2715"/>
                  </a:cubicBezTo>
                  <a:cubicBezTo>
                    <a:pt x="1858" y="2691"/>
                    <a:pt x="1894" y="2667"/>
                    <a:pt x="1918" y="2643"/>
                  </a:cubicBezTo>
                  <a:cubicBezTo>
                    <a:pt x="2334" y="2250"/>
                    <a:pt x="2704" y="1834"/>
                    <a:pt x="3049" y="1381"/>
                  </a:cubicBezTo>
                  <a:cubicBezTo>
                    <a:pt x="2501" y="953"/>
                    <a:pt x="1953" y="512"/>
                    <a:pt x="1453" y="36"/>
                  </a:cubicBezTo>
                  <a:cubicBezTo>
                    <a:pt x="1441" y="24"/>
                    <a:pt x="1430" y="12"/>
                    <a:pt x="143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Google Shape;608;p23">
              <a:extLst>
                <a:ext uri="{FF2B5EF4-FFF2-40B4-BE49-F238E27FC236}">
                  <a16:creationId xmlns:a16="http://schemas.microsoft.com/office/drawing/2014/main" id="{764EB956-4C20-75DF-45F7-63DDB32CFF77}"/>
                </a:ext>
              </a:extLst>
            </p:cNvPr>
            <p:cNvSpPr/>
            <p:nvPr/>
          </p:nvSpPr>
          <p:spPr>
            <a:xfrm>
              <a:off x="4776898" y="1863868"/>
              <a:ext cx="110358" cy="71461"/>
            </a:xfrm>
            <a:custGeom>
              <a:avLst/>
              <a:gdLst/>
              <a:ahLst/>
              <a:cxnLst/>
              <a:rect l="l" t="t" r="r" b="b"/>
              <a:pathLst>
                <a:path w="4287" h="2776" extrusionOk="0">
                  <a:moveTo>
                    <a:pt x="1" y="1"/>
                  </a:moveTo>
                  <a:cubicBezTo>
                    <a:pt x="584" y="322"/>
                    <a:pt x="1144" y="692"/>
                    <a:pt x="1667" y="1108"/>
                  </a:cubicBezTo>
                  <a:cubicBezTo>
                    <a:pt x="2036" y="1406"/>
                    <a:pt x="2382" y="1727"/>
                    <a:pt x="2691" y="2073"/>
                  </a:cubicBezTo>
                  <a:cubicBezTo>
                    <a:pt x="3227" y="2275"/>
                    <a:pt x="3775" y="2513"/>
                    <a:pt x="4287" y="2775"/>
                  </a:cubicBezTo>
                  <a:cubicBezTo>
                    <a:pt x="3108" y="1549"/>
                    <a:pt x="1608" y="620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Google Shape;609;p23">
              <a:extLst>
                <a:ext uri="{FF2B5EF4-FFF2-40B4-BE49-F238E27FC236}">
                  <a16:creationId xmlns:a16="http://schemas.microsoft.com/office/drawing/2014/main" id="{62A65E3D-0857-A796-4D40-33F0CD3170DE}"/>
                </a:ext>
              </a:extLst>
            </p:cNvPr>
            <p:cNvSpPr/>
            <p:nvPr/>
          </p:nvSpPr>
          <p:spPr>
            <a:xfrm>
              <a:off x="4768918" y="2328199"/>
              <a:ext cx="88014" cy="62554"/>
            </a:xfrm>
            <a:custGeom>
              <a:avLst/>
              <a:gdLst/>
              <a:ahLst/>
              <a:cxnLst/>
              <a:rect l="l" t="t" r="r" b="b"/>
              <a:pathLst>
                <a:path w="3419" h="2430" extrusionOk="0">
                  <a:moveTo>
                    <a:pt x="1608" y="1"/>
                  </a:moveTo>
                  <a:cubicBezTo>
                    <a:pt x="1096" y="418"/>
                    <a:pt x="561" y="799"/>
                    <a:pt x="1" y="1132"/>
                  </a:cubicBezTo>
                  <a:cubicBezTo>
                    <a:pt x="632" y="1525"/>
                    <a:pt x="1287" y="1954"/>
                    <a:pt x="1870" y="2430"/>
                  </a:cubicBezTo>
                  <a:cubicBezTo>
                    <a:pt x="2418" y="2120"/>
                    <a:pt x="2942" y="1751"/>
                    <a:pt x="3418" y="1346"/>
                  </a:cubicBezTo>
                  <a:cubicBezTo>
                    <a:pt x="2799" y="918"/>
                    <a:pt x="2204" y="465"/>
                    <a:pt x="1608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Google Shape;610;p23">
              <a:extLst>
                <a:ext uri="{FF2B5EF4-FFF2-40B4-BE49-F238E27FC236}">
                  <a16:creationId xmlns:a16="http://schemas.microsoft.com/office/drawing/2014/main" id="{030E2635-C554-C3A2-C80D-567F7078B519}"/>
                </a:ext>
              </a:extLst>
            </p:cNvPr>
            <p:cNvSpPr/>
            <p:nvPr/>
          </p:nvSpPr>
          <p:spPr>
            <a:xfrm>
              <a:off x="4716815" y="2360994"/>
              <a:ext cx="91978" cy="53673"/>
            </a:xfrm>
            <a:custGeom>
              <a:avLst/>
              <a:gdLst/>
              <a:ahLst/>
              <a:cxnLst/>
              <a:rect l="l" t="t" r="r" b="b"/>
              <a:pathLst>
                <a:path w="3573" h="2085" extrusionOk="0">
                  <a:moveTo>
                    <a:pt x="1751" y="1"/>
                  </a:moveTo>
                  <a:cubicBezTo>
                    <a:pt x="1192" y="322"/>
                    <a:pt x="608" y="584"/>
                    <a:pt x="1" y="799"/>
                  </a:cubicBezTo>
                  <a:cubicBezTo>
                    <a:pt x="596" y="1191"/>
                    <a:pt x="1168" y="1620"/>
                    <a:pt x="1703" y="2073"/>
                  </a:cubicBezTo>
                  <a:cubicBezTo>
                    <a:pt x="1715" y="2073"/>
                    <a:pt x="1715" y="2084"/>
                    <a:pt x="1715" y="2084"/>
                  </a:cubicBezTo>
                  <a:cubicBezTo>
                    <a:pt x="2358" y="1882"/>
                    <a:pt x="2977" y="1632"/>
                    <a:pt x="3573" y="1322"/>
                  </a:cubicBezTo>
                  <a:cubicBezTo>
                    <a:pt x="2942" y="930"/>
                    <a:pt x="2323" y="465"/>
                    <a:pt x="175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Google Shape;611;p23">
              <a:extLst>
                <a:ext uri="{FF2B5EF4-FFF2-40B4-BE49-F238E27FC236}">
                  <a16:creationId xmlns:a16="http://schemas.microsoft.com/office/drawing/2014/main" id="{03FC2579-5F02-22C8-CB3F-A965ABF3DA9E}"/>
                </a:ext>
              </a:extLst>
            </p:cNvPr>
            <p:cNvSpPr/>
            <p:nvPr/>
          </p:nvSpPr>
          <p:spPr>
            <a:xfrm>
              <a:off x="4661957" y="2384291"/>
              <a:ext cx="89841" cy="43247"/>
            </a:xfrm>
            <a:custGeom>
              <a:avLst/>
              <a:gdLst/>
              <a:ahLst/>
              <a:cxnLst/>
              <a:rect l="l" t="t" r="r" b="b"/>
              <a:pathLst>
                <a:path w="3490" h="1680" extrusionOk="0">
                  <a:moveTo>
                    <a:pt x="1834" y="1"/>
                  </a:moveTo>
                  <a:cubicBezTo>
                    <a:pt x="1227" y="203"/>
                    <a:pt x="620" y="346"/>
                    <a:pt x="1" y="417"/>
                  </a:cubicBezTo>
                  <a:cubicBezTo>
                    <a:pt x="596" y="834"/>
                    <a:pt x="1191" y="1239"/>
                    <a:pt x="1763" y="1680"/>
                  </a:cubicBezTo>
                  <a:cubicBezTo>
                    <a:pt x="2346" y="1584"/>
                    <a:pt x="2930" y="1453"/>
                    <a:pt x="3489" y="1299"/>
                  </a:cubicBezTo>
                  <a:cubicBezTo>
                    <a:pt x="2918" y="906"/>
                    <a:pt x="2358" y="465"/>
                    <a:pt x="1834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Google Shape;612;p23">
              <a:extLst>
                <a:ext uri="{FF2B5EF4-FFF2-40B4-BE49-F238E27FC236}">
                  <a16:creationId xmlns:a16="http://schemas.microsoft.com/office/drawing/2014/main" id="{63ADDC03-E66C-50F3-D0C2-773B28ED8B29}"/>
                </a:ext>
              </a:extLst>
            </p:cNvPr>
            <p:cNvSpPr/>
            <p:nvPr/>
          </p:nvSpPr>
          <p:spPr>
            <a:xfrm>
              <a:off x="4596056" y="2393790"/>
              <a:ext cx="101786" cy="38948"/>
            </a:xfrm>
            <a:custGeom>
              <a:avLst/>
              <a:gdLst/>
              <a:ahLst/>
              <a:cxnLst/>
              <a:rect l="l" t="t" r="r" b="b"/>
              <a:pathLst>
                <a:path w="3954" h="1513" extrusionOk="0">
                  <a:moveTo>
                    <a:pt x="1" y="1"/>
                  </a:moveTo>
                  <a:cubicBezTo>
                    <a:pt x="298" y="215"/>
                    <a:pt x="584" y="418"/>
                    <a:pt x="858" y="632"/>
                  </a:cubicBezTo>
                  <a:cubicBezTo>
                    <a:pt x="1227" y="906"/>
                    <a:pt x="1644" y="1156"/>
                    <a:pt x="1942" y="1489"/>
                  </a:cubicBezTo>
                  <a:cubicBezTo>
                    <a:pt x="1942" y="1501"/>
                    <a:pt x="1942" y="1513"/>
                    <a:pt x="1953" y="1513"/>
                  </a:cubicBezTo>
                  <a:cubicBezTo>
                    <a:pt x="2620" y="1513"/>
                    <a:pt x="3287" y="1465"/>
                    <a:pt x="3954" y="1370"/>
                  </a:cubicBezTo>
                  <a:cubicBezTo>
                    <a:pt x="3358" y="965"/>
                    <a:pt x="2787" y="525"/>
                    <a:pt x="2203" y="84"/>
                  </a:cubicBezTo>
                  <a:cubicBezTo>
                    <a:pt x="1937" y="110"/>
                    <a:pt x="1673" y="124"/>
                    <a:pt x="1409" y="124"/>
                  </a:cubicBezTo>
                  <a:cubicBezTo>
                    <a:pt x="953" y="124"/>
                    <a:pt x="501" y="84"/>
                    <a:pt x="48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Google Shape;613;p23">
              <a:extLst>
                <a:ext uri="{FF2B5EF4-FFF2-40B4-BE49-F238E27FC236}">
                  <a16:creationId xmlns:a16="http://schemas.microsoft.com/office/drawing/2014/main" id="{E419F306-49FB-4B71-24E4-5E43F7A709F5}"/>
                </a:ext>
              </a:extLst>
            </p:cNvPr>
            <p:cNvSpPr/>
            <p:nvPr/>
          </p:nvSpPr>
          <p:spPr>
            <a:xfrm>
              <a:off x="4537208" y="2393197"/>
              <a:ext cx="100859" cy="39540"/>
            </a:xfrm>
            <a:custGeom>
              <a:avLst/>
              <a:gdLst/>
              <a:ahLst/>
              <a:cxnLst/>
              <a:rect l="l" t="t" r="r" b="b"/>
              <a:pathLst>
                <a:path w="3918" h="1536" extrusionOk="0">
                  <a:moveTo>
                    <a:pt x="1" y="0"/>
                  </a:moveTo>
                  <a:lnTo>
                    <a:pt x="1" y="0"/>
                  </a:lnTo>
                  <a:cubicBezTo>
                    <a:pt x="334" y="238"/>
                    <a:pt x="668" y="488"/>
                    <a:pt x="1013" y="726"/>
                  </a:cubicBezTo>
                  <a:cubicBezTo>
                    <a:pt x="1370" y="964"/>
                    <a:pt x="1739" y="1179"/>
                    <a:pt x="2084" y="1429"/>
                  </a:cubicBezTo>
                  <a:cubicBezTo>
                    <a:pt x="2680" y="1500"/>
                    <a:pt x="3299" y="1536"/>
                    <a:pt x="3918" y="1536"/>
                  </a:cubicBezTo>
                  <a:cubicBezTo>
                    <a:pt x="3549" y="1322"/>
                    <a:pt x="3216" y="1012"/>
                    <a:pt x="2882" y="762"/>
                  </a:cubicBezTo>
                  <a:cubicBezTo>
                    <a:pt x="2573" y="524"/>
                    <a:pt x="2263" y="286"/>
                    <a:pt x="1953" y="48"/>
                  </a:cubicBezTo>
                  <a:cubicBezTo>
                    <a:pt x="1701" y="66"/>
                    <a:pt x="1449" y="75"/>
                    <a:pt x="1197" y="75"/>
                  </a:cubicBezTo>
                  <a:cubicBezTo>
                    <a:pt x="796" y="75"/>
                    <a:pt x="396" y="51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Google Shape;614;p23">
              <a:extLst>
                <a:ext uri="{FF2B5EF4-FFF2-40B4-BE49-F238E27FC236}">
                  <a16:creationId xmlns:a16="http://schemas.microsoft.com/office/drawing/2014/main" id="{62A06969-928F-B3DD-D04A-157AFAA87C60}"/>
                </a:ext>
              </a:extLst>
            </p:cNvPr>
            <p:cNvSpPr/>
            <p:nvPr/>
          </p:nvSpPr>
          <p:spPr>
            <a:xfrm>
              <a:off x="4481115" y="2380018"/>
              <a:ext cx="91386" cy="47521"/>
            </a:xfrm>
            <a:custGeom>
              <a:avLst/>
              <a:gdLst/>
              <a:ahLst/>
              <a:cxnLst/>
              <a:rect l="l" t="t" r="r" b="b"/>
              <a:pathLst>
                <a:path w="3550" h="1846" extrusionOk="0">
                  <a:moveTo>
                    <a:pt x="1" y="0"/>
                  </a:moveTo>
                  <a:cubicBezTo>
                    <a:pt x="263" y="202"/>
                    <a:pt x="525" y="417"/>
                    <a:pt x="787" y="607"/>
                  </a:cubicBezTo>
                  <a:cubicBezTo>
                    <a:pt x="1156" y="881"/>
                    <a:pt x="1608" y="1119"/>
                    <a:pt x="1894" y="1476"/>
                  </a:cubicBezTo>
                  <a:cubicBezTo>
                    <a:pt x="2061" y="1512"/>
                    <a:pt x="2204" y="1572"/>
                    <a:pt x="2370" y="1607"/>
                  </a:cubicBezTo>
                  <a:cubicBezTo>
                    <a:pt x="2751" y="1703"/>
                    <a:pt x="3144" y="1774"/>
                    <a:pt x="3549" y="1846"/>
                  </a:cubicBezTo>
                  <a:cubicBezTo>
                    <a:pt x="2954" y="1476"/>
                    <a:pt x="2370" y="1000"/>
                    <a:pt x="1882" y="548"/>
                  </a:cubicBezTo>
                  <a:cubicBezTo>
                    <a:pt x="1858" y="524"/>
                    <a:pt x="1858" y="488"/>
                    <a:pt x="1858" y="464"/>
                  </a:cubicBezTo>
                  <a:cubicBezTo>
                    <a:pt x="1227" y="369"/>
                    <a:pt x="608" y="214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Google Shape;615;p23">
              <a:extLst>
                <a:ext uri="{FF2B5EF4-FFF2-40B4-BE49-F238E27FC236}">
                  <a16:creationId xmlns:a16="http://schemas.microsoft.com/office/drawing/2014/main" id="{8FB75148-81FC-B63B-8A8C-2AC2861972AE}"/>
                </a:ext>
              </a:extLst>
            </p:cNvPr>
            <p:cNvSpPr/>
            <p:nvPr/>
          </p:nvSpPr>
          <p:spPr>
            <a:xfrm>
              <a:off x="4382444" y="2321455"/>
              <a:ext cx="126911" cy="89841"/>
            </a:xfrm>
            <a:custGeom>
              <a:avLst/>
              <a:gdLst/>
              <a:ahLst/>
              <a:cxnLst/>
              <a:rect l="l" t="t" r="r" b="b"/>
              <a:pathLst>
                <a:path w="4930" h="3490" extrusionOk="0">
                  <a:moveTo>
                    <a:pt x="0" y="1"/>
                  </a:moveTo>
                  <a:lnTo>
                    <a:pt x="0" y="1"/>
                  </a:lnTo>
                  <a:cubicBezTo>
                    <a:pt x="1298" y="1537"/>
                    <a:pt x="2929" y="2739"/>
                    <a:pt x="4929" y="3489"/>
                  </a:cubicBezTo>
                  <a:cubicBezTo>
                    <a:pt x="4763" y="3359"/>
                    <a:pt x="4608" y="3228"/>
                    <a:pt x="4453" y="3097"/>
                  </a:cubicBezTo>
                  <a:cubicBezTo>
                    <a:pt x="4048" y="2763"/>
                    <a:pt x="3655" y="2418"/>
                    <a:pt x="3274" y="2061"/>
                  </a:cubicBezTo>
                  <a:cubicBezTo>
                    <a:pt x="2084" y="1561"/>
                    <a:pt x="965" y="858"/>
                    <a:pt x="0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Google Shape;616;p23">
              <a:extLst>
                <a:ext uri="{FF2B5EF4-FFF2-40B4-BE49-F238E27FC236}">
                  <a16:creationId xmlns:a16="http://schemas.microsoft.com/office/drawing/2014/main" id="{2287FD09-90BB-2648-7B26-C7397B0E4B97}"/>
                </a:ext>
              </a:extLst>
            </p:cNvPr>
            <p:cNvSpPr/>
            <p:nvPr/>
          </p:nvSpPr>
          <p:spPr>
            <a:xfrm>
              <a:off x="4294173" y="1834677"/>
              <a:ext cx="561676" cy="476751"/>
            </a:xfrm>
            <a:custGeom>
              <a:avLst/>
              <a:gdLst/>
              <a:ahLst/>
              <a:cxnLst/>
              <a:rect l="l" t="t" r="r" b="b"/>
              <a:pathLst>
                <a:path w="21819" h="18520" extrusionOk="0">
                  <a:moveTo>
                    <a:pt x="11656" y="1"/>
                  </a:moveTo>
                  <a:cubicBezTo>
                    <a:pt x="8745" y="1"/>
                    <a:pt x="5826" y="843"/>
                    <a:pt x="3572" y="2730"/>
                  </a:cubicBezTo>
                  <a:cubicBezTo>
                    <a:pt x="1036" y="4850"/>
                    <a:pt x="0" y="7922"/>
                    <a:pt x="226" y="11160"/>
                  </a:cubicBezTo>
                  <a:cubicBezTo>
                    <a:pt x="381" y="13386"/>
                    <a:pt x="810" y="17732"/>
                    <a:pt x="3393" y="18506"/>
                  </a:cubicBezTo>
                  <a:cubicBezTo>
                    <a:pt x="3424" y="18515"/>
                    <a:pt x="3454" y="18519"/>
                    <a:pt x="3484" y="18519"/>
                  </a:cubicBezTo>
                  <a:cubicBezTo>
                    <a:pt x="3764" y="18519"/>
                    <a:pt x="3976" y="18138"/>
                    <a:pt x="3739" y="17923"/>
                  </a:cubicBezTo>
                  <a:cubicBezTo>
                    <a:pt x="1834" y="16220"/>
                    <a:pt x="1548" y="12351"/>
                    <a:pt x="1631" y="9981"/>
                  </a:cubicBezTo>
                  <a:cubicBezTo>
                    <a:pt x="1727" y="7148"/>
                    <a:pt x="3060" y="4695"/>
                    <a:pt x="5453" y="3159"/>
                  </a:cubicBezTo>
                  <a:cubicBezTo>
                    <a:pt x="7421" y="1902"/>
                    <a:pt x="9586" y="1378"/>
                    <a:pt x="11774" y="1378"/>
                  </a:cubicBezTo>
                  <a:cubicBezTo>
                    <a:pt x="15079" y="1378"/>
                    <a:pt x="18438" y="2573"/>
                    <a:pt x="21253" y="4242"/>
                  </a:cubicBezTo>
                  <a:cubicBezTo>
                    <a:pt x="21299" y="4270"/>
                    <a:pt x="21346" y="4283"/>
                    <a:pt x="21392" y="4283"/>
                  </a:cubicBezTo>
                  <a:cubicBezTo>
                    <a:pt x="21622" y="4283"/>
                    <a:pt x="21818" y="3978"/>
                    <a:pt x="21610" y="3790"/>
                  </a:cubicBezTo>
                  <a:cubicBezTo>
                    <a:pt x="18895" y="1492"/>
                    <a:pt x="16169" y="254"/>
                    <a:pt x="12561" y="28"/>
                  </a:cubicBezTo>
                  <a:cubicBezTo>
                    <a:pt x="12260" y="10"/>
                    <a:pt x="11958" y="1"/>
                    <a:pt x="11656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3" name="Google Shape;618;p23">
            <a:extLst>
              <a:ext uri="{FF2B5EF4-FFF2-40B4-BE49-F238E27FC236}">
                <a16:creationId xmlns:a16="http://schemas.microsoft.com/office/drawing/2014/main" id="{50F41821-DC7E-0D88-2344-19B44F4FE884}"/>
              </a:ext>
            </a:extLst>
          </p:cNvPr>
          <p:cNvSpPr/>
          <p:nvPr/>
        </p:nvSpPr>
        <p:spPr>
          <a:xfrm rot="2884255" flipH="1">
            <a:off x="7762667" y="972205"/>
            <a:ext cx="637888" cy="2056155"/>
          </a:xfrm>
          <a:custGeom>
            <a:avLst/>
            <a:gdLst/>
            <a:ahLst/>
            <a:cxnLst/>
            <a:rect l="l" t="t" r="r" b="b"/>
            <a:pathLst>
              <a:path w="16919" h="54649" extrusionOk="0">
                <a:moveTo>
                  <a:pt x="4363" y="0"/>
                </a:moveTo>
                <a:cubicBezTo>
                  <a:pt x="3171" y="0"/>
                  <a:pt x="1980" y="39"/>
                  <a:pt x="798" y="118"/>
                </a:cubicBezTo>
                <a:cubicBezTo>
                  <a:pt x="12" y="166"/>
                  <a:pt x="0" y="1320"/>
                  <a:pt x="798" y="1344"/>
                </a:cubicBezTo>
                <a:cubicBezTo>
                  <a:pt x="3703" y="1439"/>
                  <a:pt x="6596" y="1475"/>
                  <a:pt x="9489" y="1666"/>
                </a:cubicBezTo>
                <a:cubicBezTo>
                  <a:pt x="10704" y="1749"/>
                  <a:pt x="12311" y="1606"/>
                  <a:pt x="13383" y="2249"/>
                </a:cubicBezTo>
                <a:cubicBezTo>
                  <a:pt x="14823" y="3106"/>
                  <a:pt x="14561" y="5619"/>
                  <a:pt x="14657" y="7047"/>
                </a:cubicBezTo>
                <a:cubicBezTo>
                  <a:pt x="15050" y="12798"/>
                  <a:pt x="15311" y="18549"/>
                  <a:pt x="15419" y="24311"/>
                </a:cubicBezTo>
                <a:cubicBezTo>
                  <a:pt x="15526" y="29955"/>
                  <a:pt x="15490" y="35598"/>
                  <a:pt x="15323" y="41242"/>
                </a:cubicBezTo>
                <a:cubicBezTo>
                  <a:pt x="15228" y="44183"/>
                  <a:pt x="15097" y="47112"/>
                  <a:pt x="14930" y="50041"/>
                </a:cubicBezTo>
                <a:cubicBezTo>
                  <a:pt x="14871" y="50993"/>
                  <a:pt x="14978" y="52458"/>
                  <a:pt x="13835" y="52934"/>
                </a:cubicBezTo>
                <a:cubicBezTo>
                  <a:pt x="13311" y="53160"/>
                  <a:pt x="12371" y="53136"/>
                  <a:pt x="11799" y="53172"/>
                </a:cubicBezTo>
                <a:cubicBezTo>
                  <a:pt x="11062" y="53218"/>
                  <a:pt x="10323" y="53239"/>
                  <a:pt x="9583" y="53239"/>
                </a:cubicBezTo>
                <a:cubicBezTo>
                  <a:pt x="8793" y="53239"/>
                  <a:pt x="8003" y="53215"/>
                  <a:pt x="7215" y="53172"/>
                </a:cubicBezTo>
                <a:cubicBezTo>
                  <a:pt x="7196" y="53171"/>
                  <a:pt x="7178" y="53170"/>
                  <a:pt x="7160" y="53170"/>
                </a:cubicBezTo>
                <a:cubicBezTo>
                  <a:pt x="6299" y="53170"/>
                  <a:pt x="6317" y="54542"/>
                  <a:pt x="7215" y="54589"/>
                </a:cubicBezTo>
                <a:cubicBezTo>
                  <a:pt x="7978" y="54625"/>
                  <a:pt x="8743" y="54648"/>
                  <a:pt x="9510" y="54648"/>
                </a:cubicBezTo>
                <a:cubicBezTo>
                  <a:pt x="10490" y="54648"/>
                  <a:pt x="11472" y="54611"/>
                  <a:pt x="12454" y="54517"/>
                </a:cubicBezTo>
                <a:cubicBezTo>
                  <a:pt x="13418" y="54434"/>
                  <a:pt x="14549" y="54386"/>
                  <a:pt x="15323" y="53720"/>
                </a:cubicBezTo>
                <a:cubicBezTo>
                  <a:pt x="16216" y="52970"/>
                  <a:pt x="16193" y="51791"/>
                  <a:pt x="16264" y="50719"/>
                </a:cubicBezTo>
                <a:cubicBezTo>
                  <a:pt x="16383" y="48922"/>
                  <a:pt x="16466" y="47112"/>
                  <a:pt x="16538" y="45314"/>
                </a:cubicBezTo>
                <a:cubicBezTo>
                  <a:pt x="16835" y="38313"/>
                  <a:pt x="16919" y="31312"/>
                  <a:pt x="16776" y="24311"/>
                </a:cubicBezTo>
                <a:cubicBezTo>
                  <a:pt x="16645" y="17584"/>
                  <a:pt x="16597" y="10667"/>
                  <a:pt x="15728" y="3987"/>
                </a:cubicBezTo>
                <a:cubicBezTo>
                  <a:pt x="15395" y="1487"/>
                  <a:pt x="13811" y="713"/>
                  <a:pt x="11490" y="439"/>
                </a:cubicBezTo>
                <a:cubicBezTo>
                  <a:pt x="9140" y="154"/>
                  <a:pt x="6748" y="0"/>
                  <a:pt x="4363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304" name="Google Shape;619;p23">
            <a:extLst>
              <a:ext uri="{FF2B5EF4-FFF2-40B4-BE49-F238E27FC236}">
                <a16:creationId xmlns:a16="http://schemas.microsoft.com/office/drawing/2014/main" id="{586533DB-46C4-D967-30AD-71CAD2142939}"/>
              </a:ext>
            </a:extLst>
          </p:cNvPr>
          <p:cNvGrpSpPr/>
          <p:nvPr/>
        </p:nvGrpSpPr>
        <p:grpSpPr>
          <a:xfrm>
            <a:off x="6307681" y="2190385"/>
            <a:ext cx="1591893" cy="837376"/>
            <a:chOff x="5431824" y="2078330"/>
            <a:chExt cx="855954" cy="510475"/>
          </a:xfrm>
        </p:grpSpPr>
        <p:sp>
          <p:nvSpPr>
            <p:cNvPr id="338" name="Google Shape;620;p23">
              <a:extLst>
                <a:ext uri="{FF2B5EF4-FFF2-40B4-BE49-F238E27FC236}">
                  <a16:creationId xmlns:a16="http://schemas.microsoft.com/office/drawing/2014/main" id="{B3A2B061-AD92-87AF-5ED9-664D35580223}"/>
                </a:ext>
              </a:extLst>
            </p:cNvPr>
            <p:cNvSpPr/>
            <p:nvPr/>
          </p:nvSpPr>
          <p:spPr>
            <a:xfrm>
              <a:off x="5432367" y="2078330"/>
              <a:ext cx="855411" cy="510475"/>
            </a:xfrm>
            <a:custGeom>
              <a:avLst/>
              <a:gdLst/>
              <a:ahLst/>
              <a:cxnLst/>
              <a:rect l="l" t="t" r="r" b="b"/>
              <a:pathLst>
                <a:path w="37779" h="22545" extrusionOk="0">
                  <a:moveTo>
                    <a:pt x="33207" y="2127"/>
                  </a:moveTo>
                  <a:cubicBezTo>
                    <a:pt x="34481" y="2829"/>
                    <a:pt x="35969" y="3365"/>
                    <a:pt x="36469" y="4806"/>
                  </a:cubicBezTo>
                  <a:cubicBezTo>
                    <a:pt x="36517" y="4937"/>
                    <a:pt x="36540" y="5068"/>
                    <a:pt x="36588" y="5199"/>
                  </a:cubicBezTo>
                  <a:cubicBezTo>
                    <a:pt x="35612" y="4699"/>
                    <a:pt x="34659" y="4163"/>
                    <a:pt x="33719" y="3615"/>
                  </a:cubicBezTo>
                  <a:cubicBezTo>
                    <a:pt x="33635" y="3329"/>
                    <a:pt x="33552" y="3044"/>
                    <a:pt x="33457" y="2770"/>
                  </a:cubicBezTo>
                  <a:cubicBezTo>
                    <a:pt x="33385" y="2544"/>
                    <a:pt x="33302" y="2329"/>
                    <a:pt x="33207" y="2127"/>
                  </a:cubicBezTo>
                  <a:close/>
                  <a:moveTo>
                    <a:pt x="33838" y="4044"/>
                  </a:moveTo>
                  <a:lnTo>
                    <a:pt x="33838" y="4044"/>
                  </a:lnTo>
                  <a:cubicBezTo>
                    <a:pt x="34766" y="4627"/>
                    <a:pt x="35719" y="5187"/>
                    <a:pt x="36695" y="5699"/>
                  </a:cubicBezTo>
                  <a:cubicBezTo>
                    <a:pt x="36790" y="6223"/>
                    <a:pt x="36838" y="6770"/>
                    <a:pt x="36898" y="7306"/>
                  </a:cubicBezTo>
                  <a:cubicBezTo>
                    <a:pt x="36064" y="6639"/>
                    <a:pt x="35135" y="6080"/>
                    <a:pt x="34195" y="5556"/>
                  </a:cubicBezTo>
                  <a:cubicBezTo>
                    <a:pt x="34088" y="5056"/>
                    <a:pt x="33969" y="4544"/>
                    <a:pt x="33838" y="4044"/>
                  </a:cubicBezTo>
                  <a:close/>
                  <a:moveTo>
                    <a:pt x="34266" y="5865"/>
                  </a:moveTo>
                  <a:lnTo>
                    <a:pt x="34266" y="5865"/>
                  </a:lnTo>
                  <a:cubicBezTo>
                    <a:pt x="35171" y="6461"/>
                    <a:pt x="36040" y="7116"/>
                    <a:pt x="36945" y="7723"/>
                  </a:cubicBezTo>
                  <a:cubicBezTo>
                    <a:pt x="36945" y="7818"/>
                    <a:pt x="36957" y="7901"/>
                    <a:pt x="36969" y="7985"/>
                  </a:cubicBezTo>
                  <a:cubicBezTo>
                    <a:pt x="37028" y="8413"/>
                    <a:pt x="37088" y="8830"/>
                    <a:pt x="37136" y="9247"/>
                  </a:cubicBezTo>
                  <a:cubicBezTo>
                    <a:pt x="36326" y="8699"/>
                    <a:pt x="35457" y="8199"/>
                    <a:pt x="34588" y="7723"/>
                  </a:cubicBezTo>
                  <a:cubicBezTo>
                    <a:pt x="34492" y="7104"/>
                    <a:pt x="34385" y="6485"/>
                    <a:pt x="34266" y="5865"/>
                  </a:cubicBezTo>
                  <a:close/>
                  <a:moveTo>
                    <a:pt x="34647" y="8032"/>
                  </a:moveTo>
                  <a:lnTo>
                    <a:pt x="34647" y="8032"/>
                  </a:lnTo>
                  <a:cubicBezTo>
                    <a:pt x="35457" y="8592"/>
                    <a:pt x="36302" y="9152"/>
                    <a:pt x="37171" y="9616"/>
                  </a:cubicBezTo>
                  <a:cubicBezTo>
                    <a:pt x="37219" y="10152"/>
                    <a:pt x="37231" y="10676"/>
                    <a:pt x="37195" y="11223"/>
                  </a:cubicBezTo>
                  <a:cubicBezTo>
                    <a:pt x="36421" y="10628"/>
                    <a:pt x="35600" y="10080"/>
                    <a:pt x="34838" y="9473"/>
                  </a:cubicBezTo>
                  <a:cubicBezTo>
                    <a:pt x="34778" y="8985"/>
                    <a:pt x="34719" y="8509"/>
                    <a:pt x="34647" y="8032"/>
                  </a:cubicBezTo>
                  <a:close/>
                  <a:moveTo>
                    <a:pt x="34873" y="9747"/>
                  </a:moveTo>
                  <a:cubicBezTo>
                    <a:pt x="35600" y="10378"/>
                    <a:pt x="36350" y="11045"/>
                    <a:pt x="37171" y="11557"/>
                  </a:cubicBezTo>
                  <a:cubicBezTo>
                    <a:pt x="37124" y="12009"/>
                    <a:pt x="37088" y="12461"/>
                    <a:pt x="37064" y="12914"/>
                  </a:cubicBezTo>
                  <a:cubicBezTo>
                    <a:pt x="36386" y="12366"/>
                    <a:pt x="35707" y="11819"/>
                    <a:pt x="35016" y="11295"/>
                  </a:cubicBezTo>
                  <a:cubicBezTo>
                    <a:pt x="34981" y="10783"/>
                    <a:pt x="34933" y="10259"/>
                    <a:pt x="34873" y="9747"/>
                  </a:cubicBezTo>
                  <a:close/>
                  <a:moveTo>
                    <a:pt x="35040" y="11652"/>
                  </a:moveTo>
                  <a:cubicBezTo>
                    <a:pt x="35695" y="12211"/>
                    <a:pt x="36362" y="12747"/>
                    <a:pt x="37017" y="13295"/>
                  </a:cubicBezTo>
                  <a:lnTo>
                    <a:pt x="37040" y="13295"/>
                  </a:lnTo>
                  <a:cubicBezTo>
                    <a:pt x="37017" y="13831"/>
                    <a:pt x="37005" y="14366"/>
                    <a:pt x="37028" y="14914"/>
                  </a:cubicBezTo>
                  <a:cubicBezTo>
                    <a:pt x="36778" y="14736"/>
                    <a:pt x="36517" y="14545"/>
                    <a:pt x="36266" y="14366"/>
                  </a:cubicBezTo>
                  <a:cubicBezTo>
                    <a:pt x="35897" y="14093"/>
                    <a:pt x="35540" y="13724"/>
                    <a:pt x="35123" y="13533"/>
                  </a:cubicBezTo>
                  <a:cubicBezTo>
                    <a:pt x="35123" y="13509"/>
                    <a:pt x="35123" y="13497"/>
                    <a:pt x="35123" y="13474"/>
                  </a:cubicBezTo>
                  <a:cubicBezTo>
                    <a:pt x="35112" y="12866"/>
                    <a:pt x="35076" y="12259"/>
                    <a:pt x="35040" y="11652"/>
                  </a:cubicBezTo>
                  <a:close/>
                  <a:moveTo>
                    <a:pt x="35135" y="13878"/>
                  </a:moveTo>
                  <a:lnTo>
                    <a:pt x="35135" y="13878"/>
                  </a:lnTo>
                  <a:cubicBezTo>
                    <a:pt x="35397" y="14164"/>
                    <a:pt x="35766" y="14402"/>
                    <a:pt x="36064" y="14640"/>
                  </a:cubicBezTo>
                  <a:cubicBezTo>
                    <a:pt x="36374" y="14890"/>
                    <a:pt x="36707" y="15140"/>
                    <a:pt x="37040" y="15367"/>
                  </a:cubicBezTo>
                  <a:cubicBezTo>
                    <a:pt x="37076" y="15998"/>
                    <a:pt x="37100" y="16641"/>
                    <a:pt x="37052" y="17283"/>
                  </a:cubicBezTo>
                  <a:cubicBezTo>
                    <a:pt x="36469" y="16795"/>
                    <a:pt x="35826" y="16331"/>
                    <a:pt x="35183" y="15890"/>
                  </a:cubicBezTo>
                  <a:cubicBezTo>
                    <a:pt x="35207" y="15200"/>
                    <a:pt x="35159" y="14497"/>
                    <a:pt x="35135" y="13878"/>
                  </a:cubicBezTo>
                  <a:close/>
                  <a:moveTo>
                    <a:pt x="35171" y="16260"/>
                  </a:moveTo>
                  <a:cubicBezTo>
                    <a:pt x="35755" y="16772"/>
                    <a:pt x="36386" y="17260"/>
                    <a:pt x="37017" y="17688"/>
                  </a:cubicBezTo>
                  <a:cubicBezTo>
                    <a:pt x="36993" y="17879"/>
                    <a:pt x="36957" y="18057"/>
                    <a:pt x="36909" y="18248"/>
                  </a:cubicBezTo>
                  <a:cubicBezTo>
                    <a:pt x="36814" y="18665"/>
                    <a:pt x="36659" y="19034"/>
                    <a:pt x="36457" y="19355"/>
                  </a:cubicBezTo>
                  <a:cubicBezTo>
                    <a:pt x="35945" y="18867"/>
                    <a:pt x="35326" y="18450"/>
                    <a:pt x="34731" y="18045"/>
                  </a:cubicBezTo>
                  <a:cubicBezTo>
                    <a:pt x="34778" y="17962"/>
                    <a:pt x="34826" y="17867"/>
                    <a:pt x="34862" y="17760"/>
                  </a:cubicBezTo>
                  <a:cubicBezTo>
                    <a:pt x="35052" y="17319"/>
                    <a:pt x="35135" y="16807"/>
                    <a:pt x="35171" y="16260"/>
                  </a:cubicBezTo>
                  <a:close/>
                  <a:moveTo>
                    <a:pt x="11221" y="426"/>
                  </a:moveTo>
                  <a:cubicBezTo>
                    <a:pt x="14454" y="426"/>
                    <a:pt x="17700" y="611"/>
                    <a:pt x="20872" y="722"/>
                  </a:cubicBezTo>
                  <a:cubicBezTo>
                    <a:pt x="23789" y="829"/>
                    <a:pt x="26694" y="972"/>
                    <a:pt x="29611" y="1151"/>
                  </a:cubicBezTo>
                  <a:cubicBezTo>
                    <a:pt x="31123" y="1246"/>
                    <a:pt x="32087" y="1401"/>
                    <a:pt x="32897" y="2925"/>
                  </a:cubicBezTo>
                  <a:cubicBezTo>
                    <a:pt x="32980" y="3067"/>
                    <a:pt x="33040" y="3234"/>
                    <a:pt x="33099" y="3401"/>
                  </a:cubicBezTo>
                  <a:cubicBezTo>
                    <a:pt x="33064" y="3460"/>
                    <a:pt x="33076" y="3544"/>
                    <a:pt x="33135" y="3591"/>
                  </a:cubicBezTo>
                  <a:lnTo>
                    <a:pt x="33147" y="3591"/>
                  </a:lnTo>
                  <a:cubicBezTo>
                    <a:pt x="33254" y="3984"/>
                    <a:pt x="33326" y="4401"/>
                    <a:pt x="33421" y="4758"/>
                  </a:cubicBezTo>
                  <a:cubicBezTo>
                    <a:pt x="33838" y="6365"/>
                    <a:pt x="34135" y="8020"/>
                    <a:pt x="34338" y="9675"/>
                  </a:cubicBezTo>
                  <a:cubicBezTo>
                    <a:pt x="34385" y="10140"/>
                    <a:pt x="34433" y="10604"/>
                    <a:pt x="34469" y="11068"/>
                  </a:cubicBezTo>
                  <a:cubicBezTo>
                    <a:pt x="34457" y="11104"/>
                    <a:pt x="34457" y="11128"/>
                    <a:pt x="34469" y="11152"/>
                  </a:cubicBezTo>
                  <a:cubicBezTo>
                    <a:pt x="34540" y="11938"/>
                    <a:pt x="34576" y="12700"/>
                    <a:pt x="34588" y="13474"/>
                  </a:cubicBezTo>
                  <a:cubicBezTo>
                    <a:pt x="34600" y="14164"/>
                    <a:pt x="34623" y="14926"/>
                    <a:pt x="34552" y="15652"/>
                  </a:cubicBezTo>
                  <a:cubicBezTo>
                    <a:pt x="34552" y="15664"/>
                    <a:pt x="34540" y="15664"/>
                    <a:pt x="34540" y="15676"/>
                  </a:cubicBezTo>
                  <a:cubicBezTo>
                    <a:pt x="34397" y="17141"/>
                    <a:pt x="33850" y="18450"/>
                    <a:pt x="32040" y="18665"/>
                  </a:cubicBezTo>
                  <a:cubicBezTo>
                    <a:pt x="29182" y="18986"/>
                    <a:pt x="26253" y="18915"/>
                    <a:pt x="23372" y="19022"/>
                  </a:cubicBezTo>
                  <a:cubicBezTo>
                    <a:pt x="17895" y="19212"/>
                    <a:pt x="12418" y="19427"/>
                    <a:pt x="6941" y="19689"/>
                  </a:cubicBezTo>
                  <a:cubicBezTo>
                    <a:pt x="6929" y="19677"/>
                    <a:pt x="6918" y="19665"/>
                    <a:pt x="6906" y="19665"/>
                  </a:cubicBezTo>
                  <a:cubicBezTo>
                    <a:pt x="6879" y="19643"/>
                    <a:pt x="6851" y="19634"/>
                    <a:pt x="6824" y="19634"/>
                  </a:cubicBezTo>
                  <a:cubicBezTo>
                    <a:pt x="6779" y="19634"/>
                    <a:pt x="6738" y="19659"/>
                    <a:pt x="6715" y="19689"/>
                  </a:cubicBezTo>
                  <a:cubicBezTo>
                    <a:pt x="6548" y="19700"/>
                    <a:pt x="6394" y="19712"/>
                    <a:pt x="6227" y="19712"/>
                  </a:cubicBezTo>
                  <a:cubicBezTo>
                    <a:pt x="6203" y="19689"/>
                    <a:pt x="6167" y="19677"/>
                    <a:pt x="6132" y="19677"/>
                  </a:cubicBezTo>
                  <a:cubicBezTo>
                    <a:pt x="5167" y="19665"/>
                    <a:pt x="4215" y="19629"/>
                    <a:pt x="3250" y="19617"/>
                  </a:cubicBezTo>
                  <a:cubicBezTo>
                    <a:pt x="3239" y="19617"/>
                    <a:pt x="3239" y="19605"/>
                    <a:pt x="3239" y="19605"/>
                  </a:cubicBezTo>
                  <a:cubicBezTo>
                    <a:pt x="3226" y="19606"/>
                    <a:pt x="3214" y="19606"/>
                    <a:pt x="3201" y="19606"/>
                  </a:cubicBezTo>
                  <a:cubicBezTo>
                    <a:pt x="2526" y="19606"/>
                    <a:pt x="1627" y="18679"/>
                    <a:pt x="1381" y="18176"/>
                  </a:cubicBezTo>
                  <a:cubicBezTo>
                    <a:pt x="1155" y="17700"/>
                    <a:pt x="1155" y="17129"/>
                    <a:pt x="1095" y="16617"/>
                  </a:cubicBezTo>
                  <a:cubicBezTo>
                    <a:pt x="1024" y="15831"/>
                    <a:pt x="964" y="15033"/>
                    <a:pt x="905" y="14247"/>
                  </a:cubicBezTo>
                  <a:cubicBezTo>
                    <a:pt x="786" y="12783"/>
                    <a:pt x="691" y="11318"/>
                    <a:pt x="631" y="9854"/>
                  </a:cubicBezTo>
                  <a:cubicBezTo>
                    <a:pt x="583" y="8390"/>
                    <a:pt x="560" y="6925"/>
                    <a:pt x="619" y="5461"/>
                  </a:cubicBezTo>
                  <a:cubicBezTo>
                    <a:pt x="691" y="3448"/>
                    <a:pt x="726" y="1353"/>
                    <a:pt x="3227" y="960"/>
                  </a:cubicBezTo>
                  <a:cubicBezTo>
                    <a:pt x="5849" y="555"/>
                    <a:pt x="8531" y="426"/>
                    <a:pt x="11221" y="426"/>
                  </a:cubicBezTo>
                  <a:close/>
                  <a:moveTo>
                    <a:pt x="34564" y="18284"/>
                  </a:moveTo>
                  <a:cubicBezTo>
                    <a:pt x="35112" y="18748"/>
                    <a:pt x="35683" y="19236"/>
                    <a:pt x="36290" y="19605"/>
                  </a:cubicBezTo>
                  <a:cubicBezTo>
                    <a:pt x="35981" y="20022"/>
                    <a:pt x="35588" y="20367"/>
                    <a:pt x="35135" y="20617"/>
                  </a:cubicBezTo>
                  <a:cubicBezTo>
                    <a:pt x="34814" y="20284"/>
                    <a:pt x="34433" y="19998"/>
                    <a:pt x="34064" y="19712"/>
                  </a:cubicBezTo>
                  <a:cubicBezTo>
                    <a:pt x="33754" y="19486"/>
                    <a:pt x="33433" y="19224"/>
                    <a:pt x="33076" y="19058"/>
                  </a:cubicBezTo>
                  <a:cubicBezTo>
                    <a:pt x="33659" y="18927"/>
                    <a:pt x="34195" y="18724"/>
                    <a:pt x="34564" y="18284"/>
                  </a:cubicBezTo>
                  <a:close/>
                  <a:moveTo>
                    <a:pt x="32730" y="19129"/>
                  </a:moveTo>
                  <a:cubicBezTo>
                    <a:pt x="33016" y="19439"/>
                    <a:pt x="33421" y="19665"/>
                    <a:pt x="33754" y="19915"/>
                  </a:cubicBezTo>
                  <a:cubicBezTo>
                    <a:pt x="34123" y="20189"/>
                    <a:pt x="34457" y="20510"/>
                    <a:pt x="34802" y="20796"/>
                  </a:cubicBezTo>
                  <a:cubicBezTo>
                    <a:pt x="34254" y="21058"/>
                    <a:pt x="33623" y="21236"/>
                    <a:pt x="32980" y="21344"/>
                  </a:cubicBezTo>
                  <a:cubicBezTo>
                    <a:pt x="32576" y="20939"/>
                    <a:pt x="32087" y="20629"/>
                    <a:pt x="31635" y="20296"/>
                  </a:cubicBezTo>
                  <a:cubicBezTo>
                    <a:pt x="31230" y="19986"/>
                    <a:pt x="30825" y="19677"/>
                    <a:pt x="30432" y="19367"/>
                  </a:cubicBezTo>
                  <a:cubicBezTo>
                    <a:pt x="31194" y="19331"/>
                    <a:pt x="31968" y="19260"/>
                    <a:pt x="32718" y="19129"/>
                  </a:cubicBezTo>
                  <a:close/>
                  <a:moveTo>
                    <a:pt x="30016" y="19391"/>
                  </a:moveTo>
                  <a:cubicBezTo>
                    <a:pt x="30766" y="20081"/>
                    <a:pt x="31623" y="20903"/>
                    <a:pt x="32540" y="21415"/>
                  </a:cubicBezTo>
                  <a:cubicBezTo>
                    <a:pt x="31766" y="21522"/>
                    <a:pt x="30968" y="21558"/>
                    <a:pt x="30218" y="21594"/>
                  </a:cubicBezTo>
                  <a:cubicBezTo>
                    <a:pt x="30218" y="21582"/>
                    <a:pt x="30218" y="21570"/>
                    <a:pt x="30206" y="21558"/>
                  </a:cubicBezTo>
                  <a:cubicBezTo>
                    <a:pt x="29456" y="20772"/>
                    <a:pt x="28527" y="20093"/>
                    <a:pt x="27611" y="19462"/>
                  </a:cubicBezTo>
                  <a:cubicBezTo>
                    <a:pt x="28408" y="19427"/>
                    <a:pt x="29206" y="19415"/>
                    <a:pt x="30016" y="19391"/>
                  </a:cubicBezTo>
                  <a:close/>
                  <a:moveTo>
                    <a:pt x="27230" y="19474"/>
                  </a:moveTo>
                  <a:cubicBezTo>
                    <a:pt x="28111" y="20165"/>
                    <a:pt x="28944" y="20927"/>
                    <a:pt x="29813" y="21605"/>
                  </a:cubicBezTo>
                  <a:cubicBezTo>
                    <a:pt x="29742" y="21605"/>
                    <a:pt x="29659" y="21605"/>
                    <a:pt x="29587" y="21617"/>
                  </a:cubicBezTo>
                  <a:cubicBezTo>
                    <a:pt x="28885" y="21641"/>
                    <a:pt x="28194" y="21653"/>
                    <a:pt x="27503" y="21677"/>
                  </a:cubicBezTo>
                  <a:cubicBezTo>
                    <a:pt x="27503" y="21665"/>
                    <a:pt x="27492" y="21641"/>
                    <a:pt x="27480" y="21629"/>
                  </a:cubicBezTo>
                  <a:cubicBezTo>
                    <a:pt x="27075" y="21177"/>
                    <a:pt x="26551" y="20832"/>
                    <a:pt x="26075" y="20462"/>
                  </a:cubicBezTo>
                  <a:cubicBezTo>
                    <a:pt x="25670" y="20153"/>
                    <a:pt x="25265" y="19843"/>
                    <a:pt x="24848" y="19546"/>
                  </a:cubicBezTo>
                  <a:cubicBezTo>
                    <a:pt x="25646" y="19522"/>
                    <a:pt x="26444" y="19498"/>
                    <a:pt x="27230" y="19474"/>
                  </a:cubicBezTo>
                  <a:close/>
                  <a:moveTo>
                    <a:pt x="24432" y="19569"/>
                  </a:moveTo>
                  <a:cubicBezTo>
                    <a:pt x="24896" y="19962"/>
                    <a:pt x="25396" y="20331"/>
                    <a:pt x="25884" y="20712"/>
                  </a:cubicBezTo>
                  <a:cubicBezTo>
                    <a:pt x="26277" y="21034"/>
                    <a:pt x="26670" y="21403"/>
                    <a:pt x="27099" y="21689"/>
                  </a:cubicBezTo>
                  <a:cubicBezTo>
                    <a:pt x="26313" y="21713"/>
                    <a:pt x="25539" y="21725"/>
                    <a:pt x="24753" y="21748"/>
                  </a:cubicBezTo>
                  <a:cubicBezTo>
                    <a:pt x="24741" y="21725"/>
                    <a:pt x="24729" y="21713"/>
                    <a:pt x="24706" y="21701"/>
                  </a:cubicBezTo>
                  <a:cubicBezTo>
                    <a:pt x="23753" y="21046"/>
                    <a:pt x="22872" y="20427"/>
                    <a:pt x="22062" y="19641"/>
                  </a:cubicBezTo>
                  <a:cubicBezTo>
                    <a:pt x="22848" y="19617"/>
                    <a:pt x="23646" y="19593"/>
                    <a:pt x="24432" y="19569"/>
                  </a:cubicBezTo>
                  <a:close/>
                  <a:moveTo>
                    <a:pt x="21669" y="19653"/>
                  </a:moveTo>
                  <a:cubicBezTo>
                    <a:pt x="22360" y="20462"/>
                    <a:pt x="23241" y="21248"/>
                    <a:pt x="24194" y="21760"/>
                  </a:cubicBezTo>
                  <a:cubicBezTo>
                    <a:pt x="23479" y="21772"/>
                    <a:pt x="22777" y="21784"/>
                    <a:pt x="22074" y="21796"/>
                  </a:cubicBezTo>
                  <a:cubicBezTo>
                    <a:pt x="21062" y="21105"/>
                    <a:pt x="20062" y="20391"/>
                    <a:pt x="19026" y="19736"/>
                  </a:cubicBezTo>
                  <a:cubicBezTo>
                    <a:pt x="19907" y="19712"/>
                    <a:pt x="20788" y="19689"/>
                    <a:pt x="21669" y="19653"/>
                  </a:cubicBezTo>
                  <a:close/>
                  <a:moveTo>
                    <a:pt x="18586" y="19748"/>
                  </a:moveTo>
                  <a:cubicBezTo>
                    <a:pt x="19574" y="20486"/>
                    <a:pt x="20622" y="21141"/>
                    <a:pt x="21658" y="21808"/>
                  </a:cubicBezTo>
                  <a:cubicBezTo>
                    <a:pt x="20693" y="21820"/>
                    <a:pt x="19717" y="21844"/>
                    <a:pt x="18740" y="21855"/>
                  </a:cubicBezTo>
                  <a:cubicBezTo>
                    <a:pt x="18740" y="21855"/>
                    <a:pt x="18729" y="21844"/>
                    <a:pt x="18729" y="21844"/>
                  </a:cubicBezTo>
                  <a:cubicBezTo>
                    <a:pt x="17788" y="21213"/>
                    <a:pt x="16895" y="20558"/>
                    <a:pt x="16038" y="19831"/>
                  </a:cubicBezTo>
                  <a:cubicBezTo>
                    <a:pt x="16883" y="19808"/>
                    <a:pt x="17740" y="19784"/>
                    <a:pt x="18586" y="19748"/>
                  </a:cubicBezTo>
                  <a:close/>
                  <a:moveTo>
                    <a:pt x="15716" y="19843"/>
                  </a:moveTo>
                  <a:cubicBezTo>
                    <a:pt x="16478" y="20570"/>
                    <a:pt x="17288" y="21272"/>
                    <a:pt x="18145" y="21867"/>
                  </a:cubicBezTo>
                  <a:cubicBezTo>
                    <a:pt x="17550" y="21879"/>
                    <a:pt x="16943" y="21891"/>
                    <a:pt x="16335" y="21903"/>
                  </a:cubicBezTo>
                  <a:cubicBezTo>
                    <a:pt x="16324" y="21891"/>
                    <a:pt x="16312" y="21879"/>
                    <a:pt x="16300" y="21867"/>
                  </a:cubicBezTo>
                  <a:cubicBezTo>
                    <a:pt x="15490" y="21248"/>
                    <a:pt x="14716" y="20570"/>
                    <a:pt x="13954" y="19891"/>
                  </a:cubicBezTo>
                  <a:cubicBezTo>
                    <a:pt x="14538" y="19879"/>
                    <a:pt x="15133" y="19855"/>
                    <a:pt x="15716" y="19843"/>
                  </a:cubicBezTo>
                  <a:close/>
                  <a:moveTo>
                    <a:pt x="4739" y="20117"/>
                  </a:moveTo>
                  <a:cubicBezTo>
                    <a:pt x="5560" y="20748"/>
                    <a:pt x="6418" y="21355"/>
                    <a:pt x="7275" y="21939"/>
                  </a:cubicBezTo>
                  <a:cubicBezTo>
                    <a:pt x="5658" y="21713"/>
                    <a:pt x="4159" y="21190"/>
                    <a:pt x="2934" y="20133"/>
                  </a:cubicBezTo>
                  <a:lnTo>
                    <a:pt x="2934" y="20133"/>
                  </a:lnTo>
                  <a:cubicBezTo>
                    <a:pt x="2944" y="20141"/>
                    <a:pt x="2956" y="20141"/>
                    <a:pt x="2977" y="20141"/>
                  </a:cubicBezTo>
                  <a:cubicBezTo>
                    <a:pt x="3560" y="20141"/>
                    <a:pt x="4143" y="20117"/>
                    <a:pt x="4739" y="20117"/>
                  </a:cubicBezTo>
                  <a:close/>
                  <a:moveTo>
                    <a:pt x="13561" y="19903"/>
                  </a:moveTo>
                  <a:cubicBezTo>
                    <a:pt x="14276" y="20629"/>
                    <a:pt x="15061" y="21296"/>
                    <a:pt x="15871" y="21915"/>
                  </a:cubicBezTo>
                  <a:cubicBezTo>
                    <a:pt x="15562" y="21927"/>
                    <a:pt x="15264" y="21927"/>
                    <a:pt x="14954" y="21927"/>
                  </a:cubicBezTo>
                  <a:cubicBezTo>
                    <a:pt x="14859" y="21939"/>
                    <a:pt x="14776" y="21939"/>
                    <a:pt x="14680" y="21939"/>
                  </a:cubicBezTo>
                  <a:cubicBezTo>
                    <a:pt x="13787" y="21201"/>
                    <a:pt x="12752" y="20570"/>
                    <a:pt x="11752" y="19950"/>
                  </a:cubicBezTo>
                  <a:cubicBezTo>
                    <a:pt x="12347" y="19939"/>
                    <a:pt x="12954" y="19915"/>
                    <a:pt x="13561" y="19903"/>
                  </a:cubicBezTo>
                  <a:close/>
                  <a:moveTo>
                    <a:pt x="11323" y="19962"/>
                  </a:moveTo>
                  <a:cubicBezTo>
                    <a:pt x="12216" y="20641"/>
                    <a:pt x="13109" y="21367"/>
                    <a:pt x="14061" y="21963"/>
                  </a:cubicBezTo>
                  <a:cubicBezTo>
                    <a:pt x="13323" y="21998"/>
                    <a:pt x="12573" y="22034"/>
                    <a:pt x="11811" y="22070"/>
                  </a:cubicBezTo>
                  <a:cubicBezTo>
                    <a:pt x="11847" y="21998"/>
                    <a:pt x="11847" y="21915"/>
                    <a:pt x="11775" y="21855"/>
                  </a:cubicBezTo>
                  <a:cubicBezTo>
                    <a:pt x="10966" y="21236"/>
                    <a:pt x="10144" y="20629"/>
                    <a:pt x="9323" y="20010"/>
                  </a:cubicBezTo>
                  <a:cubicBezTo>
                    <a:pt x="9989" y="19998"/>
                    <a:pt x="10656" y="19986"/>
                    <a:pt x="11323" y="19962"/>
                  </a:cubicBezTo>
                  <a:close/>
                  <a:moveTo>
                    <a:pt x="8906" y="20022"/>
                  </a:moveTo>
                  <a:cubicBezTo>
                    <a:pt x="9799" y="20712"/>
                    <a:pt x="10692" y="21403"/>
                    <a:pt x="11585" y="22070"/>
                  </a:cubicBezTo>
                  <a:cubicBezTo>
                    <a:pt x="11094" y="22097"/>
                    <a:pt x="10596" y="22110"/>
                    <a:pt x="10101" y="22110"/>
                  </a:cubicBezTo>
                  <a:cubicBezTo>
                    <a:pt x="9937" y="22110"/>
                    <a:pt x="9772" y="22108"/>
                    <a:pt x="9608" y="22106"/>
                  </a:cubicBezTo>
                  <a:cubicBezTo>
                    <a:pt x="9037" y="22106"/>
                    <a:pt x="8477" y="22082"/>
                    <a:pt x="7918" y="22022"/>
                  </a:cubicBezTo>
                  <a:cubicBezTo>
                    <a:pt x="7025" y="21355"/>
                    <a:pt x="6096" y="20712"/>
                    <a:pt x="5144" y="20105"/>
                  </a:cubicBezTo>
                  <a:cubicBezTo>
                    <a:pt x="5763" y="20093"/>
                    <a:pt x="6382" y="20081"/>
                    <a:pt x="6989" y="20070"/>
                  </a:cubicBezTo>
                  <a:cubicBezTo>
                    <a:pt x="7763" y="20784"/>
                    <a:pt x="8632" y="21570"/>
                    <a:pt x="9549" y="22046"/>
                  </a:cubicBezTo>
                  <a:cubicBezTo>
                    <a:pt x="9573" y="22058"/>
                    <a:pt x="9585" y="22058"/>
                    <a:pt x="9608" y="22058"/>
                  </a:cubicBezTo>
                  <a:cubicBezTo>
                    <a:pt x="9704" y="22058"/>
                    <a:pt x="9787" y="21939"/>
                    <a:pt x="9704" y="21855"/>
                  </a:cubicBezTo>
                  <a:cubicBezTo>
                    <a:pt x="9287" y="21474"/>
                    <a:pt x="8799" y="21177"/>
                    <a:pt x="8358" y="20843"/>
                  </a:cubicBezTo>
                  <a:cubicBezTo>
                    <a:pt x="8037" y="20582"/>
                    <a:pt x="7715" y="20320"/>
                    <a:pt x="7394" y="20058"/>
                  </a:cubicBezTo>
                  <a:cubicBezTo>
                    <a:pt x="7906" y="20046"/>
                    <a:pt x="8406" y="20034"/>
                    <a:pt x="8906" y="20022"/>
                  </a:cubicBezTo>
                  <a:close/>
                  <a:moveTo>
                    <a:pt x="12109" y="1"/>
                  </a:moveTo>
                  <a:cubicBezTo>
                    <a:pt x="10945" y="1"/>
                    <a:pt x="9781" y="17"/>
                    <a:pt x="8620" y="55"/>
                  </a:cubicBezTo>
                  <a:cubicBezTo>
                    <a:pt x="6894" y="115"/>
                    <a:pt x="5167" y="246"/>
                    <a:pt x="3453" y="496"/>
                  </a:cubicBezTo>
                  <a:cubicBezTo>
                    <a:pt x="2453" y="639"/>
                    <a:pt x="1441" y="734"/>
                    <a:pt x="822" y="1639"/>
                  </a:cubicBezTo>
                  <a:cubicBezTo>
                    <a:pt x="0" y="2853"/>
                    <a:pt x="155" y="4746"/>
                    <a:pt x="119" y="6139"/>
                  </a:cubicBezTo>
                  <a:cubicBezTo>
                    <a:pt x="60" y="8390"/>
                    <a:pt x="179" y="10652"/>
                    <a:pt x="345" y="12902"/>
                  </a:cubicBezTo>
                  <a:cubicBezTo>
                    <a:pt x="464" y="14486"/>
                    <a:pt x="202" y="18272"/>
                    <a:pt x="1798" y="19522"/>
                  </a:cubicBezTo>
                  <a:cubicBezTo>
                    <a:pt x="3144" y="22123"/>
                    <a:pt x="6593" y="22544"/>
                    <a:pt x="9699" y="22544"/>
                  </a:cubicBezTo>
                  <a:cubicBezTo>
                    <a:pt x="11015" y="22544"/>
                    <a:pt x="12269" y="22469"/>
                    <a:pt x="13276" y="22451"/>
                  </a:cubicBezTo>
                  <a:cubicBezTo>
                    <a:pt x="16633" y="22403"/>
                    <a:pt x="19979" y="22344"/>
                    <a:pt x="23348" y="22284"/>
                  </a:cubicBezTo>
                  <a:cubicBezTo>
                    <a:pt x="26420" y="22225"/>
                    <a:pt x="29551" y="22356"/>
                    <a:pt x="32599" y="21927"/>
                  </a:cubicBezTo>
                  <a:cubicBezTo>
                    <a:pt x="34481" y="21677"/>
                    <a:pt x="36290" y="21141"/>
                    <a:pt x="37100" y="19284"/>
                  </a:cubicBezTo>
                  <a:cubicBezTo>
                    <a:pt x="37517" y="18319"/>
                    <a:pt x="37564" y="17272"/>
                    <a:pt x="37529" y="16248"/>
                  </a:cubicBezTo>
                  <a:cubicBezTo>
                    <a:pt x="37529" y="15986"/>
                    <a:pt x="37517" y="15748"/>
                    <a:pt x="37505" y="15498"/>
                  </a:cubicBezTo>
                  <a:cubicBezTo>
                    <a:pt x="37564" y="15438"/>
                    <a:pt x="37588" y="15343"/>
                    <a:pt x="37505" y="15283"/>
                  </a:cubicBezTo>
                  <a:lnTo>
                    <a:pt x="37505" y="15271"/>
                  </a:lnTo>
                  <a:cubicBezTo>
                    <a:pt x="37469" y="14069"/>
                    <a:pt x="37481" y="12902"/>
                    <a:pt x="37612" y="11652"/>
                  </a:cubicBezTo>
                  <a:cubicBezTo>
                    <a:pt x="37779" y="10199"/>
                    <a:pt x="37576" y="8806"/>
                    <a:pt x="37374" y="7366"/>
                  </a:cubicBezTo>
                  <a:cubicBezTo>
                    <a:pt x="37243" y="6377"/>
                    <a:pt x="37243" y="5103"/>
                    <a:pt x="36790" y="4199"/>
                  </a:cubicBezTo>
                  <a:cubicBezTo>
                    <a:pt x="35993" y="2591"/>
                    <a:pt x="33992" y="2234"/>
                    <a:pt x="32611" y="1293"/>
                  </a:cubicBezTo>
                  <a:cubicBezTo>
                    <a:pt x="32373" y="1067"/>
                    <a:pt x="32075" y="901"/>
                    <a:pt x="31683" y="793"/>
                  </a:cubicBezTo>
                  <a:cubicBezTo>
                    <a:pt x="30111" y="365"/>
                    <a:pt x="28194" y="520"/>
                    <a:pt x="26587" y="436"/>
                  </a:cubicBezTo>
                  <a:cubicBezTo>
                    <a:pt x="24563" y="341"/>
                    <a:pt x="22550" y="246"/>
                    <a:pt x="20526" y="186"/>
                  </a:cubicBezTo>
                  <a:cubicBezTo>
                    <a:pt x="17731" y="94"/>
                    <a:pt x="14918" y="1"/>
                    <a:pt x="12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Google Shape;621;p23">
              <a:extLst>
                <a:ext uri="{FF2B5EF4-FFF2-40B4-BE49-F238E27FC236}">
                  <a16:creationId xmlns:a16="http://schemas.microsoft.com/office/drawing/2014/main" id="{CD6F11B4-6DB5-34CC-0FB5-910BD8BD0116}"/>
                </a:ext>
              </a:extLst>
            </p:cNvPr>
            <p:cNvSpPr/>
            <p:nvPr/>
          </p:nvSpPr>
          <p:spPr>
            <a:xfrm>
              <a:off x="6216841" y="2260190"/>
              <a:ext cx="58508" cy="72275"/>
            </a:xfrm>
            <a:custGeom>
              <a:avLst/>
              <a:gdLst/>
              <a:ahLst/>
              <a:cxnLst/>
              <a:rect l="l" t="t" r="r" b="b"/>
              <a:pathLst>
                <a:path w="2584" h="3192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477"/>
                    <a:pt x="131" y="953"/>
                    <a:pt x="191" y="1441"/>
                  </a:cubicBezTo>
                  <a:cubicBezTo>
                    <a:pt x="953" y="2048"/>
                    <a:pt x="1774" y="2596"/>
                    <a:pt x="2548" y="3191"/>
                  </a:cubicBezTo>
                  <a:cubicBezTo>
                    <a:pt x="2584" y="2644"/>
                    <a:pt x="2572" y="2120"/>
                    <a:pt x="2524" y="1584"/>
                  </a:cubicBezTo>
                  <a:cubicBezTo>
                    <a:pt x="1655" y="1120"/>
                    <a:pt x="810" y="560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" name="Google Shape;622;p23">
              <a:extLst>
                <a:ext uri="{FF2B5EF4-FFF2-40B4-BE49-F238E27FC236}">
                  <a16:creationId xmlns:a16="http://schemas.microsoft.com/office/drawing/2014/main" id="{A64BB42B-41F2-0356-55E2-862EDDABA242}"/>
                </a:ext>
              </a:extLst>
            </p:cNvPr>
            <p:cNvSpPr/>
            <p:nvPr/>
          </p:nvSpPr>
          <p:spPr>
            <a:xfrm>
              <a:off x="6221959" y="2298998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513"/>
                    <a:pt x="108" y="1037"/>
                    <a:pt x="143" y="1549"/>
                  </a:cubicBezTo>
                  <a:cubicBezTo>
                    <a:pt x="834" y="2073"/>
                    <a:pt x="1513" y="2620"/>
                    <a:pt x="2191" y="3168"/>
                  </a:cubicBezTo>
                  <a:cubicBezTo>
                    <a:pt x="2215" y="2715"/>
                    <a:pt x="2251" y="2263"/>
                    <a:pt x="2298" y="1811"/>
                  </a:cubicBezTo>
                  <a:cubicBezTo>
                    <a:pt x="1477" y="1299"/>
                    <a:pt x="727" y="632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Google Shape;623;p23">
              <a:extLst>
                <a:ext uri="{FF2B5EF4-FFF2-40B4-BE49-F238E27FC236}">
                  <a16:creationId xmlns:a16="http://schemas.microsoft.com/office/drawing/2014/main" id="{211FB862-D104-1BF9-E0C5-1B5BEACB913C}"/>
                </a:ext>
              </a:extLst>
            </p:cNvPr>
            <p:cNvSpPr/>
            <p:nvPr/>
          </p:nvSpPr>
          <p:spPr>
            <a:xfrm>
              <a:off x="6227891" y="2392554"/>
              <a:ext cx="44493" cy="77120"/>
            </a:xfrm>
            <a:custGeom>
              <a:avLst/>
              <a:gdLst/>
              <a:ahLst/>
              <a:cxnLst/>
              <a:rect l="l" t="t" r="r" b="b"/>
              <a:pathLst>
                <a:path w="1965" h="3406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619"/>
                    <a:pt x="72" y="1322"/>
                    <a:pt x="48" y="2012"/>
                  </a:cubicBezTo>
                  <a:cubicBezTo>
                    <a:pt x="691" y="2453"/>
                    <a:pt x="1334" y="2917"/>
                    <a:pt x="1917" y="3405"/>
                  </a:cubicBezTo>
                  <a:cubicBezTo>
                    <a:pt x="1965" y="2763"/>
                    <a:pt x="1941" y="2120"/>
                    <a:pt x="1905" y="1489"/>
                  </a:cubicBezTo>
                  <a:cubicBezTo>
                    <a:pt x="1572" y="1262"/>
                    <a:pt x="1239" y="1012"/>
                    <a:pt x="929" y="762"/>
                  </a:cubicBezTo>
                  <a:cubicBezTo>
                    <a:pt x="631" y="524"/>
                    <a:pt x="262" y="286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Google Shape;624;p23">
              <a:extLst>
                <a:ext uri="{FF2B5EF4-FFF2-40B4-BE49-F238E27FC236}">
                  <a16:creationId xmlns:a16="http://schemas.microsoft.com/office/drawing/2014/main" id="{48EEEE82-554C-DEAA-EDF0-AEA1E97A5830}"/>
                </a:ext>
              </a:extLst>
            </p:cNvPr>
            <p:cNvSpPr/>
            <p:nvPr/>
          </p:nvSpPr>
          <p:spPr>
            <a:xfrm>
              <a:off x="6208215" y="2211125"/>
              <a:ext cx="64984" cy="76577"/>
            </a:xfrm>
            <a:custGeom>
              <a:avLst/>
              <a:gdLst/>
              <a:ahLst/>
              <a:cxnLst/>
              <a:rect l="l" t="t" r="r" b="b"/>
              <a:pathLst>
                <a:path w="2870" h="3382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620"/>
                    <a:pt x="226" y="1239"/>
                    <a:pt x="322" y="1858"/>
                  </a:cubicBezTo>
                  <a:cubicBezTo>
                    <a:pt x="1191" y="2334"/>
                    <a:pt x="2060" y="2834"/>
                    <a:pt x="2870" y="3382"/>
                  </a:cubicBezTo>
                  <a:cubicBezTo>
                    <a:pt x="2822" y="2965"/>
                    <a:pt x="2762" y="2548"/>
                    <a:pt x="2703" y="2120"/>
                  </a:cubicBezTo>
                  <a:cubicBezTo>
                    <a:pt x="2691" y="2036"/>
                    <a:pt x="2679" y="1953"/>
                    <a:pt x="2679" y="1858"/>
                  </a:cubicBezTo>
                  <a:cubicBezTo>
                    <a:pt x="1774" y="1251"/>
                    <a:pt x="905" y="596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Google Shape;625;p23">
              <a:extLst>
                <a:ext uri="{FF2B5EF4-FFF2-40B4-BE49-F238E27FC236}">
                  <a16:creationId xmlns:a16="http://schemas.microsoft.com/office/drawing/2014/main" id="{2607BC2D-6AD6-3A5F-97EC-8A6A12A5BDB0}"/>
                </a:ext>
              </a:extLst>
            </p:cNvPr>
            <p:cNvSpPr/>
            <p:nvPr/>
          </p:nvSpPr>
          <p:spPr>
            <a:xfrm>
              <a:off x="6225740" y="2342130"/>
              <a:ext cx="45308" cy="73905"/>
            </a:xfrm>
            <a:custGeom>
              <a:avLst/>
              <a:gdLst/>
              <a:ahLst/>
              <a:cxnLst/>
              <a:rect l="l" t="t" r="r" b="b"/>
              <a:pathLst>
                <a:path w="2001" h="3264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8"/>
                    <a:pt x="72" y="1215"/>
                    <a:pt x="83" y="1823"/>
                  </a:cubicBezTo>
                  <a:cubicBezTo>
                    <a:pt x="83" y="1846"/>
                    <a:pt x="83" y="1858"/>
                    <a:pt x="83" y="1882"/>
                  </a:cubicBezTo>
                  <a:cubicBezTo>
                    <a:pt x="500" y="2073"/>
                    <a:pt x="857" y="2442"/>
                    <a:pt x="1226" y="2715"/>
                  </a:cubicBezTo>
                  <a:cubicBezTo>
                    <a:pt x="1477" y="2894"/>
                    <a:pt x="1738" y="3085"/>
                    <a:pt x="1988" y="3263"/>
                  </a:cubicBezTo>
                  <a:cubicBezTo>
                    <a:pt x="1965" y="2715"/>
                    <a:pt x="1977" y="2180"/>
                    <a:pt x="2000" y="1644"/>
                  </a:cubicBezTo>
                  <a:lnTo>
                    <a:pt x="1977" y="1644"/>
                  </a:lnTo>
                  <a:cubicBezTo>
                    <a:pt x="1322" y="1096"/>
                    <a:pt x="655" y="560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Google Shape;626;p23">
              <a:extLst>
                <a:ext uri="{FF2B5EF4-FFF2-40B4-BE49-F238E27FC236}">
                  <a16:creationId xmlns:a16="http://schemas.microsoft.com/office/drawing/2014/main" id="{F10026A1-706F-6ACF-B2D7-537E4603C9DF}"/>
                </a:ext>
              </a:extLst>
            </p:cNvPr>
            <p:cNvSpPr/>
            <p:nvPr/>
          </p:nvSpPr>
          <p:spPr>
            <a:xfrm>
              <a:off x="6218721" y="2446464"/>
              <a:ext cx="51783" cy="70124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441" y="1"/>
                  </a:moveTo>
                  <a:cubicBezTo>
                    <a:pt x="405" y="548"/>
                    <a:pt x="322" y="1060"/>
                    <a:pt x="132" y="1501"/>
                  </a:cubicBezTo>
                  <a:cubicBezTo>
                    <a:pt x="96" y="1608"/>
                    <a:pt x="48" y="1703"/>
                    <a:pt x="1" y="1786"/>
                  </a:cubicBezTo>
                  <a:cubicBezTo>
                    <a:pt x="596" y="2191"/>
                    <a:pt x="1215" y="2608"/>
                    <a:pt x="1727" y="3096"/>
                  </a:cubicBezTo>
                  <a:cubicBezTo>
                    <a:pt x="1929" y="2775"/>
                    <a:pt x="2084" y="2406"/>
                    <a:pt x="2179" y="1989"/>
                  </a:cubicBezTo>
                  <a:cubicBezTo>
                    <a:pt x="2227" y="1798"/>
                    <a:pt x="2263" y="1620"/>
                    <a:pt x="2287" y="1429"/>
                  </a:cubicBezTo>
                  <a:cubicBezTo>
                    <a:pt x="1656" y="1001"/>
                    <a:pt x="1025" y="513"/>
                    <a:pt x="44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Google Shape;627;p23">
              <a:extLst>
                <a:ext uri="{FF2B5EF4-FFF2-40B4-BE49-F238E27FC236}">
                  <a16:creationId xmlns:a16="http://schemas.microsoft.com/office/drawing/2014/main" id="{66FBBD8F-90CA-6FCD-EB37-16FE5CF82500}"/>
                </a:ext>
              </a:extLst>
            </p:cNvPr>
            <p:cNvSpPr/>
            <p:nvPr/>
          </p:nvSpPr>
          <p:spPr>
            <a:xfrm>
              <a:off x="6198501" y="2169871"/>
              <a:ext cx="69309" cy="73905"/>
            </a:xfrm>
            <a:custGeom>
              <a:avLst/>
              <a:gdLst/>
              <a:ahLst/>
              <a:cxnLst/>
              <a:rect l="l" t="t" r="r" b="b"/>
              <a:pathLst>
                <a:path w="3061" h="3264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501"/>
                    <a:pt x="251" y="1013"/>
                    <a:pt x="358" y="1513"/>
                  </a:cubicBezTo>
                  <a:cubicBezTo>
                    <a:pt x="1298" y="2037"/>
                    <a:pt x="2227" y="2596"/>
                    <a:pt x="3061" y="3263"/>
                  </a:cubicBezTo>
                  <a:cubicBezTo>
                    <a:pt x="3001" y="2727"/>
                    <a:pt x="2953" y="2180"/>
                    <a:pt x="2858" y="1656"/>
                  </a:cubicBezTo>
                  <a:cubicBezTo>
                    <a:pt x="1882" y="1144"/>
                    <a:pt x="929" y="584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Google Shape;628;p23">
              <a:extLst>
                <a:ext uri="{FF2B5EF4-FFF2-40B4-BE49-F238E27FC236}">
                  <a16:creationId xmlns:a16="http://schemas.microsoft.com/office/drawing/2014/main" id="{D6A551F6-DB45-4AB1-A4E7-EBBEB1158F52}"/>
                </a:ext>
              </a:extLst>
            </p:cNvPr>
            <p:cNvSpPr/>
            <p:nvPr/>
          </p:nvSpPr>
          <p:spPr>
            <a:xfrm>
              <a:off x="6184214" y="2126467"/>
              <a:ext cx="76577" cy="69580"/>
            </a:xfrm>
            <a:custGeom>
              <a:avLst/>
              <a:gdLst/>
              <a:ahLst/>
              <a:cxnLst/>
              <a:rect l="l" t="t" r="r" b="b"/>
              <a:pathLst>
                <a:path w="3382" h="307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03"/>
                    <a:pt x="179" y="418"/>
                    <a:pt x="251" y="644"/>
                  </a:cubicBezTo>
                  <a:cubicBezTo>
                    <a:pt x="346" y="918"/>
                    <a:pt x="429" y="1203"/>
                    <a:pt x="513" y="1489"/>
                  </a:cubicBezTo>
                  <a:cubicBezTo>
                    <a:pt x="1453" y="2037"/>
                    <a:pt x="2406" y="2573"/>
                    <a:pt x="3382" y="3073"/>
                  </a:cubicBezTo>
                  <a:cubicBezTo>
                    <a:pt x="3334" y="2942"/>
                    <a:pt x="3311" y="2811"/>
                    <a:pt x="3263" y="2680"/>
                  </a:cubicBezTo>
                  <a:cubicBezTo>
                    <a:pt x="2763" y="1239"/>
                    <a:pt x="1275" y="703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Google Shape;629;p23">
              <a:extLst>
                <a:ext uri="{FF2B5EF4-FFF2-40B4-BE49-F238E27FC236}">
                  <a16:creationId xmlns:a16="http://schemas.microsoft.com/office/drawing/2014/main" id="{ADBE5412-6620-E249-EF91-80F14230182A}"/>
                </a:ext>
              </a:extLst>
            </p:cNvPr>
            <p:cNvSpPr/>
            <p:nvPr/>
          </p:nvSpPr>
          <p:spPr>
            <a:xfrm>
              <a:off x="6181248" y="2492291"/>
              <a:ext cx="72818" cy="52870"/>
            </a:xfrm>
            <a:custGeom>
              <a:avLst/>
              <a:gdLst/>
              <a:ahLst/>
              <a:cxnLst/>
              <a:rect l="l" t="t" r="r" b="b"/>
              <a:pathLst>
                <a:path w="3216" h="2335" extrusionOk="0">
                  <a:moveTo>
                    <a:pt x="1489" y="1"/>
                  </a:moveTo>
                  <a:cubicBezTo>
                    <a:pt x="1120" y="441"/>
                    <a:pt x="584" y="644"/>
                    <a:pt x="1" y="775"/>
                  </a:cubicBezTo>
                  <a:cubicBezTo>
                    <a:pt x="358" y="941"/>
                    <a:pt x="679" y="1203"/>
                    <a:pt x="989" y="1429"/>
                  </a:cubicBezTo>
                  <a:cubicBezTo>
                    <a:pt x="1358" y="1715"/>
                    <a:pt x="1739" y="2001"/>
                    <a:pt x="2060" y="2334"/>
                  </a:cubicBezTo>
                  <a:cubicBezTo>
                    <a:pt x="2513" y="2084"/>
                    <a:pt x="2906" y="1739"/>
                    <a:pt x="3215" y="1322"/>
                  </a:cubicBezTo>
                  <a:cubicBezTo>
                    <a:pt x="2608" y="953"/>
                    <a:pt x="2037" y="465"/>
                    <a:pt x="14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Google Shape;630;p23">
              <a:extLst>
                <a:ext uri="{FF2B5EF4-FFF2-40B4-BE49-F238E27FC236}">
                  <a16:creationId xmlns:a16="http://schemas.microsoft.com/office/drawing/2014/main" id="{33963860-5D40-E80F-7022-C87C6AD80754}"/>
                </a:ext>
              </a:extLst>
            </p:cNvPr>
            <p:cNvSpPr/>
            <p:nvPr/>
          </p:nvSpPr>
          <p:spPr>
            <a:xfrm>
              <a:off x="5445024" y="2087976"/>
              <a:ext cx="771317" cy="436706"/>
            </a:xfrm>
            <a:custGeom>
              <a:avLst/>
              <a:gdLst/>
              <a:ahLst/>
              <a:cxnLst/>
              <a:rect l="l" t="t" r="r" b="b"/>
              <a:pathLst>
                <a:path w="34065" h="19287" extrusionOk="0">
                  <a:moveTo>
                    <a:pt x="10662" y="0"/>
                  </a:moveTo>
                  <a:cubicBezTo>
                    <a:pt x="7972" y="0"/>
                    <a:pt x="5290" y="129"/>
                    <a:pt x="2668" y="534"/>
                  </a:cubicBezTo>
                  <a:cubicBezTo>
                    <a:pt x="167" y="927"/>
                    <a:pt x="132" y="3022"/>
                    <a:pt x="60" y="5035"/>
                  </a:cubicBezTo>
                  <a:cubicBezTo>
                    <a:pt x="1" y="6499"/>
                    <a:pt x="24" y="7964"/>
                    <a:pt x="72" y="9428"/>
                  </a:cubicBezTo>
                  <a:cubicBezTo>
                    <a:pt x="132" y="10892"/>
                    <a:pt x="227" y="12357"/>
                    <a:pt x="346" y="13821"/>
                  </a:cubicBezTo>
                  <a:cubicBezTo>
                    <a:pt x="405" y="14607"/>
                    <a:pt x="465" y="15393"/>
                    <a:pt x="536" y="16191"/>
                  </a:cubicBezTo>
                  <a:cubicBezTo>
                    <a:pt x="596" y="16703"/>
                    <a:pt x="596" y="17274"/>
                    <a:pt x="822" y="17750"/>
                  </a:cubicBezTo>
                  <a:cubicBezTo>
                    <a:pt x="1068" y="18253"/>
                    <a:pt x="1967" y="19180"/>
                    <a:pt x="2642" y="19180"/>
                  </a:cubicBezTo>
                  <a:cubicBezTo>
                    <a:pt x="2655" y="19180"/>
                    <a:pt x="2667" y="19180"/>
                    <a:pt x="2680" y="19179"/>
                  </a:cubicBezTo>
                  <a:cubicBezTo>
                    <a:pt x="2680" y="19179"/>
                    <a:pt x="2680" y="19191"/>
                    <a:pt x="2691" y="19191"/>
                  </a:cubicBezTo>
                  <a:cubicBezTo>
                    <a:pt x="3656" y="19203"/>
                    <a:pt x="4608" y="19239"/>
                    <a:pt x="5573" y="19251"/>
                  </a:cubicBezTo>
                  <a:cubicBezTo>
                    <a:pt x="5608" y="19251"/>
                    <a:pt x="5644" y="19263"/>
                    <a:pt x="5668" y="19286"/>
                  </a:cubicBezTo>
                  <a:cubicBezTo>
                    <a:pt x="5835" y="19286"/>
                    <a:pt x="5989" y="19274"/>
                    <a:pt x="6156" y="19263"/>
                  </a:cubicBezTo>
                  <a:cubicBezTo>
                    <a:pt x="6179" y="19233"/>
                    <a:pt x="6220" y="19208"/>
                    <a:pt x="6265" y="19208"/>
                  </a:cubicBezTo>
                  <a:cubicBezTo>
                    <a:pt x="6292" y="19208"/>
                    <a:pt x="6320" y="19217"/>
                    <a:pt x="6347" y="19239"/>
                  </a:cubicBezTo>
                  <a:cubicBezTo>
                    <a:pt x="6359" y="19239"/>
                    <a:pt x="6370" y="19251"/>
                    <a:pt x="6382" y="19263"/>
                  </a:cubicBezTo>
                  <a:cubicBezTo>
                    <a:pt x="11859" y="19001"/>
                    <a:pt x="17336" y="18786"/>
                    <a:pt x="22813" y="18596"/>
                  </a:cubicBezTo>
                  <a:cubicBezTo>
                    <a:pt x="25694" y="18489"/>
                    <a:pt x="28623" y="18560"/>
                    <a:pt x="31481" y="18239"/>
                  </a:cubicBezTo>
                  <a:cubicBezTo>
                    <a:pt x="33291" y="18024"/>
                    <a:pt x="33838" y="16715"/>
                    <a:pt x="33981" y="15250"/>
                  </a:cubicBezTo>
                  <a:cubicBezTo>
                    <a:pt x="33981" y="15238"/>
                    <a:pt x="33993" y="15238"/>
                    <a:pt x="33993" y="15226"/>
                  </a:cubicBezTo>
                  <a:cubicBezTo>
                    <a:pt x="34064" y="14500"/>
                    <a:pt x="34041" y="13738"/>
                    <a:pt x="34029" y="13048"/>
                  </a:cubicBezTo>
                  <a:cubicBezTo>
                    <a:pt x="34017" y="12274"/>
                    <a:pt x="33981" y="11512"/>
                    <a:pt x="33910" y="10726"/>
                  </a:cubicBezTo>
                  <a:cubicBezTo>
                    <a:pt x="33898" y="10702"/>
                    <a:pt x="33898" y="10678"/>
                    <a:pt x="33910" y="10642"/>
                  </a:cubicBezTo>
                  <a:cubicBezTo>
                    <a:pt x="33874" y="10178"/>
                    <a:pt x="33826" y="9714"/>
                    <a:pt x="33779" y="9249"/>
                  </a:cubicBezTo>
                  <a:cubicBezTo>
                    <a:pt x="33576" y="7594"/>
                    <a:pt x="33279" y="5939"/>
                    <a:pt x="32862" y="4332"/>
                  </a:cubicBezTo>
                  <a:cubicBezTo>
                    <a:pt x="32779" y="3975"/>
                    <a:pt x="32695" y="3558"/>
                    <a:pt x="32588" y="3165"/>
                  </a:cubicBezTo>
                  <a:lnTo>
                    <a:pt x="32576" y="3165"/>
                  </a:lnTo>
                  <a:cubicBezTo>
                    <a:pt x="32517" y="3118"/>
                    <a:pt x="32505" y="3034"/>
                    <a:pt x="32540" y="2975"/>
                  </a:cubicBezTo>
                  <a:cubicBezTo>
                    <a:pt x="32481" y="2808"/>
                    <a:pt x="32421" y="2641"/>
                    <a:pt x="32338" y="2499"/>
                  </a:cubicBezTo>
                  <a:cubicBezTo>
                    <a:pt x="31528" y="975"/>
                    <a:pt x="30564" y="820"/>
                    <a:pt x="29052" y="725"/>
                  </a:cubicBezTo>
                  <a:cubicBezTo>
                    <a:pt x="26135" y="546"/>
                    <a:pt x="23230" y="403"/>
                    <a:pt x="20313" y="296"/>
                  </a:cubicBezTo>
                  <a:cubicBezTo>
                    <a:pt x="17141" y="185"/>
                    <a:pt x="13895" y="0"/>
                    <a:pt x="1066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US" sz="20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Buổi</a:t>
              </a:r>
              <a:r>
                <a:rPr lang="en-US" sz="2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 </a:t>
              </a:r>
              <a:r>
                <a:rPr lang="en-US" sz="20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trưa</a:t>
              </a:r>
              <a:endParaRPr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349" name="Google Shape;631;p23">
              <a:extLst>
                <a:ext uri="{FF2B5EF4-FFF2-40B4-BE49-F238E27FC236}">
                  <a16:creationId xmlns:a16="http://schemas.microsoft.com/office/drawing/2014/main" id="{E04689F9-CF58-DCE2-CA0F-24834552397F}"/>
                </a:ext>
              </a:extLst>
            </p:cNvPr>
            <p:cNvSpPr/>
            <p:nvPr/>
          </p:nvSpPr>
          <p:spPr>
            <a:xfrm>
              <a:off x="6121406" y="2511424"/>
              <a:ext cx="98948" cy="50176"/>
            </a:xfrm>
            <a:custGeom>
              <a:avLst/>
              <a:gdLst/>
              <a:ahLst/>
              <a:cxnLst/>
              <a:rect l="l" t="t" r="r" b="b"/>
              <a:pathLst>
                <a:path w="4370" h="2216" extrusionOk="0">
                  <a:moveTo>
                    <a:pt x="2286" y="1"/>
                  </a:moveTo>
                  <a:cubicBezTo>
                    <a:pt x="1536" y="132"/>
                    <a:pt x="762" y="203"/>
                    <a:pt x="0" y="239"/>
                  </a:cubicBezTo>
                  <a:cubicBezTo>
                    <a:pt x="393" y="549"/>
                    <a:pt x="798" y="858"/>
                    <a:pt x="1203" y="1168"/>
                  </a:cubicBezTo>
                  <a:cubicBezTo>
                    <a:pt x="1655" y="1501"/>
                    <a:pt x="2144" y="1811"/>
                    <a:pt x="2548" y="2216"/>
                  </a:cubicBezTo>
                  <a:cubicBezTo>
                    <a:pt x="3191" y="2108"/>
                    <a:pt x="3822" y="1930"/>
                    <a:pt x="4370" y="1668"/>
                  </a:cubicBezTo>
                  <a:cubicBezTo>
                    <a:pt x="4025" y="1382"/>
                    <a:pt x="3691" y="1061"/>
                    <a:pt x="3322" y="787"/>
                  </a:cubicBezTo>
                  <a:cubicBezTo>
                    <a:pt x="2989" y="537"/>
                    <a:pt x="2584" y="311"/>
                    <a:pt x="22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Google Shape;632;p23">
              <a:extLst>
                <a:ext uri="{FF2B5EF4-FFF2-40B4-BE49-F238E27FC236}">
                  <a16:creationId xmlns:a16="http://schemas.microsoft.com/office/drawing/2014/main" id="{A9431634-36AD-10C9-BB94-B1A8A4F224E5}"/>
                </a:ext>
              </a:extLst>
            </p:cNvPr>
            <p:cNvSpPr/>
            <p:nvPr/>
          </p:nvSpPr>
          <p:spPr>
            <a:xfrm>
              <a:off x="6057510" y="2517356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406" y="1"/>
                  </a:moveTo>
                  <a:cubicBezTo>
                    <a:pt x="1596" y="25"/>
                    <a:pt x="798" y="37"/>
                    <a:pt x="1" y="72"/>
                  </a:cubicBezTo>
                  <a:cubicBezTo>
                    <a:pt x="917" y="703"/>
                    <a:pt x="1846" y="1382"/>
                    <a:pt x="2596" y="2168"/>
                  </a:cubicBezTo>
                  <a:cubicBezTo>
                    <a:pt x="2608" y="2180"/>
                    <a:pt x="2608" y="2192"/>
                    <a:pt x="2608" y="2204"/>
                  </a:cubicBezTo>
                  <a:cubicBezTo>
                    <a:pt x="3358" y="2168"/>
                    <a:pt x="4156" y="2132"/>
                    <a:pt x="4930" y="2025"/>
                  </a:cubicBezTo>
                  <a:cubicBezTo>
                    <a:pt x="4013" y="1513"/>
                    <a:pt x="3156" y="691"/>
                    <a:pt x="24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Google Shape;633;p23">
              <a:extLst>
                <a:ext uri="{FF2B5EF4-FFF2-40B4-BE49-F238E27FC236}">
                  <a16:creationId xmlns:a16="http://schemas.microsoft.com/office/drawing/2014/main" id="{2E2CD6ED-C9A9-1442-C1D1-E795690057F3}"/>
                </a:ext>
              </a:extLst>
            </p:cNvPr>
            <p:cNvSpPr/>
            <p:nvPr/>
          </p:nvSpPr>
          <p:spPr>
            <a:xfrm>
              <a:off x="5994973" y="2519258"/>
              <a:ext cx="112443" cy="49881"/>
            </a:xfrm>
            <a:custGeom>
              <a:avLst/>
              <a:gdLst/>
              <a:ahLst/>
              <a:cxnLst/>
              <a:rect l="l" t="t" r="r" b="b"/>
              <a:pathLst>
                <a:path w="4966" h="2203" extrusionOk="0">
                  <a:moveTo>
                    <a:pt x="2382" y="0"/>
                  </a:moveTo>
                  <a:cubicBezTo>
                    <a:pt x="1596" y="24"/>
                    <a:pt x="798" y="48"/>
                    <a:pt x="0" y="72"/>
                  </a:cubicBezTo>
                  <a:cubicBezTo>
                    <a:pt x="417" y="369"/>
                    <a:pt x="822" y="679"/>
                    <a:pt x="1227" y="988"/>
                  </a:cubicBezTo>
                  <a:cubicBezTo>
                    <a:pt x="1703" y="1358"/>
                    <a:pt x="2227" y="1703"/>
                    <a:pt x="2632" y="2155"/>
                  </a:cubicBezTo>
                  <a:cubicBezTo>
                    <a:pt x="2644" y="2167"/>
                    <a:pt x="2655" y="2191"/>
                    <a:pt x="2655" y="2203"/>
                  </a:cubicBezTo>
                  <a:cubicBezTo>
                    <a:pt x="3346" y="2179"/>
                    <a:pt x="4037" y="2167"/>
                    <a:pt x="4739" y="2143"/>
                  </a:cubicBezTo>
                  <a:cubicBezTo>
                    <a:pt x="4811" y="2131"/>
                    <a:pt x="4894" y="2131"/>
                    <a:pt x="4965" y="2131"/>
                  </a:cubicBezTo>
                  <a:cubicBezTo>
                    <a:pt x="4096" y="1453"/>
                    <a:pt x="3263" y="691"/>
                    <a:pt x="23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Google Shape;634;p23">
              <a:extLst>
                <a:ext uri="{FF2B5EF4-FFF2-40B4-BE49-F238E27FC236}">
                  <a16:creationId xmlns:a16="http://schemas.microsoft.com/office/drawing/2014/main" id="{D0E08BC5-39F7-3F7B-E381-B1F8B94739F0}"/>
                </a:ext>
              </a:extLst>
            </p:cNvPr>
            <p:cNvSpPr/>
            <p:nvPr/>
          </p:nvSpPr>
          <p:spPr>
            <a:xfrm>
              <a:off x="5931893" y="2521409"/>
              <a:ext cx="114050" cy="49361"/>
            </a:xfrm>
            <a:custGeom>
              <a:avLst/>
              <a:gdLst/>
              <a:ahLst/>
              <a:cxnLst/>
              <a:rect l="l" t="t" r="r" b="b"/>
              <a:pathLst>
                <a:path w="5037" h="2180" extrusionOk="0">
                  <a:moveTo>
                    <a:pt x="2370" y="0"/>
                  </a:moveTo>
                  <a:cubicBezTo>
                    <a:pt x="1584" y="24"/>
                    <a:pt x="786" y="48"/>
                    <a:pt x="0" y="72"/>
                  </a:cubicBezTo>
                  <a:cubicBezTo>
                    <a:pt x="810" y="858"/>
                    <a:pt x="1691" y="1477"/>
                    <a:pt x="2644" y="2132"/>
                  </a:cubicBezTo>
                  <a:cubicBezTo>
                    <a:pt x="2667" y="2144"/>
                    <a:pt x="2679" y="2156"/>
                    <a:pt x="2691" y="2179"/>
                  </a:cubicBezTo>
                  <a:cubicBezTo>
                    <a:pt x="3477" y="2156"/>
                    <a:pt x="4251" y="2144"/>
                    <a:pt x="5037" y="2120"/>
                  </a:cubicBezTo>
                  <a:cubicBezTo>
                    <a:pt x="4608" y="1822"/>
                    <a:pt x="4215" y="1465"/>
                    <a:pt x="3822" y="1143"/>
                  </a:cubicBezTo>
                  <a:cubicBezTo>
                    <a:pt x="3334" y="762"/>
                    <a:pt x="2834" y="393"/>
                    <a:pt x="23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Google Shape;635;p23">
              <a:extLst>
                <a:ext uri="{FF2B5EF4-FFF2-40B4-BE49-F238E27FC236}">
                  <a16:creationId xmlns:a16="http://schemas.microsoft.com/office/drawing/2014/main" id="{C3C4254B-8E6E-003F-EE59-AE73F3393DE5}"/>
                </a:ext>
              </a:extLst>
            </p:cNvPr>
            <p:cNvSpPr/>
            <p:nvPr/>
          </p:nvSpPr>
          <p:spPr>
            <a:xfrm>
              <a:off x="5863152" y="2523288"/>
              <a:ext cx="117016" cy="48546"/>
            </a:xfrm>
            <a:custGeom>
              <a:avLst/>
              <a:gdLst/>
              <a:ahLst/>
              <a:cxnLst/>
              <a:rect l="l" t="t" r="r" b="b"/>
              <a:pathLst>
                <a:path w="5168" h="2144" extrusionOk="0">
                  <a:moveTo>
                    <a:pt x="2643" y="1"/>
                  </a:moveTo>
                  <a:cubicBezTo>
                    <a:pt x="1762" y="37"/>
                    <a:pt x="881" y="60"/>
                    <a:pt x="0" y="84"/>
                  </a:cubicBezTo>
                  <a:cubicBezTo>
                    <a:pt x="1036" y="739"/>
                    <a:pt x="2036" y="1453"/>
                    <a:pt x="3048" y="2144"/>
                  </a:cubicBezTo>
                  <a:cubicBezTo>
                    <a:pt x="3751" y="2132"/>
                    <a:pt x="4453" y="2120"/>
                    <a:pt x="5168" y="2108"/>
                  </a:cubicBezTo>
                  <a:cubicBezTo>
                    <a:pt x="4215" y="1596"/>
                    <a:pt x="3334" y="810"/>
                    <a:pt x="264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Google Shape;636;p23">
              <a:extLst>
                <a:ext uri="{FF2B5EF4-FFF2-40B4-BE49-F238E27FC236}">
                  <a16:creationId xmlns:a16="http://schemas.microsoft.com/office/drawing/2014/main" id="{0AC341A2-81E4-E725-41D1-00343DD02038}"/>
                </a:ext>
              </a:extLst>
            </p:cNvPr>
            <p:cNvSpPr/>
            <p:nvPr/>
          </p:nvSpPr>
          <p:spPr>
            <a:xfrm>
              <a:off x="5795475" y="2525462"/>
              <a:ext cx="127273" cy="47730"/>
            </a:xfrm>
            <a:custGeom>
              <a:avLst/>
              <a:gdLst/>
              <a:ahLst/>
              <a:cxnLst/>
              <a:rect l="l" t="t" r="r" b="b"/>
              <a:pathLst>
                <a:path w="5621" h="2108" extrusionOk="0">
                  <a:moveTo>
                    <a:pt x="2549" y="0"/>
                  </a:moveTo>
                  <a:cubicBezTo>
                    <a:pt x="1703" y="36"/>
                    <a:pt x="846" y="60"/>
                    <a:pt x="1" y="83"/>
                  </a:cubicBezTo>
                  <a:cubicBezTo>
                    <a:pt x="858" y="810"/>
                    <a:pt x="1751" y="1465"/>
                    <a:pt x="2692" y="2096"/>
                  </a:cubicBezTo>
                  <a:cubicBezTo>
                    <a:pt x="2692" y="2096"/>
                    <a:pt x="2703" y="2107"/>
                    <a:pt x="2703" y="2107"/>
                  </a:cubicBezTo>
                  <a:cubicBezTo>
                    <a:pt x="3680" y="2096"/>
                    <a:pt x="4656" y="2072"/>
                    <a:pt x="5621" y="2060"/>
                  </a:cubicBezTo>
                  <a:cubicBezTo>
                    <a:pt x="4585" y="1393"/>
                    <a:pt x="3537" y="738"/>
                    <a:pt x="254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Google Shape;637;p23">
              <a:extLst>
                <a:ext uri="{FF2B5EF4-FFF2-40B4-BE49-F238E27FC236}">
                  <a16:creationId xmlns:a16="http://schemas.microsoft.com/office/drawing/2014/main" id="{29D6508B-FD91-5D25-29E5-81186BD9B3F5}"/>
                </a:ext>
              </a:extLst>
            </p:cNvPr>
            <p:cNvSpPr/>
            <p:nvPr/>
          </p:nvSpPr>
          <p:spPr>
            <a:xfrm>
              <a:off x="5748312" y="2527613"/>
              <a:ext cx="94917" cy="46666"/>
            </a:xfrm>
            <a:custGeom>
              <a:avLst/>
              <a:gdLst/>
              <a:ahLst/>
              <a:cxnLst/>
              <a:rect l="l" t="t" r="r" b="b"/>
              <a:pathLst>
                <a:path w="4192" h="2061" extrusionOk="0">
                  <a:moveTo>
                    <a:pt x="1762" y="0"/>
                  </a:moveTo>
                  <a:cubicBezTo>
                    <a:pt x="1179" y="12"/>
                    <a:pt x="584" y="36"/>
                    <a:pt x="0" y="48"/>
                  </a:cubicBezTo>
                  <a:cubicBezTo>
                    <a:pt x="762" y="727"/>
                    <a:pt x="1536" y="1405"/>
                    <a:pt x="2346" y="2024"/>
                  </a:cubicBezTo>
                  <a:cubicBezTo>
                    <a:pt x="2358" y="2036"/>
                    <a:pt x="2370" y="2048"/>
                    <a:pt x="2381" y="2060"/>
                  </a:cubicBezTo>
                  <a:cubicBezTo>
                    <a:pt x="2989" y="2048"/>
                    <a:pt x="3596" y="2036"/>
                    <a:pt x="4191" y="2024"/>
                  </a:cubicBezTo>
                  <a:cubicBezTo>
                    <a:pt x="3334" y="1429"/>
                    <a:pt x="2524" y="727"/>
                    <a:pt x="176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Google Shape;638;p23">
              <a:extLst>
                <a:ext uri="{FF2B5EF4-FFF2-40B4-BE49-F238E27FC236}">
                  <a16:creationId xmlns:a16="http://schemas.microsoft.com/office/drawing/2014/main" id="{CE7F3A54-662F-418D-CBFA-B025819680E9}"/>
                </a:ext>
              </a:extLst>
            </p:cNvPr>
            <p:cNvSpPr/>
            <p:nvPr/>
          </p:nvSpPr>
          <p:spPr>
            <a:xfrm>
              <a:off x="5698432" y="2528948"/>
              <a:ext cx="93310" cy="46123"/>
            </a:xfrm>
            <a:custGeom>
              <a:avLst/>
              <a:gdLst/>
              <a:ahLst/>
              <a:cxnLst/>
              <a:rect l="l" t="t" r="r" b="b"/>
              <a:pathLst>
                <a:path w="4121" h="2037" extrusionOk="0">
                  <a:moveTo>
                    <a:pt x="1810" y="1"/>
                  </a:moveTo>
                  <a:cubicBezTo>
                    <a:pt x="1203" y="13"/>
                    <a:pt x="596" y="37"/>
                    <a:pt x="1" y="48"/>
                  </a:cubicBezTo>
                  <a:cubicBezTo>
                    <a:pt x="1001" y="668"/>
                    <a:pt x="2036" y="1299"/>
                    <a:pt x="2929" y="2037"/>
                  </a:cubicBezTo>
                  <a:cubicBezTo>
                    <a:pt x="3025" y="2037"/>
                    <a:pt x="3108" y="2037"/>
                    <a:pt x="3203" y="2025"/>
                  </a:cubicBezTo>
                  <a:cubicBezTo>
                    <a:pt x="3513" y="2025"/>
                    <a:pt x="3811" y="2025"/>
                    <a:pt x="4120" y="2013"/>
                  </a:cubicBezTo>
                  <a:cubicBezTo>
                    <a:pt x="3310" y="1394"/>
                    <a:pt x="2525" y="727"/>
                    <a:pt x="181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Google Shape;639;p23">
              <a:extLst>
                <a:ext uri="{FF2B5EF4-FFF2-40B4-BE49-F238E27FC236}">
                  <a16:creationId xmlns:a16="http://schemas.microsoft.com/office/drawing/2014/main" id="{B64E43EB-183C-E642-D50C-504730DA268E}"/>
                </a:ext>
              </a:extLst>
            </p:cNvPr>
            <p:cNvSpPr/>
            <p:nvPr/>
          </p:nvSpPr>
          <p:spPr>
            <a:xfrm>
              <a:off x="5643435" y="2530307"/>
              <a:ext cx="107325" cy="47730"/>
            </a:xfrm>
            <a:custGeom>
              <a:avLst/>
              <a:gdLst/>
              <a:ahLst/>
              <a:cxnLst/>
              <a:rect l="l" t="t" r="r" b="b"/>
              <a:pathLst>
                <a:path w="4740" h="2108" extrusionOk="0">
                  <a:moveTo>
                    <a:pt x="2001" y="0"/>
                  </a:moveTo>
                  <a:cubicBezTo>
                    <a:pt x="1334" y="24"/>
                    <a:pt x="667" y="36"/>
                    <a:pt x="1" y="48"/>
                  </a:cubicBezTo>
                  <a:cubicBezTo>
                    <a:pt x="822" y="667"/>
                    <a:pt x="1644" y="1274"/>
                    <a:pt x="2453" y="1893"/>
                  </a:cubicBezTo>
                  <a:cubicBezTo>
                    <a:pt x="2525" y="1953"/>
                    <a:pt x="2525" y="2036"/>
                    <a:pt x="2489" y="2108"/>
                  </a:cubicBezTo>
                  <a:cubicBezTo>
                    <a:pt x="3251" y="2072"/>
                    <a:pt x="4001" y="2036"/>
                    <a:pt x="4739" y="2001"/>
                  </a:cubicBezTo>
                  <a:cubicBezTo>
                    <a:pt x="3787" y="1405"/>
                    <a:pt x="2894" y="679"/>
                    <a:pt x="20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Google Shape;640;p23">
              <a:extLst>
                <a:ext uri="{FF2B5EF4-FFF2-40B4-BE49-F238E27FC236}">
                  <a16:creationId xmlns:a16="http://schemas.microsoft.com/office/drawing/2014/main" id="{221893D4-7360-FAD3-E4AA-8B49100D67A2}"/>
                </a:ext>
              </a:extLst>
            </p:cNvPr>
            <p:cNvSpPr/>
            <p:nvPr/>
          </p:nvSpPr>
          <p:spPr>
            <a:xfrm>
              <a:off x="5599759" y="2531643"/>
              <a:ext cx="94917" cy="47300"/>
            </a:xfrm>
            <a:custGeom>
              <a:avLst/>
              <a:gdLst/>
              <a:ahLst/>
              <a:cxnLst/>
              <a:rect l="l" t="t" r="r" b="b"/>
              <a:pathLst>
                <a:path w="4192" h="2089" extrusionOk="0">
                  <a:moveTo>
                    <a:pt x="1513" y="1"/>
                  </a:moveTo>
                  <a:cubicBezTo>
                    <a:pt x="1013" y="13"/>
                    <a:pt x="513" y="25"/>
                    <a:pt x="1" y="37"/>
                  </a:cubicBezTo>
                  <a:cubicBezTo>
                    <a:pt x="322" y="299"/>
                    <a:pt x="644" y="561"/>
                    <a:pt x="965" y="822"/>
                  </a:cubicBezTo>
                  <a:cubicBezTo>
                    <a:pt x="1406" y="1156"/>
                    <a:pt x="1894" y="1453"/>
                    <a:pt x="2311" y="1834"/>
                  </a:cubicBezTo>
                  <a:cubicBezTo>
                    <a:pt x="2394" y="1918"/>
                    <a:pt x="2311" y="2037"/>
                    <a:pt x="2215" y="2037"/>
                  </a:cubicBezTo>
                  <a:lnTo>
                    <a:pt x="2215" y="2085"/>
                  </a:lnTo>
                  <a:cubicBezTo>
                    <a:pt x="2379" y="2087"/>
                    <a:pt x="2544" y="2089"/>
                    <a:pt x="2708" y="2089"/>
                  </a:cubicBezTo>
                  <a:cubicBezTo>
                    <a:pt x="3203" y="2089"/>
                    <a:pt x="3701" y="2076"/>
                    <a:pt x="4192" y="2049"/>
                  </a:cubicBezTo>
                  <a:cubicBezTo>
                    <a:pt x="3299" y="1382"/>
                    <a:pt x="2406" y="691"/>
                    <a:pt x="151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Google Shape;641;p23">
              <a:extLst>
                <a:ext uri="{FF2B5EF4-FFF2-40B4-BE49-F238E27FC236}">
                  <a16:creationId xmlns:a16="http://schemas.microsoft.com/office/drawing/2014/main" id="{E5EACE72-DB69-2FA8-ED9D-237578892EFC}"/>
                </a:ext>
              </a:extLst>
            </p:cNvPr>
            <p:cNvSpPr/>
            <p:nvPr/>
          </p:nvSpPr>
          <p:spPr>
            <a:xfrm>
              <a:off x="5548814" y="2532730"/>
              <a:ext cx="101121" cy="46123"/>
            </a:xfrm>
            <a:custGeom>
              <a:avLst/>
              <a:gdLst/>
              <a:ahLst/>
              <a:cxnLst/>
              <a:rect l="l" t="t" r="r" b="b"/>
              <a:pathLst>
                <a:path w="4466" h="2037" extrusionOk="0">
                  <a:moveTo>
                    <a:pt x="1846" y="1"/>
                  </a:moveTo>
                  <a:cubicBezTo>
                    <a:pt x="1227" y="12"/>
                    <a:pt x="620" y="24"/>
                    <a:pt x="1" y="36"/>
                  </a:cubicBezTo>
                  <a:cubicBezTo>
                    <a:pt x="953" y="643"/>
                    <a:pt x="1882" y="1286"/>
                    <a:pt x="2775" y="1953"/>
                  </a:cubicBezTo>
                  <a:cubicBezTo>
                    <a:pt x="3334" y="2013"/>
                    <a:pt x="3894" y="2037"/>
                    <a:pt x="4465" y="2037"/>
                  </a:cubicBezTo>
                  <a:lnTo>
                    <a:pt x="4465" y="1989"/>
                  </a:lnTo>
                  <a:cubicBezTo>
                    <a:pt x="4442" y="1989"/>
                    <a:pt x="4430" y="1989"/>
                    <a:pt x="4406" y="1977"/>
                  </a:cubicBezTo>
                  <a:cubicBezTo>
                    <a:pt x="3489" y="1501"/>
                    <a:pt x="2620" y="715"/>
                    <a:pt x="18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Google Shape;642;p23">
              <a:extLst>
                <a:ext uri="{FF2B5EF4-FFF2-40B4-BE49-F238E27FC236}">
                  <a16:creationId xmlns:a16="http://schemas.microsoft.com/office/drawing/2014/main" id="{3A62DDBA-A0E8-6C48-CB7F-880CE889BBD4}"/>
                </a:ext>
              </a:extLst>
            </p:cNvPr>
            <p:cNvSpPr/>
            <p:nvPr/>
          </p:nvSpPr>
          <p:spPr>
            <a:xfrm>
              <a:off x="5498662" y="2533816"/>
              <a:ext cx="98427" cy="41255"/>
            </a:xfrm>
            <a:custGeom>
              <a:avLst/>
              <a:gdLst/>
              <a:ahLst/>
              <a:cxnLst/>
              <a:rect l="l" t="t" r="r" b="b"/>
              <a:pathLst>
                <a:path w="4347" h="1822" extrusionOk="0">
                  <a:moveTo>
                    <a:pt x="1" y="12"/>
                  </a:moveTo>
                  <a:cubicBezTo>
                    <a:pt x="3" y="14"/>
                    <a:pt x="4" y="15"/>
                    <a:pt x="6" y="16"/>
                  </a:cubicBezTo>
                  <a:lnTo>
                    <a:pt x="6" y="16"/>
                  </a:lnTo>
                  <a:cubicBezTo>
                    <a:pt x="4" y="15"/>
                    <a:pt x="3" y="14"/>
                    <a:pt x="1" y="12"/>
                  </a:cubicBezTo>
                  <a:close/>
                  <a:moveTo>
                    <a:pt x="1811" y="0"/>
                  </a:moveTo>
                  <a:cubicBezTo>
                    <a:pt x="1215" y="0"/>
                    <a:pt x="632" y="24"/>
                    <a:pt x="49" y="24"/>
                  </a:cubicBezTo>
                  <a:cubicBezTo>
                    <a:pt x="28" y="24"/>
                    <a:pt x="16" y="24"/>
                    <a:pt x="6" y="16"/>
                  </a:cubicBezTo>
                  <a:lnTo>
                    <a:pt x="6" y="16"/>
                  </a:lnTo>
                  <a:cubicBezTo>
                    <a:pt x="1231" y="1073"/>
                    <a:pt x="2730" y="1596"/>
                    <a:pt x="4347" y="1822"/>
                  </a:cubicBezTo>
                  <a:cubicBezTo>
                    <a:pt x="3490" y="1238"/>
                    <a:pt x="2632" y="631"/>
                    <a:pt x="181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Google Shape;643;p23">
              <a:extLst>
                <a:ext uri="{FF2B5EF4-FFF2-40B4-BE49-F238E27FC236}">
                  <a16:creationId xmlns:a16="http://schemas.microsoft.com/office/drawing/2014/main" id="{30458B15-B4C9-D42A-DA5A-A59918E6BD08}"/>
                </a:ext>
              </a:extLst>
            </p:cNvPr>
            <p:cNvSpPr/>
            <p:nvPr/>
          </p:nvSpPr>
          <p:spPr>
            <a:xfrm>
              <a:off x="5431824" y="2083742"/>
              <a:ext cx="756690" cy="447891"/>
            </a:xfrm>
            <a:custGeom>
              <a:avLst/>
              <a:gdLst/>
              <a:ahLst/>
              <a:cxnLst/>
              <a:rect l="l" t="t" r="r" b="b"/>
              <a:pathLst>
                <a:path w="33419" h="19781" extrusionOk="0">
                  <a:moveTo>
                    <a:pt x="14425" y="1"/>
                  </a:moveTo>
                  <a:cubicBezTo>
                    <a:pt x="10965" y="1"/>
                    <a:pt x="7488" y="136"/>
                    <a:pt x="4072" y="531"/>
                  </a:cubicBezTo>
                  <a:cubicBezTo>
                    <a:pt x="0" y="995"/>
                    <a:pt x="679" y="4829"/>
                    <a:pt x="679" y="8020"/>
                  </a:cubicBezTo>
                  <a:cubicBezTo>
                    <a:pt x="679" y="11841"/>
                    <a:pt x="0" y="16592"/>
                    <a:pt x="2822" y="19616"/>
                  </a:cubicBezTo>
                  <a:cubicBezTo>
                    <a:pt x="2928" y="19732"/>
                    <a:pt x="3050" y="19781"/>
                    <a:pt x="3169" y="19781"/>
                  </a:cubicBezTo>
                  <a:cubicBezTo>
                    <a:pt x="3514" y="19781"/>
                    <a:pt x="3830" y="19366"/>
                    <a:pt x="3644" y="18985"/>
                  </a:cubicBezTo>
                  <a:cubicBezTo>
                    <a:pt x="1929" y="15521"/>
                    <a:pt x="2215" y="11770"/>
                    <a:pt x="2215" y="8020"/>
                  </a:cubicBezTo>
                  <a:cubicBezTo>
                    <a:pt x="2215" y="6424"/>
                    <a:pt x="1619" y="3102"/>
                    <a:pt x="3274" y="2233"/>
                  </a:cubicBezTo>
                  <a:cubicBezTo>
                    <a:pt x="4060" y="1828"/>
                    <a:pt x="5429" y="1935"/>
                    <a:pt x="6311" y="1876"/>
                  </a:cubicBezTo>
                  <a:cubicBezTo>
                    <a:pt x="7323" y="1805"/>
                    <a:pt x="8323" y="1745"/>
                    <a:pt x="9335" y="1697"/>
                  </a:cubicBezTo>
                  <a:cubicBezTo>
                    <a:pt x="11339" y="1597"/>
                    <a:pt x="13346" y="1550"/>
                    <a:pt x="15354" y="1550"/>
                  </a:cubicBezTo>
                  <a:cubicBezTo>
                    <a:pt x="17165" y="1550"/>
                    <a:pt x="18977" y="1588"/>
                    <a:pt x="20789" y="1662"/>
                  </a:cubicBezTo>
                  <a:cubicBezTo>
                    <a:pt x="24718" y="1840"/>
                    <a:pt x="28611" y="2376"/>
                    <a:pt x="32528" y="2626"/>
                  </a:cubicBezTo>
                  <a:cubicBezTo>
                    <a:pt x="32543" y="2627"/>
                    <a:pt x="32557" y="2627"/>
                    <a:pt x="32571" y="2627"/>
                  </a:cubicBezTo>
                  <a:cubicBezTo>
                    <a:pt x="33272" y="2627"/>
                    <a:pt x="33419" y="1480"/>
                    <a:pt x="32707" y="1328"/>
                  </a:cubicBezTo>
                  <a:cubicBezTo>
                    <a:pt x="28051" y="364"/>
                    <a:pt x="23170" y="173"/>
                    <a:pt x="18431" y="54"/>
                  </a:cubicBezTo>
                  <a:cubicBezTo>
                    <a:pt x="17101" y="21"/>
                    <a:pt x="15764" y="1"/>
                    <a:pt x="1442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5" name="Google Shape;644;p23">
            <a:extLst>
              <a:ext uri="{FF2B5EF4-FFF2-40B4-BE49-F238E27FC236}">
                <a16:creationId xmlns:a16="http://schemas.microsoft.com/office/drawing/2014/main" id="{E883F7BF-1C4A-F750-EA3B-12C19DB7181F}"/>
              </a:ext>
            </a:extLst>
          </p:cNvPr>
          <p:cNvGrpSpPr/>
          <p:nvPr/>
        </p:nvGrpSpPr>
        <p:grpSpPr>
          <a:xfrm>
            <a:off x="8780705" y="1167434"/>
            <a:ext cx="1381617" cy="611142"/>
            <a:chOff x="2915016" y="1089153"/>
            <a:chExt cx="1212891" cy="474360"/>
          </a:xfrm>
        </p:grpSpPr>
        <p:sp>
          <p:nvSpPr>
            <p:cNvPr id="306" name="Google Shape;645;p23">
              <a:extLst>
                <a:ext uri="{FF2B5EF4-FFF2-40B4-BE49-F238E27FC236}">
                  <a16:creationId xmlns:a16="http://schemas.microsoft.com/office/drawing/2014/main" id="{3B8E762E-5768-BF56-03DE-F0F68C8E4C44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Google Shape;646;p23">
              <a:extLst>
                <a:ext uri="{FF2B5EF4-FFF2-40B4-BE49-F238E27FC236}">
                  <a16:creationId xmlns:a16="http://schemas.microsoft.com/office/drawing/2014/main" id="{AAAABB06-C1EF-7465-AE07-EAD887C65FE3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Google Shape;647;p23">
              <a:extLst>
                <a:ext uri="{FF2B5EF4-FFF2-40B4-BE49-F238E27FC236}">
                  <a16:creationId xmlns:a16="http://schemas.microsoft.com/office/drawing/2014/main" id="{302CF4E8-4409-3C9D-7ECD-A7A199A2F9E6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Google Shape;648;p23">
              <a:extLst>
                <a:ext uri="{FF2B5EF4-FFF2-40B4-BE49-F238E27FC236}">
                  <a16:creationId xmlns:a16="http://schemas.microsoft.com/office/drawing/2014/main" id="{1E7D8DDE-60F7-914F-F512-AAD70B463A04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Google Shape;649;p23">
              <a:extLst>
                <a:ext uri="{FF2B5EF4-FFF2-40B4-BE49-F238E27FC236}">
                  <a16:creationId xmlns:a16="http://schemas.microsoft.com/office/drawing/2014/main" id="{8FE35679-FA87-6BFB-8B1B-0C3E16D74EAB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Google Shape;650;p23">
              <a:extLst>
                <a:ext uri="{FF2B5EF4-FFF2-40B4-BE49-F238E27FC236}">
                  <a16:creationId xmlns:a16="http://schemas.microsoft.com/office/drawing/2014/main" id="{131A781F-E9B9-63F7-B602-9DAA7770490C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Google Shape;651;p23">
              <a:extLst>
                <a:ext uri="{FF2B5EF4-FFF2-40B4-BE49-F238E27FC236}">
                  <a16:creationId xmlns:a16="http://schemas.microsoft.com/office/drawing/2014/main" id="{03EE3B1C-196E-901B-444B-58E8A9BDCF54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Google Shape;652;p23">
              <a:extLst>
                <a:ext uri="{FF2B5EF4-FFF2-40B4-BE49-F238E27FC236}">
                  <a16:creationId xmlns:a16="http://schemas.microsoft.com/office/drawing/2014/main" id="{98133DB5-097C-9B9D-C3AE-A98D1339D33B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Google Shape;653;p23">
              <a:extLst>
                <a:ext uri="{FF2B5EF4-FFF2-40B4-BE49-F238E27FC236}">
                  <a16:creationId xmlns:a16="http://schemas.microsoft.com/office/drawing/2014/main" id="{C56ADE58-71FD-B2DE-7C36-863645A1CB99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Google Shape;654;p23">
              <a:extLst>
                <a:ext uri="{FF2B5EF4-FFF2-40B4-BE49-F238E27FC236}">
                  <a16:creationId xmlns:a16="http://schemas.microsoft.com/office/drawing/2014/main" id="{24109D4A-4034-229A-0645-B712FB48751C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Google Shape;655;p23">
              <a:extLst>
                <a:ext uri="{FF2B5EF4-FFF2-40B4-BE49-F238E27FC236}">
                  <a16:creationId xmlns:a16="http://schemas.microsoft.com/office/drawing/2014/main" id="{1236B0B9-23B8-230F-9CC7-42179C906EF2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Google Shape;656;p23">
              <a:extLst>
                <a:ext uri="{FF2B5EF4-FFF2-40B4-BE49-F238E27FC236}">
                  <a16:creationId xmlns:a16="http://schemas.microsoft.com/office/drawing/2014/main" id="{628A984F-74C3-E7E5-F81E-1A6B8F913EDC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Google Shape;657;p23">
              <a:extLst>
                <a:ext uri="{FF2B5EF4-FFF2-40B4-BE49-F238E27FC236}">
                  <a16:creationId xmlns:a16="http://schemas.microsoft.com/office/drawing/2014/main" id="{4D183D92-94A6-5A6D-306D-1544D3EB81EB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Google Shape;658;p23">
              <a:extLst>
                <a:ext uri="{FF2B5EF4-FFF2-40B4-BE49-F238E27FC236}">
                  <a16:creationId xmlns:a16="http://schemas.microsoft.com/office/drawing/2014/main" id="{A131166F-1B37-72E5-9C19-FC545D525A60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Google Shape;659;p23">
              <a:extLst>
                <a:ext uri="{FF2B5EF4-FFF2-40B4-BE49-F238E27FC236}">
                  <a16:creationId xmlns:a16="http://schemas.microsoft.com/office/drawing/2014/main" id="{7688834C-E8DF-A6A2-79B3-EFD481AF3D51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Google Shape;660;p23">
              <a:extLst>
                <a:ext uri="{FF2B5EF4-FFF2-40B4-BE49-F238E27FC236}">
                  <a16:creationId xmlns:a16="http://schemas.microsoft.com/office/drawing/2014/main" id="{F8086592-BF88-5EF1-7EEF-E2CDA9BB713B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Google Shape;661;p23">
              <a:extLst>
                <a:ext uri="{FF2B5EF4-FFF2-40B4-BE49-F238E27FC236}">
                  <a16:creationId xmlns:a16="http://schemas.microsoft.com/office/drawing/2014/main" id="{1E0FC499-DEBD-798E-A0E5-6EF0620B6FFE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Google Shape;662;p23">
              <a:extLst>
                <a:ext uri="{FF2B5EF4-FFF2-40B4-BE49-F238E27FC236}">
                  <a16:creationId xmlns:a16="http://schemas.microsoft.com/office/drawing/2014/main" id="{5A280633-C3BE-8F93-0B78-44826DF135FB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Google Shape;663;p23">
              <a:extLst>
                <a:ext uri="{FF2B5EF4-FFF2-40B4-BE49-F238E27FC236}">
                  <a16:creationId xmlns:a16="http://schemas.microsoft.com/office/drawing/2014/main" id="{3C3A1102-A075-C1EA-3843-A3CB268B657C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Google Shape;664;p23">
              <a:extLst>
                <a:ext uri="{FF2B5EF4-FFF2-40B4-BE49-F238E27FC236}">
                  <a16:creationId xmlns:a16="http://schemas.microsoft.com/office/drawing/2014/main" id="{6A286571-0311-8DEA-B80B-5BDFDD1C8A7F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Google Shape;665;p23">
              <a:extLst>
                <a:ext uri="{FF2B5EF4-FFF2-40B4-BE49-F238E27FC236}">
                  <a16:creationId xmlns:a16="http://schemas.microsoft.com/office/drawing/2014/main" id="{658ECE50-9F53-ADD7-349C-F924CB801512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Google Shape;666;p23">
              <a:extLst>
                <a:ext uri="{FF2B5EF4-FFF2-40B4-BE49-F238E27FC236}">
                  <a16:creationId xmlns:a16="http://schemas.microsoft.com/office/drawing/2014/main" id="{C2E5771B-6289-7979-0CAE-DFD0EC41BDA0}"/>
                </a:ext>
              </a:extLst>
            </p:cNvPr>
            <p:cNvSpPr/>
            <p:nvPr/>
          </p:nvSpPr>
          <p:spPr>
            <a:xfrm>
              <a:off x="2923099" y="1107719"/>
              <a:ext cx="1171115" cy="392644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gủ trưa 11 giờ 45 phút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28" name="Google Shape;667;p23">
              <a:extLst>
                <a:ext uri="{FF2B5EF4-FFF2-40B4-BE49-F238E27FC236}">
                  <a16:creationId xmlns:a16="http://schemas.microsoft.com/office/drawing/2014/main" id="{2645D921-5254-D7A1-B123-81BA2D1A00D0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Google Shape;668;p23">
              <a:extLst>
                <a:ext uri="{FF2B5EF4-FFF2-40B4-BE49-F238E27FC236}">
                  <a16:creationId xmlns:a16="http://schemas.microsoft.com/office/drawing/2014/main" id="{1DAAB474-5652-3F5F-8FBA-95E6F4375546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Google Shape;669;p23">
              <a:extLst>
                <a:ext uri="{FF2B5EF4-FFF2-40B4-BE49-F238E27FC236}">
                  <a16:creationId xmlns:a16="http://schemas.microsoft.com/office/drawing/2014/main" id="{3836D76E-06E6-CF54-0EFC-934C19B160A8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Google Shape;670;p23">
              <a:extLst>
                <a:ext uri="{FF2B5EF4-FFF2-40B4-BE49-F238E27FC236}">
                  <a16:creationId xmlns:a16="http://schemas.microsoft.com/office/drawing/2014/main" id="{090CBD44-DFA7-F08B-3E93-4E6E2AADDA36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Google Shape;671;p23">
              <a:extLst>
                <a:ext uri="{FF2B5EF4-FFF2-40B4-BE49-F238E27FC236}">
                  <a16:creationId xmlns:a16="http://schemas.microsoft.com/office/drawing/2014/main" id="{796ACF87-D943-63DC-7111-EF6C72283D3A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Google Shape;672;p23">
              <a:extLst>
                <a:ext uri="{FF2B5EF4-FFF2-40B4-BE49-F238E27FC236}">
                  <a16:creationId xmlns:a16="http://schemas.microsoft.com/office/drawing/2014/main" id="{C918673D-6E10-6379-9DDA-D130537E40E6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Google Shape;673;p23">
              <a:extLst>
                <a:ext uri="{FF2B5EF4-FFF2-40B4-BE49-F238E27FC236}">
                  <a16:creationId xmlns:a16="http://schemas.microsoft.com/office/drawing/2014/main" id="{D0DF7D92-7946-54C6-9AA9-0A188D5F9C30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Google Shape;674;p23">
              <a:extLst>
                <a:ext uri="{FF2B5EF4-FFF2-40B4-BE49-F238E27FC236}">
                  <a16:creationId xmlns:a16="http://schemas.microsoft.com/office/drawing/2014/main" id="{0222E489-7A04-1D7E-78A6-96D65387D77F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Google Shape;675;p23">
              <a:extLst>
                <a:ext uri="{FF2B5EF4-FFF2-40B4-BE49-F238E27FC236}">
                  <a16:creationId xmlns:a16="http://schemas.microsoft.com/office/drawing/2014/main" id="{F47509FC-F2BC-1FB9-93C3-8CAE06431E0E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Google Shape;676;p23">
              <a:extLst>
                <a:ext uri="{FF2B5EF4-FFF2-40B4-BE49-F238E27FC236}">
                  <a16:creationId xmlns:a16="http://schemas.microsoft.com/office/drawing/2014/main" id="{9B0FAE66-5B4F-4E9E-4658-7B22884F9D64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3" name="Google Shape;500;p23">
            <a:extLst>
              <a:ext uri="{FF2B5EF4-FFF2-40B4-BE49-F238E27FC236}">
                <a16:creationId xmlns:a16="http://schemas.microsoft.com/office/drawing/2014/main" id="{40E19A1F-699A-8E18-1CE4-C9F0BC9241E6}"/>
              </a:ext>
            </a:extLst>
          </p:cNvPr>
          <p:cNvSpPr/>
          <p:nvPr/>
        </p:nvSpPr>
        <p:spPr>
          <a:xfrm rot="6231089" flipH="1">
            <a:off x="9444774" y="4147770"/>
            <a:ext cx="500196" cy="1667818"/>
          </a:xfrm>
          <a:custGeom>
            <a:avLst/>
            <a:gdLst/>
            <a:ahLst/>
            <a:cxnLst/>
            <a:rect l="l" t="t" r="r" b="b"/>
            <a:pathLst>
              <a:path w="11693" h="42552" extrusionOk="0">
                <a:moveTo>
                  <a:pt x="5596" y="1"/>
                </a:moveTo>
                <a:cubicBezTo>
                  <a:pt x="4559" y="1"/>
                  <a:pt x="3526" y="20"/>
                  <a:pt x="2501" y="82"/>
                </a:cubicBezTo>
                <a:cubicBezTo>
                  <a:pt x="584" y="201"/>
                  <a:pt x="144" y="1034"/>
                  <a:pt x="108" y="2856"/>
                </a:cubicBezTo>
                <a:cubicBezTo>
                  <a:pt x="1" y="8809"/>
                  <a:pt x="167" y="14774"/>
                  <a:pt x="406" y="20715"/>
                </a:cubicBezTo>
                <a:cubicBezTo>
                  <a:pt x="644" y="26514"/>
                  <a:pt x="906" y="32348"/>
                  <a:pt x="1525" y="38122"/>
                </a:cubicBezTo>
                <a:cubicBezTo>
                  <a:pt x="1691" y="39706"/>
                  <a:pt x="2132" y="41313"/>
                  <a:pt x="3692" y="42004"/>
                </a:cubicBezTo>
                <a:cubicBezTo>
                  <a:pt x="3750" y="42295"/>
                  <a:pt x="3968" y="42552"/>
                  <a:pt x="4300" y="42552"/>
                </a:cubicBezTo>
                <a:cubicBezTo>
                  <a:pt x="4308" y="42552"/>
                  <a:pt x="4315" y="42552"/>
                  <a:pt x="4323" y="42551"/>
                </a:cubicBezTo>
                <a:cubicBezTo>
                  <a:pt x="5680" y="42516"/>
                  <a:pt x="7073" y="42313"/>
                  <a:pt x="8442" y="42075"/>
                </a:cubicBezTo>
                <a:cubicBezTo>
                  <a:pt x="8683" y="42066"/>
                  <a:pt x="8924" y="42062"/>
                  <a:pt x="9165" y="42062"/>
                </a:cubicBezTo>
                <a:cubicBezTo>
                  <a:pt x="9555" y="42062"/>
                  <a:pt x="9945" y="42072"/>
                  <a:pt x="10335" y="42087"/>
                </a:cubicBezTo>
                <a:cubicBezTo>
                  <a:pt x="10344" y="42087"/>
                  <a:pt x="10352" y="42088"/>
                  <a:pt x="10361" y="42088"/>
                </a:cubicBezTo>
                <a:cubicBezTo>
                  <a:pt x="10668" y="42088"/>
                  <a:pt x="10873" y="41878"/>
                  <a:pt x="10954" y="41623"/>
                </a:cubicBezTo>
                <a:cubicBezTo>
                  <a:pt x="11062" y="41551"/>
                  <a:pt x="11062" y="41408"/>
                  <a:pt x="10990" y="41301"/>
                </a:cubicBezTo>
                <a:cubicBezTo>
                  <a:pt x="10966" y="41039"/>
                  <a:pt x="10823" y="40813"/>
                  <a:pt x="10514" y="40766"/>
                </a:cubicBezTo>
                <a:cubicBezTo>
                  <a:pt x="10454" y="40766"/>
                  <a:pt x="10395" y="40766"/>
                  <a:pt x="10335" y="40754"/>
                </a:cubicBezTo>
                <a:cubicBezTo>
                  <a:pt x="10335" y="40754"/>
                  <a:pt x="10335" y="40754"/>
                  <a:pt x="10335" y="40742"/>
                </a:cubicBezTo>
                <a:lnTo>
                  <a:pt x="10240" y="40742"/>
                </a:lnTo>
                <a:cubicBezTo>
                  <a:pt x="9985" y="40716"/>
                  <a:pt x="9733" y="40704"/>
                  <a:pt x="9485" y="40704"/>
                </a:cubicBezTo>
                <a:cubicBezTo>
                  <a:pt x="9270" y="40704"/>
                  <a:pt x="9057" y="40713"/>
                  <a:pt x="8847" y="40730"/>
                </a:cubicBezTo>
                <a:cubicBezTo>
                  <a:pt x="7752" y="40742"/>
                  <a:pt x="6680" y="40837"/>
                  <a:pt x="5609" y="40992"/>
                </a:cubicBezTo>
                <a:cubicBezTo>
                  <a:pt x="2513" y="40944"/>
                  <a:pt x="2811" y="37491"/>
                  <a:pt x="2620" y="35170"/>
                </a:cubicBezTo>
                <a:cubicBezTo>
                  <a:pt x="2239" y="30467"/>
                  <a:pt x="1953" y="25764"/>
                  <a:pt x="1763" y="21049"/>
                </a:cubicBezTo>
                <a:cubicBezTo>
                  <a:pt x="1572" y="16441"/>
                  <a:pt x="1465" y="11845"/>
                  <a:pt x="1453" y="7238"/>
                </a:cubicBezTo>
                <a:cubicBezTo>
                  <a:pt x="1453" y="5999"/>
                  <a:pt x="1453" y="4773"/>
                  <a:pt x="1465" y="3535"/>
                </a:cubicBezTo>
                <a:cubicBezTo>
                  <a:pt x="1465" y="2725"/>
                  <a:pt x="1322" y="2368"/>
                  <a:pt x="1989" y="1820"/>
                </a:cubicBezTo>
                <a:cubicBezTo>
                  <a:pt x="2381" y="1492"/>
                  <a:pt x="2736" y="1438"/>
                  <a:pt x="3139" y="1438"/>
                </a:cubicBezTo>
                <a:cubicBezTo>
                  <a:pt x="3336" y="1438"/>
                  <a:pt x="3545" y="1451"/>
                  <a:pt x="3775" y="1451"/>
                </a:cubicBezTo>
                <a:lnTo>
                  <a:pt x="10788" y="1439"/>
                </a:lnTo>
                <a:cubicBezTo>
                  <a:pt x="11689" y="1439"/>
                  <a:pt x="11693" y="46"/>
                  <a:pt x="10799" y="46"/>
                </a:cubicBezTo>
                <a:cubicBezTo>
                  <a:pt x="10795" y="46"/>
                  <a:pt x="10792" y="46"/>
                  <a:pt x="10788" y="46"/>
                </a:cubicBezTo>
                <a:cubicBezTo>
                  <a:pt x="10675" y="47"/>
                  <a:pt x="10562" y="47"/>
                  <a:pt x="10449" y="47"/>
                </a:cubicBezTo>
                <a:cubicBezTo>
                  <a:pt x="8839" y="47"/>
                  <a:pt x="7214" y="1"/>
                  <a:pt x="5596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364" name="Google Shape;501;p23">
            <a:extLst>
              <a:ext uri="{FF2B5EF4-FFF2-40B4-BE49-F238E27FC236}">
                <a16:creationId xmlns:a16="http://schemas.microsoft.com/office/drawing/2014/main" id="{215909FA-250F-65B4-3E52-8257B20EE620}"/>
              </a:ext>
            </a:extLst>
          </p:cNvPr>
          <p:cNvGrpSpPr/>
          <p:nvPr/>
        </p:nvGrpSpPr>
        <p:grpSpPr>
          <a:xfrm flipH="1">
            <a:off x="9746628" y="2651975"/>
            <a:ext cx="1449705" cy="1281809"/>
            <a:chOff x="2770427" y="1967815"/>
            <a:chExt cx="855978" cy="510271"/>
          </a:xfrm>
        </p:grpSpPr>
        <p:sp>
          <p:nvSpPr>
            <p:cNvPr id="387" name="Google Shape;502;p23">
              <a:extLst>
                <a:ext uri="{FF2B5EF4-FFF2-40B4-BE49-F238E27FC236}">
                  <a16:creationId xmlns:a16="http://schemas.microsoft.com/office/drawing/2014/main" id="{3C2E0D88-E858-18C6-8AF3-49A38BA25420}"/>
                </a:ext>
              </a:extLst>
            </p:cNvPr>
            <p:cNvSpPr/>
            <p:nvPr/>
          </p:nvSpPr>
          <p:spPr>
            <a:xfrm>
              <a:off x="2770971" y="1967815"/>
              <a:ext cx="855434" cy="510271"/>
            </a:xfrm>
            <a:custGeom>
              <a:avLst/>
              <a:gdLst/>
              <a:ahLst/>
              <a:cxnLst/>
              <a:rect l="l" t="t" r="r" b="b"/>
              <a:pathLst>
                <a:path w="37780" h="22536" extrusionOk="0">
                  <a:moveTo>
                    <a:pt x="33207" y="2114"/>
                  </a:moveTo>
                  <a:cubicBezTo>
                    <a:pt x="34493" y="2829"/>
                    <a:pt x="35969" y="3365"/>
                    <a:pt x="36481" y="4793"/>
                  </a:cubicBezTo>
                  <a:cubicBezTo>
                    <a:pt x="36529" y="4924"/>
                    <a:pt x="36553" y="5055"/>
                    <a:pt x="36588" y="5198"/>
                  </a:cubicBezTo>
                  <a:cubicBezTo>
                    <a:pt x="35624" y="4698"/>
                    <a:pt x="34672" y="4162"/>
                    <a:pt x="33731" y="3603"/>
                  </a:cubicBezTo>
                  <a:cubicBezTo>
                    <a:pt x="33648" y="3317"/>
                    <a:pt x="33564" y="3043"/>
                    <a:pt x="33469" y="2769"/>
                  </a:cubicBezTo>
                  <a:cubicBezTo>
                    <a:pt x="33386" y="2531"/>
                    <a:pt x="33302" y="2317"/>
                    <a:pt x="33207" y="2114"/>
                  </a:cubicBezTo>
                  <a:close/>
                  <a:moveTo>
                    <a:pt x="33850" y="4031"/>
                  </a:moveTo>
                  <a:lnTo>
                    <a:pt x="33850" y="4031"/>
                  </a:lnTo>
                  <a:cubicBezTo>
                    <a:pt x="34779" y="4627"/>
                    <a:pt x="35731" y="5174"/>
                    <a:pt x="36708" y="5698"/>
                  </a:cubicBezTo>
                  <a:cubicBezTo>
                    <a:pt x="36803" y="6222"/>
                    <a:pt x="36850" y="6770"/>
                    <a:pt x="36910" y="7306"/>
                  </a:cubicBezTo>
                  <a:cubicBezTo>
                    <a:pt x="36077" y="6639"/>
                    <a:pt x="35136" y="6079"/>
                    <a:pt x="34207" y="5555"/>
                  </a:cubicBezTo>
                  <a:cubicBezTo>
                    <a:pt x="34100" y="5043"/>
                    <a:pt x="33981" y="4543"/>
                    <a:pt x="33850" y="4031"/>
                  </a:cubicBezTo>
                  <a:close/>
                  <a:moveTo>
                    <a:pt x="34279" y="5853"/>
                  </a:moveTo>
                  <a:cubicBezTo>
                    <a:pt x="35184" y="6448"/>
                    <a:pt x="36053" y="7103"/>
                    <a:pt x="36958" y="7722"/>
                  </a:cubicBezTo>
                  <a:cubicBezTo>
                    <a:pt x="36958" y="7806"/>
                    <a:pt x="36969" y="7889"/>
                    <a:pt x="36981" y="7972"/>
                  </a:cubicBezTo>
                  <a:cubicBezTo>
                    <a:pt x="37041" y="8401"/>
                    <a:pt x="37100" y="8830"/>
                    <a:pt x="37148" y="9246"/>
                  </a:cubicBezTo>
                  <a:cubicBezTo>
                    <a:pt x="36338" y="8687"/>
                    <a:pt x="35457" y="8198"/>
                    <a:pt x="34600" y="7722"/>
                  </a:cubicBezTo>
                  <a:cubicBezTo>
                    <a:pt x="34505" y="7103"/>
                    <a:pt x="34398" y="6472"/>
                    <a:pt x="34279" y="5853"/>
                  </a:cubicBezTo>
                  <a:close/>
                  <a:moveTo>
                    <a:pt x="34648" y="8032"/>
                  </a:moveTo>
                  <a:lnTo>
                    <a:pt x="34648" y="8032"/>
                  </a:lnTo>
                  <a:cubicBezTo>
                    <a:pt x="35469" y="8591"/>
                    <a:pt x="36315" y="9151"/>
                    <a:pt x="37184" y="9603"/>
                  </a:cubicBezTo>
                  <a:cubicBezTo>
                    <a:pt x="37220" y="10139"/>
                    <a:pt x="37243" y="10675"/>
                    <a:pt x="37208" y="11223"/>
                  </a:cubicBezTo>
                  <a:cubicBezTo>
                    <a:pt x="36434" y="10615"/>
                    <a:pt x="35612" y="10080"/>
                    <a:pt x="34850" y="9461"/>
                  </a:cubicBezTo>
                  <a:cubicBezTo>
                    <a:pt x="34791" y="8984"/>
                    <a:pt x="34731" y="8508"/>
                    <a:pt x="34648" y="8032"/>
                  </a:cubicBezTo>
                  <a:close/>
                  <a:moveTo>
                    <a:pt x="34874" y="9734"/>
                  </a:moveTo>
                  <a:lnTo>
                    <a:pt x="34874" y="9734"/>
                  </a:lnTo>
                  <a:cubicBezTo>
                    <a:pt x="35612" y="10377"/>
                    <a:pt x="36350" y="11044"/>
                    <a:pt x="37172" y="11544"/>
                  </a:cubicBezTo>
                  <a:cubicBezTo>
                    <a:pt x="37136" y="12008"/>
                    <a:pt x="37100" y="12449"/>
                    <a:pt x="37077" y="12901"/>
                  </a:cubicBezTo>
                  <a:cubicBezTo>
                    <a:pt x="36398" y="12366"/>
                    <a:pt x="35719" y="11818"/>
                    <a:pt x="35029" y="11294"/>
                  </a:cubicBezTo>
                  <a:cubicBezTo>
                    <a:pt x="34981" y="10770"/>
                    <a:pt x="34934" y="10258"/>
                    <a:pt x="34874" y="9734"/>
                  </a:cubicBezTo>
                  <a:close/>
                  <a:moveTo>
                    <a:pt x="35053" y="11651"/>
                  </a:moveTo>
                  <a:cubicBezTo>
                    <a:pt x="35707" y="12199"/>
                    <a:pt x="36362" y="12747"/>
                    <a:pt x="37029" y="13282"/>
                  </a:cubicBezTo>
                  <a:cubicBezTo>
                    <a:pt x="37029" y="13294"/>
                    <a:pt x="37041" y="13294"/>
                    <a:pt x="37053" y="13294"/>
                  </a:cubicBezTo>
                  <a:cubicBezTo>
                    <a:pt x="37029" y="13830"/>
                    <a:pt x="37017" y="14354"/>
                    <a:pt x="37029" y="14914"/>
                  </a:cubicBezTo>
                  <a:cubicBezTo>
                    <a:pt x="36779" y="14723"/>
                    <a:pt x="36529" y="14545"/>
                    <a:pt x="36279" y="14354"/>
                  </a:cubicBezTo>
                  <a:cubicBezTo>
                    <a:pt x="35910" y="14092"/>
                    <a:pt x="35553" y="13711"/>
                    <a:pt x="35136" y="13521"/>
                  </a:cubicBezTo>
                  <a:cubicBezTo>
                    <a:pt x="35136" y="13509"/>
                    <a:pt x="35136" y="13485"/>
                    <a:pt x="35124" y="13473"/>
                  </a:cubicBezTo>
                  <a:cubicBezTo>
                    <a:pt x="35124" y="12866"/>
                    <a:pt x="35088" y="12247"/>
                    <a:pt x="35053" y="11651"/>
                  </a:cubicBezTo>
                  <a:close/>
                  <a:moveTo>
                    <a:pt x="35148" y="13866"/>
                  </a:moveTo>
                  <a:lnTo>
                    <a:pt x="35148" y="13866"/>
                  </a:lnTo>
                  <a:cubicBezTo>
                    <a:pt x="35410" y="14164"/>
                    <a:pt x="35779" y="14402"/>
                    <a:pt x="36077" y="14628"/>
                  </a:cubicBezTo>
                  <a:cubicBezTo>
                    <a:pt x="36386" y="14878"/>
                    <a:pt x="36708" y="15140"/>
                    <a:pt x="37053" y="15354"/>
                  </a:cubicBezTo>
                  <a:cubicBezTo>
                    <a:pt x="37089" y="15985"/>
                    <a:pt x="37112" y="16640"/>
                    <a:pt x="37065" y="17271"/>
                  </a:cubicBezTo>
                  <a:cubicBezTo>
                    <a:pt x="36469" y="16795"/>
                    <a:pt x="35838" y="16319"/>
                    <a:pt x="35195" y="15890"/>
                  </a:cubicBezTo>
                  <a:cubicBezTo>
                    <a:pt x="35207" y="15199"/>
                    <a:pt x="35172" y="14497"/>
                    <a:pt x="35148" y="13866"/>
                  </a:cubicBezTo>
                  <a:close/>
                  <a:moveTo>
                    <a:pt x="35172" y="16259"/>
                  </a:moveTo>
                  <a:cubicBezTo>
                    <a:pt x="35767" y="16759"/>
                    <a:pt x="36398" y="17247"/>
                    <a:pt x="37017" y="17676"/>
                  </a:cubicBezTo>
                  <a:cubicBezTo>
                    <a:pt x="36993" y="17866"/>
                    <a:pt x="36969" y="18057"/>
                    <a:pt x="36922" y="18235"/>
                  </a:cubicBezTo>
                  <a:cubicBezTo>
                    <a:pt x="36815" y="18664"/>
                    <a:pt x="36660" y="19033"/>
                    <a:pt x="36469" y="19355"/>
                  </a:cubicBezTo>
                  <a:cubicBezTo>
                    <a:pt x="35957" y="18866"/>
                    <a:pt x="35338" y="18450"/>
                    <a:pt x="34743" y="18033"/>
                  </a:cubicBezTo>
                  <a:cubicBezTo>
                    <a:pt x="34791" y="17950"/>
                    <a:pt x="34838" y="17854"/>
                    <a:pt x="34874" y="17759"/>
                  </a:cubicBezTo>
                  <a:cubicBezTo>
                    <a:pt x="35053" y="17319"/>
                    <a:pt x="35148" y="16795"/>
                    <a:pt x="35172" y="16259"/>
                  </a:cubicBezTo>
                  <a:close/>
                  <a:moveTo>
                    <a:pt x="11239" y="417"/>
                  </a:moveTo>
                  <a:cubicBezTo>
                    <a:pt x="14465" y="417"/>
                    <a:pt x="17706" y="605"/>
                    <a:pt x="20872" y="721"/>
                  </a:cubicBezTo>
                  <a:cubicBezTo>
                    <a:pt x="23789" y="829"/>
                    <a:pt x="26706" y="960"/>
                    <a:pt x="29611" y="1150"/>
                  </a:cubicBezTo>
                  <a:cubicBezTo>
                    <a:pt x="31135" y="1245"/>
                    <a:pt x="32088" y="1388"/>
                    <a:pt x="32909" y="2924"/>
                  </a:cubicBezTo>
                  <a:cubicBezTo>
                    <a:pt x="32993" y="3067"/>
                    <a:pt x="33052" y="3234"/>
                    <a:pt x="33100" y="3400"/>
                  </a:cubicBezTo>
                  <a:cubicBezTo>
                    <a:pt x="33076" y="3460"/>
                    <a:pt x="33076" y="3543"/>
                    <a:pt x="33148" y="3579"/>
                  </a:cubicBezTo>
                  <a:cubicBezTo>
                    <a:pt x="33148" y="3591"/>
                    <a:pt x="33159" y="3591"/>
                    <a:pt x="33159" y="3591"/>
                  </a:cubicBezTo>
                  <a:cubicBezTo>
                    <a:pt x="33267" y="3984"/>
                    <a:pt x="33338" y="4400"/>
                    <a:pt x="33433" y="4746"/>
                  </a:cubicBezTo>
                  <a:cubicBezTo>
                    <a:pt x="33850" y="6365"/>
                    <a:pt x="34148" y="8020"/>
                    <a:pt x="34338" y="9675"/>
                  </a:cubicBezTo>
                  <a:cubicBezTo>
                    <a:pt x="34398" y="10139"/>
                    <a:pt x="34433" y="10604"/>
                    <a:pt x="34469" y="11068"/>
                  </a:cubicBezTo>
                  <a:cubicBezTo>
                    <a:pt x="34469" y="11092"/>
                    <a:pt x="34469" y="11127"/>
                    <a:pt x="34481" y="11151"/>
                  </a:cubicBezTo>
                  <a:cubicBezTo>
                    <a:pt x="34541" y="11925"/>
                    <a:pt x="34588" y="12699"/>
                    <a:pt x="34600" y="13473"/>
                  </a:cubicBezTo>
                  <a:cubicBezTo>
                    <a:pt x="34612" y="14164"/>
                    <a:pt x="34624" y="14926"/>
                    <a:pt x="34553" y="15652"/>
                  </a:cubicBezTo>
                  <a:cubicBezTo>
                    <a:pt x="34553" y="15652"/>
                    <a:pt x="34553" y="15664"/>
                    <a:pt x="34553" y="15676"/>
                  </a:cubicBezTo>
                  <a:cubicBezTo>
                    <a:pt x="34398" y="17140"/>
                    <a:pt x="33850" y="18450"/>
                    <a:pt x="32052" y="18652"/>
                  </a:cubicBezTo>
                  <a:cubicBezTo>
                    <a:pt x="29195" y="18986"/>
                    <a:pt x="26266" y="18914"/>
                    <a:pt x="23384" y="19009"/>
                  </a:cubicBezTo>
                  <a:cubicBezTo>
                    <a:pt x="17908" y="19212"/>
                    <a:pt x="12419" y="19414"/>
                    <a:pt x="6942" y="19676"/>
                  </a:cubicBezTo>
                  <a:cubicBezTo>
                    <a:pt x="6942" y="19676"/>
                    <a:pt x="6930" y="19664"/>
                    <a:pt x="6918" y="19652"/>
                  </a:cubicBezTo>
                  <a:cubicBezTo>
                    <a:pt x="6892" y="19631"/>
                    <a:pt x="6865" y="19622"/>
                    <a:pt x="6839" y="19622"/>
                  </a:cubicBezTo>
                  <a:cubicBezTo>
                    <a:pt x="6793" y="19622"/>
                    <a:pt x="6750" y="19650"/>
                    <a:pt x="6728" y="19688"/>
                  </a:cubicBezTo>
                  <a:cubicBezTo>
                    <a:pt x="6561" y="19700"/>
                    <a:pt x="6394" y="19700"/>
                    <a:pt x="6239" y="19712"/>
                  </a:cubicBezTo>
                  <a:cubicBezTo>
                    <a:pt x="6216" y="19688"/>
                    <a:pt x="6180" y="19676"/>
                    <a:pt x="6144" y="19676"/>
                  </a:cubicBezTo>
                  <a:cubicBezTo>
                    <a:pt x="5180" y="19652"/>
                    <a:pt x="4215" y="19617"/>
                    <a:pt x="3263" y="19605"/>
                  </a:cubicBezTo>
                  <a:lnTo>
                    <a:pt x="3239" y="19605"/>
                  </a:lnTo>
                  <a:cubicBezTo>
                    <a:pt x="3231" y="19605"/>
                    <a:pt x="3222" y="19605"/>
                    <a:pt x="3214" y="19605"/>
                  </a:cubicBezTo>
                  <a:cubicBezTo>
                    <a:pt x="2537" y="19605"/>
                    <a:pt x="1629" y="18682"/>
                    <a:pt x="1394" y="18176"/>
                  </a:cubicBezTo>
                  <a:cubicBezTo>
                    <a:pt x="1167" y="17688"/>
                    <a:pt x="1155" y="17128"/>
                    <a:pt x="1108" y="16604"/>
                  </a:cubicBezTo>
                  <a:cubicBezTo>
                    <a:pt x="1025" y="15818"/>
                    <a:pt x="977" y="15033"/>
                    <a:pt x="917" y="14247"/>
                  </a:cubicBezTo>
                  <a:cubicBezTo>
                    <a:pt x="798" y="12782"/>
                    <a:pt x="703" y="11318"/>
                    <a:pt x="644" y="9853"/>
                  </a:cubicBezTo>
                  <a:cubicBezTo>
                    <a:pt x="584" y="8389"/>
                    <a:pt x="572" y="6925"/>
                    <a:pt x="620" y="5448"/>
                  </a:cubicBezTo>
                  <a:cubicBezTo>
                    <a:pt x="703" y="3448"/>
                    <a:pt x="727" y="1352"/>
                    <a:pt x="3239" y="960"/>
                  </a:cubicBezTo>
                  <a:cubicBezTo>
                    <a:pt x="5861" y="548"/>
                    <a:pt x="8545" y="417"/>
                    <a:pt x="11239" y="417"/>
                  </a:cubicBezTo>
                  <a:close/>
                  <a:moveTo>
                    <a:pt x="34576" y="18271"/>
                  </a:moveTo>
                  <a:cubicBezTo>
                    <a:pt x="35124" y="18747"/>
                    <a:pt x="35696" y="19236"/>
                    <a:pt x="36303" y="19593"/>
                  </a:cubicBezTo>
                  <a:cubicBezTo>
                    <a:pt x="35993" y="20021"/>
                    <a:pt x="35600" y="20355"/>
                    <a:pt x="35148" y="20617"/>
                  </a:cubicBezTo>
                  <a:cubicBezTo>
                    <a:pt x="34826" y="20283"/>
                    <a:pt x="34445" y="19986"/>
                    <a:pt x="34076" y="19712"/>
                  </a:cubicBezTo>
                  <a:cubicBezTo>
                    <a:pt x="33767" y="19486"/>
                    <a:pt x="33433" y="19224"/>
                    <a:pt x="33076" y="19057"/>
                  </a:cubicBezTo>
                  <a:cubicBezTo>
                    <a:pt x="33671" y="18926"/>
                    <a:pt x="34207" y="18724"/>
                    <a:pt x="34576" y="18271"/>
                  </a:cubicBezTo>
                  <a:close/>
                  <a:moveTo>
                    <a:pt x="32743" y="19117"/>
                  </a:moveTo>
                  <a:cubicBezTo>
                    <a:pt x="33029" y="19426"/>
                    <a:pt x="33433" y="19652"/>
                    <a:pt x="33767" y="19914"/>
                  </a:cubicBezTo>
                  <a:cubicBezTo>
                    <a:pt x="34136" y="20188"/>
                    <a:pt x="34469" y="20498"/>
                    <a:pt x="34814" y="20783"/>
                  </a:cubicBezTo>
                  <a:cubicBezTo>
                    <a:pt x="34255" y="21057"/>
                    <a:pt x="33636" y="21224"/>
                    <a:pt x="32981" y="21343"/>
                  </a:cubicBezTo>
                  <a:cubicBezTo>
                    <a:pt x="32588" y="20938"/>
                    <a:pt x="32100" y="20629"/>
                    <a:pt x="31647" y="20283"/>
                  </a:cubicBezTo>
                  <a:cubicBezTo>
                    <a:pt x="31243" y="19986"/>
                    <a:pt x="30838" y="19676"/>
                    <a:pt x="30433" y="19367"/>
                  </a:cubicBezTo>
                  <a:cubicBezTo>
                    <a:pt x="31207" y="19319"/>
                    <a:pt x="31981" y="19247"/>
                    <a:pt x="32731" y="19117"/>
                  </a:cubicBezTo>
                  <a:close/>
                  <a:moveTo>
                    <a:pt x="30016" y="19378"/>
                  </a:moveTo>
                  <a:cubicBezTo>
                    <a:pt x="30778" y="20081"/>
                    <a:pt x="31635" y="20891"/>
                    <a:pt x="32552" y="21414"/>
                  </a:cubicBezTo>
                  <a:cubicBezTo>
                    <a:pt x="31778" y="21522"/>
                    <a:pt x="30981" y="21557"/>
                    <a:pt x="30231" y="21581"/>
                  </a:cubicBezTo>
                  <a:cubicBezTo>
                    <a:pt x="30231" y="21569"/>
                    <a:pt x="30219" y="21557"/>
                    <a:pt x="30207" y="21557"/>
                  </a:cubicBezTo>
                  <a:cubicBezTo>
                    <a:pt x="29457" y="20760"/>
                    <a:pt x="28528" y="20081"/>
                    <a:pt x="27623" y="19450"/>
                  </a:cubicBezTo>
                  <a:cubicBezTo>
                    <a:pt x="28421" y="19426"/>
                    <a:pt x="29219" y="19414"/>
                    <a:pt x="30016" y="19378"/>
                  </a:cubicBezTo>
                  <a:close/>
                  <a:moveTo>
                    <a:pt x="27242" y="19462"/>
                  </a:moveTo>
                  <a:cubicBezTo>
                    <a:pt x="28111" y="20164"/>
                    <a:pt x="28945" y="20914"/>
                    <a:pt x="29826" y="21593"/>
                  </a:cubicBezTo>
                  <a:cubicBezTo>
                    <a:pt x="29754" y="21605"/>
                    <a:pt x="29671" y="21605"/>
                    <a:pt x="29588" y="21605"/>
                  </a:cubicBezTo>
                  <a:cubicBezTo>
                    <a:pt x="28897" y="21629"/>
                    <a:pt x="28206" y="21653"/>
                    <a:pt x="27516" y="21676"/>
                  </a:cubicBezTo>
                  <a:cubicBezTo>
                    <a:pt x="27504" y="21653"/>
                    <a:pt x="27492" y="21641"/>
                    <a:pt x="27480" y="21617"/>
                  </a:cubicBezTo>
                  <a:cubicBezTo>
                    <a:pt x="27087" y="21176"/>
                    <a:pt x="26563" y="20831"/>
                    <a:pt x="26087" y="20462"/>
                  </a:cubicBezTo>
                  <a:cubicBezTo>
                    <a:pt x="25682" y="20152"/>
                    <a:pt x="25278" y="19831"/>
                    <a:pt x="24861" y="19545"/>
                  </a:cubicBezTo>
                  <a:cubicBezTo>
                    <a:pt x="25647" y="19521"/>
                    <a:pt x="26444" y="19498"/>
                    <a:pt x="27242" y="19462"/>
                  </a:cubicBezTo>
                  <a:close/>
                  <a:moveTo>
                    <a:pt x="24444" y="19557"/>
                  </a:moveTo>
                  <a:cubicBezTo>
                    <a:pt x="24908" y="19962"/>
                    <a:pt x="25409" y="20331"/>
                    <a:pt x="25885" y="20712"/>
                  </a:cubicBezTo>
                  <a:cubicBezTo>
                    <a:pt x="26290" y="21033"/>
                    <a:pt x="26682" y="21391"/>
                    <a:pt x="27111" y="21688"/>
                  </a:cubicBezTo>
                  <a:cubicBezTo>
                    <a:pt x="26325" y="21700"/>
                    <a:pt x="25539" y="21724"/>
                    <a:pt x="24766" y="21736"/>
                  </a:cubicBezTo>
                  <a:cubicBezTo>
                    <a:pt x="24754" y="21724"/>
                    <a:pt x="24730" y="21712"/>
                    <a:pt x="24718" y="21688"/>
                  </a:cubicBezTo>
                  <a:cubicBezTo>
                    <a:pt x="23765" y="21045"/>
                    <a:pt x="22884" y="20426"/>
                    <a:pt x="22075" y="19640"/>
                  </a:cubicBezTo>
                  <a:cubicBezTo>
                    <a:pt x="22861" y="19617"/>
                    <a:pt x="23658" y="19581"/>
                    <a:pt x="24444" y="19557"/>
                  </a:cubicBezTo>
                  <a:close/>
                  <a:moveTo>
                    <a:pt x="21682" y="19652"/>
                  </a:moveTo>
                  <a:cubicBezTo>
                    <a:pt x="22372" y="20450"/>
                    <a:pt x="23253" y="21236"/>
                    <a:pt x="24194" y="21748"/>
                  </a:cubicBezTo>
                  <a:cubicBezTo>
                    <a:pt x="23492" y="21760"/>
                    <a:pt x="22789" y="21783"/>
                    <a:pt x="22087" y="21795"/>
                  </a:cubicBezTo>
                  <a:cubicBezTo>
                    <a:pt x="21075" y="21105"/>
                    <a:pt x="20075" y="20379"/>
                    <a:pt x="19039" y="19736"/>
                  </a:cubicBezTo>
                  <a:cubicBezTo>
                    <a:pt x="19920" y="19712"/>
                    <a:pt x="20801" y="19676"/>
                    <a:pt x="21682" y="19652"/>
                  </a:cubicBezTo>
                  <a:close/>
                  <a:moveTo>
                    <a:pt x="18598" y="19748"/>
                  </a:moveTo>
                  <a:cubicBezTo>
                    <a:pt x="19586" y="20486"/>
                    <a:pt x="20634" y="21129"/>
                    <a:pt x="21670" y="21807"/>
                  </a:cubicBezTo>
                  <a:cubicBezTo>
                    <a:pt x="20694" y="21819"/>
                    <a:pt x="19729" y="21831"/>
                    <a:pt x="18753" y="21855"/>
                  </a:cubicBezTo>
                  <a:cubicBezTo>
                    <a:pt x="18741" y="21843"/>
                    <a:pt x="18741" y="21843"/>
                    <a:pt x="18729" y="21831"/>
                  </a:cubicBezTo>
                  <a:cubicBezTo>
                    <a:pt x="17800" y="21212"/>
                    <a:pt x="16896" y="20557"/>
                    <a:pt x="16050" y="19831"/>
                  </a:cubicBezTo>
                  <a:cubicBezTo>
                    <a:pt x="16896" y="19807"/>
                    <a:pt x="17741" y="19771"/>
                    <a:pt x="18598" y="19748"/>
                  </a:cubicBezTo>
                  <a:close/>
                  <a:moveTo>
                    <a:pt x="15729" y="19831"/>
                  </a:moveTo>
                  <a:cubicBezTo>
                    <a:pt x="16491" y="20569"/>
                    <a:pt x="17300" y="21260"/>
                    <a:pt x="18158" y="21867"/>
                  </a:cubicBezTo>
                  <a:cubicBezTo>
                    <a:pt x="17550" y="21879"/>
                    <a:pt x="16955" y="21891"/>
                    <a:pt x="16348" y="21903"/>
                  </a:cubicBezTo>
                  <a:cubicBezTo>
                    <a:pt x="16336" y="21891"/>
                    <a:pt x="16324" y="21879"/>
                    <a:pt x="16312" y="21867"/>
                  </a:cubicBezTo>
                  <a:cubicBezTo>
                    <a:pt x="15491" y="21236"/>
                    <a:pt x="14729" y="20569"/>
                    <a:pt x="13955" y="19890"/>
                  </a:cubicBezTo>
                  <a:cubicBezTo>
                    <a:pt x="14550" y="19867"/>
                    <a:pt x="15145" y="19855"/>
                    <a:pt x="15729" y="19831"/>
                  </a:cubicBezTo>
                  <a:close/>
                  <a:moveTo>
                    <a:pt x="4751" y="20105"/>
                  </a:moveTo>
                  <a:cubicBezTo>
                    <a:pt x="5573" y="20736"/>
                    <a:pt x="6418" y="21343"/>
                    <a:pt x="7287" y="21938"/>
                  </a:cubicBezTo>
                  <a:cubicBezTo>
                    <a:pt x="5668" y="21700"/>
                    <a:pt x="4168" y="21188"/>
                    <a:pt x="2941" y="20129"/>
                  </a:cubicBezTo>
                  <a:cubicBezTo>
                    <a:pt x="2953" y="20129"/>
                    <a:pt x="2965" y="20140"/>
                    <a:pt x="2977" y="20140"/>
                  </a:cubicBezTo>
                  <a:cubicBezTo>
                    <a:pt x="3572" y="20129"/>
                    <a:pt x="4156" y="20117"/>
                    <a:pt x="4751" y="20105"/>
                  </a:cubicBezTo>
                  <a:close/>
                  <a:moveTo>
                    <a:pt x="13574" y="19902"/>
                  </a:moveTo>
                  <a:cubicBezTo>
                    <a:pt x="14288" y="20629"/>
                    <a:pt x="15074" y="21283"/>
                    <a:pt x="15884" y="21914"/>
                  </a:cubicBezTo>
                  <a:cubicBezTo>
                    <a:pt x="15574" y="21914"/>
                    <a:pt x="15264" y="21914"/>
                    <a:pt x="14955" y="21926"/>
                  </a:cubicBezTo>
                  <a:cubicBezTo>
                    <a:pt x="14871" y="21926"/>
                    <a:pt x="14776" y="21938"/>
                    <a:pt x="14693" y="21938"/>
                  </a:cubicBezTo>
                  <a:cubicBezTo>
                    <a:pt x="13788" y="21188"/>
                    <a:pt x="12752" y="20569"/>
                    <a:pt x="11752" y="19950"/>
                  </a:cubicBezTo>
                  <a:cubicBezTo>
                    <a:pt x="12359" y="19938"/>
                    <a:pt x="12966" y="19914"/>
                    <a:pt x="13574" y="19902"/>
                  </a:cubicBezTo>
                  <a:close/>
                  <a:moveTo>
                    <a:pt x="11335" y="19962"/>
                  </a:moveTo>
                  <a:cubicBezTo>
                    <a:pt x="12228" y="20641"/>
                    <a:pt x="13121" y="21367"/>
                    <a:pt x="14074" y="21962"/>
                  </a:cubicBezTo>
                  <a:cubicBezTo>
                    <a:pt x="13336" y="21986"/>
                    <a:pt x="12585" y="22034"/>
                    <a:pt x="11823" y="22057"/>
                  </a:cubicBezTo>
                  <a:cubicBezTo>
                    <a:pt x="11859" y="21998"/>
                    <a:pt x="11859" y="21914"/>
                    <a:pt x="11788" y="21855"/>
                  </a:cubicBezTo>
                  <a:cubicBezTo>
                    <a:pt x="10966" y="21236"/>
                    <a:pt x="10145" y="20617"/>
                    <a:pt x="9335" y="20009"/>
                  </a:cubicBezTo>
                  <a:cubicBezTo>
                    <a:pt x="10002" y="19998"/>
                    <a:pt x="10669" y="19974"/>
                    <a:pt x="11335" y="19962"/>
                  </a:cubicBezTo>
                  <a:close/>
                  <a:moveTo>
                    <a:pt x="8918" y="20021"/>
                  </a:moveTo>
                  <a:cubicBezTo>
                    <a:pt x="9811" y="20700"/>
                    <a:pt x="10692" y="21391"/>
                    <a:pt x="11597" y="22069"/>
                  </a:cubicBezTo>
                  <a:cubicBezTo>
                    <a:pt x="11053" y="22089"/>
                    <a:pt x="10516" y="22108"/>
                    <a:pt x="9981" y="22108"/>
                  </a:cubicBezTo>
                  <a:cubicBezTo>
                    <a:pt x="9861" y="22108"/>
                    <a:pt x="9741" y="22107"/>
                    <a:pt x="9621" y="22105"/>
                  </a:cubicBezTo>
                  <a:cubicBezTo>
                    <a:pt x="9049" y="22093"/>
                    <a:pt x="8490" y="22069"/>
                    <a:pt x="7930" y="22010"/>
                  </a:cubicBezTo>
                  <a:cubicBezTo>
                    <a:pt x="7025" y="21355"/>
                    <a:pt x="6097" y="20712"/>
                    <a:pt x="5156" y="20105"/>
                  </a:cubicBezTo>
                  <a:cubicBezTo>
                    <a:pt x="5775" y="20093"/>
                    <a:pt x="6382" y="20069"/>
                    <a:pt x="7001" y="20057"/>
                  </a:cubicBezTo>
                  <a:cubicBezTo>
                    <a:pt x="7775" y="20783"/>
                    <a:pt x="8633" y="21569"/>
                    <a:pt x="9561" y="22045"/>
                  </a:cubicBezTo>
                  <a:cubicBezTo>
                    <a:pt x="9573" y="22057"/>
                    <a:pt x="9597" y="22057"/>
                    <a:pt x="9621" y="22057"/>
                  </a:cubicBezTo>
                  <a:cubicBezTo>
                    <a:pt x="9716" y="22057"/>
                    <a:pt x="9799" y="21938"/>
                    <a:pt x="9704" y="21855"/>
                  </a:cubicBezTo>
                  <a:cubicBezTo>
                    <a:pt x="9299" y="21474"/>
                    <a:pt x="8799" y="21176"/>
                    <a:pt x="8359" y="20831"/>
                  </a:cubicBezTo>
                  <a:cubicBezTo>
                    <a:pt x="8037" y="20581"/>
                    <a:pt x="7728" y="20319"/>
                    <a:pt x="7406" y="20057"/>
                  </a:cubicBezTo>
                  <a:cubicBezTo>
                    <a:pt x="7906" y="20045"/>
                    <a:pt x="8418" y="20033"/>
                    <a:pt x="8918" y="20021"/>
                  </a:cubicBezTo>
                  <a:close/>
                  <a:moveTo>
                    <a:pt x="12152" y="0"/>
                  </a:moveTo>
                  <a:cubicBezTo>
                    <a:pt x="10978" y="0"/>
                    <a:pt x="9805" y="16"/>
                    <a:pt x="8633" y="55"/>
                  </a:cubicBezTo>
                  <a:cubicBezTo>
                    <a:pt x="6906" y="102"/>
                    <a:pt x="5180" y="233"/>
                    <a:pt x="3465" y="483"/>
                  </a:cubicBezTo>
                  <a:cubicBezTo>
                    <a:pt x="2465" y="626"/>
                    <a:pt x="1441" y="733"/>
                    <a:pt x="834" y="1638"/>
                  </a:cubicBezTo>
                  <a:cubicBezTo>
                    <a:pt x="1" y="2853"/>
                    <a:pt x="155" y="4746"/>
                    <a:pt x="120" y="6127"/>
                  </a:cubicBezTo>
                  <a:cubicBezTo>
                    <a:pt x="72" y="8389"/>
                    <a:pt x="179" y="10639"/>
                    <a:pt x="358" y="12890"/>
                  </a:cubicBezTo>
                  <a:cubicBezTo>
                    <a:pt x="477" y="14473"/>
                    <a:pt x="215" y="18259"/>
                    <a:pt x="1810" y="19509"/>
                  </a:cubicBezTo>
                  <a:cubicBezTo>
                    <a:pt x="3163" y="22123"/>
                    <a:pt x="6634" y="22536"/>
                    <a:pt x="9752" y="22536"/>
                  </a:cubicBezTo>
                  <a:cubicBezTo>
                    <a:pt x="11052" y="22536"/>
                    <a:pt x="12290" y="22464"/>
                    <a:pt x="13288" y="22450"/>
                  </a:cubicBezTo>
                  <a:cubicBezTo>
                    <a:pt x="16634" y="22391"/>
                    <a:pt x="19991" y="22331"/>
                    <a:pt x="23349" y="22272"/>
                  </a:cubicBezTo>
                  <a:cubicBezTo>
                    <a:pt x="26421" y="22224"/>
                    <a:pt x="29564" y="22343"/>
                    <a:pt x="32612" y="21926"/>
                  </a:cubicBezTo>
                  <a:cubicBezTo>
                    <a:pt x="34481" y="21664"/>
                    <a:pt x="36303" y="21129"/>
                    <a:pt x="37100" y="19271"/>
                  </a:cubicBezTo>
                  <a:cubicBezTo>
                    <a:pt x="37517" y="18319"/>
                    <a:pt x="37577" y="17271"/>
                    <a:pt x="37541" y="16235"/>
                  </a:cubicBezTo>
                  <a:cubicBezTo>
                    <a:pt x="37529" y="15985"/>
                    <a:pt x="37529" y="15735"/>
                    <a:pt x="37517" y="15485"/>
                  </a:cubicBezTo>
                  <a:cubicBezTo>
                    <a:pt x="37577" y="15437"/>
                    <a:pt x="37589" y="15342"/>
                    <a:pt x="37517" y="15283"/>
                  </a:cubicBezTo>
                  <a:lnTo>
                    <a:pt x="37505" y="15271"/>
                  </a:lnTo>
                  <a:cubicBezTo>
                    <a:pt x="37481" y="14056"/>
                    <a:pt x="37481" y="12901"/>
                    <a:pt x="37624" y="11639"/>
                  </a:cubicBezTo>
                  <a:cubicBezTo>
                    <a:pt x="37779" y="10187"/>
                    <a:pt x="37577" y="8806"/>
                    <a:pt x="37386" y="7365"/>
                  </a:cubicBezTo>
                  <a:cubicBezTo>
                    <a:pt x="37255" y="6377"/>
                    <a:pt x="37243" y="5103"/>
                    <a:pt x="36803" y="4186"/>
                  </a:cubicBezTo>
                  <a:cubicBezTo>
                    <a:pt x="36005" y="2591"/>
                    <a:pt x="34005" y="2222"/>
                    <a:pt x="32624" y="1281"/>
                  </a:cubicBezTo>
                  <a:cubicBezTo>
                    <a:pt x="32386" y="1067"/>
                    <a:pt x="32076" y="900"/>
                    <a:pt x="31683" y="781"/>
                  </a:cubicBezTo>
                  <a:cubicBezTo>
                    <a:pt x="30123" y="352"/>
                    <a:pt x="28206" y="519"/>
                    <a:pt x="26587" y="436"/>
                  </a:cubicBezTo>
                  <a:cubicBezTo>
                    <a:pt x="24575" y="328"/>
                    <a:pt x="22563" y="245"/>
                    <a:pt x="20539" y="174"/>
                  </a:cubicBezTo>
                  <a:cubicBezTo>
                    <a:pt x="17746" y="90"/>
                    <a:pt x="14948" y="0"/>
                    <a:pt x="121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Google Shape;503;p23">
              <a:extLst>
                <a:ext uri="{FF2B5EF4-FFF2-40B4-BE49-F238E27FC236}">
                  <a16:creationId xmlns:a16="http://schemas.microsoft.com/office/drawing/2014/main" id="{08C1E04A-3BD6-4DE8-EA60-15C1DE319723}"/>
                </a:ext>
              </a:extLst>
            </p:cNvPr>
            <p:cNvSpPr/>
            <p:nvPr/>
          </p:nvSpPr>
          <p:spPr>
            <a:xfrm>
              <a:off x="3555445" y="2149652"/>
              <a:ext cx="58803" cy="72275"/>
            </a:xfrm>
            <a:custGeom>
              <a:avLst/>
              <a:gdLst/>
              <a:ahLst/>
              <a:cxnLst/>
              <a:rect l="l" t="t" r="r" b="b"/>
              <a:pathLst>
                <a:path w="2597" h="319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477"/>
                    <a:pt x="144" y="953"/>
                    <a:pt x="203" y="1430"/>
                  </a:cubicBezTo>
                  <a:cubicBezTo>
                    <a:pt x="965" y="2049"/>
                    <a:pt x="1787" y="2584"/>
                    <a:pt x="2561" y="3192"/>
                  </a:cubicBezTo>
                  <a:cubicBezTo>
                    <a:pt x="2596" y="2644"/>
                    <a:pt x="2573" y="2108"/>
                    <a:pt x="2537" y="1572"/>
                  </a:cubicBezTo>
                  <a:cubicBezTo>
                    <a:pt x="1668" y="1120"/>
                    <a:pt x="822" y="560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Google Shape;504;p23">
              <a:extLst>
                <a:ext uri="{FF2B5EF4-FFF2-40B4-BE49-F238E27FC236}">
                  <a16:creationId xmlns:a16="http://schemas.microsoft.com/office/drawing/2014/main" id="{31DD921D-7463-58F0-C9F8-CA5D5FF439B9}"/>
                </a:ext>
              </a:extLst>
            </p:cNvPr>
            <p:cNvSpPr/>
            <p:nvPr/>
          </p:nvSpPr>
          <p:spPr>
            <a:xfrm>
              <a:off x="3560562" y="2188211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24"/>
                    <a:pt x="108" y="1036"/>
                    <a:pt x="156" y="1560"/>
                  </a:cubicBezTo>
                  <a:cubicBezTo>
                    <a:pt x="846" y="2084"/>
                    <a:pt x="1525" y="2632"/>
                    <a:pt x="2204" y="3167"/>
                  </a:cubicBezTo>
                  <a:cubicBezTo>
                    <a:pt x="2227" y="2715"/>
                    <a:pt x="2263" y="2274"/>
                    <a:pt x="2299" y="1810"/>
                  </a:cubicBezTo>
                  <a:cubicBezTo>
                    <a:pt x="1477" y="1310"/>
                    <a:pt x="739" y="643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Google Shape;505;p23">
              <a:extLst>
                <a:ext uri="{FF2B5EF4-FFF2-40B4-BE49-F238E27FC236}">
                  <a16:creationId xmlns:a16="http://schemas.microsoft.com/office/drawing/2014/main" id="{41A05B6C-F9B5-777F-B6AB-79F8856264C4}"/>
                </a:ext>
              </a:extLst>
            </p:cNvPr>
            <p:cNvSpPr/>
            <p:nvPr/>
          </p:nvSpPr>
          <p:spPr>
            <a:xfrm>
              <a:off x="3566766" y="2281745"/>
              <a:ext cx="44515" cy="77143"/>
            </a:xfrm>
            <a:custGeom>
              <a:avLst/>
              <a:gdLst/>
              <a:ahLst/>
              <a:cxnLst/>
              <a:rect l="l" t="t" r="r" b="b"/>
              <a:pathLst>
                <a:path w="1966" h="3407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632"/>
                    <a:pt x="60" y="1334"/>
                    <a:pt x="48" y="2025"/>
                  </a:cubicBezTo>
                  <a:cubicBezTo>
                    <a:pt x="691" y="2454"/>
                    <a:pt x="1322" y="2930"/>
                    <a:pt x="1918" y="3406"/>
                  </a:cubicBezTo>
                  <a:cubicBezTo>
                    <a:pt x="1965" y="2775"/>
                    <a:pt x="1942" y="2120"/>
                    <a:pt x="1906" y="1489"/>
                  </a:cubicBezTo>
                  <a:cubicBezTo>
                    <a:pt x="1561" y="1275"/>
                    <a:pt x="1239" y="1013"/>
                    <a:pt x="930" y="763"/>
                  </a:cubicBezTo>
                  <a:cubicBezTo>
                    <a:pt x="632" y="537"/>
                    <a:pt x="263" y="299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Google Shape;506;p23">
              <a:extLst>
                <a:ext uri="{FF2B5EF4-FFF2-40B4-BE49-F238E27FC236}">
                  <a16:creationId xmlns:a16="http://schemas.microsoft.com/office/drawing/2014/main" id="{C1A4ABAE-7625-441F-8532-C9E7744C2300}"/>
                </a:ext>
              </a:extLst>
            </p:cNvPr>
            <p:cNvSpPr/>
            <p:nvPr/>
          </p:nvSpPr>
          <p:spPr>
            <a:xfrm>
              <a:off x="3546819" y="2100315"/>
              <a:ext cx="65278" cy="76871"/>
            </a:xfrm>
            <a:custGeom>
              <a:avLst/>
              <a:gdLst/>
              <a:ahLst/>
              <a:cxnLst/>
              <a:rect l="l" t="t" r="r" b="b"/>
              <a:pathLst>
                <a:path w="288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620"/>
                    <a:pt x="239" y="1251"/>
                    <a:pt x="334" y="1870"/>
                  </a:cubicBezTo>
                  <a:cubicBezTo>
                    <a:pt x="1191" y="2346"/>
                    <a:pt x="2072" y="2835"/>
                    <a:pt x="2882" y="3394"/>
                  </a:cubicBezTo>
                  <a:cubicBezTo>
                    <a:pt x="2834" y="2978"/>
                    <a:pt x="2775" y="2549"/>
                    <a:pt x="2715" y="2120"/>
                  </a:cubicBezTo>
                  <a:cubicBezTo>
                    <a:pt x="2703" y="2037"/>
                    <a:pt x="2692" y="1954"/>
                    <a:pt x="2692" y="1870"/>
                  </a:cubicBezTo>
                  <a:cubicBezTo>
                    <a:pt x="1787" y="1251"/>
                    <a:pt x="918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Google Shape;507;p23">
              <a:extLst>
                <a:ext uri="{FF2B5EF4-FFF2-40B4-BE49-F238E27FC236}">
                  <a16:creationId xmlns:a16="http://schemas.microsoft.com/office/drawing/2014/main" id="{EDDB1785-4AE5-6AA3-108A-2B7617AA98BE}"/>
                </a:ext>
              </a:extLst>
            </p:cNvPr>
            <p:cNvSpPr/>
            <p:nvPr/>
          </p:nvSpPr>
          <p:spPr>
            <a:xfrm>
              <a:off x="3564615" y="2231616"/>
              <a:ext cx="45308" cy="73882"/>
            </a:xfrm>
            <a:custGeom>
              <a:avLst/>
              <a:gdLst/>
              <a:ahLst/>
              <a:cxnLst/>
              <a:rect l="l" t="t" r="r" b="b"/>
              <a:pathLst>
                <a:path w="2001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96"/>
                    <a:pt x="72" y="1215"/>
                    <a:pt x="72" y="1822"/>
                  </a:cubicBezTo>
                  <a:cubicBezTo>
                    <a:pt x="84" y="1834"/>
                    <a:pt x="84" y="1858"/>
                    <a:pt x="84" y="1870"/>
                  </a:cubicBezTo>
                  <a:cubicBezTo>
                    <a:pt x="501" y="2060"/>
                    <a:pt x="858" y="2441"/>
                    <a:pt x="1227" y="2703"/>
                  </a:cubicBezTo>
                  <a:cubicBezTo>
                    <a:pt x="1477" y="2894"/>
                    <a:pt x="1727" y="3072"/>
                    <a:pt x="1977" y="3263"/>
                  </a:cubicBezTo>
                  <a:cubicBezTo>
                    <a:pt x="1965" y="2703"/>
                    <a:pt x="1977" y="2179"/>
                    <a:pt x="2001" y="1643"/>
                  </a:cubicBezTo>
                  <a:cubicBezTo>
                    <a:pt x="1989" y="1643"/>
                    <a:pt x="1977" y="1643"/>
                    <a:pt x="1977" y="1631"/>
                  </a:cubicBezTo>
                  <a:cubicBezTo>
                    <a:pt x="1310" y="1096"/>
                    <a:pt x="655" y="54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Google Shape;508;p23">
              <a:extLst>
                <a:ext uri="{FF2B5EF4-FFF2-40B4-BE49-F238E27FC236}">
                  <a16:creationId xmlns:a16="http://schemas.microsoft.com/office/drawing/2014/main" id="{166AB55F-F97C-073D-E74F-B5D5E66F6E30}"/>
                </a:ext>
              </a:extLst>
            </p:cNvPr>
            <p:cNvSpPr/>
            <p:nvPr/>
          </p:nvSpPr>
          <p:spPr>
            <a:xfrm>
              <a:off x="3557619" y="2335949"/>
              <a:ext cx="51512" cy="70101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429" y="0"/>
                  </a:moveTo>
                  <a:cubicBezTo>
                    <a:pt x="405" y="536"/>
                    <a:pt x="310" y="1060"/>
                    <a:pt x="131" y="1500"/>
                  </a:cubicBezTo>
                  <a:cubicBezTo>
                    <a:pt x="95" y="1595"/>
                    <a:pt x="48" y="1691"/>
                    <a:pt x="0" y="1774"/>
                  </a:cubicBezTo>
                  <a:cubicBezTo>
                    <a:pt x="595" y="2191"/>
                    <a:pt x="1214" y="2607"/>
                    <a:pt x="1726" y="3096"/>
                  </a:cubicBezTo>
                  <a:cubicBezTo>
                    <a:pt x="1917" y="2774"/>
                    <a:pt x="2072" y="2405"/>
                    <a:pt x="2179" y="1976"/>
                  </a:cubicBezTo>
                  <a:cubicBezTo>
                    <a:pt x="2226" y="1798"/>
                    <a:pt x="2250" y="1607"/>
                    <a:pt x="2274" y="1417"/>
                  </a:cubicBezTo>
                  <a:cubicBezTo>
                    <a:pt x="1655" y="988"/>
                    <a:pt x="1024" y="500"/>
                    <a:pt x="42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Google Shape;509;p23">
              <a:extLst>
                <a:ext uri="{FF2B5EF4-FFF2-40B4-BE49-F238E27FC236}">
                  <a16:creationId xmlns:a16="http://schemas.microsoft.com/office/drawing/2014/main" id="{714A3296-FDBF-87F0-461E-B5E0343AD839}"/>
                </a:ext>
              </a:extLst>
            </p:cNvPr>
            <p:cNvSpPr/>
            <p:nvPr/>
          </p:nvSpPr>
          <p:spPr>
            <a:xfrm>
              <a:off x="3537400" y="2059085"/>
              <a:ext cx="69286" cy="74154"/>
            </a:xfrm>
            <a:custGeom>
              <a:avLst/>
              <a:gdLst/>
              <a:ahLst/>
              <a:cxnLst/>
              <a:rect l="l" t="t" r="r" b="b"/>
              <a:pathLst>
                <a:path w="3060" h="3275" extrusionOk="0">
                  <a:moveTo>
                    <a:pt x="0" y="0"/>
                  </a:moveTo>
                  <a:cubicBezTo>
                    <a:pt x="131" y="512"/>
                    <a:pt x="250" y="1012"/>
                    <a:pt x="357" y="1524"/>
                  </a:cubicBezTo>
                  <a:cubicBezTo>
                    <a:pt x="1286" y="2048"/>
                    <a:pt x="2227" y="2608"/>
                    <a:pt x="3060" y="3275"/>
                  </a:cubicBezTo>
                  <a:cubicBezTo>
                    <a:pt x="3000" y="2739"/>
                    <a:pt x="2953" y="2191"/>
                    <a:pt x="2858" y="1667"/>
                  </a:cubicBezTo>
                  <a:cubicBezTo>
                    <a:pt x="1881" y="1143"/>
                    <a:pt x="929" y="59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Google Shape;510;p23">
              <a:extLst>
                <a:ext uri="{FF2B5EF4-FFF2-40B4-BE49-F238E27FC236}">
                  <a16:creationId xmlns:a16="http://schemas.microsoft.com/office/drawing/2014/main" id="{4F08A631-7D31-4B00-441C-F98CA42AA5A5}"/>
                </a:ext>
              </a:extLst>
            </p:cNvPr>
            <p:cNvSpPr/>
            <p:nvPr/>
          </p:nvSpPr>
          <p:spPr>
            <a:xfrm>
              <a:off x="3522841" y="2015680"/>
              <a:ext cx="76577" cy="69852"/>
            </a:xfrm>
            <a:custGeom>
              <a:avLst/>
              <a:gdLst/>
              <a:ahLst/>
              <a:cxnLst/>
              <a:rect l="l" t="t" r="r" b="b"/>
              <a:pathLst>
                <a:path w="3382" h="3085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203"/>
                    <a:pt x="179" y="417"/>
                    <a:pt x="262" y="655"/>
                  </a:cubicBezTo>
                  <a:cubicBezTo>
                    <a:pt x="357" y="929"/>
                    <a:pt x="441" y="1203"/>
                    <a:pt x="524" y="1489"/>
                  </a:cubicBezTo>
                  <a:cubicBezTo>
                    <a:pt x="1465" y="2048"/>
                    <a:pt x="2417" y="2584"/>
                    <a:pt x="3381" y="3084"/>
                  </a:cubicBezTo>
                  <a:cubicBezTo>
                    <a:pt x="3346" y="2941"/>
                    <a:pt x="3322" y="2810"/>
                    <a:pt x="3274" y="2679"/>
                  </a:cubicBezTo>
                  <a:cubicBezTo>
                    <a:pt x="2762" y="1251"/>
                    <a:pt x="1286" y="715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Google Shape;511;p23">
              <a:extLst>
                <a:ext uri="{FF2B5EF4-FFF2-40B4-BE49-F238E27FC236}">
                  <a16:creationId xmlns:a16="http://schemas.microsoft.com/office/drawing/2014/main" id="{F08D81E5-B65F-933C-647F-3526C05AC5B6}"/>
                </a:ext>
              </a:extLst>
            </p:cNvPr>
            <p:cNvSpPr/>
            <p:nvPr/>
          </p:nvSpPr>
          <p:spPr>
            <a:xfrm>
              <a:off x="3519875" y="2381505"/>
              <a:ext cx="73067" cy="53119"/>
            </a:xfrm>
            <a:custGeom>
              <a:avLst/>
              <a:gdLst/>
              <a:ahLst/>
              <a:cxnLst/>
              <a:rect l="l" t="t" r="r" b="b"/>
              <a:pathLst>
                <a:path w="3227" h="2346" extrusionOk="0">
                  <a:moveTo>
                    <a:pt x="1500" y="0"/>
                  </a:moveTo>
                  <a:cubicBezTo>
                    <a:pt x="1131" y="453"/>
                    <a:pt x="595" y="655"/>
                    <a:pt x="0" y="774"/>
                  </a:cubicBezTo>
                  <a:cubicBezTo>
                    <a:pt x="357" y="953"/>
                    <a:pt x="691" y="1215"/>
                    <a:pt x="988" y="1441"/>
                  </a:cubicBezTo>
                  <a:cubicBezTo>
                    <a:pt x="1369" y="1715"/>
                    <a:pt x="1750" y="2012"/>
                    <a:pt x="2072" y="2346"/>
                  </a:cubicBezTo>
                  <a:cubicBezTo>
                    <a:pt x="2524" y="2084"/>
                    <a:pt x="2917" y="1750"/>
                    <a:pt x="3227" y="1322"/>
                  </a:cubicBezTo>
                  <a:cubicBezTo>
                    <a:pt x="2620" y="965"/>
                    <a:pt x="2048" y="476"/>
                    <a:pt x="15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Google Shape;512;p23">
              <a:extLst>
                <a:ext uri="{FF2B5EF4-FFF2-40B4-BE49-F238E27FC236}">
                  <a16:creationId xmlns:a16="http://schemas.microsoft.com/office/drawing/2014/main" id="{92B85254-53D3-A566-71E6-11531416EBB4}"/>
                </a:ext>
              </a:extLst>
            </p:cNvPr>
            <p:cNvSpPr/>
            <p:nvPr/>
          </p:nvSpPr>
          <p:spPr>
            <a:xfrm>
              <a:off x="2784447" y="1984336"/>
              <a:ext cx="771022" cy="436887"/>
            </a:xfrm>
            <a:custGeom>
              <a:avLst/>
              <a:gdLst/>
              <a:ahLst/>
              <a:cxnLst/>
              <a:rect l="l" t="t" r="r" b="b"/>
              <a:pathLst>
                <a:path w="34052" h="19295" extrusionOk="0">
                  <a:moveTo>
                    <a:pt x="10667" y="0"/>
                  </a:moveTo>
                  <a:cubicBezTo>
                    <a:pt x="7973" y="0"/>
                    <a:pt x="5289" y="131"/>
                    <a:pt x="2667" y="543"/>
                  </a:cubicBezTo>
                  <a:cubicBezTo>
                    <a:pt x="155" y="935"/>
                    <a:pt x="131" y="3031"/>
                    <a:pt x="48" y="5031"/>
                  </a:cubicBezTo>
                  <a:cubicBezTo>
                    <a:pt x="0" y="6508"/>
                    <a:pt x="24" y="7960"/>
                    <a:pt x="72" y="9436"/>
                  </a:cubicBezTo>
                  <a:cubicBezTo>
                    <a:pt x="131" y="10901"/>
                    <a:pt x="226" y="12365"/>
                    <a:pt x="345" y="13830"/>
                  </a:cubicBezTo>
                  <a:cubicBezTo>
                    <a:pt x="405" y="14616"/>
                    <a:pt x="453" y="15401"/>
                    <a:pt x="536" y="16187"/>
                  </a:cubicBezTo>
                  <a:cubicBezTo>
                    <a:pt x="583" y="16711"/>
                    <a:pt x="595" y="17271"/>
                    <a:pt x="822" y="17759"/>
                  </a:cubicBezTo>
                  <a:cubicBezTo>
                    <a:pt x="1057" y="18265"/>
                    <a:pt x="1965" y="19188"/>
                    <a:pt x="2642" y="19188"/>
                  </a:cubicBezTo>
                  <a:cubicBezTo>
                    <a:pt x="2650" y="19188"/>
                    <a:pt x="2659" y="19188"/>
                    <a:pt x="2667" y="19188"/>
                  </a:cubicBezTo>
                  <a:lnTo>
                    <a:pt x="2691" y="19188"/>
                  </a:lnTo>
                  <a:cubicBezTo>
                    <a:pt x="3643" y="19200"/>
                    <a:pt x="4608" y="19235"/>
                    <a:pt x="5572" y="19259"/>
                  </a:cubicBezTo>
                  <a:cubicBezTo>
                    <a:pt x="5608" y="19259"/>
                    <a:pt x="5644" y="19271"/>
                    <a:pt x="5667" y="19295"/>
                  </a:cubicBezTo>
                  <a:cubicBezTo>
                    <a:pt x="5822" y="19283"/>
                    <a:pt x="5989" y="19283"/>
                    <a:pt x="6156" y="19271"/>
                  </a:cubicBezTo>
                  <a:cubicBezTo>
                    <a:pt x="6178" y="19233"/>
                    <a:pt x="6221" y="19205"/>
                    <a:pt x="6267" y="19205"/>
                  </a:cubicBezTo>
                  <a:cubicBezTo>
                    <a:pt x="6293" y="19205"/>
                    <a:pt x="6320" y="19214"/>
                    <a:pt x="6346" y="19235"/>
                  </a:cubicBezTo>
                  <a:cubicBezTo>
                    <a:pt x="6358" y="19247"/>
                    <a:pt x="6370" y="19259"/>
                    <a:pt x="6370" y="19259"/>
                  </a:cubicBezTo>
                  <a:cubicBezTo>
                    <a:pt x="11847" y="18997"/>
                    <a:pt x="17336" y="18795"/>
                    <a:pt x="22812" y="18592"/>
                  </a:cubicBezTo>
                  <a:cubicBezTo>
                    <a:pt x="25694" y="18497"/>
                    <a:pt x="28623" y="18569"/>
                    <a:pt x="31480" y="18235"/>
                  </a:cubicBezTo>
                  <a:cubicBezTo>
                    <a:pt x="33278" y="18033"/>
                    <a:pt x="33826" y="16723"/>
                    <a:pt x="33981" y="15259"/>
                  </a:cubicBezTo>
                  <a:cubicBezTo>
                    <a:pt x="33981" y="15247"/>
                    <a:pt x="33981" y="15235"/>
                    <a:pt x="33981" y="15235"/>
                  </a:cubicBezTo>
                  <a:cubicBezTo>
                    <a:pt x="34052" y="14509"/>
                    <a:pt x="34040" y="13747"/>
                    <a:pt x="34028" y="13056"/>
                  </a:cubicBezTo>
                  <a:cubicBezTo>
                    <a:pt x="34016" y="12282"/>
                    <a:pt x="33969" y="11508"/>
                    <a:pt x="33909" y="10734"/>
                  </a:cubicBezTo>
                  <a:cubicBezTo>
                    <a:pt x="33897" y="10710"/>
                    <a:pt x="33897" y="10675"/>
                    <a:pt x="33897" y="10651"/>
                  </a:cubicBezTo>
                  <a:cubicBezTo>
                    <a:pt x="33861" y="10187"/>
                    <a:pt x="33826" y="9722"/>
                    <a:pt x="33766" y="9258"/>
                  </a:cubicBezTo>
                  <a:cubicBezTo>
                    <a:pt x="33576" y="7603"/>
                    <a:pt x="33278" y="5948"/>
                    <a:pt x="32861" y="4329"/>
                  </a:cubicBezTo>
                  <a:cubicBezTo>
                    <a:pt x="32766" y="3983"/>
                    <a:pt x="32695" y="3567"/>
                    <a:pt x="32587" y="3174"/>
                  </a:cubicBezTo>
                  <a:cubicBezTo>
                    <a:pt x="32587" y="3174"/>
                    <a:pt x="32576" y="3174"/>
                    <a:pt x="32576" y="3162"/>
                  </a:cubicBezTo>
                  <a:cubicBezTo>
                    <a:pt x="32504" y="3126"/>
                    <a:pt x="32504" y="3043"/>
                    <a:pt x="32528" y="2983"/>
                  </a:cubicBezTo>
                  <a:cubicBezTo>
                    <a:pt x="32480" y="2817"/>
                    <a:pt x="32421" y="2650"/>
                    <a:pt x="32337" y="2507"/>
                  </a:cubicBezTo>
                  <a:cubicBezTo>
                    <a:pt x="31516" y="971"/>
                    <a:pt x="30563" y="828"/>
                    <a:pt x="29039" y="733"/>
                  </a:cubicBezTo>
                  <a:cubicBezTo>
                    <a:pt x="26134" y="543"/>
                    <a:pt x="23217" y="412"/>
                    <a:pt x="20300" y="304"/>
                  </a:cubicBezTo>
                  <a:cubicBezTo>
                    <a:pt x="17134" y="188"/>
                    <a:pt x="13893" y="0"/>
                    <a:pt x="10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L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àm việc </a:t>
              </a:r>
            </a:p>
            <a:p>
              <a:pPr algn="ctr">
                <a:defRPr/>
              </a:pP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13 giờ 30 phút.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8" name="Google Shape;513;p23">
              <a:extLst>
                <a:ext uri="{FF2B5EF4-FFF2-40B4-BE49-F238E27FC236}">
                  <a16:creationId xmlns:a16="http://schemas.microsoft.com/office/drawing/2014/main" id="{BB4C8257-DAEE-67C6-C5CD-266CE23F9904}"/>
                </a:ext>
              </a:extLst>
            </p:cNvPr>
            <p:cNvSpPr/>
            <p:nvPr/>
          </p:nvSpPr>
          <p:spPr>
            <a:xfrm>
              <a:off x="3460010" y="2400637"/>
              <a:ext cx="99242" cy="50425"/>
            </a:xfrm>
            <a:custGeom>
              <a:avLst/>
              <a:gdLst/>
              <a:ahLst/>
              <a:cxnLst/>
              <a:rect l="l" t="t" r="r" b="b"/>
              <a:pathLst>
                <a:path w="4383" h="2227" extrusionOk="0">
                  <a:moveTo>
                    <a:pt x="2299" y="1"/>
                  </a:moveTo>
                  <a:cubicBezTo>
                    <a:pt x="1549" y="131"/>
                    <a:pt x="775" y="203"/>
                    <a:pt x="1" y="251"/>
                  </a:cubicBezTo>
                  <a:cubicBezTo>
                    <a:pt x="406" y="560"/>
                    <a:pt x="811" y="870"/>
                    <a:pt x="1215" y="1167"/>
                  </a:cubicBezTo>
                  <a:cubicBezTo>
                    <a:pt x="1668" y="1513"/>
                    <a:pt x="2156" y="1822"/>
                    <a:pt x="2549" y="2227"/>
                  </a:cubicBezTo>
                  <a:cubicBezTo>
                    <a:pt x="3204" y="2108"/>
                    <a:pt x="3823" y="1941"/>
                    <a:pt x="4382" y="1667"/>
                  </a:cubicBezTo>
                  <a:cubicBezTo>
                    <a:pt x="4037" y="1382"/>
                    <a:pt x="3704" y="1072"/>
                    <a:pt x="3335" y="798"/>
                  </a:cubicBezTo>
                  <a:cubicBezTo>
                    <a:pt x="3001" y="536"/>
                    <a:pt x="2597" y="310"/>
                    <a:pt x="23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Google Shape;514;p23">
              <a:extLst>
                <a:ext uri="{FF2B5EF4-FFF2-40B4-BE49-F238E27FC236}">
                  <a16:creationId xmlns:a16="http://schemas.microsoft.com/office/drawing/2014/main" id="{56BF5DA1-7F26-AF40-53CD-6DD8152EB85C}"/>
                </a:ext>
              </a:extLst>
            </p:cNvPr>
            <p:cNvSpPr/>
            <p:nvPr/>
          </p:nvSpPr>
          <p:spPr>
            <a:xfrm>
              <a:off x="3396408" y="2406569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393" y="0"/>
                  </a:moveTo>
                  <a:cubicBezTo>
                    <a:pt x="1596" y="36"/>
                    <a:pt x="798" y="48"/>
                    <a:pt x="0" y="72"/>
                  </a:cubicBezTo>
                  <a:cubicBezTo>
                    <a:pt x="905" y="703"/>
                    <a:pt x="1834" y="1382"/>
                    <a:pt x="2584" y="2179"/>
                  </a:cubicBezTo>
                  <a:cubicBezTo>
                    <a:pt x="2596" y="2179"/>
                    <a:pt x="2608" y="2191"/>
                    <a:pt x="2608" y="2203"/>
                  </a:cubicBezTo>
                  <a:cubicBezTo>
                    <a:pt x="3358" y="2179"/>
                    <a:pt x="4155" y="2144"/>
                    <a:pt x="4929" y="2036"/>
                  </a:cubicBezTo>
                  <a:cubicBezTo>
                    <a:pt x="4012" y="1513"/>
                    <a:pt x="3155" y="703"/>
                    <a:pt x="23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Google Shape;515;p23">
              <a:extLst>
                <a:ext uri="{FF2B5EF4-FFF2-40B4-BE49-F238E27FC236}">
                  <a16:creationId xmlns:a16="http://schemas.microsoft.com/office/drawing/2014/main" id="{A04BEE44-B1B7-BA65-363F-2A810240FF36}"/>
                </a:ext>
              </a:extLst>
            </p:cNvPr>
            <p:cNvSpPr/>
            <p:nvPr/>
          </p:nvSpPr>
          <p:spPr>
            <a:xfrm>
              <a:off x="3333849" y="2408448"/>
              <a:ext cx="112443" cy="50176"/>
            </a:xfrm>
            <a:custGeom>
              <a:avLst/>
              <a:gdLst/>
              <a:ahLst/>
              <a:cxnLst/>
              <a:rect l="l" t="t" r="r" b="b"/>
              <a:pathLst>
                <a:path w="4966" h="2216" extrusionOk="0">
                  <a:moveTo>
                    <a:pt x="2382" y="1"/>
                  </a:moveTo>
                  <a:cubicBezTo>
                    <a:pt x="1584" y="37"/>
                    <a:pt x="787" y="60"/>
                    <a:pt x="1" y="84"/>
                  </a:cubicBezTo>
                  <a:cubicBezTo>
                    <a:pt x="418" y="370"/>
                    <a:pt x="822" y="691"/>
                    <a:pt x="1227" y="1001"/>
                  </a:cubicBezTo>
                  <a:cubicBezTo>
                    <a:pt x="1703" y="1370"/>
                    <a:pt x="2227" y="1715"/>
                    <a:pt x="2620" y="2156"/>
                  </a:cubicBezTo>
                  <a:cubicBezTo>
                    <a:pt x="2632" y="2180"/>
                    <a:pt x="2644" y="2192"/>
                    <a:pt x="2656" y="2215"/>
                  </a:cubicBezTo>
                  <a:cubicBezTo>
                    <a:pt x="3346" y="2192"/>
                    <a:pt x="4037" y="2168"/>
                    <a:pt x="4728" y="2144"/>
                  </a:cubicBezTo>
                  <a:cubicBezTo>
                    <a:pt x="4811" y="2144"/>
                    <a:pt x="4894" y="2144"/>
                    <a:pt x="4966" y="2132"/>
                  </a:cubicBezTo>
                  <a:cubicBezTo>
                    <a:pt x="4085" y="1453"/>
                    <a:pt x="3251" y="703"/>
                    <a:pt x="23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Google Shape;516;p23">
              <a:extLst>
                <a:ext uri="{FF2B5EF4-FFF2-40B4-BE49-F238E27FC236}">
                  <a16:creationId xmlns:a16="http://schemas.microsoft.com/office/drawing/2014/main" id="{76467956-13E6-4B3B-AEB3-166A7B28D00D}"/>
                </a:ext>
              </a:extLst>
            </p:cNvPr>
            <p:cNvSpPr/>
            <p:nvPr/>
          </p:nvSpPr>
          <p:spPr>
            <a:xfrm>
              <a:off x="3270768" y="2410622"/>
              <a:ext cx="114073" cy="49338"/>
            </a:xfrm>
            <a:custGeom>
              <a:avLst/>
              <a:gdLst/>
              <a:ahLst/>
              <a:cxnLst/>
              <a:rect l="l" t="t" r="r" b="b"/>
              <a:pathLst>
                <a:path w="5038" h="2179" extrusionOk="0">
                  <a:moveTo>
                    <a:pt x="2370" y="0"/>
                  </a:moveTo>
                  <a:cubicBezTo>
                    <a:pt x="1584" y="24"/>
                    <a:pt x="787" y="60"/>
                    <a:pt x="1" y="83"/>
                  </a:cubicBezTo>
                  <a:cubicBezTo>
                    <a:pt x="810" y="869"/>
                    <a:pt x="1691" y="1488"/>
                    <a:pt x="2644" y="2131"/>
                  </a:cubicBezTo>
                  <a:cubicBezTo>
                    <a:pt x="2656" y="2155"/>
                    <a:pt x="2680" y="2167"/>
                    <a:pt x="2692" y="2179"/>
                  </a:cubicBezTo>
                  <a:cubicBezTo>
                    <a:pt x="3465" y="2167"/>
                    <a:pt x="4251" y="2143"/>
                    <a:pt x="5037" y="2131"/>
                  </a:cubicBezTo>
                  <a:cubicBezTo>
                    <a:pt x="4608" y="1834"/>
                    <a:pt x="4216" y="1476"/>
                    <a:pt x="3811" y="1155"/>
                  </a:cubicBezTo>
                  <a:cubicBezTo>
                    <a:pt x="3335" y="774"/>
                    <a:pt x="2834" y="405"/>
                    <a:pt x="237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Google Shape;517;p23">
              <a:extLst>
                <a:ext uri="{FF2B5EF4-FFF2-40B4-BE49-F238E27FC236}">
                  <a16:creationId xmlns:a16="http://schemas.microsoft.com/office/drawing/2014/main" id="{2CC910E6-109B-DA7A-F337-1BBFE72DDB61}"/>
                </a:ext>
              </a:extLst>
            </p:cNvPr>
            <p:cNvSpPr/>
            <p:nvPr/>
          </p:nvSpPr>
          <p:spPr>
            <a:xfrm>
              <a:off x="3202028" y="2412773"/>
              <a:ext cx="116767" cy="48546"/>
            </a:xfrm>
            <a:custGeom>
              <a:avLst/>
              <a:gdLst/>
              <a:ahLst/>
              <a:cxnLst/>
              <a:rect l="l" t="t" r="r" b="b"/>
              <a:pathLst>
                <a:path w="5157" h="2144" extrusionOk="0">
                  <a:moveTo>
                    <a:pt x="2644" y="0"/>
                  </a:moveTo>
                  <a:cubicBezTo>
                    <a:pt x="1763" y="24"/>
                    <a:pt x="882" y="60"/>
                    <a:pt x="1" y="84"/>
                  </a:cubicBezTo>
                  <a:cubicBezTo>
                    <a:pt x="1037" y="727"/>
                    <a:pt x="2037" y="1453"/>
                    <a:pt x="3049" y="2143"/>
                  </a:cubicBezTo>
                  <a:cubicBezTo>
                    <a:pt x="3751" y="2131"/>
                    <a:pt x="4454" y="2108"/>
                    <a:pt x="5156" y="2096"/>
                  </a:cubicBezTo>
                  <a:cubicBezTo>
                    <a:pt x="4215" y="1584"/>
                    <a:pt x="3334" y="798"/>
                    <a:pt x="26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Google Shape;518;p23">
              <a:extLst>
                <a:ext uri="{FF2B5EF4-FFF2-40B4-BE49-F238E27FC236}">
                  <a16:creationId xmlns:a16="http://schemas.microsoft.com/office/drawing/2014/main" id="{B9938730-3765-B200-30B8-28BD3DB92F2C}"/>
                </a:ext>
              </a:extLst>
            </p:cNvPr>
            <p:cNvSpPr/>
            <p:nvPr/>
          </p:nvSpPr>
          <p:spPr>
            <a:xfrm>
              <a:off x="3134374" y="2414924"/>
              <a:ext cx="127251" cy="47730"/>
            </a:xfrm>
            <a:custGeom>
              <a:avLst/>
              <a:gdLst/>
              <a:ahLst/>
              <a:cxnLst/>
              <a:rect l="l" t="t" r="r" b="b"/>
              <a:pathLst>
                <a:path w="5620" h="2108" extrusionOk="0">
                  <a:moveTo>
                    <a:pt x="2548" y="1"/>
                  </a:moveTo>
                  <a:cubicBezTo>
                    <a:pt x="1691" y="24"/>
                    <a:pt x="846" y="60"/>
                    <a:pt x="0" y="84"/>
                  </a:cubicBezTo>
                  <a:cubicBezTo>
                    <a:pt x="846" y="810"/>
                    <a:pt x="1750" y="1465"/>
                    <a:pt x="2679" y="2084"/>
                  </a:cubicBezTo>
                  <a:cubicBezTo>
                    <a:pt x="2691" y="2096"/>
                    <a:pt x="2691" y="2096"/>
                    <a:pt x="2703" y="2108"/>
                  </a:cubicBezTo>
                  <a:cubicBezTo>
                    <a:pt x="3679" y="2084"/>
                    <a:pt x="4644" y="2072"/>
                    <a:pt x="5620" y="2060"/>
                  </a:cubicBezTo>
                  <a:cubicBezTo>
                    <a:pt x="4584" y="1382"/>
                    <a:pt x="3536" y="739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Google Shape;519;p23">
              <a:extLst>
                <a:ext uri="{FF2B5EF4-FFF2-40B4-BE49-F238E27FC236}">
                  <a16:creationId xmlns:a16="http://schemas.microsoft.com/office/drawing/2014/main" id="{3A8D8888-4276-99AC-DB40-44B73E852D76}"/>
                </a:ext>
              </a:extLst>
            </p:cNvPr>
            <p:cNvSpPr/>
            <p:nvPr/>
          </p:nvSpPr>
          <p:spPr>
            <a:xfrm>
              <a:off x="3086916" y="2416803"/>
              <a:ext cx="95189" cy="46938"/>
            </a:xfrm>
            <a:custGeom>
              <a:avLst/>
              <a:gdLst/>
              <a:ahLst/>
              <a:cxnLst/>
              <a:rect l="l" t="t" r="r" b="b"/>
              <a:pathLst>
                <a:path w="4204" h="2073" extrusionOk="0">
                  <a:moveTo>
                    <a:pt x="1775" y="1"/>
                  </a:moveTo>
                  <a:cubicBezTo>
                    <a:pt x="1191" y="25"/>
                    <a:pt x="596" y="37"/>
                    <a:pt x="1" y="60"/>
                  </a:cubicBezTo>
                  <a:cubicBezTo>
                    <a:pt x="775" y="739"/>
                    <a:pt x="1537" y="1406"/>
                    <a:pt x="2358" y="2037"/>
                  </a:cubicBezTo>
                  <a:cubicBezTo>
                    <a:pt x="2370" y="2049"/>
                    <a:pt x="2382" y="2061"/>
                    <a:pt x="2394" y="2073"/>
                  </a:cubicBezTo>
                  <a:cubicBezTo>
                    <a:pt x="3001" y="2061"/>
                    <a:pt x="3596" y="2049"/>
                    <a:pt x="4204" y="2037"/>
                  </a:cubicBezTo>
                  <a:cubicBezTo>
                    <a:pt x="3346" y="1430"/>
                    <a:pt x="2537" y="739"/>
                    <a:pt x="17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Google Shape;520;p23">
              <a:extLst>
                <a:ext uri="{FF2B5EF4-FFF2-40B4-BE49-F238E27FC236}">
                  <a16:creationId xmlns:a16="http://schemas.microsoft.com/office/drawing/2014/main" id="{9F4E6714-D081-A3BD-C938-C4DD5DA3D9B4}"/>
                </a:ext>
              </a:extLst>
            </p:cNvPr>
            <p:cNvSpPr/>
            <p:nvPr/>
          </p:nvSpPr>
          <p:spPr>
            <a:xfrm>
              <a:off x="3037059" y="2418434"/>
              <a:ext cx="93559" cy="46123"/>
            </a:xfrm>
            <a:custGeom>
              <a:avLst/>
              <a:gdLst/>
              <a:ahLst/>
              <a:cxnLst/>
              <a:rect l="l" t="t" r="r" b="b"/>
              <a:pathLst>
                <a:path w="4132" h="2037" extrusionOk="0">
                  <a:moveTo>
                    <a:pt x="1822" y="0"/>
                  </a:moveTo>
                  <a:cubicBezTo>
                    <a:pt x="1214" y="12"/>
                    <a:pt x="607" y="36"/>
                    <a:pt x="0" y="48"/>
                  </a:cubicBezTo>
                  <a:cubicBezTo>
                    <a:pt x="1000" y="667"/>
                    <a:pt x="2036" y="1286"/>
                    <a:pt x="2941" y="2036"/>
                  </a:cubicBezTo>
                  <a:cubicBezTo>
                    <a:pt x="3024" y="2036"/>
                    <a:pt x="3119" y="2024"/>
                    <a:pt x="3203" y="2024"/>
                  </a:cubicBezTo>
                  <a:cubicBezTo>
                    <a:pt x="3512" y="2012"/>
                    <a:pt x="3822" y="2012"/>
                    <a:pt x="4132" y="2012"/>
                  </a:cubicBezTo>
                  <a:cubicBezTo>
                    <a:pt x="3322" y="1381"/>
                    <a:pt x="2536" y="727"/>
                    <a:pt x="18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Google Shape;521;p23">
              <a:extLst>
                <a:ext uri="{FF2B5EF4-FFF2-40B4-BE49-F238E27FC236}">
                  <a16:creationId xmlns:a16="http://schemas.microsoft.com/office/drawing/2014/main" id="{A32269DE-D3CA-0B8D-5448-EA92DB33FC7A}"/>
                </a:ext>
              </a:extLst>
            </p:cNvPr>
            <p:cNvSpPr/>
            <p:nvPr/>
          </p:nvSpPr>
          <p:spPr>
            <a:xfrm>
              <a:off x="2982333" y="2419769"/>
              <a:ext cx="107303" cy="47481"/>
            </a:xfrm>
            <a:custGeom>
              <a:avLst/>
              <a:gdLst/>
              <a:ahLst/>
              <a:cxnLst/>
              <a:rect l="l" t="t" r="r" b="b"/>
              <a:pathLst>
                <a:path w="4739" h="2097" extrusionOk="0">
                  <a:moveTo>
                    <a:pt x="2000" y="1"/>
                  </a:moveTo>
                  <a:cubicBezTo>
                    <a:pt x="1334" y="13"/>
                    <a:pt x="667" y="37"/>
                    <a:pt x="0" y="48"/>
                  </a:cubicBezTo>
                  <a:cubicBezTo>
                    <a:pt x="810" y="656"/>
                    <a:pt x="1631" y="1275"/>
                    <a:pt x="2453" y="1894"/>
                  </a:cubicBezTo>
                  <a:cubicBezTo>
                    <a:pt x="2524" y="1953"/>
                    <a:pt x="2524" y="2037"/>
                    <a:pt x="2488" y="2096"/>
                  </a:cubicBezTo>
                  <a:cubicBezTo>
                    <a:pt x="3250" y="2073"/>
                    <a:pt x="4001" y="2025"/>
                    <a:pt x="4739" y="2001"/>
                  </a:cubicBezTo>
                  <a:cubicBezTo>
                    <a:pt x="3786" y="1406"/>
                    <a:pt x="2893" y="680"/>
                    <a:pt x="200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Google Shape;522;p23">
              <a:extLst>
                <a:ext uri="{FF2B5EF4-FFF2-40B4-BE49-F238E27FC236}">
                  <a16:creationId xmlns:a16="http://schemas.microsoft.com/office/drawing/2014/main" id="{E31362BB-D424-2B63-07DB-EBEDD3586E1D}"/>
                </a:ext>
              </a:extLst>
            </p:cNvPr>
            <p:cNvSpPr/>
            <p:nvPr/>
          </p:nvSpPr>
          <p:spPr>
            <a:xfrm>
              <a:off x="2938657" y="2421128"/>
              <a:ext cx="94917" cy="47278"/>
            </a:xfrm>
            <a:custGeom>
              <a:avLst/>
              <a:gdLst/>
              <a:ahLst/>
              <a:cxnLst/>
              <a:rect l="l" t="t" r="r" b="b"/>
              <a:pathLst>
                <a:path w="4192" h="2088" extrusionOk="0">
                  <a:moveTo>
                    <a:pt x="1512" y="0"/>
                  </a:moveTo>
                  <a:cubicBezTo>
                    <a:pt x="1012" y="12"/>
                    <a:pt x="500" y="24"/>
                    <a:pt x="0" y="36"/>
                  </a:cubicBezTo>
                  <a:cubicBezTo>
                    <a:pt x="322" y="298"/>
                    <a:pt x="631" y="560"/>
                    <a:pt x="953" y="810"/>
                  </a:cubicBezTo>
                  <a:cubicBezTo>
                    <a:pt x="1393" y="1155"/>
                    <a:pt x="1893" y="1453"/>
                    <a:pt x="2298" y="1834"/>
                  </a:cubicBezTo>
                  <a:cubicBezTo>
                    <a:pt x="2393" y="1917"/>
                    <a:pt x="2310" y="2036"/>
                    <a:pt x="2215" y="2036"/>
                  </a:cubicBezTo>
                  <a:lnTo>
                    <a:pt x="2215" y="2084"/>
                  </a:lnTo>
                  <a:cubicBezTo>
                    <a:pt x="2335" y="2086"/>
                    <a:pt x="2455" y="2087"/>
                    <a:pt x="2575" y="2087"/>
                  </a:cubicBezTo>
                  <a:cubicBezTo>
                    <a:pt x="3110" y="2087"/>
                    <a:pt x="3647" y="2068"/>
                    <a:pt x="4191" y="2048"/>
                  </a:cubicBezTo>
                  <a:cubicBezTo>
                    <a:pt x="3286" y="1370"/>
                    <a:pt x="2405" y="679"/>
                    <a:pt x="15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Google Shape;523;p23">
              <a:extLst>
                <a:ext uri="{FF2B5EF4-FFF2-40B4-BE49-F238E27FC236}">
                  <a16:creationId xmlns:a16="http://schemas.microsoft.com/office/drawing/2014/main" id="{2E02AEF3-836A-D2ED-8472-704E0F5A799E}"/>
                </a:ext>
              </a:extLst>
            </p:cNvPr>
            <p:cNvSpPr/>
            <p:nvPr/>
          </p:nvSpPr>
          <p:spPr>
            <a:xfrm>
              <a:off x="2887690" y="2421943"/>
              <a:ext cx="101121" cy="46372"/>
            </a:xfrm>
            <a:custGeom>
              <a:avLst/>
              <a:gdLst/>
              <a:ahLst/>
              <a:cxnLst/>
              <a:rect l="l" t="t" r="r" b="b"/>
              <a:pathLst>
                <a:path w="4466" h="2048" extrusionOk="0">
                  <a:moveTo>
                    <a:pt x="1846" y="0"/>
                  </a:moveTo>
                  <a:cubicBezTo>
                    <a:pt x="1227" y="12"/>
                    <a:pt x="620" y="36"/>
                    <a:pt x="1" y="48"/>
                  </a:cubicBezTo>
                  <a:cubicBezTo>
                    <a:pt x="942" y="655"/>
                    <a:pt x="1870" y="1298"/>
                    <a:pt x="2775" y="1953"/>
                  </a:cubicBezTo>
                  <a:cubicBezTo>
                    <a:pt x="3335" y="2012"/>
                    <a:pt x="3894" y="2036"/>
                    <a:pt x="4466" y="2048"/>
                  </a:cubicBezTo>
                  <a:lnTo>
                    <a:pt x="4466" y="2000"/>
                  </a:lnTo>
                  <a:cubicBezTo>
                    <a:pt x="4442" y="2000"/>
                    <a:pt x="4418" y="2000"/>
                    <a:pt x="4406" y="1988"/>
                  </a:cubicBezTo>
                  <a:cubicBezTo>
                    <a:pt x="3478" y="1512"/>
                    <a:pt x="2620" y="726"/>
                    <a:pt x="18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Google Shape;524;p23">
              <a:extLst>
                <a:ext uri="{FF2B5EF4-FFF2-40B4-BE49-F238E27FC236}">
                  <a16:creationId xmlns:a16="http://schemas.microsoft.com/office/drawing/2014/main" id="{1FFC11B4-4657-77D0-A6AB-CA74666D04DF}"/>
                </a:ext>
              </a:extLst>
            </p:cNvPr>
            <p:cNvSpPr/>
            <p:nvPr/>
          </p:nvSpPr>
          <p:spPr>
            <a:xfrm>
              <a:off x="2837561" y="2423007"/>
              <a:ext cx="98427" cy="41549"/>
            </a:xfrm>
            <a:custGeom>
              <a:avLst/>
              <a:gdLst/>
              <a:ahLst/>
              <a:cxnLst/>
              <a:rect l="l" t="t" r="r" b="b"/>
              <a:pathLst>
                <a:path w="4347" h="1835" extrusionOk="0">
                  <a:moveTo>
                    <a:pt x="1810" y="1"/>
                  </a:moveTo>
                  <a:cubicBezTo>
                    <a:pt x="1215" y="13"/>
                    <a:pt x="631" y="25"/>
                    <a:pt x="36" y="36"/>
                  </a:cubicBezTo>
                  <a:cubicBezTo>
                    <a:pt x="24" y="36"/>
                    <a:pt x="12" y="25"/>
                    <a:pt x="0" y="25"/>
                  </a:cubicBezTo>
                  <a:cubicBezTo>
                    <a:pt x="1227" y="1084"/>
                    <a:pt x="2727" y="1596"/>
                    <a:pt x="4346" y="1834"/>
                  </a:cubicBezTo>
                  <a:cubicBezTo>
                    <a:pt x="3477" y="1239"/>
                    <a:pt x="2632" y="632"/>
                    <a:pt x="181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Google Shape;525;p23">
              <a:extLst>
                <a:ext uri="{FF2B5EF4-FFF2-40B4-BE49-F238E27FC236}">
                  <a16:creationId xmlns:a16="http://schemas.microsoft.com/office/drawing/2014/main" id="{086CBF99-7AAB-7D65-C09E-ADDBFC95F555}"/>
                </a:ext>
              </a:extLst>
            </p:cNvPr>
            <p:cNvSpPr/>
            <p:nvPr/>
          </p:nvSpPr>
          <p:spPr>
            <a:xfrm>
              <a:off x="2770427" y="1973227"/>
              <a:ext cx="756961" cy="447733"/>
            </a:xfrm>
            <a:custGeom>
              <a:avLst/>
              <a:gdLst/>
              <a:ahLst/>
              <a:cxnLst/>
              <a:rect l="l" t="t" r="r" b="b"/>
              <a:pathLst>
                <a:path w="33431" h="19774" extrusionOk="0">
                  <a:moveTo>
                    <a:pt x="14406" y="0"/>
                  </a:moveTo>
                  <a:cubicBezTo>
                    <a:pt x="10954" y="0"/>
                    <a:pt x="7492" y="133"/>
                    <a:pt x="4085" y="518"/>
                  </a:cubicBezTo>
                  <a:cubicBezTo>
                    <a:pt x="1" y="982"/>
                    <a:pt x="691" y="4828"/>
                    <a:pt x="691" y="8019"/>
                  </a:cubicBezTo>
                  <a:cubicBezTo>
                    <a:pt x="691" y="11841"/>
                    <a:pt x="13" y="16580"/>
                    <a:pt x="2834" y="19604"/>
                  </a:cubicBezTo>
                  <a:cubicBezTo>
                    <a:pt x="2941" y="19723"/>
                    <a:pt x="3064" y="19773"/>
                    <a:pt x="3183" y="19773"/>
                  </a:cubicBezTo>
                  <a:cubicBezTo>
                    <a:pt x="3528" y="19773"/>
                    <a:pt x="3842" y="19353"/>
                    <a:pt x="3656" y="18973"/>
                  </a:cubicBezTo>
                  <a:cubicBezTo>
                    <a:pt x="1930" y="15520"/>
                    <a:pt x="2227" y="11758"/>
                    <a:pt x="2227" y="8019"/>
                  </a:cubicBezTo>
                  <a:cubicBezTo>
                    <a:pt x="2227" y="6424"/>
                    <a:pt x="1632" y="3102"/>
                    <a:pt x="3287" y="2233"/>
                  </a:cubicBezTo>
                  <a:cubicBezTo>
                    <a:pt x="4061" y="1816"/>
                    <a:pt x="5442" y="1935"/>
                    <a:pt x="6323" y="1864"/>
                  </a:cubicBezTo>
                  <a:cubicBezTo>
                    <a:pt x="7323" y="1792"/>
                    <a:pt x="8335" y="1733"/>
                    <a:pt x="9347" y="1685"/>
                  </a:cubicBezTo>
                  <a:cubicBezTo>
                    <a:pt x="11351" y="1591"/>
                    <a:pt x="13357" y="1543"/>
                    <a:pt x="15366" y="1543"/>
                  </a:cubicBezTo>
                  <a:cubicBezTo>
                    <a:pt x="17177" y="1543"/>
                    <a:pt x="18989" y="1582"/>
                    <a:pt x="20801" y="1661"/>
                  </a:cubicBezTo>
                  <a:cubicBezTo>
                    <a:pt x="24730" y="1828"/>
                    <a:pt x="28611" y="2364"/>
                    <a:pt x="32541" y="2614"/>
                  </a:cubicBezTo>
                  <a:cubicBezTo>
                    <a:pt x="32555" y="2615"/>
                    <a:pt x="32569" y="2615"/>
                    <a:pt x="32583" y="2615"/>
                  </a:cubicBezTo>
                  <a:cubicBezTo>
                    <a:pt x="33273" y="2615"/>
                    <a:pt x="33431" y="1468"/>
                    <a:pt x="32707" y="1328"/>
                  </a:cubicBezTo>
                  <a:cubicBezTo>
                    <a:pt x="28064" y="351"/>
                    <a:pt x="23170" y="161"/>
                    <a:pt x="18444" y="54"/>
                  </a:cubicBezTo>
                  <a:cubicBezTo>
                    <a:pt x="17102" y="20"/>
                    <a:pt x="15755" y="0"/>
                    <a:pt x="144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6" name="Google Shape;527;p23">
            <a:extLst>
              <a:ext uri="{FF2B5EF4-FFF2-40B4-BE49-F238E27FC236}">
                <a16:creationId xmlns:a16="http://schemas.microsoft.com/office/drawing/2014/main" id="{D1CB3DD1-E788-9AA8-6A09-9DAAC4C24A14}"/>
              </a:ext>
            </a:extLst>
          </p:cNvPr>
          <p:cNvGrpSpPr/>
          <p:nvPr/>
        </p:nvGrpSpPr>
        <p:grpSpPr>
          <a:xfrm flipH="1">
            <a:off x="8241169" y="3832595"/>
            <a:ext cx="1376051" cy="1132006"/>
            <a:chOff x="2793069" y="2978887"/>
            <a:chExt cx="630322" cy="396244"/>
          </a:xfrm>
        </p:grpSpPr>
        <p:sp>
          <p:nvSpPr>
            <p:cNvPr id="367" name="Google Shape;528;p23">
              <a:extLst>
                <a:ext uri="{FF2B5EF4-FFF2-40B4-BE49-F238E27FC236}">
                  <a16:creationId xmlns:a16="http://schemas.microsoft.com/office/drawing/2014/main" id="{38AAE2C4-F754-4539-8FD8-DEA47882295F}"/>
                </a:ext>
              </a:extLst>
            </p:cNvPr>
            <p:cNvSpPr/>
            <p:nvPr/>
          </p:nvSpPr>
          <p:spPr>
            <a:xfrm>
              <a:off x="2793069" y="2978887"/>
              <a:ext cx="630322" cy="396244"/>
            </a:xfrm>
            <a:custGeom>
              <a:avLst/>
              <a:gdLst/>
              <a:ahLst/>
              <a:cxnLst/>
              <a:rect l="l" t="t" r="r" b="b"/>
              <a:pathLst>
                <a:path w="27838" h="17500" extrusionOk="0">
                  <a:moveTo>
                    <a:pt x="23456" y="1036"/>
                  </a:moveTo>
                  <a:lnTo>
                    <a:pt x="23456" y="1036"/>
                  </a:lnTo>
                  <a:cubicBezTo>
                    <a:pt x="24492" y="1286"/>
                    <a:pt x="25528" y="1667"/>
                    <a:pt x="26218" y="2441"/>
                  </a:cubicBezTo>
                  <a:cubicBezTo>
                    <a:pt x="26623" y="2894"/>
                    <a:pt x="26861" y="3501"/>
                    <a:pt x="27028" y="4168"/>
                  </a:cubicBezTo>
                  <a:cubicBezTo>
                    <a:pt x="26230" y="3679"/>
                    <a:pt x="25433" y="3215"/>
                    <a:pt x="24599" y="2798"/>
                  </a:cubicBezTo>
                  <a:cubicBezTo>
                    <a:pt x="24373" y="2120"/>
                    <a:pt x="24016" y="1512"/>
                    <a:pt x="23456" y="1036"/>
                  </a:cubicBezTo>
                  <a:close/>
                  <a:moveTo>
                    <a:pt x="24730" y="3215"/>
                  </a:moveTo>
                  <a:cubicBezTo>
                    <a:pt x="25528" y="3679"/>
                    <a:pt x="26338" y="4132"/>
                    <a:pt x="27111" y="4632"/>
                  </a:cubicBezTo>
                  <a:cubicBezTo>
                    <a:pt x="27230" y="5322"/>
                    <a:pt x="27278" y="6061"/>
                    <a:pt x="27278" y="6775"/>
                  </a:cubicBezTo>
                  <a:cubicBezTo>
                    <a:pt x="26540" y="6251"/>
                    <a:pt x="25790" y="5751"/>
                    <a:pt x="25028" y="5251"/>
                  </a:cubicBezTo>
                  <a:cubicBezTo>
                    <a:pt x="25016" y="5084"/>
                    <a:pt x="25016" y="4918"/>
                    <a:pt x="24992" y="4763"/>
                  </a:cubicBezTo>
                  <a:cubicBezTo>
                    <a:pt x="24944" y="4239"/>
                    <a:pt x="24861" y="3715"/>
                    <a:pt x="24730" y="3215"/>
                  </a:cubicBezTo>
                  <a:close/>
                  <a:moveTo>
                    <a:pt x="25052" y="5525"/>
                  </a:moveTo>
                  <a:lnTo>
                    <a:pt x="25052" y="5525"/>
                  </a:lnTo>
                  <a:cubicBezTo>
                    <a:pt x="25754" y="6049"/>
                    <a:pt x="26445" y="6584"/>
                    <a:pt x="27159" y="7085"/>
                  </a:cubicBezTo>
                  <a:cubicBezTo>
                    <a:pt x="27189" y="7107"/>
                    <a:pt x="27215" y="7115"/>
                    <a:pt x="27238" y="7115"/>
                  </a:cubicBezTo>
                  <a:cubicBezTo>
                    <a:pt x="27252" y="7115"/>
                    <a:pt x="27265" y="7113"/>
                    <a:pt x="27278" y="7108"/>
                  </a:cubicBezTo>
                  <a:cubicBezTo>
                    <a:pt x="27278" y="7644"/>
                    <a:pt x="27278" y="8156"/>
                    <a:pt x="27278" y="8597"/>
                  </a:cubicBezTo>
                  <a:cubicBezTo>
                    <a:pt x="27278" y="8763"/>
                    <a:pt x="27266" y="8918"/>
                    <a:pt x="27266" y="9073"/>
                  </a:cubicBezTo>
                  <a:cubicBezTo>
                    <a:pt x="26599" y="8549"/>
                    <a:pt x="25873" y="8049"/>
                    <a:pt x="25159" y="7608"/>
                  </a:cubicBezTo>
                  <a:cubicBezTo>
                    <a:pt x="25147" y="6906"/>
                    <a:pt x="25099" y="6215"/>
                    <a:pt x="25052" y="5525"/>
                  </a:cubicBezTo>
                  <a:close/>
                  <a:moveTo>
                    <a:pt x="25171" y="8073"/>
                  </a:moveTo>
                  <a:cubicBezTo>
                    <a:pt x="25826" y="8620"/>
                    <a:pt x="26540" y="9144"/>
                    <a:pt x="27266" y="9597"/>
                  </a:cubicBezTo>
                  <a:cubicBezTo>
                    <a:pt x="27254" y="10037"/>
                    <a:pt x="27242" y="10490"/>
                    <a:pt x="27230" y="10942"/>
                  </a:cubicBezTo>
                  <a:cubicBezTo>
                    <a:pt x="26552" y="10442"/>
                    <a:pt x="25873" y="9954"/>
                    <a:pt x="25195" y="9454"/>
                  </a:cubicBezTo>
                  <a:cubicBezTo>
                    <a:pt x="25195" y="9001"/>
                    <a:pt x="25183" y="8537"/>
                    <a:pt x="25171" y="8073"/>
                  </a:cubicBezTo>
                  <a:close/>
                  <a:moveTo>
                    <a:pt x="25206" y="9704"/>
                  </a:moveTo>
                  <a:lnTo>
                    <a:pt x="25206" y="9704"/>
                  </a:lnTo>
                  <a:cubicBezTo>
                    <a:pt x="25873" y="10252"/>
                    <a:pt x="26540" y="10799"/>
                    <a:pt x="27207" y="11359"/>
                  </a:cubicBezTo>
                  <a:cubicBezTo>
                    <a:pt x="27171" y="11907"/>
                    <a:pt x="27123" y="12454"/>
                    <a:pt x="27052" y="13002"/>
                  </a:cubicBezTo>
                  <a:cubicBezTo>
                    <a:pt x="26480" y="12514"/>
                    <a:pt x="25885" y="12073"/>
                    <a:pt x="25266" y="11657"/>
                  </a:cubicBezTo>
                  <a:cubicBezTo>
                    <a:pt x="25278" y="10990"/>
                    <a:pt x="25218" y="10323"/>
                    <a:pt x="25206" y="9704"/>
                  </a:cubicBezTo>
                  <a:close/>
                  <a:moveTo>
                    <a:pt x="19040" y="544"/>
                  </a:moveTo>
                  <a:cubicBezTo>
                    <a:pt x="20383" y="544"/>
                    <a:pt x="21680" y="702"/>
                    <a:pt x="22658" y="1286"/>
                  </a:cubicBezTo>
                  <a:cubicBezTo>
                    <a:pt x="25052" y="2703"/>
                    <a:pt x="24647" y="6811"/>
                    <a:pt x="24647" y="9228"/>
                  </a:cubicBezTo>
                  <a:cubicBezTo>
                    <a:pt x="24647" y="10883"/>
                    <a:pt x="24968" y="13514"/>
                    <a:pt x="23135" y="14193"/>
                  </a:cubicBezTo>
                  <a:cubicBezTo>
                    <a:pt x="22388" y="14464"/>
                    <a:pt x="21478" y="14502"/>
                    <a:pt x="20600" y="14502"/>
                  </a:cubicBezTo>
                  <a:cubicBezTo>
                    <a:pt x="20267" y="14502"/>
                    <a:pt x="19939" y="14496"/>
                    <a:pt x="19625" y="14496"/>
                  </a:cubicBezTo>
                  <a:cubicBezTo>
                    <a:pt x="19461" y="14496"/>
                    <a:pt x="19301" y="14498"/>
                    <a:pt x="19146" y="14502"/>
                  </a:cubicBezTo>
                  <a:cubicBezTo>
                    <a:pt x="17371" y="14555"/>
                    <a:pt x="15597" y="14574"/>
                    <a:pt x="13825" y="14574"/>
                  </a:cubicBezTo>
                  <a:cubicBezTo>
                    <a:pt x="9989" y="14574"/>
                    <a:pt x="6159" y="14483"/>
                    <a:pt x="2323" y="14443"/>
                  </a:cubicBezTo>
                  <a:cubicBezTo>
                    <a:pt x="2299" y="14371"/>
                    <a:pt x="2251" y="14312"/>
                    <a:pt x="2168" y="14276"/>
                  </a:cubicBezTo>
                  <a:cubicBezTo>
                    <a:pt x="846" y="13764"/>
                    <a:pt x="834" y="10883"/>
                    <a:pt x="739" y="9799"/>
                  </a:cubicBezTo>
                  <a:cubicBezTo>
                    <a:pt x="608" y="8394"/>
                    <a:pt x="584" y="6977"/>
                    <a:pt x="656" y="5561"/>
                  </a:cubicBezTo>
                  <a:cubicBezTo>
                    <a:pt x="751" y="4001"/>
                    <a:pt x="596" y="1655"/>
                    <a:pt x="2394" y="1084"/>
                  </a:cubicBezTo>
                  <a:cubicBezTo>
                    <a:pt x="2978" y="895"/>
                    <a:pt x="3635" y="853"/>
                    <a:pt x="4293" y="853"/>
                  </a:cubicBezTo>
                  <a:cubicBezTo>
                    <a:pt x="4838" y="853"/>
                    <a:pt x="5384" y="882"/>
                    <a:pt x="5890" y="882"/>
                  </a:cubicBezTo>
                  <a:cubicBezTo>
                    <a:pt x="5931" y="882"/>
                    <a:pt x="5973" y="882"/>
                    <a:pt x="6014" y="881"/>
                  </a:cubicBezTo>
                  <a:cubicBezTo>
                    <a:pt x="8895" y="846"/>
                    <a:pt x="11776" y="810"/>
                    <a:pt x="14657" y="762"/>
                  </a:cubicBezTo>
                  <a:cubicBezTo>
                    <a:pt x="15914" y="750"/>
                    <a:pt x="17508" y="544"/>
                    <a:pt x="19040" y="544"/>
                  </a:cubicBezTo>
                  <a:close/>
                  <a:moveTo>
                    <a:pt x="25254" y="11966"/>
                  </a:moveTo>
                  <a:cubicBezTo>
                    <a:pt x="25826" y="12371"/>
                    <a:pt x="26385" y="12800"/>
                    <a:pt x="26933" y="13252"/>
                  </a:cubicBezTo>
                  <a:cubicBezTo>
                    <a:pt x="26957" y="13276"/>
                    <a:pt x="26980" y="13288"/>
                    <a:pt x="27004" y="13288"/>
                  </a:cubicBezTo>
                  <a:cubicBezTo>
                    <a:pt x="26957" y="13585"/>
                    <a:pt x="26909" y="13883"/>
                    <a:pt x="26849" y="14169"/>
                  </a:cubicBezTo>
                  <a:cubicBezTo>
                    <a:pt x="26802" y="14383"/>
                    <a:pt x="26742" y="14562"/>
                    <a:pt x="26671" y="14740"/>
                  </a:cubicBezTo>
                  <a:cubicBezTo>
                    <a:pt x="26123" y="14276"/>
                    <a:pt x="25528" y="13859"/>
                    <a:pt x="24944" y="13442"/>
                  </a:cubicBezTo>
                  <a:cubicBezTo>
                    <a:pt x="24944" y="13431"/>
                    <a:pt x="24956" y="13419"/>
                    <a:pt x="24956" y="13407"/>
                  </a:cubicBezTo>
                  <a:cubicBezTo>
                    <a:pt x="25147" y="12966"/>
                    <a:pt x="25230" y="12466"/>
                    <a:pt x="25254" y="11966"/>
                  </a:cubicBezTo>
                  <a:close/>
                  <a:moveTo>
                    <a:pt x="24825" y="13669"/>
                  </a:moveTo>
                  <a:cubicBezTo>
                    <a:pt x="25385" y="14145"/>
                    <a:pt x="25945" y="14621"/>
                    <a:pt x="26540" y="15038"/>
                  </a:cubicBezTo>
                  <a:cubicBezTo>
                    <a:pt x="26266" y="15562"/>
                    <a:pt x="25873" y="15907"/>
                    <a:pt x="25421" y="16145"/>
                  </a:cubicBezTo>
                  <a:cubicBezTo>
                    <a:pt x="24825" y="15681"/>
                    <a:pt x="24266" y="15193"/>
                    <a:pt x="23754" y="14645"/>
                  </a:cubicBezTo>
                  <a:cubicBezTo>
                    <a:pt x="24194" y="14431"/>
                    <a:pt x="24563" y="14133"/>
                    <a:pt x="24825" y="13669"/>
                  </a:cubicBezTo>
                  <a:close/>
                  <a:moveTo>
                    <a:pt x="23540" y="14728"/>
                  </a:moveTo>
                  <a:cubicBezTo>
                    <a:pt x="24016" y="15300"/>
                    <a:pt x="24552" y="15824"/>
                    <a:pt x="25147" y="16276"/>
                  </a:cubicBezTo>
                  <a:cubicBezTo>
                    <a:pt x="24575" y="16502"/>
                    <a:pt x="23921" y="16586"/>
                    <a:pt x="23242" y="16621"/>
                  </a:cubicBezTo>
                  <a:cubicBezTo>
                    <a:pt x="22778" y="16098"/>
                    <a:pt x="22313" y="15562"/>
                    <a:pt x="21825" y="15062"/>
                  </a:cubicBezTo>
                  <a:cubicBezTo>
                    <a:pt x="22408" y="15014"/>
                    <a:pt x="23016" y="14931"/>
                    <a:pt x="23540" y="14728"/>
                  </a:cubicBezTo>
                  <a:close/>
                  <a:moveTo>
                    <a:pt x="21456" y="15086"/>
                  </a:moveTo>
                  <a:cubicBezTo>
                    <a:pt x="21873" y="15645"/>
                    <a:pt x="22373" y="16169"/>
                    <a:pt x="22885" y="16633"/>
                  </a:cubicBezTo>
                  <a:cubicBezTo>
                    <a:pt x="22361" y="16657"/>
                    <a:pt x="21825" y="16657"/>
                    <a:pt x="21313" y="16681"/>
                  </a:cubicBezTo>
                  <a:cubicBezTo>
                    <a:pt x="21099" y="16693"/>
                    <a:pt x="20884" y="16693"/>
                    <a:pt x="20682" y="16705"/>
                  </a:cubicBezTo>
                  <a:cubicBezTo>
                    <a:pt x="20432" y="16419"/>
                    <a:pt x="20111" y="16169"/>
                    <a:pt x="19837" y="15931"/>
                  </a:cubicBezTo>
                  <a:cubicBezTo>
                    <a:pt x="19551" y="15669"/>
                    <a:pt x="19277" y="15419"/>
                    <a:pt x="18979" y="15181"/>
                  </a:cubicBezTo>
                  <a:cubicBezTo>
                    <a:pt x="19706" y="15157"/>
                    <a:pt x="20444" y="15133"/>
                    <a:pt x="21170" y="15097"/>
                  </a:cubicBezTo>
                  <a:cubicBezTo>
                    <a:pt x="21265" y="15097"/>
                    <a:pt x="21361" y="15086"/>
                    <a:pt x="21456" y="15086"/>
                  </a:cubicBezTo>
                  <a:close/>
                  <a:moveTo>
                    <a:pt x="18634" y="15193"/>
                  </a:moveTo>
                  <a:cubicBezTo>
                    <a:pt x="18944" y="15526"/>
                    <a:pt x="19277" y="15848"/>
                    <a:pt x="19599" y="16157"/>
                  </a:cubicBezTo>
                  <a:cubicBezTo>
                    <a:pt x="19777" y="16336"/>
                    <a:pt x="19968" y="16538"/>
                    <a:pt x="20158" y="16717"/>
                  </a:cubicBezTo>
                  <a:cubicBezTo>
                    <a:pt x="19610" y="16741"/>
                    <a:pt x="19063" y="16764"/>
                    <a:pt x="18515" y="16776"/>
                  </a:cubicBezTo>
                  <a:cubicBezTo>
                    <a:pt x="18206" y="16395"/>
                    <a:pt x="17789" y="16086"/>
                    <a:pt x="17408" y="15788"/>
                  </a:cubicBezTo>
                  <a:cubicBezTo>
                    <a:pt x="17170" y="15598"/>
                    <a:pt x="16920" y="15407"/>
                    <a:pt x="16670" y="15240"/>
                  </a:cubicBezTo>
                  <a:cubicBezTo>
                    <a:pt x="17313" y="15217"/>
                    <a:pt x="17979" y="15205"/>
                    <a:pt x="18634" y="15193"/>
                  </a:cubicBezTo>
                  <a:close/>
                  <a:moveTo>
                    <a:pt x="16229" y="15240"/>
                  </a:moveTo>
                  <a:cubicBezTo>
                    <a:pt x="16574" y="15514"/>
                    <a:pt x="16932" y="15776"/>
                    <a:pt x="17265" y="16050"/>
                  </a:cubicBezTo>
                  <a:cubicBezTo>
                    <a:pt x="17539" y="16288"/>
                    <a:pt x="17801" y="16550"/>
                    <a:pt x="18075" y="16788"/>
                  </a:cubicBezTo>
                  <a:cubicBezTo>
                    <a:pt x="17372" y="16812"/>
                    <a:pt x="16658" y="16824"/>
                    <a:pt x="15955" y="16848"/>
                  </a:cubicBezTo>
                  <a:cubicBezTo>
                    <a:pt x="15634" y="16526"/>
                    <a:pt x="15265" y="16229"/>
                    <a:pt x="14931" y="15919"/>
                  </a:cubicBezTo>
                  <a:cubicBezTo>
                    <a:pt x="14705" y="15705"/>
                    <a:pt x="14479" y="15490"/>
                    <a:pt x="14276" y="15276"/>
                  </a:cubicBezTo>
                  <a:cubicBezTo>
                    <a:pt x="14931" y="15276"/>
                    <a:pt x="15574" y="15252"/>
                    <a:pt x="16229" y="15240"/>
                  </a:cubicBezTo>
                  <a:close/>
                  <a:moveTo>
                    <a:pt x="13907" y="15276"/>
                  </a:moveTo>
                  <a:cubicBezTo>
                    <a:pt x="14360" y="15824"/>
                    <a:pt x="14872" y="16407"/>
                    <a:pt x="15431" y="16860"/>
                  </a:cubicBezTo>
                  <a:cubicBezTo>
                    <a:pt x="14931" y="16871"/>
                    <a:pt x="14431" y="16883"/>
                    <a:pt x="13931" y="16895"/>
                  </a:cubicBezTo>
                  <a:cubicBezTo>
                    <a:pt x="13336" y="16300"/>
                    <a:pt x="12657" y="15788"/>
                    <a:pt x="11990" y="15276"/>
                  </a:cubicBezTo>
                  <a:close/>
                  <a:moveTo>
                    <a:pt x="9847" y="15252"/>
                  </a:moveTo>
                  <a:lnTo>
                    <a:pt x="9847" y="15252"/>
                  </a:lnTo>
                  <a:cubicBezTo>
                    <a:pt x="10443" y="15264"/>
                    <a:pt x="11050" y="15264"/>
                    <a:pt x="11657" y="15276"/>
                  </a:cubicBezTo>
                  <a:cubicBezTo>
                    <a:pt x="12264" y="15824"/>
                    <a:pt x="12872" y="16395"/>
                    <a:pt x="13526" y="16895"/>
                  </a:cubicBezTo>
                  <a:cubicBezTo>
                    <a:pt x="12895" y="16907"/>
                    <a:pt x="12276" y="16919"/>
                    <a:pt x="11645" y="16919"/>
                  </a:cubicBezTo>
                  <a:cubicBezTo>
                    <a:pt x="11074" y="16336"/>
                    <a:pt x="10466" y="15776"/>
                    <a:pt x="9847" y="15252"/>
                  </a:cubicBezTo>
                  <a:close/>
                  <a:moveTo>
                    <a:pt x="1584" y="14502"/>
                  </a:moveTo>
                  <a:cubicBezTo>
                    <a:pt x="1644" y="14550"/>
                    <a:pt x="1703" y="14585"/>
                    <a:pt x="1763" y="14621"/>
                  </a:cubicBezTo>
                  <a:cubicBezTo>
                    <a:pt x="1775" y="14705"/>
                    <a:pt x="1834" y="14800"/>
                    <a:pt x="1942" y="14812"/>
                  </a:cubicBezTo>
                  <a:cubicBezTo>
                    <a:pt x="2382" y="14847"/>
                    <a:pt x="2823" y="14883"/>
                    <a:pt x="3263" y="14919"/>
                  </a:cubicBezTo>
                  <a:cubicBezTo>
                    <a:pt x="3775" y="15705"/>
                    <a:pt x="4561" y="16443"/>
                    <a:pt x="5383" y="16931"/>
                  </a:cubicBezTo>
                  <a:lnTo>
                    <a:pt x="5335" y="16931"/>
                  </a:lnTo>
                  <a:cubicBezTo>
                    <a:pt x="3442" y="16800"/>
                    <a:pt x="2465" y="15848"/>
                    <a:pt x="1584" y="14502"/>
                  </a:cubicBezTo>
                  <a:close/>
                  <a:moveTo>
                    <a:pt x="7823" y="15193"/>
                  </a:moveTo>
                  <a:lnTo>
                    <a:pt x="7823" y="15193"/>
                  </a:lnTo>
                  <a:cubicBezTo>
                    <a:pt x="8395" y="15205"/>
                    <a:pt x="8978" y="15228"/>
                    <a:pt x="9550" y="15240"/>
                  </a:cubicBezTo>
                  <a:cubicBezTo>
                    <a:pt x="10121" y="15800"/>
                    <a:pt x="10693" y="16360"/>
                    <a:pt x="11252" y="16931"/>
                  </a:cubicBezTo>
                  <a:lnTo>
                    <a:pt x="10562" y="16931"/>
                  </a:lnTo>
                  <a:cubicBezTo>
                    <a:pt x="10264" y="16943"/>
                    <a:pt x="9955" y="16943"/>
                    <a:pt x="9657" y="16955"/>
                  </a:cubicBezTo>
                  <a:cubicBezTo>
                    <a:pt x="9038" y="16371"/>
                    <a:pt x="8407" y="15812"/>
                    <a:pt x="7823" y="15193"/>
                  </a:cubicBezTo>
                  <a:close/>
                  <a:moveTo>
                    <a:pt x="3573" y="14943"/>
                  </a:moveTo>
                  <a:lnTo>
                    <a:pt x="3573" y="14943"/>
                  </a:lnTo>
                  <a:cubicBezTo>
                    <a:pt x="4168" y="14990"/>
                    <a:pt x="4751" y="15026"/>
                    <a:pt x="5347" y="15062"/>
                  </a:cubicBezTo>
                  <a:cubicBezTo>
                    <a:pt x="5692" y="15443"/>
                    <a:pt x="6073" y="15800"/>
                    <a:pt x="6454" y="16145"/>
                  </a:cubicBezTo>
                  <a:cubicBezTo>
                    <a:pt x="6776" y="16419"/>
                    <a:pt x="7097" y="16729"/>
                    <a:pt x="7454" y="16979"/>
                  </a:cubicBezTo>
                  <a:cubicBezTo>
                    <a:pt x="6918" y="16979"/>
                    <a:pt x="6383" y="16967"/>
                    <a:pt x="5859" y="16943"/>
                  </a:cubicBezTo>
                  <a:cubicBezTo>
                    <a:pt x="5394" y="16586"/>
                    <a:pt x="4918" y="16264"/>
                    <a:pt x="4490" y="15871"/>
                  </a:cubicBezTo>
                  <a:cubicBezTo>
                    <a:pt x="4168" y="15586"/>
                    <a:pt x="3870" y="15264"/>
                    <a:pt x="3573" y="14943"/>
                  </a:cubicBezTo>
                  <a:close/>
                  <a:moveTo>
                    <a:pt x="5692" y="15086"/>
                  </a:moveTo>
                  <a:lnTo>
                    <a:pt x="5692" y="15086"/>
                  </a:lnTo>
                  <a:cubicBezTo>
                    <a:pt x="6275" y="15121"/>
                    <a:pt x="6883" y="15145"/>
                    <a:pt x="7478" y="15169"/>
                  </a:cubicBezTo>
                  <a:cubicBezTo>
                    <a:pt x="8002" y="15800"/>
                    <a:pt x="8573" y="16431"/>
                    <a:pt x="9216" y="16955"/>
                  </a:cubicBezTo>
                  <a:cubicBezTo>
                    <a:pt x="8776" y="16967"/>
                    <a:pt x="8323" y="16967"/>
                    <a:pt x="7883" y="16979"/>
                  </a:cubicBezTo>
                  <a:cubicBezTo>
                    <a:pt x="7502" y="16562"/>
                    <a:pt x="7002" y="16252"/>
                    <a:pt x="6573" y="15883"/>
                  </a:cubicBezTo>
                  <a:cubicBezTo>
                    <a:pt x="6275" y="15621"/>
                    <a:pt x="5978" y="15347"/>
                    <a:pt x="5692" y="15086"/>
                  </a:cubicBezTo>
                  <a:close/>
                  <a:moveTo>
                    <a:pt x="19417" y="1"/>
                  </a:moveTo>
                  <a:cubicBezTo>
                    <a:pt x="18233" y="1"/>
                    <a:pt x="17032" y="124"/>
                    <a:pt x="15979" y="143"/>
                  </a:cubicBezTo>
                  <a:cubicBezTo>
                    <a:pt x="12764" y="191"/>
                    <a:pt x="9562" y="238"/>
                    <a:pt x="6347" y="298"/>
                  </a:cubicBezTo>
                  <a:cubicBezTo>
                    <a:pt x="6301" y="299"/>
                    <a:pt x="6253" y="299"/>
                    <a:pt x="6205" y="299"/>
                  </a:cubicBezTo>
                  <a:cubicBezTo>
                    <a:pt x="5668" y="299"/>
                    <a:pt x="5024" y="259"/>
                    <a:pt x="4363" y="259"/>
                  </a:cubicBezTo>
                  <a:cubicBezTo>
                    <a:pt x="3061" y="259"/>
                    <a:pt x="1693" y="414"/>
                    <a:pt x="941" y="1334"/>
                  </a:cubicBezTo>
                  <a:cubicBezTo>
                    <a:pt x="358" y="2048"/>
                    <a:pt x="322" y="3060"/>
                    <a:pt x="227" y="3929"/>
                  </a:cubicBezTo>
                  <a:cubicBezTo>
                    <a:pt x="37" y="5668"/>
                    <a:pt x="1" y="7418"/>
                    <a:pt x="120" y="9144"/>
                  </a:cubicBezTo>
                  <a:cubicBezTo>
                    <a:pt x="203" y="10371"/>
                    <a:pt x="156" y="12430"/>
                    <a:pt x="882" y="13716"/>
                  </a:cubicBezTo>
                  <a:cubicBezTo>
                    <a:pt x="1394" y="15086"/>
                    <a:pt x="2311" y="16526"/>
                    <a:pt x="3716" y="17074"/>
                  </a:cubicBezTo>
                  <a:cubicBezTo>
                    <a:pt x="4611" y="17413"/>
                    <a:pt x="5656" y="17500"/>
                    <a:pt x="6713" y="17500"/>
                  </a:cubicBezTo>
                  <a:cubicBezTo>
                    <a:pt x="7807" y="17500"/>
                    <a:pt x="8914" y="17407"/>
                    <a:pt x="9883" y="17407"/>
                  </a:cubicBezTo>
                  <a:lnTo>
                    <a:pt x="11800" y="17407"/>
                  </a:lnTo>
                  <a:cubicBezTo>
                    <a:pt x="13729" y="17395"/>
                    <a:pt x="15670" y="17383"/>
                    <a:pt x="17610" y="17324"/>
                  </a:cubicBezTo>
                  <a:cubicBezTo>
                    <a:pt x="19980" y="17264"/>
                    <a:pt x="22528" y="17395"/>
                    <a:pt x="24873" y="17002"/>
                  </a:cubicBezTo>
                  <a:cubicBezTo>
                    <a:pt x="26385" y="16752"/>
                    <a:pt x="27052" y="15764"/>
                    <a:pt x="27350" y="14312"/>
                  </a:cubicBezTo>
                  <a:cubicBezTo>
                    <a:pt x="27826" y="12049"/>
                    <a:pt x="27838" y="9609"/>
                    <a:pt x="27754" y="7311"/>
                  </a:cubicBezTo>
                  <a:cubicBezTo>
                    <a:pt x="27707" y="5620"/>
                    <a:pt x="27838" y="3394"/>
                    <a:pt x="26599" y="2060"/>
                  </a:cubicBezTo>
                  <a:cubicBezTo>
                    <a:pt x="25552" y="905"/>
                    <a:pt x="23849" y="655"/>
                    <a:pt x="22385" y="441"/>
                  </a:cubicBezTo>
                  <a:cubicBezTo>
                    <a:pt x="21483" y="96"/>
                    <a:pt x="20456" y="1"/>
                    <a:pt x="194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Google Shape;529;p23">
              <a:extLst>
                <a:ext uri="{FF2B5EF4-FFF2-40B4-BE49-F238E27FC236}">
                  <a16:creationId xmlns:a16="http://schemas.microsoft.com/office/drawing/2014/main" id="{252C247D-C731-1EFC-F1CC-731E27D1EB11}"/>
                </a:ext>
              </a:extLst>
            </p:cNvPr>
            <p:cNvSpPr/>
            <p:nvPr/>
          </p:nvSpPr>
          <p:spPr>
            <a:xfrm>
              <a:off x="3360272" y="3103961"/>
              <a:ext cx="50447" cy="80358"/>
            </a:xfrm>
            <a:custGeom>
              <a:avLst/>
              <a:gdLst/>
              <a:ahLst/>
              <a:cxnLst/>
              <a:rect l="l" t="t" r="r" b="b"/>
              <a:pathLst>
                <a:path w="2228" h="3549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691"/>
                    <a:pt x="96" y="1382"/>
                    <a:pt x="108" y="2084"/>
                  </a:cubicBezTo>
                  <a:cubicBezTo>
                    <a:pt x="822" y="2525"/>
                    <a:pt x="1548" y="3025"/>
                    <a:pt x="2215" y="3549"/>
                  </a:cubicBezTo>
                  <a:cubicBezTo>
                    <a:pt x="2215" y="3394"/>
                    <a:pt x="2227" y="3239"/>
                    <a:pt x="2227" y="3073"/>
                  </a:cubicBezTo>
                  <a:cubicBezTo>
                    <a:pt x="2227" y="2632"/>
                    <a:pt x="2227" y="2120"/>
                    <a:pt x="2227" y="1584"/>
                  </a:cubicBezTo>
                  <a:cubicBezTo>
                    <a:pt x="2214" y="1589"/>
                    <a:pt x="2201" y="1591"/>
                    <a:pt x="2187" y="1591"/>
                  </a:cubicBezTo>
                  <a:cubicBezTo>
                    <a:pt x="2164" y="1591"/>
                    <a:pt x="2138" y="1583"/>
                    <a:pt x="2108" y="1561"/>
                  </a:cubicBezTo>
                  <a:cubicBezTo>
                    <a:pt x="1394" y="1060"/>
                    <a:pt x="703" y="525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Google Shape;530;p23">
              <a:extLst>
                <a:ext uri="{FF2B5EF4-FFF2-40B4-BE49-F238E27FC236}">
                  <a16:creationId xmlns:a16="http://schemas.microsoft.com/office/drawing/2014/main" id="{CAA5D5AE-A8AF-4CD5-935D-2AE1309EC43B}"/>
                </a:ext>
              </a:extLst>
            </p:cNvPr>
            <p:cNvSpPr/>
            <p:nvPr/>
          </p:nvSpPr>
          <p:spPr>
            <a:xfrm>
              <a:off x="3362966" y="3161652"/>
              <a:ext cx="47481" cy="65007"/>
            </a:xfrm>
            <a:custGeom>
              <a:avLst/>
              <a:gdLst/>
              <a:ahLst/>
              <a:cxnLst/>
              <a:rect l="l" t="t" r="r" b="b"/>
              <a:pathLst>
                <a:path w="2097" h="2871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465"/>
                    <a:pt x="25" y="929"/>
                    <a:pt x="25" y="1382"/>
                  </a:cubicBezTo>
                  <a:cubicBezTo>
                    <a:pt x="703" y="1882"/>
                    <a:pt x="1382" y="2370"/>
                    <a:pt x="2060" y="2870"/>
                  </a:cubicBezTo>
                  <a:cubicBezTo>
                    <a:pt x="2072" y="2418"/>
                    <a:pt x="2084" y="1965"/>
                    <a:pt x="2096" y="1525"/>
                  </a:cubicBezTo>
                  <a:cubicBezTo>
                    <a:pt x="1370" y="1072"/>
                    <a:pt x="656" y="548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Google Shape;531;p23">
              <a:extLst>
                <a:ext uri="{FF2B5EF4-FFF2-40B4-BE49-F238E27FC236}">
                  <a16:creationId xmlns:a16="http://schemas.microsoft.com/office/drawing/2014/main" id="{9811F360-0696-45EB-64C7-B93B36090795}"/>
                </a:ext>
              </a:extLst>
            </p:cNvPr>
            <p:cNvSpPr/>
            <p:nvPr/>
          </p:nvSpPr>
          <p:spPr>
            <a:xfrm>
              <a:off x="3353004" y="3051681"/>
              <a:ext cx="57716" cy="80607"/>
            </a:xfrm>
            <a:custGeom>
              <a:avLst/>
              <a:gdLst/>
              <a:ahLst/>
              <a:cxnLst/>
              <a:rect l="l" t="t" r="r" b="b"/>
              <a:pathLst>
                <a:path w="2549" h="3560" extrusionOk="0">
                  <a:moveTo>
                    <a:pt x="0" y="0"/>
                  </a:moveTo>
                  <a:cubicBezTo>
                    <a:pt x="131" y="500"/>
                    <a:pt x="214" y="1024"/>
                    <a:pt x="262" y="1548"/>
                  </a:cubicBezTo>
                  <a:cubicBezTo>
                    <a:pt x="286" y="1703"/>
                    <a:pt x="286" y="1869"/>
                    <a:pt x="298" y="2036"/>
                  </a:cubicBezTo>
                  <a:cubicBezTo>
                    <a:pt x="1060" y="2536"/>
                    <a:pt x="1810" y="3036"/>
                    <a:pt x="2548" y="3560"/>
                  </a:cubicBezTo>
                  <a:cubicBezTo>
                    <a:pt x="2548" y="2846"/>
                    <a:pt x="2500" y="2107"/>
                    <a:pt x="2381" y="1417"/>
                  </a:cubicBezTo>
                  <a:cubicBezTo>
                    <a:pt x="1608" y="917"/>
                    <a:pt x="798" y="46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Google Shape;532;p23">
              <a:extLst>
                <a:ext uri="{FF2B5EF4-FFF2-40B4-BE49-F238E27FC236}">
                  <a16:creationId xmlns:a16="http://schemas.microsoft.com/office/drawing/2014/main" id="{939816F8-2C5A-2707-B56A-316E1F4457AE}"/>
                </a:ext>
              </a:extLst>
            </p:cNvPr>
            <p:cNvSpPr/>
            <p:nvPr/>
          </p:nvSpPr>
          <p:spPr>
            <a:xfrm>
              <a:off x="3363781" y="3198581"/>
              <a:ext cx="45308" cy="74698"/>
            </a:xfrm>
            <a:custGeom>
              <a:avLst/>
              <a:gdLst/>
              <a:ahLst/>
              <a:cxnLst/>
              <a:rect l="l" t="t" r="r" b="b"/>
              <a:pathLst>
                <a:path w="2001" h="3299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620"/>
                    <a:pt x="72" y="1287"/>
                    <a:pt x="60" y="1954"/>
                  </a:cubicBezTo>
                  <a:cubicBezTo>
                    <a:pt x="679" y="2370"/>
                    <a:pt x="1274" y="2811"/>
                    <a:pt x="1846" y="3299"/>
                  </a:cubicBezTo>
                  <a:cubicBezTo>
                    <a:pt x="1917" y="2751"/>
                    <a:pt x="1965" y="2204"/>
                    <a:pt x="2001" y="1656"/>
                  </a:cubicBezTo>
                  <a:cubicBezTo>
                    <a:pt x="1334" y="1096"/>
                    <a:pt x="667" y="549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Google Shape;533;p23">
              <a:extLst>
                <a:ext uri="{FF2B5EF4-FFF2-40B4-BE49-F238E27FC236}">
                  <a16:creationId xmlns:a16="http://schemas.microsoft.com/office/drawing/2014/main" id="{218F87E3-B260-C679-C1C9-4274AB84B893}"/>
                </a:ext>
              </a:extLst>
            </p:cNvPr>
            <p:cNvSpPr/>
            <p:nvPr/>
          </p:nvSpPr>
          <p:spPr>
            <a:xfrm>
              <a:off x="3357849" y="3249820"/>
              <a:ext cx="46666" cy="62833"/>
            </a:xfrm>
            <a:custGeom>
              <a:avLst/>
              <a:gdLst/>
              <a:ahLst/>
              <a:cxnLst/>
              <a:rect l="l" t="t" r="r" b="b"/>
              <a:pathLst>
                <a:path w="2061" h="2775" extrusionOk="0">
                  <a:moveTo>
                    <a:pt x="310" y="0"/>
                  </a:moveTo>
                  <a:cubicBezTo>
                    <a:pt x="286" y="500"/>
                    <a:pt x="203" y="1000"/>
                    <a:pt x="12" y="1441"/>
                  </a:cubicBezTo>
                  <a:cubicBezTo>
                    <a:pt x="12" y="1453"/>
                    <a:pt x="0" y="1465"/>
                    <a:pt x="0" y="1476"/>
                  </a:cubicBezTo>
                  <a:cubicBezTo>
                    <a:pt x="584" y="1893"/>
                    <a:pt x="1179" y="2310"/>
                    <a:pt x="1727" y="2774"/>
                  </a:cubicBezTo>
                  <a:cubicBezTo>
                    <a:pt x="1798" y="2596"/>
                    <a:pt x="1858" y="2417"/>
                    <a:pt x="1905" y="2203"/>
                  </a:cubicBezTo>
                  <a:cubicBezTo>
                    <a:pt x="1965" y="1917"/>
                    <a:pt x="2013" y="1619"/>
                    <a:pt x="2060" y="1322"/>
                  </a:cubicBezTo>
                  <a:cubicBezTo>
                    <a:pt x="2036" y="1322"/>
                    <a:pt x="2013" y="1310"/>
                    <a:pt x="1989" y="1286"/>
                  </a:cubicBezTo>
                  <a:cubicBezTo>
                    <a:pt x="1441" y="834"/>
                    <a:pt x="882" y="405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Google Shape;534;p23">
              <a:extLst>
                <a:ext uri="{FF2B5EF4-FFF2-40B4-BE49-F238E27FC236}">
                  <a16:creationId xmlns:a16="http://schemas.microsoft.com/office/drawing/2014/main" id="{10A1CE7E-6B59-0C96-9EB0-3D47447D48DE}"/>
                </a:ext>
              </a:extLst>
            </p:cNvPr>
            <p:cNvSpPr/>
            <p:nvPr/>
          </p:nvSpPr>
          <p:spPr>
            <a:xfrm>
              <a:off x="3324158" y="3002344"/>
              <a:ext cx="80902" cy="70916"/>
            </a:xfrm>
            <a:custGeom>
              <a:avLst/>
              <a:gdLst/>
              <a:ahLst/>
              <a:cxnLst/>
              <a:rect l="l" t="t" r="r" b="b"/>
              <a:pathLst>
                <a:path w="3573" h="3132" extrusionOk="0">
                  <a:moveTo>
                    <a:pt x="0" y="0"/>
                  </a:moveTo>
                  <a:lnTo>
                    <a:pt x="0" y="0"/>
                  </a:lnTo>
                  <a:cubicBezTo>
                    <a:pt x="560" y="476"/>
                    <a:pt x="917" y="1084"/>
                    <a:pt x="1143" y="1762"/>
                  </a:cubicBezTo>
                  <a:cubicBezTo>
                    <a:pt x="1977" y="2179"/>
                    <a:pt x="2774" y="2643"/>
                    <a:pt x="3572" y="3132"/>
                  </a:cubicBezTo>
                  <a:cubicBezTo>
                    <a:pt x="3405" y="2465"/>
                    <a:pt x="3167" y="1858"/>
                    <a:pt x="2762" y="1405"/>
                  </a:cubicBezTo>
                  <a:cubicBezTo>
                    <a:pt x="2072" y="631"/>
                    <a:pt x="1036" y="25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Google Shape;535;p23">
              <a:extLst>
                <a:ext uri="{FF2B5EF4-FFF2-40B4-BE49-F238E27FC236}">
                  <a16:creationId xmlns:a16="http://schemas.microsoft.com/office/drawing/2014/main" id="{9A841A63-E646-DB53-42EA-5733A2407904}"/>
                </a:ext>
              </a:extLst>
            </p:cNvPr>
            <p:cNvSpPr/>
            <p:nvPr/>
          </p:nvSpPr>
          <p:spPr>
            <a:xfrm>
              <a:off x="3330883" y="3288356"/>
              <a:ext cx="63105" cy="56108"/>
            </a:xfrm>
            <a:custGeom>
              <a:avLst/>
              <a:gdLst/>
              <a:ahLst/>
              <a:cxnLst/>
              <a:rect l="l" t="t" r="r" b="b"/>
              <a:pathLst>
                <a:path w="2787" h="2478" extrusionOk="0">
                  <a:moveTo>
                    <a:pt x="1072" y="1"/>
                  </a:moveTo>
                  <a:cubicBezTo>
                    <a:pt x="810" y="465"/>
                    <a:pt x="441" y="763"/>
                    <a:pt x="1" y="977"/>
                  </a:cubicBezTo>
                  <a:cubicBezTo>
                    <a:pt x="513" y="1525"/>
                    <a:pt x="1072" y="2013"/>
                    <a:pt x="1668" y="2477"/>
                  </a:cubicBezTo>
                  <a:cubicBezTo>
                    <a:pt x="2120" y="2239"/>
                    <a:pt x="2513" y="1894"/>
                    <a:pt x="2787" y="1370"/>
                  </a:cubicBezTo>
                  <a:cubicBezTo>
                    <a:pt x="2192" y="953"/>
                    <a:pt x="1632" y="477"/>
                    <a:pt x="107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Google Shape;536;p23">
              <a:extLst>
                <a:ext uri="{FF2B5EF4-FFF2-40B4-BE49-F238E27FC236}">
                  <a16:creationId xmlns:a16="http://schemas.microsoft.com/office/drawing/2014/main" id="{71C40E44-9260-99E6-22EB-B00FEE33A853}"/>
                </a:ext>
              </a:extLst>
            </p:cNvPr>
            <p:cNvSpPr/>
            <p:nvPr/>
          </p:nvSpPr>
          <p:spPr>
            <a:xfrm>
              <a:off x="2806292" y="2991205"/>
              <a:ext cx="554017" cy="317697"/>
            </a:xfrm>
            <a:custGeom>
              <a:avLst/>
              <a:gdLst/>
              <a:ahLst/>
              <a:cxnLst/>
              <a:rect l="l" t="t" r="r" b="b"/>
              <a:pathLst>
                <a:path w="24468" h="14031" extrusionOk="0">
                  <a:moveTo>
                    <a:pt x="18456" y="0"/>
                  </a:moveTo>
                  <a:cubicBezTo>
                    <a:pt x="16924" y="0"/>
                    <a:pt x="15330" y="206"/>
                    <a:pt x="14073" y="218"/>
                  </a:cubicBezTo>
                  <a:cubicBezTo>
                    <a:pt x="11180" y="266"/>
                    <a:pt x="8311" y="302"/>
                    <a:pt x="5430" y="337"/>
                  </a:cubicBezTo>
                  <a:cubicBezTo>
                    <a:pt x="5389" y="338"/>
                    <a:pt x="5347" y="338"/>
                    <a:pt x="5306" y="338"/>
                  </a:cubicBezTo>
                  <a:cubicBezTo>
                    <a:pt x="4800" y="338"/>
                    <a:pt x="4254" y="309"/>
                    <a:pt x="3709" y="309"/>
                  </a:cubicBezTo>
                  <a:cubicBezTo>
                    <a:pt x="3051" y="309"/>
                    <a:pt x="2394" y="351"/>
                    <a:pt x="1810" y="540"/>
                  </a:cubicBezTo>
                  <a:cubicBezTo>
                    <a:pt x="12" y="1111"/>
                    <a:pt x="167" y="3457"/>
                    <a:pt x="72" y="5017"/>
                  </a:cubicBezTo>
                  <a:cubicBezTo>
                    <a:pt x="0" y="6433"/>
                    <a:pt x="24" y="7850"/>
                    <a:pt x="155" y="9255"/>
                  </a:cubicBezTo>
                  <a:cubicBezTo>
                    <a:pt x="250" y="10339"/>
                    <a:pt x="262" y="13220"/>
                    <a:pt x="1584" y="13732"/>
                  </a:cubicBezTo>
                  <a:cubicBezTo>
                    <a:pt x="1667" y="13768"/>
                    <a:pt x="1715" y="13827"/>
                    <a:pt x="1739" y="13899"/>
                  </a:cubicBezTo>
                  <a:cubicBezTo>
                    <a:pt x="5575" y="13939"/>
                    <a:pt x="9405" y="14030"/>
                    <a:pt x="13241" y="14030"/>
                  </a:cubicBezTo>
                  <a:cubicBezTo>
                    <a:pt x="15013" y="14030"/>
                    <a:pt x="16787" y="14011"/>
                    <a:pt x="18562" y="13958"/>
                  </a:cubicBezTo>
                  <a:cubicBezTo>
                    <a:pt x="18717" y="13954"/>
                    <a:pt x="18877" y="13952"/>
                    <a:pt x="19041" y="13952"/>
                  </a:cubicBezTo>
                  <a:cubicBezTo>
                    <a:pt x="19355" y="13952"/>
                    <a:pt x="19683" y="13958"/>
                    <a:pt x="20016" y="13958"/>
                  </a:cubicBezTo>
                  <a:cubicBezTo>
                    <a:pt x="20894" y="13958"/>
                    <a:pt x="21804" y="13920"/>
                    <a:pt x="22551" y="13649"/>
                  </a:cubicBezTo>
                  <a:cubicBezTo>
                    <a:pt x="24384" y="12970"/>
                    <a:pt x="24063" y="10339"/>
                    <a:pt x="24063" y="8684"/>
                  </a:cubicBezTo>
                  <a:cubicBezTo>
                    <a:pt x="24063" y="6267"/>
                    <a:pt x="24468" y="2159"/>
                    <a:pt x="22074" y="742"/>
                  </a:cubicBezTo>
                  <a:cubicBezTo>
                    <a:pt x="21096" y="158"/>
                    <a:pt x="19799" y="0"/>
                    <a:pt x="18456" y="0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uổi chiều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76" name="Google Shape;537;p23">
              <a:extLst>
                <a:ext uri="{FF2B5EF4-FFF2-40B4-BE49-F238E27FC236}">
                  <a16:creationId xmlns:a16="http://schemas.microsoft.com/office/drawing/2014/main" id="{4B262A8B-4338-FD10-2CA2-F5550C085BAA}"/>
                </a:ext>
              </a:extLst>
            </p:cNvPr>
            <p:cNvSpPr/>
            <p:nvPr/>
          </p:nvSpPr>
          <p:spPr>
            <a:xfrm>
              <a:off x="3287229" y="3312357"/>
              <a:ext cx="75218" cy="42885"/>
            </a:xfrm>
            <a:custGeom>
              <a:avLst/>
              <a:gdLst/>
              <a:ahLst/>
              <a:cxnLst/>
              <a:rect l="l" t="t" r="r" b="b"/>
              <a:pathLst>
                <a:path w="3322" h="1894" extrusionOk="0">
                  <a:moveTo>
                    <a:pt x="1715" y="0"/>
                  </a:moveTo>
                  <a:cubicBezTo>
                    <a:pt x="1191" y="203"/>
                    <a:pt x="583" y="298"/>
                    <a:pt x="0" y="334"/>
                  </a:cubicBezTo>
                  <a:cubicBezTo>
                    <a:pt x="488" y="834"/>
                    <a:pt x="953" y="1370"/>
                    <a:pt x="1417" y="1893"/>
                  </a:cubicBezTo>
                  <a:cubicBezTo>
                    <a:pt x="2096" y="1858"/>
                    <a:pt x="2750" y="1774"/>
                    <a:pt x="3322" y="1548"/>
                  </a:cubicBezTo>
                  <a:cubicBezTo>
                    <a:pt x="2727" y="1096"/>
                    <a:pt x="2191" y="572"/>
                    <a:pt x="17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Google Shape;538;p23">
              <a:extLst>
                <a:ext uri="{FF2B5EF4-FFF2-40B4-BE49-F238E27FC236}">
                  <a16:creationId xmlns:a16="http://schemas.microsoft.com/office/drawing/2014/main" id="{304E0205-B43E-B037-CF75-F3E6147924AC}"/>
                </a:ext>
              </a:extLst>
            </p:cNvPr>
            <p:cNvSpPr/>
            <p:nvPr/>
          </p:nvSpPr>
          <p:spPr>
            <a:xfrm>
              <a:off x="3222790" y="3320440"/>
              <a:ext cx="88442" cy="36681"/>
            </a:xfrm>
            <a:custGeom>
              <a:avLst/>
              <a:gdLst/>
              <a:ahLst/>
              <a:cxnLst/>
              <a:rect l="l" t="t" r="r" b="b"/>
              <a:pathLst>
                <a:path w="3906" h="1620" extrusionOk="0">
                  <a:moveTo>
                    <a:pt x="2477" y="1"/>
                  </a:moveTo>
                  <a:cubicBezTo>
                    <a:pt x="2382" y="1"/>
                    <a:pt x="2286" y="12"/>
                    <a:pt x="2191" y="12"/>
                  </a:cubicBezTo>
                  <a:cubicBezTo>
                    <a:pt x="1465" y="48"/>
                    <a:pt x="727" y="72"/>
                    <a:pt x="0" y="96"/>
                  </a:cubicBezTo>
                  <a:cubicBezTo>
                    <a:pt x="298" y="334"/>
                    <a:pt x="572" y="584"/>
                    <a:pt x="858" y="834"/>
                  </a:cubicBezTo>
                  <a:cubicBezTo>
                    <a:pt x="1132" y="1084"/>
                    <a:pt x="1453" y="1334"/>
                    <a:pt x="1703" y="1620"/>
                  </a:cubicBezTo>
                  <a:cubicBezTo>
                    <a:pt x="1905" y="1608"/>
                    <a:pt x="2120" y="1608"/>
                    <a:pt x="2334" y="1596"/>
                  </a:cubicBezTo>
                  <a:cubicBezTo>
                    <a:pt x="2846" y="1572"/>
                    <a:pt x="3382" y="1572"/>
                    <a:pt x="3906" y="1548"/>
                  </a:cubicBezTo>
                  <a:cubicBezTo>
                    <a:pt x="3394" y="1084"/>
                    <a:pt x="2894" y="560"/>
                    <a:pt x="24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Google Shape;539;p23">
              <a:extLst>
                <a:ext uri="{FF2B5EF4-FFF2-40B4-BE49-F238E27FC236}">
                  <a16:creationId xmlns:a16="http://schemas.microsoft.com/office/drawing/2014/main" id="{C3528208-B4A8-94F2-1491-CE7399AD5508}"/>
                </a:ext>
              </a:extLst>
            </p:cNvPr>
            <p:cNvSpPr/>
            <p:nvPr/>
          </p:nvSpPr>
          <p:spPr>
            <a:xfrm>
              <a:off x="3170487" y="3322862"/>
              <a:ext cx="79022" cy="35888"/>
            </a:xfrm>
            <a:custGeom>
              <a:avLst/>
              <a:gdLst/>
              <a:ahLst/>
              <a:cxnLst/>
              <a:rect l="l" t="t" r="r" b="b"/>
              <a:pathLst>
                <a:path w="3490" h="1585" extrusionOk="0">
                  <a:moveTo>
                    <a:pt x="1965" y="1"/>
                  </a:moveTo>
                  <a:cubicBezTo>
                    <a:pt x="1310" y="13"/>
                    <a:pt x="644" y="25"/>
                    <a:pt x="1" y="48"/>
                  </a:cubicBezTo>
                  <a:cubicBezTo>
                    <a:pt x="251" y="215"/>
                    <a:pt x="501" y="406"/>
                    <a:pt x="739" y="596"/>
                  </a:cubicBezTo>
                  <a:cubicBezTo>
                    <a:pt x="1120" y="894"/>
                    <a:pt x="1537" y="1203"/>
                    <a:pt x="1846" y="1584"/>
                  </a:cubicBezTo>
                  <a:cubicBezTo>
                    <a:pt x="2394" y="1572"/>
                    <a:pt x="2941" y="1549"/>
                    <a:pt x="3489" y="1525"/>
                  </a:cubicBezTo>
                  <a:cubicBezTo>
                    <a:pt x="3299" y="1346"/>
                    <a:pt x="3108" y="1144"/>
                    <a:pt x="2930" y="965"/>
                  </a:cubicBezTo>
                  <a:cubicBezTo>
                    <a:pt x="2608" y="656"/>
                    <a:pt x="2275" y="334"/>
                    <a:pt x="196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Google Shape;540;p23">
              <a:extLst>
                <a:ext uri="{FF2B5EF4-FFF2-40B4-BE49-F238E27FC236}">
                  <a16:creationId xmlns:a16="http://schemas.microsoft.com/office/drawing/2014/main" id="{06011E42-D1B4-157B-8082-FDE10D34720B}"/>
                </a:ext>
              </a:extLst>
            </p:cNvPr>
            <p:cNvSpPr/>
            <p:nvPr/>
          </p:nvSpPr>
          <p:spPr>
            <a:xfrm>
              <a:off x="3116305" y="3323949"/>
              <a:ext cx="86019" cy="36409"/>
            </a:xfrm>
            <a:custGeom>
              <a:avLst/>
              <a:gdLst/>
              <a:ahLst/>
              <a:cxnLst/>
              <a:rect l="l" t="t" r="r" b="b"/>
              <a:pathLst>
                <a:path w="3799" h="1608" extrusionOk="0">
                  <a:moveTo>
                    <a:pt x="1953" y="0"/>
                  </a:moveTo>
                  <a:cubicBezTo>
                    <a:pt x="1298" y="12"/>
                    <a:pt x="655" y="36"/>
                    <a:pt x="0" y="36"/>
                  </a:cubicBezTo>
                  <a:cubicBezTo>
                    <a:pt x="203" y="250"/>
                    <a:pt x="429" y="465"/>
                    <a:pt x="655" y="679"/>
                  </a:cubicBezTo>
                  <a:cubicBezTo>
                    <a:pt x="989" y="989"/>
                    <a:pt x="1358" y="1286"/>
                    <a:pt x="1679" y="1608"/>
                  </a:cubicBezTo>
                  <a:cubicBezTo>
                    <a:pt x="2382" y="1584"/>
                    <a:pt x="3096" y="1572"/>
                    <a:pt x="3799" y="1548"/>
                  </a:cubicBezTo>
                  <a:cubicBezTo>
                    <a:pt x="3525" y="1310"/>
                    <a:pt x="3263" y="1048"/>
                    <a:pt x="2989" y="810"/>
                  </a:cubicBezTo>
                  <a:cubicBezTo>
                    <a:pt x="2656" y="536"/>
                    <a:pt x="2298" y="274"/>
                    <a:pt x="19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Google Shape;541;p23">
              <a:extLst>
                <a:ext uri="{FF2B5EF4-FFF2-40B4-BE49-F238E27FC236}">
                  <a16:creationId xmlns:a16="http://schemas.microsoft.com/office/drawing/2014/main" id="{22089436-B865-A82D-9415-6BCBE6543B36}"/>
                </a:ext>
              </a:extLst>
            </p:cNvPr>
            <p:cNvSpPr/>
            <p:nvPr/>
          </p:nvSpPr>
          <p:spPr>
            <a:xfrm>
              <a:off x="3064546" y="3324764"/>
              <a:ext cx="77935" cy="36681"/>
            </a:xfrm>
            <a:custGeom>
              <a:avLst/>
              <a:gdLst/>
              <a:ahLst/>
              <a:cxnLst/>
              <a:rect l="l" t="t" r="r" b="b"/>
              <a:pathLst>
                <a:path w="3442" h="1620" extrusionOk="0">
                  <a:moveTo>
                    <a:pt x="0" y="0"/>
                  </a:moveTo>
                  <a:cubicBezTo>
                    <a:pt x="667" y="512"/>
                    <a:pt x="1346" y="1024"/>
                    <a:pt x="1941" y="1619"/>
                  </a:cubicBezTo>
                  <a:cubicBezTo>
                    <a:pt x="2441" y="1607"/>
                    <a:pt x="2941" y="1595"/>
                    <a:pt x="3441" y="1584"/>
                  </a:cubicBezTo>
                  <a:cubicBezTo>
                    <a:pt x="2882" y="1119"/>
                    <a:pt x="2370" y="548"/>
                    <a:pt x="19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Google Shape;542;p23">
              <a:extLst>
                <a:ext uri="{FF2B5EF4-FFF2-40B4-BE49-F238E27FC236}">
                  <a16:creationId xmlns:a16="http://schemas.microsoft.com/office/drawing/2014/main" id="{F28D04C1-0269-D8BA-9156-CC563BEFC2E3}"/>
                </a:ext>
              </a:extLst>
            </p:cNvPr>
            <p:cNvSpPr/>
            <p:nvPr/>
          </p:nvSpPr>
          <p:spPr>
            <a:xfrm>
              <a:off x="3016024" y="3323949"/>
              <a:ext cx="83324" cy="38039"/>
            </a:xfrm>
            <a:custGeom>
              <a:avLst/>
              <a:gdLst/>
              <a:ahLst/>
              <a:cxnLst/>
              <a:rect l="l" t="t" r="r" b="b"/>
              <a:pathLst>
                <a:path w="3680" h="1680" extrusionOk="0">
                  <a:moveTo>
                    <a:pt x="0" y="0"/>
                  </a:moveTo>
                  <a:cubicBezTo>
                    <a:pt x="619" y="536"/>
                    <a:pt x="1227" y="1096"/>
                    <a:pt x="1798" y="1679"/>
                  </a:cubicBezTo>
                  <a:cubicBezTo>
                    <a:pt x="2429" y="1679"/>
                    <a:pt x="3048" y="1667"/>
                    <a:pt x="3679" y="1655"/>
                  </a:cubicBezTo>
                  <a:cubicBezTo>
                    <a:pt x="3025" y="1155"/>
                    <a:pt x="2417" y="584"/>
                    <a:pt x="1810" y="36"/>
                  </a:cubicBezTo>
                  <a:cubicBezTo>
                    <a:pt x="1203" y="24"/>
                    <a:pt x="596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Google Shape;543;p23">
              <a:extLst>
                <a:ext uri="{FF2B5EF4-FFF2-40B4-BE49-F238E27FC236}">
                  <a16:creationId xmlns:a16="http://schemas.microsoft.com/office/drawing/2014/main" id="{E91B1626-9B3E-783F-0CA3-26C5CB6CEDBC}"/>
                </a:ext>
              </a:extLst>
            </p:cNvPr>
            <p:cNvSpPr/>
            <p:nvPr/>
          </p:nvSpPr>
          <p:spPr>
            <a:xfrm>
              <a:off x="2970197" y="3322862"/>
              <a:ext cx="77664" cy="39919"/>
            </a:xfrm>
            <a:custGeom>
              <a:avLst/>
              <a:gdLst/>
              <a:ahLst/>
              <a:cxnLst/>
              <a:rect l="l" t="t" r="r" b="b"/>
              <a:pathLst>
                <a:path w="3430" h="1763" extrusionOk="0">
                  <a:moveTo>
                    <a:pt x="0" y="1"/>
                  </a:moveTo>
                  <a:lnTo>
                    <a:pt x="0" y="1"/>
                  </a:lnTo>
                  <a:cubicBezTo>
                    <a:pt x="584" y="620"/>
                    <a:pt x="1215" y="1179"/>
                    <a:pt x="1834" y="1763"/>
                  </a:cubicBezTo>
                  <a:cubicBezTo>
                    <a:pt x="2132" y="1751"/>
                    <a:pt x="2441" y="1751"/>
                    <a:pt x="2739" y="1739"/>
                  </a:cubicBezTo>
                  <a:lnTo>
                    <a:pt x="3429" y="1739"/>
                  </a:lnTo>
                  <a:cubicBezTo>
                    <a:pt x="2870" y="1168"/>
                    <a:pt x="2298" y="608"/>
                    <a:pt x="1727" y="48"/>
                  </a:cubicBezTo>
                  <a:cubicBezTo>
                    <a:pt x="1155" y="36"/>
                    <a:pt x="572" y="13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Google Shape;544;p23">
              <a:extLst>
                <a:ext uri="{FF2B5EF4-FFF2-40B4-BE49-F238E27FC236}">
                  <a16:creationId xmlns:a16="http://schemas.microsoft.com/office/drawing/2014/main" id="{049B2D82-AD3C-B28C-32E1-D32D91C58536}"/>
                </a:ext>
              </a:extLst>
            </p:cNvPr>
            <p:cNvSpPr/>
            <p:nvPr/>
          </p:nvSpPr>
          <p:spPr>
            <a:xfrm>
              <a:off x="2921947" y="3320440"/>
              <a:ext cx="79815" cy="42885"/>
            </a:xfrm>
            <a:custGeom>
              <a:avLst/>
              <a:gdLst/>
              <a:ahLst/>
              <a:cxnLst/>
              <a:rect l="l" t="t" r="r" b="b"/>
              <a:pathLst>
                <a:path w="3525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286" y="262"/>
                    <a:pt x="583" y="536"/>
                    <a:pt x="881" y="798"/>
                  </a:cubicBezTo>
                  <a:cubicBezTo>
                    <a:pt x="1310" y="1167"/>
                    <a:pt x="1810" y="1477"/>
                    <a:pt x="2191" y="1894"/>
                  </a:cubicBezTo>
                  <a:cubicBezTo>
                    <a:pt x="2631" y="1882"/>
                    <a:pt x="3084" y="1882"/>
                    <a:pt x="3524" y="1870"/>
                  </a:cubicBezTo>
                  <a:cubicBezTo>
                    <a:pt x="2881" y="1346"/>
                    <a:pt x="2310" y="715"/>
                    <a:pt x="1786" y="84"/>
                  </a:cubicBezTo>
                  <a:cubicBezTo>
                    <a:pt x="1179" y="60"/>
                    <a:pt x="583" y="36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Google Shape;545;p23">
              <a:extLst>
                <a:ext uri="{FF2B5EF4-FFF2-40B4-BE49-F238E27FC236}">
                  <a16:creationId xmlns:a16="http://schemas.microsoft.com/office/drawing/2014/main" id="{4CC0E2D4-FF09-2C5A-5F7A-D79727CAB6B0}"/>
                </a:ext>
              </a:extLst>
            </p:cNvPr>
            <p:cNvSpPr/>
            <p:nvPr/>
          </p:nvSpPr>
          <p:spPr>
            <a:xfrm>
              <a:off x="2873946" y="3317202"/>
              <a:ext cx="87921" cy="46123"/>
            </a:xfrm>
            <a:custGeom>
              <a:avLst/>
              <a:gdLst/>
              <a:ahLst/>
              <a:cxnLst/>
              <a:rect l="l" t="t" r="r" b="b"/>
              <a:pathLst>
                <a:path w="3883" h="2037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322"/>
                    <a:pt x="596" y="644"/>
                    <a:pt x="918" y="929"/>
                  </a:cubicBezTo>
                  <a:cubicBezTo>
                    <a:pt x="1346" y="1322"/>
                    <a:pt x="1822" y="1644"/>
                    <a:pt x="2287" y="2001"/>
                  </a:cubicBezTo>
                  <a:cubicBezTo>
                    <a:pt x="2811" y="2025"/>
                    <a:pt x="3346" y="2037"/>
                    <a:pt x="3882" y="2037"/>
                  </a:cubicBezTo>
                  <a:cubicBezTo>
                    <a:pt x="3525" y="1787"/>
                    <a:pt x="3204" y="1477"/>
                    <a:pt x="2882" y="1203"/>
                  </a:cubicBezTo>
                  <a:cubicBezTo>
                    <a:pt x="2501" y="858"/>
                    <a:pt x="2120" y="501"/>
                    <a:pt x="1775" y="120"/>
                  </a:cubicBezTo>
                  <a:cubicBezTo>
                    <a:pt x="1179" y="84"/>
                    <a:pt x="596" y="48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Google Shape;546;p23">
              <a:extLst>
                <a:ext uri="{FF2B5EF4-FFF2-40B4-BE49-F238E27FC236}">
                  <a16:creationId xmlns:a16="http://schemas.microsoft.com/office/drawing/2014/main" id="{C2166C62-0AAD-6853-3A1D-5AB2DB48D1B5}"/>
                </a:ext>
              </a:extLst>
            </p:cNvPr>
            <p:cNvSpPr/>
            <p:nvPr/>
          </p:nvSpPr>
          <p:spPr>
            <a:xfrm>
              <a:off x="2828934" y="3307240"/>
              <a:ext cx="86019" cy="54999"/>
            </a:xfrm>
            <a:custGeom>
              <a:avLst/>
              <a:gdLst/>
              <a:ahLst/>
              <a:cxnLst/>
              <a:rect l="l" t="t" r="r" b="b"/>
              <a:pathLst>
                <a:path w="3799" h="2429" extrusionOk="0">
                  <a:moveTo>
                    <a:pt x="0" y="0"/>
                  </a:moveTo>
                  <a:cubicBezTo>
                    <a:pt x="881" y="1346"/>
                    <a:pt x="1858" y="2298"/>
                    <a:pt x="3751" y="2429"/>
                  </a:cubicBezTo>
                  <a:lnTo>
                    <a:pt x="3799" y="2429"/>
                  </a:lnTo>
                  <a:cubicBezTo>
                    <a:pt x="2977" y="1941"/>
                    <a:pt x="2191" y="1203"/>
                    <a:pt x="1679" y="417"/>
                  </a:cubicBezTo>
                  <a:cubicBezTo>
                    <a:pt x="1239" y="381"/>
                    <a:pt x="798" y="345"/>
                    <a:pt x="358" y="310"/>
                  </a:cubicBezTo>
                  <a:cubicBezTo>
                    <a:pt x="250" y="298"/>
                    <a:pt x="191" y="203"/>
                    <a:pt x="179" y="119"/>
                  </a:cubicBezTo>
                  <a:cubicBezTo>
                    <a:pt x="119" y="83"/>
                    <a:pt x="60" y="4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Google Shape;547;p23">
              <a:extLst>
                <a:ext uri="{FF2B5EF4-FFF2-40B4-BE49-F238E27FC236}">
                  <a16:creationId xmlns:a16="http://schemas.microsoft.com/office/drawing/2014/main" id="{B62048F5-81C4-ACB0-5988-94F7D58461AF}"/>
                </a:ext>
              </a:extLst>
            </p:cNvPr>
            <p:cNvSpPr/>
            <p:nvPr/>
          </p:nvSpPr>
          <p:spPr>
            <a:xfrm>
              <a:off x="2796035" y="2984865"/>
              <a:ext cx="554854" cy="326935"/>
            </a:xfrm>
            <a:custGeom>
              <a:avLst/>
              <a:gdLst/>
              <a:ahLst/>
              <a:cxnLst/>
              <a:rect l="l" t="t" r="r" b="b"/>
              <a:pathLst>
                <a:path w="24505" h="14439" extrusionOk="0">
                  <a:moveTo>
                    <a:pt x="4064" y="0"/>
                  </a:moveTo>
                  <a:cubicBezTo>
                    <a:pt x="3221" y="0"/>
                    <a:pt x="2348" y="79"/>
                    <a:pt x="1692" y="653"/>
                  </a:cubicBezTo>
                  <a:cubicBezTo>
                    <a:pt x="799" y="1439"/>
                    <a:pt x="727" y="2832"/>
                    <a:pt x="584" y="3927"/>
                  </a:cubicBezTo>
                  <a:cubicBezTo>
                    <a:pt x="191" y="7047"/>
                    <a:pt x="1" y="11488"/>
                    <a:pt x="1703" y="14286"/>
                  </a:cubicBezTo>
                  <a:cubicBezTo>
                    <a:pt x="1767" y="14391"/>
                    <a:pt x="1870" y="14438"/>
                    <a:pt x="1973" y="14438"/>
                  </a:cubicBezTo>
                  <a:cubicBezTo>
                    <a:pt x="2138" y="14438"/>
                    <a:pt x="2303" y="14317"/>
                    <a:pt x="2311" y="14119"/>
                  </a:cubicBezTo>
                  <a:cubicBezTo>
                    <a:pt x="2334" y="12750"/>
                    <a:pt x="1930" y="11416"/>
                    <a:pt x="1799" y="10059"/>
                  </a:cubicBezTo>
                  <a:cubicBezTo>
                    <a:pt x="1656" y="8678"/>
                    <a:pt x="1620" y="7297"/>
                    <a:pt x="1692" y="5916"/>
                  </a:cubicBezTo>
                  <a:cubicBezTo>
                    <a:pt x="1763" y="4773"/>
                    <a:pt x="1620" y="1951"/>
                    <a:pt x="3013" y="1427"/>
                  </a:cubicBezTo>
                  <a:cubicBezTo>
                    <a:pt x="3397" y="1280"/>
                    <a:pt x="3871" y="1231"/>
                    <a:pt x="4375" y="1231"/>
                  </a:cubicBezTo>
                  <a:cubicBezTo>
                    <a:pt x="5342" y="1231"/>
                    <a:pt x="6417" y="1411"/>
                    <a:pt x="7168" y="1427"/>
                  </a:cubicBezTo>
                  <a:cubicBezTo>
                    <a:pt x="9954" y="1498"/>
                    <a:pt x="12752" y="1546"/>
                    <a:pt x="15539" y="1594"/>
                  </a:cubicBezTo>
                  <a:cubicBezTo>
                    <a:pt x="16884" y="1618"/>
                    <a:pt x="18217" y="1641"/>
                    <a:pt x="19563" y="1665"/>
                  </a:cubicBezTo>
                  <a:cubicBezTo>
                    <a:pt x="20837" y="1689"/>
                    <a:pt x="22658" y="1546"/>
                    <a:pt x="23587" y="2582"/>
                  </a:cubicBezTo>
                  <a:cubicBezTo>
                    <a:pt x="23673" y="2674"/>
                    <a:pt x="23777" y="2712"/>
                    <a:pt x="23881" y="2712"/>
                  </a:cubicBezTo>
                  <a:cubicBezTo>
                    <a:pt x="24194" y="2712"/>
                    <a:pt x="24504" y="2356"/>
                    <a:pt x="24290" y="2034"/>
                  </a:cubicBezTo>
                  <a:cubicBezTo>
                    <a:pt x="23171" y="356"/>
                    <a:pt x="21285" y="116"/>
                    <a:pt x="19382" y="116"/>
                  </a:cubicBezTo>
                  <a:cubicBezTo>
                    <a:pt x="18618" y="116"/>
                    <a:pt x="17851" y="155"/>
                    <a:pt x="17130" y="155"/>
                  </a:cubicBezTo>
                  <a:cubicBezTo>
                    <a:pt x="17047" y="155"/>
                    <a:pt x="16965" y="154"/>
                    <a:pt x="16884" y="153"/>
                  </a:cubicBezTo>
                  <a:cubicBezTo>
                    <a:pt x="12860" y="94"/>
                    <a:pt x="8847" y="22"/>
                    <a:pt x="4823" y="10"/>
                  </a:cubicBezTo>
                  <a:cubicBezTo>
                    <a:pt x="4577" y="7"/>
                    <a:pt x="4322" y="0"/>
                    <a:pt x="406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B30182D3-BFB0-B068-6B5A-421CC8A713E0}"/>
              </a:ext>
            </a:extLst>
          </p:cNvPr>
          <p:cNvGrpSpPr/>
          <p:nvPr/>
        </p:nvGrpSpPr>
        <p:grpSpPr>
          <a:xfrm>
            <a:off x="4105343" y="3715170"/>
            <a:ext cx="3472519" cy="2892968"/>
            <a:chOff x="4090261" y="3715170"/>
            <a:chExt cx="3472519" cy="2892968"/>
          </a:xfrm>
        </p:grpSpPr>
        <p:grpSp>
          <p:nvGrpSpPr>
            <p:cNvPr id="234" name="Google Shape;549;p23">
              <a:extLst>
                <a:ext uri="{FF2B5EF4-FFF2-40B4-BE49-F238E27FC236}">
                  <a16:creationId xmlns:a16="http://schemas.microsoft.com/office/drawing/2014/main" id="{78273CC4-350E-3775-9394-E05D78C95639}"/>
                </a:ext>
              </a:extLst>
            </p:cNvPr>
            <p:cNvGrpSpPr/>
            <p:nvPr/>
          </p:nvGrpSpPr>
          <p:grpSpPr>
            <a:xfrm>
              <a:off x="4090261" y="3715170"/>
              <a:ext cx="3472519" cy="2892968"/>
              <a:chOff x="3739385" y="2929098"/>
              <a:chExt cx="1720807" cy="1676971"/>
            </a:xfrm>
          </p:grpSpPr>
          <p:sp>
            <p:nvSpPr>
              <p:cNvPr id="235" name="Google Shape;550;p23">
                <a:extLst>
                  <a:ext uri="{FF2B5EF4-FFF2-40B4-BE49-F238E27FC236}">
                    <a16:creationId xmlns:a16="http://schemas.microsoft.com/office/drawing/2014/main" id="{2B1EF7ED-78CB-6691-00E3-39206E7088FC}"/>
                  </a:ext>
                </a:extLst>
              </p:cNvPr>
              <p:cNvSpPr/>
              <p:nvPr/>
            </p:nvSpPr>
            <p:spPr>
              <a:xfrm>
                <a:off x="3739385" y="2929098"/>
                <a:ext cx="1720807" cy="1676971"/>
              </a:xfrm>
              <a:custGeom>
                <a:avLst/>
                <a:gdLst/>
                <a:ahLst/>
                <a:cxnLst/>
                <a:rect l="l" t="t" r="r" b="b"/>
                <a:pathLst>
                  <a:path w="75999" h="74063" extrusionOk="0">
                    <a:moveTo>
                      <a:pt x="42853" y="618"/>
                    </a:moveTo>
                    <a:cubicBezTo>
                      <a:pt x="51028" y="618"/>
                      <a:pt x="59239" y="1629"/>
                      <a:pt x="66712" y="5128"/>
                    </a:cubicBezTo>
                    <a:cubicBezTo>
                      <a:pt x="57170" y="8060"/>
                      <a:pt x="47324" y="9482"/>
                      <a:pt x="37467" y="9482"/>
                    </a:cubicBezTo>
                    <a:cubicBezTo>
                      <a:pt x="27830" y="9482"/>
                      <a:pt x="18182" y="8123"/>
                      <a:pt x="8800" y="5485"/>
                    </a:cubicBezTo>
                    <a:cubicBezTo>
                      <a:pt x="18325" y="2080"/>
                      <a:pt x="28278" y="1104"/>
                      <a:pt x="38351" y="711"/>
                    </a:cubicBezTo>
                    <a:cubicBezTo>
                      <a:pt x="39847" y="652"/>
                      <a:pt x="41349" y="618"/>
                      <a:pt x="42853" y="618"/>
                    </a:cubicBezTo>
                    <a:close/>
                    <a:moveTo>
                      <a:pt x="67212" y="5616"/>
                    </a:moveTo>
                    <a:cubicBezTo>
                      <a:pt x="67390" y="11343"/>
                      <a:pt x="67581" y="17094"/>
                      <a:pt x="67712" y="22833"/>
                    </a:cubicBezTo>
                    <a:cubicBezTo>
                      <a:pt x="67759" y="22833"/>
                      <a:pt x="67819" y="22821"/>
                      <a:pt x="67866" y="22821"/>
                    </a:cubicBezTo>
                    <a:cubicBezTo>
                      <a:pt x="67899" y="22861"/>
                      <a:pt x="67947" y="22891"/>
                      <a:pt x="68001" y="22891"/>
                    </a:cubicBezTo>
                    <a:cubicBezTo>
                      <a:pt x="68027" y="22891"/>
                      <a:pt x="68054" y="22884"/>
                      <a:pt x="68081" y="22869"/>
                    </a:cubicBezTo>
                    <a:cubicBezTo>
                      <a:pt x="68140" y="22845"/>
                      <a:pt x="68188" y="22821"/>
                      <a:pt x="68236" y="22785"/>
                    </a:cubicBezTo>
                    <a:lnTo>
                      <a:pt x="68247" y="22785"/>
                    </a:lnTo>
                    <a:cubicBezTo>
                      <a:pt x="68913" y="22414"/>
                      <a:pt x="69616" y="22240"/>
                      <a:pt x="70308" y="22240"/>
                    </a:cubicBezTo>
                    <a:cubicBezTo>
                      <a:pt x="71745" y="22240"/>
                      <a:pt x="73134" y="22991"/>
                      <a:pt x="74034" y="24285"/>
                    </a:cubicBezTo>
                    <a:cubicBezTo>
                      <a:pt x="75224" y="26012"/>
                      <a:pt x="75391" y="28203"/>
                      <a:pt x="75189" y="30239"/>
                    </a:cubicBezTo>
                    <a:cubicBezTo>
                      <a:pt x="74986" y="32179"/>
                      <a:pt x="74665" y="34370"/>
                      <a:pt x="73046" y="35656"/>
                    </a:cubicBezTo>
                    <a:cubicBezTo>
                      <a:pt x="71736" y="36704"/>
                      <a:pt x="70081" y="37061"/>
                      <a:pt x="68486" y="37489"/>
                    </a:cubicBezTo>
                    <a:lnTo>
                      <a:pt x="68486" y="37227"/>
                    </a:lnTo>
                    <a:cubicBezTo>
                      <a:pt x="68283" y="37287"/>
                      <a:pt x="68081" y="37311"/>
                      <a:pt x="67866" y="37323"/>
                    </a:cubicBezTo>
                    <a:cubicBezTo>
                      <a:pt x="67855" y="38775"/>
                      <a:pt x="67843" y="40228"/>
                      <a:pt x="67819" y="41680"/>
                    </a:cubicBezTo>
                    <a:cubicBezTo>
                      <a:pt x="67712" y="47431"/>
                      <a:pt x="67378" y="53515"/>
                      <a:pt x="65271" y="58933"/>
                    </a:cubicBezTo>
                    <a:cubicBezTo>
                      <a:pt x="63294" y="64016"/>
                      <a:pt x="58949" y="67684"/>
                      <a:pt x="54150" y="70053"/>
                    </a:cubicBezTo>
                    <a:cubicBezTo>
                      <a:pt x="49411" y="72397"/>
                      <a:pt x="44153" y="73446"/>
                      <a:pt x="38871" y="73446"/>
                    </a:cubicBezTo>
                    <a:cubicBezTo>
                      <a:pt x="34282" y="73446"/>
                      <a:pt x="29674" y="72654"/>
                      <a:pt x="25373" y="71232"/>
                    </a:cubicBezTo>
                    <a:cubicBezTo>
                      <a:pt x="20146" y="69505"/>
                      <a:pt x="15134" y="66826"/>
                      <a:pt x="11978" y="62171"/>
                    </a:cubicBezTo>
                    <a:cubicBezTo>
                      <a:pt x="8883" y="57587"/>
                      <a:pt x="7728" y="52003"/>
                      <a:pt x="7478" y="46562"/>
                    </a:cubicBezTo>
                    <a:cubicBezTo>
                      <a:pt x="7347" y="43573"/>
                      <a:pt x="7395" y="40573"/>
                      <a:pt x="7526" y="37561"/>
                    </a:cubicBezTo>
                    <a:lnTo>
                      <a:pt x="7526" y="37561"/>
                    </a:lnTo>
                    <a:cubicBezTo>
                      <a:pt x="7458" y="37569"/>
                      <a:pt x="7385" y="37578"/>
                      <a:pt x="7314" y="37578"/>
                    </a:cubicBezTo>
                    <a:cubicBezTo>
                      <a:pt x="7285" y="37578"/>
                      <a:pt x="7256" y="37576"/>
                      <a:pt x="7228" y="37573"/>
                    </a:cubicBezTo>
                    <a:cubicBezTo>
                      <a:pt x="7276" y="37430"/>
                      <a:pt x="7228" y="37239"/>
                      <a:pt x="7037" y="37180"/>
                    </a:cubicBezTo>
                    <a:cubicBezTo>
                      <a:pt x="3680" y="36180"/>
                      <a:pt x="1120" y="33382"/>
                      <a:pt x="775" y="29834"/>
                    </a:cubicBezTo>
                    <a:cubicBezTo>
                      <a:pt x="416" y="26264"/>
                      <a:pt x="2399" y="22272"/>
                      <a:pt x="6043" y="22272"/>
                    </a:cubicBezTo>
                    <a:cubicBezTo>
                      <a:pt x="6506" y="22272"/>
                      <a:pt x="6997" y="22337"/>
                      <a:pt x="7514" y="22476"/>
                    </a:cubicBezTo>
                    <a:cubicBezTo>
                      <a:pt x="7539" y="22482"/>
                      <a:pt x="7563" y="22485"/>
                      <a:pt x="7586" y="22485"/>
                    </a:cubicBezTo>
                    <a:cubicBezTo>
                      <a:pt x="7689" y="22485"/>
                      <a:pt x="7760" y="22423"/>
                      <a:pt x="7799" y="22345"/>
                    </a:cubicBezTo>
                    <a:cubicBezTo>
                      <a:pt x="7918" y="22345"/>
                      <a:pt x="8038" y="22357"/>
                      <a:pt x="8168" y="22380"/>
                    </a:cubicBezTo>
                    <a:cubicBezTo>
                      <a:pt x="8299" y="16820"/>
                      <a:pt x="8371" y="11260"/>
                      <a:pt x="8157" y="5712"/>
                    </a:cubicBezTo>
                    <a:cubicBezTo>
                      <a:pt x="8204" y="5688"/>
                      <a:pt x="8252" y="5676"/>
                      <a:pt x="8299" y="5664"/>
                    </a:cubicBezTo>
                    <a:cubicBezTo>
                      <a:pt x="8323" y="5700"/>
                      <a:pt x="8347" y="5736"/>
                      <a:pt x="8407" y="5747"/>
                    </a:cubicBezTo>
                    <a:cubicBezTo>
                      <a:pt x="17731" y="8725"/>
                      <a:pt x="27506" y="10170"/>
                      <a:pt x="37289" y="10170"/>
                    </a:cubicBezTo>
                    <a:cubicBezTo>
                      <a:pt x="47419" y="10170"/>
                      <a:pt x="57557" y="8621"/>
                      <a:pt x="67212" y="5616"/>
                    </a:cubicBezTo>
                    <a:close/>
                    <a:moveTo>
                      <a:pt x="42770" y="0"/>
                    </a:moveTo>
                    <a:cubicBezTo>
                      <a:pt x="41494" y="0"/>
                      <a:pt x="40218" y="25"/>
                      <a:pt x="38946" y="68"/>
                    </a:cubicBezTo>
                    <a:cubicBezTo>
                      <a:pt x="28504" y="437"/>
                      <a:pt x="17753" y="1211"/>
                      <a:pt x="8026" y="5283"/>
                    </a:cubicBezTo>
                    <a:cubicBezTo>
                      <a:pt x="8002" y="5295"/>
                      <a:pt x="8002" y="5307"/>
                      <a:pt x="7990" y="5307"/>
                    </a:cubicBezTo>
                    <a:cubicBezTo>
                      <a:pt x="7972" y="5304"/>
                      <a:pt x="7953" y="5302"/>
                      <a:pt x="7934" y="5302"/>
                    </a:cubicBezTo>
                    <a:cubicBezTo>
                      <a:pt x="7819" y="5302"/>
                      <a:pt x="7704" y="5366"/>
                      <a:pt x="7704" y="5509"/>
                    </a:cubicBezTo>
                    <a:cubicBezTo>
                      <a:pt x="7657" y="10998"/>
                      <a:pt x="7680" y="16487"/>
                      <a:pt x="7585" y="21976"/>
                    </a:cubicBezTo>
                    <a:cubicBezTo>
                      <a:pt x="6960" y="21753"/>
                      <a:pt x="6364" y="21650"/>
                      <a:pt x="5800" y="21650"/>
                    </a:cubicBezTo>
                    <a:cubicBezTo>
                      <a:pt x="2420" y="21650"/>
                      <a:pt x="212" y="25327"/>
                      <a:pt x="120" y="28715"/>
                    </a:cubicBezTo>
                    <a:cubicBezTo>
                      <a:pt x="1" y="32965"/>
                      <a:pt x="2858" y="36573"/>
                      <a:pt x="6883" y="37763"/>
                    </a:cubicBezTo>
                    <a:lnTo>
                      <a:pt x="6918" y="37763"/>
                    </a:lnTo>
                    <a:cubicBezTo>
                      <a:pt x="6823" y="40144"/>
                      <a:pt x="6775" y="42514"/>
                      <a:pt x="6823" y="44883"/>
                    </a:cubicBezTo>
                    <a:cubicBezTo>
                      <a:pt x="6918" y="50277"/>
                      <a:pt x="7728" y="55777"/>
                      <a:pt x="10312" y="60576"/>
                    </a:cubicBezTo>
                    <a:cubicBezTo>
                      <a:pt x="12824" y="65267"/>
                      <a:pt x="16908" y="68434"/>
                      <a:pt x="21742" y="70505"/>
                    </a:cubicBezTo>
                    <a:cubicBezTo>
                      <a:pt x="27044" y="72789"/>
                      <a:pt x="32924" y="74063"/>
                      <a:pt x="38771" y="74063"/>
                    </a:cubicBezTo>
                    <a:cubicBezTo>
                      <a:pt x="42863" y="74063"/>
                      <a:pt x="46940" y="73439"/>
                      <a:pt x="50793" y="72101"/>
                    </a:cubicBezTo>
                    <a:cubicBezTo>
                      <a:pt x="55282" y="70553"/>
                      <a:pt x="59627" y="67957"/>
                      <a:pt x="62747" y="64326"/>
                    </a:cubicBezTo>
                    <a:cubicBezTo>
                      <a:pt x="66247" y="60254"/>
                      <a:pt x="67354" y="54813"/>
                      <a:pt x="67950" y="49610"/>
                    </a:cubicBezTo>
                    <a:cubicBezTo>
                      <a:pt x="68390" y="45788"/>
                      <a:pt x="68497" y="41930"/>
                      <a:pt x="68486" y="38085"/>
                    </a:cubicBezTo>
                    <a:cubicBezTo>
                      <a:pt x="68490" y="38081"/>
                      <a:pt x="68492" y="38079"/>
                      <a:pt x="68494" y="38079"/>
                    </a:cubicBezTo>
                    <a:cubicBezTo>
                      <a:pt x="68497" y="38079"/>
                      <a:pt x="68497" y="38085"/>
                      <a:pt x="68497" y="38085"/>
                    </a:cubicBezTo>
                    <a:cubicBezTo>
                      <a:pt x="70605" y="37680"/>
                      <a:pt x="73081" y="36977"/>
                      <a:pt x="74415" y="35144"/>
                    </a:cubicBezTo>
                    <a:cubicBezTo>
                      <a:pt x="75760" y="33287"/>
                      <a:pt x="75998" y="30191"/>
                      <a:pt x="75844" y="27976"/>
                    </a:cubicBezTo>
                    <a:cubicBezTo>
                      <a:pt x="75635" y="25088"/>
                      <a:pt x="73318" y="21624"/>
                      <a:pt x="70473" y="21624"/>
                    </a:cubicBezTo>
                    <a:cubicBezTo>
                      <a:pt x="69753" y="21624"/>
                      <a:pt x="68998" y="21846"/>
                      <a:pt x="68236" y="22357"/>
                    </a:cubicBezTo>
                    <a:cubicBezTo>
                      <a:pt x="68116" y="16654"/>
                      <a:pt x="67974" y="10950"/>
                      <a:pt x="67795" y="5259"/>
                    </a:cubicBezTo>
                    <a:cubicBezTo>
                      <a:pt x="67795" y="5176"/>
                      <a:pt x="67759" y="5116"/>
                      <a:pt x="67724" y="5069"/>
                    </a:cubicBezTo>
                    <a:cubicBezTo>
                      <a:pt x="67712" y="5045"/>
                      <a:pt x="67688" y="5021"/>
                      <a:pt x="67664" y="4997"/>
                    </a:cubicBezTo>
                    <a:cubicBezTo>
                      <a:pt x="67652" y="4926"/>
                      <a:pt x="67604" y="4866"/>
                      <a:pt x="67521" y="4831"/>
                    </a:cubicBezTo>
                    <a:cubicBezTo>
                      <a:pt x="59789" y="1084"/>
                      <a:pt x="51264" y="0"/>
                      <a:pt x="4277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4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36" name="Google Shape;551;p23">
                <a:extLst>
                  <a:ext uri="{FF2B5EF4-FFF2-40B4-BE49-F238E27FC236}">
                    <a16:creationId xmlns:a16="http://schemas.microsoft.com/office/drawing/2014/main" id="{C7F5016A-F6C5-FCA2-CB5F-21A8738D902B}"/>
                  </a:ext>
                </a:extLst>
              </p:cNvPr>
              <p:cNvGrpSpPr/>
              <p:nvPr/>
            </p:nvGrpSpPr>
            <p:grpSpPr>
              <a:xfrm>
                <a:off x="3748781" y="3056255"/>
                <a:ext cx="1697667" cy="1535863"/>
                <a:chOff x="3748781" y="3056255"/>
                <a:chExt cx="1697667" cy="1535863"/>
              </a:xfrm>
            </p:grpSpPr>
            <p:sp>
              <p:nvSpPr>
                <p:cNvPr id="237" name="Google Shape;552;p23">
                  <a:extLst>
                    <a:ext uri="{FF2B5EF4-FFF2-40B4-BE49-F238E27FC236}">
                      <a16:creationId xmlns:a16="http://schemas.microsoft.com/office/drawing/2014/main" id="{B2E89AAF-F1E9-FC0B-23F2-C9F8376642E8}"/>
                    </a:ext>
                  </a:extLst>
                </p:cNvPr>
                <p:cNvSpPr/>
                <p:nvPr/>
              </p:nvSpPr>
              <p:spPr>
                <a:xfrm>
                  <a:off x="3748781" y="3056255"/>
                  <a:ext cx="1697667" cy="153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77" h="67831" extrusionOk="0">
                      <a:moveTo>
                        <a:pt x="71869" y="21991"/>
                      </a:moveTo>
                      <a:cubicBezTo>
                        <a:pt x="72023" y="21991"/>
                        <a:pt x="72059" y="22241"/>
                        <a:pt x="71904" y="22265"/>
                      </a:cubicBezTo>
                      <a:cubicBezTo>
                        <a:pt x="71261" y="22372"/>
                        <a:pt x="70642" y="22658"/>
                        <a:pt x="70154" y="23099"/>
                      </a:cubicBezTo>
                      <a:cubicBezTo>
                        <a:pt x="69678" y="23551"/>
                        <a:pt x="69475" y="24075"/>
                        <a:pt x="69178" y="24646"/>
                      </a:cubicBezTo>
                      <a:cubicBezTo>
                        <a:pt x="69140" y="24726"/>
                        <a:pt x="69063" y="24761"/>
                        <a:pt x="68983" y="24761"/>
                      </a:cubicBezTo>
                      <a:cubicBezTo>
                        <a:pt x="68861" y="24761"/>
                        <a:pt x="68735" y="24677"/>
                        <a:pt x="68749" y="24539"/>
                      </a:cubicBezTo>
                      <a:cubicBezTo>
                        <a:pt x="68892" y="23063"/>
                        <a:pt x="70511" y="22039"/>
                        <a:pt x="71869" y="21991"/>
                      </a:cubicBezTo>
                      <a:close/>
                      <a:moveTo>
                        <a:pt x="69135" y="19108"/>
                      </a:moveTo>
                      <a:cubicBezTo>
                        <a:pt x="71555" y="19108"/>
                        <a:pt x="73412" y="21687"/>
                        <a:pt x="73095" y="24134"/>
                      </a:cubicBezTo>
                      <a:cubicBezTo>
                        <a:pt x="72869" y="25789"/>
                        <a:pt x="71869" y="27361"/>
                        <a:pt x="70607" y="28421"/>
                      </a:cubicBezTo>
                      <a:cubicBezTo>
                        <a:pt x="70285" y="28683"/>
                        <a:pt x="69884" y="28924"/>
                        <a:pt x="69549" y="28924"/>
                      </a:cubicBezTo>
                      <a:cubicBezTo>
                        <a:pt x="69276" y="28924"/>
                        <a:pt x="69047" y="28764"/>
                        <a:pt x="68940" y="28325"/>
                      </a:cubicBezTo>
                      <a:cubicBezTo>
                        <a:pt x="68900" y="28160"/>
                        <a:pt x="69053" y="28026"/>
                        <a:pt x="69192" y="28026"/>
                      </a:cubicBezTo>
                      <a:cubicBezTo>
                        <a:pt x="69264" y="28026"/>
                        <a:pt x="69332" y="28062"/>
                        <a:pt x="69368" y="28147"/>
                      </a:cubicBezTo>
                      <a:cubicBezTo>
                        <a:pt x="69426" y="28275"/>
                        <a:pt x="69514" y="28331"/>
                        <a:pt x="69623" y="28331"/>
                      </a:cubicBezTo>
                      <a:cubicBezTo>
                        <a:pt x="70342" y="28331"/>
                        <a:pt x="71979" y="25908"/>
                        <a:pt x="71976" y="25908"/>
                      </a:cubicBezTo>
                      <a:lnTo>
                        <a:pt x="71976" y="25908"/>
                      </a:lnTo>
                      <a:cubicBezTo>
                        <a:pt x="71976" y="25908"/>
                        <a:pt x="71976" y="25908"/>
                        <a:pt x="71976" y="25908"/>
                      </a:cubicBezTo>
                      <a:cubicBezTo>
                        <a:pt x="72416" y="25075"/>
                        <a:pt x="72678" y="24087"/>
                        <a:pt x="72631" y="23134"/>
                      </a:cubicBezTo>
                      <a:cubicBezTo>
                        <a:pt x="72517" y="21135"/>
                        <a:pt x="70807" y="19537"/>
                        <a:pt x="68898" y="19537"/>
                      </a:cubicBezTo>
                      <a:cubicBezTo>
                        <a:pt x="68602" y="19537"/>
                        <a:pt x="68300" y="19576"/>
                        <a:pt x="67999" y="19658"/>
                      </a:cubicBezTo>
                      <a:cubicBezTo>
                        <a:pt x="67984" y="19661"/>
                        <a:pt x="67969" y="19663"/>
                        <a:pt x="67956" y="19663"/>
                      </a:cubicBezTo>
                      <a:cubicBezTo>
                        <a:pt x="67776" y="19663"/>
                        <a:pt x="67728" y="19391"/>
                        <a:pt x="67916" y="19324"/>
                      </a:cubicBezTo>
                      <a:cubicBezTo>
                        <a:pt x="68332" y="19176"/>
                        <a:pt x="68741" y="19108"/>
                        <a:pt x="69135" y="19108"/>
                      </a:cubicBezTo>
                      <a:close/>
                      <a:moveTo>
                        <a:pt x="5580" y="17863"/>
                      </a:moveTo>
                      <a:cubicBezTo>
                        <a:pt x="5820" y="17863"/>
                        <a:pt x="5991" y="18209"/>
                        <a:pt x="5729" y="18324"/>
                      </a:cubicBezTo>
                      <a:cubicBezTo>
                        <a:pt x="4717" y="18788"/>
                        <a:pt x="3884" y="19550"/>
                        <a:pt x="3324" y="20467"/>
                      </a:cubicBezTo>
                      <a:cubicBezTo>
                        <a:pt x="4229" y="20848"/>
                        <a:pt x="5146" y="21753"/>
                        <a:pt x="5206" y="22729"/>
                      </a:cubicBezTo>
                      <a:cubicBezTo>
                        <a:pt x="5213" y="22870"/>
                        <a:pt x="5083" y="22959"/>
                        <a:pt x="4961" y="22959"/>
                      </a:cubicBezTo>
                      <a:cubicBezTo>
                        <a:pt x="4886" y="22959"/>
                        <a:pt x="4813" y="22926"/>
                        <a:pt x="4777" y="22848"/>
                      </a:cubicBezTo>
                      <a:cubicBezTo>
                        <a:pt x="4563" y="22384"/>
                        <a:pt x="4467" y="21932"/>
                        <a:pt x="4110" y="21527"/>
                      </a:cubicBezTo>
                      <a:cubicBezTo>
                        <a:pt x="3836" y="21217"/>
                        <a:pt x="3503" y="20979"/>
                        <a:pt x="3146" y="20801"/>
                      </a:cubicBezTo>
                      <a:cubicBezTo>
                        <a:pt x="2717" y="21634"/>
                        <a:pt x="2503" y="22598"/>
                        <a:pt x="2574" y="23599"/>
                      </a:cubicBezTo>
                      <a:cubicBezTo>
                        <a:pt x="2765" y="26182"/>
                        <a:pt x="4753" y="28111"/>
                        <a:pt x="7027" y="29075"/>
                      </a:cubicBezTo>
                      <a:cubicBezTo>
                        <a:pt x="7239" y="29160"/>
                        <a:pt x="7187" y="29472"/>
                        <a:pt x="6996" y="29472"/>
                      </a:cubicBezTo>
                      <a:cubicBezTo>
                        <a:pt x="6973" y="29472"/>
                        <a:pt x="6947" y="29467"/>
                        <a:pt x="6920" y="29456"/>
                      </a:cubicBezTo>
                      <a:cubicBezTo>
                        <a:pt x="4527" y="28635"/>
                        <a:pt x="2503" y="26623"/>
                        <a:pt x="2122" y="24051"/>
                      </a:cubicBezTo>
                      <a:cubicBezTo>
                        <a:pt x="1931" y="22825"/>
                        <a:pt x="2158" y="21586"/>
                        <a:pt x="2705" y="20527"/>
                      </a:cubicBezTo>
                      <a:cubicBezTo>
                        <a:pt x="2693" y="20443"/>
                        <a:pt x="2729" y="20348"/>
                        <a:pt x="2812" y="20324"/>
                      </a:cubicBezTo>
                      <a:cubicBezTo>
                        <a:pt x="3408" y="19265"/>
                        <a:pt x="4324" y="18396"/>
                        <a:pt x="5479" y="17884"/>
                      </a:cubicBezTo>
                      <a:cubicBezTo>
                        <a:pt x="5514" y="17869"/>
                        <a:pt x="5547" y="17863"/>
                        <a:pt x="5580" y="17863"/>
                      </a:cubicBezTo>
                      <a:close/>
                      <a:moveTo>
                        <a:pt x="21710" y="22925"/>
                      </a:moveTo>
                      <a:cubicBezTo>
                        <a:pt x="21844" y="22925"/>
                        <a:pt x="21958" y="23104"/>
                        <a:pt x="21839" y="23241"/>
                      </a:cubicBezTo>
                      <a:cubicBezTo>
                        <a:pt x="20922" y="24301"/>
                        <a:pt x="19815" y="25611"/>
                        <a:pt x="19957" y="27111"/>
                      </a:cubicBezTo>
                      <a:cubicBezTo>
                        <a:pt x="20017" y="27813"/>
                        <a:pt x="20636" y="28992"/>
                        <a:pt x="21493" y="29064"/>
                      </a:cubicBezTo>
                      <a:cubicBezTo>
                        <a:pt x="21529" y="29040"/>
                        <a:pt x="21577" y="29028"/>
                        <a:pt x="21612" y="29016"/>
                      </a:cubicBezTo>
                      <a:cubicBezTo>
                        <a:pt x="21339" y="28980"/>
                        <a:pt x="21065" y="28849"/>
                        <a:pt x="20862" y="28611"/>
                      </a:cubicBezTo>
                      <a:cubicBezTo>
                        <a:pt x="20231" y="27861"/>
                        <a:pt x="20577" y="26587"/>
                        <a:pt x="21517" y="26277"/>
                      </a:cubicBezTo>
                      <a:cubicBezTo>
                        <a:pt x="21725" y="26210"/>
                        <a:pt x="21918" y="26178"/>
                        <a:pt x="22096" y="26178"/>
                      </a:cubicBezTo>
                      <a:cubicBezTo>
                        <a:pt x="23983" y="26178"/>
                        <a:pt x="24137" y="29679"/>
                        <a:pt x="21835" y="29679"/>
                      </a:cubicBezTo>
                      <a:cubicBezTo>
                        <a:pt x="21771" y="29679"/>
                        <a:pt x="21705" y="29676"/>
                        <a:pt x="21636" y="29671"/>
                      </a:cubicBezTo>
                      <a:cubicBezTo>
                        <a:pt x="20410" y="29576"/>
                        <a:pt x="19457" y="28313"/>
                        <a:pt x="19374" y="27147"/>
                      </a:cubicBezTo>
                      <a:cubicBezTo>
                        <a:pt x="19243" y="25468"/>
                        <a:pt x="20505" y="24087"/>
                        <a:pt x="21589" y="22979"/>
                      </a:cubicBezTo>
                      <a:cubicBezTo>
                        <a:pt x="21627" y="22941"/>
                        <a:pt x="21669" y="22925"/>
                        <a:pt x="21710" y="22925"/>
                      </a:cubicBezTo>
                      <a:close/>
                      <a:moveTo>
                        <a:pt x="56200" y="21326"/>
                      </a:moveTo>
                      <a:cubicBezTo>
                        <a:pt x="56245" y="21326"/>
                        <a:pt x="56290" y="21343"/>
                        <a:pt x="56331" y="21384"/>
                      </a:cubicBezTo>
                      <a:cubicBezTo>
                        <a:pt x="58010" y="23158"/>
                        <a:pt x="59581" y="26242"/>
                        <a:pt x="57629" y="28278"/>
                      </a:cubicBezTo>
                      <a:cubicBezTo>
                        <a:pt x="57514" y="29269"/>
                        <a:pt x="56414" y="29943"/>
                        <a:pt x="55396" y="29943"/>
                      </a:cubicBezTo>
                      <a:cubicBezTo>
                        <a:pt x="54825" y="29943"/>
                        <a:pt x="54279" y="29730"/>
                        <a:pt x="53950" y="29242"/>
                      </a:cubicBezTo>
                      <a:cubicBezTo>
                        <a:pt x="53831" y="29075"/>
                        <a:pt x="53759" y="28909"/>
                        <a:pt x="53712" y="28766"/>
                      </a:cubicBezTo>
                      <a:cubicBezTo>
                        <a:pt x="53604" y="28563"/>
                        <a:pt x="53581" y="28337"/>
                        <a:pt x="53664" y="28087"/>
                      </a:cubicBezTo>
                      <a:cubicBezTo>
                        <a:pt x="53533" y="27659"/>
                        <a:pt x="53616" y="27170"/>
                        <a:pt x="53985" y="26766"/>
                      </a:cubicBezTo>
                      <a:cubicBezTo>
                        <a:pt x="54336" y="26366"/>
                        <a:pt x="54807" y="26198"/>
                        <a:pt x="55279" y="26198"/>
                      </a:cubicBezTo>
                      <a:cubicBezTo>
                        <a:pt x="55721" y="26198"/>
                        <a:pt x="56164" y="26345"/>
                        <a:pt x="56510" y="26587"/>
                      </a:cubicBezTo>
                      <a:cubicBezTo>
                        <a:pt x="56831" y="26694"/>
                        <a:pt x="57117" y="26873"/>
                        <a:pt x="57283" y="27135"/>
                      </a:cubicBezTo>
                      <a:cubicBezTo>
                        <a:pt x="57367" y="27230"/>
                        <a:pt x="57438" y="27337"/>
                        <a:pt x="57498" y="27456"/>
                      </a:cubicBezTo>
                      <a:cubicBezTo>
                        <a:pt x="57510" y="27444"/>
                        <a:pt x="57522" y="27420"/>
                        <a:pt x="57534" y="27409"/>
                      </a:cubicBezTo>
                      <a:cubicBezTo>
                        <a:pt x="57974" y="26682"/>
                        <a:pt x="58081" y="25777"/>
                        <a:pt x="57903" y="24956"/>
                      </a:cubicBezTo>
                      <a:cubicBezTo>
                        <a:pt x="57629" y="23706"/>
                        <a:pt x="56855" y="22622"/>
                        <a:pt x="56045" y="21670"/>
                      </a:cubicBezTo>
                      <a:cubicBezTo>
                        <a:pt x="55917" y="21523"/>
                        <a:pt x="56050" y="21326"/>
                        <a:pt x="56200" y="21326"/>
                      </a:cubicBezTo>
                      <a:close/>
                      <a:moveTo>
                        <a:pt x="37741" y="15532"/>
                      </a:moveTo>
                      <a:cubicBezTo>
                        <a:pt x="37802" y="15532"/>
                        <a:pt x="37864" y="15574"/>
                        <a:pt x="37876" y="15657"/>
                      </a:cubicBezTo>
                      <a:cubicBezTo>
                        <a:pt x="38198" y="19527"/>
                        <a:pt x="38103" y="23432"/>
                        <a:pt x="38150" y="27313"/>
                      </a:cubicBezTo>
                      <a:cubicBezTo>
                        <a:pt x="38210" y="31183"/>
                        <a:pt x="38448" y="35100"/>
                        <a:pt x="38245" y="38970"/>
                      </a:cubicBezTo>
                      <a:cubicBezTo>
                        <a:pt x="38239" y="39130"/>
                        <a:pt x="38117" y="39211"/>
                        <a:pt x="37994" y="39211"/>
                      </a:cubicBezTo>
                      <a:cubicBezTo>
                        <a:pt x="37870" y="39211"/>
                        <a:pt x="37745" y="39130"/>
                        <a:pt x="37733" y="38970"/>
                      </a:cubicBezTo>
                      <a:cubicBezTo>
                        <a:pt x="37460" y="35112"/>
                        <a:pt x="37614" y="31183"/>
                        <a:pt x="37579" y="27313"/>
                      </a:cubicBezTo>
                      <a:cubicBezTo>
                        <a:pt x="37543" y="23432"/>
                        <a:pt x="37364" y="19527"/>
                        <a:pt x="37614" y="15657"/>
                      </a:cubicBezTo>
                      <a:cubicBezTo>
                        <a:pt x="37620" y="15574"/>
                        <a:pt x="37680" y="15532"/>
                        <a:pt x="37741" y="15532"/>
                      </a:cubicBezTo>
                      <a:close/>
                      <a:moveTo>
                        <a:pt x="36945" y="38897"/>
                      </a:moveTo>
                      <a:cubicBezTo>
                        <a:pt x="37183" y="38897"/>
                        <a:pt x="37419" y="38917"/>
                        <a:pt x="37650" y="38958"/>
                      </a:cubicBezTo>
                      <a:cubicBezTo>
                        <a:pt x="37805" y="38993"/>
                        <a:pt x="37781" y="39220"/>
                        <a:pt x="37650" y="39255"/>
                      </a:cubicBezTo>
                      <a:cubicBezTo>
                        <a:pt x="36352" y="39672"/>
                        <a:pt x="35066" y="39601"/>
                        <a:pt x="33995" y="40601"/>
                      </a:cubicBezTo>
                      <a:cubicBezTo>
                        <a:pt x="32792" y="41720"/>
                        <a:pt x="32792" y="43411"/>
                        <a:pt x="33912" y="44565"/>
                      </a:cubicBezTo>
                      <a:cubicBezTo>
                        <a:pt x="34679" y="45354"/>
                        <a:pt x="35616" y="45689"/>
                        <a:pt x="36568" y="45689"/>
                      </a:cubicBezTo>
                      <a:cubicBezTo>
                        <a:pt x="37785" y="45689"/>
                        <a:pt x="39024" y="45140"/>
                        <a:pt x="39960" y="44292"/>
                      </a:cubicBezTo>
                      <a:cubicBezTo>
                        <a:pt x="40012" y="44242"/>
                        <a:pt x="40076" y="44221"/>
                        <a:pt x="40139" y="44221"/>
                      </a:cubicBezTo>
                      <a:cubicBezTo>
                        <a:pt x="40336" y="44221"/>
                        <a:pt x="40533" y="44424"/>
                        <a:pt x="40389" y="44613"/>
                      </a:cubicBezTo>
                      <a:cubicBezTo>
                        <a:pt x="39533" y="45742"/>
                        <a:pt x="38149" y="46305"/>
                        <a:pt x="36766" y="46305"/>
                      </a:cubicBezTo>
                      <a:cubicBezTo>
                        <a:pt x="35318" y="46305"/>
                        <a:pt x="33871" y="45688"/>
                        <a:pt x="33030" y="44458"/>
                      </a:cubicBezTo>
                      <a:cubicBezTo>
                        <a:pt x="31131" y="41647"/>
                        <a:pt x="34132" y="38897"/>
                        <a:pt x="36945" y="38897"/>
                      </a:cubicBezTo>
                      <a:close/>
                      <a:moveTo>
                        <a:pt x="55463" y="54482"/>
                      </a:moveTo>
                      <a:cubicBezTo>
                        <a:pt x="55683" y="54482"/>
                        <a:pt x="55878" y="54769"/>
                        <a:pt x="55676" y="54971"/>
                      </a:cubicBezTo>
                      <a:cubicBezTo>
                        <a:pt x="51344" y="59408"/>
                        <a:pt x="45271" y="61658"/>
                        <a:pt x="39121" y="61658"/>
                      </a:cubicBezTo>
                      <a:cubicBezTo>
                        <a:pt x="38917" y="61658"/>
                        <a:pt x="38712" y="61656"/>
                        <a:pt x="38507" y="61651"/>
                      </a:cubicBezTo>
                      <a:cubicBezTo>
                        <a:pt x="34793" y="61556"/>
                        <a:pt x="31125" y="60710"/>
                        <a:pt x="27685" y="59317"/>
                      </a:cubicBezTo>
                      <a:cubicBezTo>
                        <a:pt x="25815" y="58567"/>
                        <a:pt x="21850" y="57448"/>
                        <a:pt x="21708" y="54983"/>
                      </a:cubicBezTo>
                      <a:cubicBezTo>
                        <a:pt x="21701" y="54898"/>
                        <a:pt x="21774" y="54853"/>
                        <a:pt x="21842" y="54853"/>
                      </a:cubicBezTo>
                      <a:cubicBezTo>
                        <a:pt x="21899" y="54853"/>
                        <a:pt x="21952" y="54883"/>
                        <a:pt x="21958" y="54948"/>
                      </a:cubicBezTo>
                      <a:cubicBezTo>
                        <a:pt x="22220" y="56793"/>
                        <a:pt x="24958" y="57662"/>
                        <a:pt x="26434" y="58317"/>
                      </a:cubicBezTo>
                      <a:cubicBezTo>
                        <a:pt x="27923" y="58972"/>
                        <a:pt x="29447" y="59543"/>
                        <a:pt x="31006" y="59984"/>
                      </a:cubicBezTo>
                      <a:cubicBezTo>
                        <a:pt x="33612" y="60726"/>
                        <a:pt x="36322" y="61147"/>
                        <a:pt x="39035" y="61147"/>
                      </a:cubicBezTo>
                      <a:cubicBezTo>
                        <a:pt x="39371" y="61147"/>
                        <a:pt x="39707" y="61140"/>
                        <a:pt x="40043" y="61127"/>
                      </a:cubicBezTo>
                      <a:cubicBezTo>
                        <a:pt x="45734" y="60889"/>
                        <a:pt x="51271" y="58674"/>
                        <a:pt x="55271" y="54567"/>
                      </a:cubicBezTo>
                      <a:cubicBezTo>
                        <a:pt x="55331" y="54507"/>
                        <a:pt x="55398" y="54482"/>
                        <a:pt x="55463" y="54482"/>
                      </a:cubicBezTo>
                      <a:close/>
                      <a:moveTo>
                        <a:pt x="66797" y="0"/>
                      </a:moveTo>
                      <a:cubicBezTo>
                        <a:pt x="57142" y="3005"/>
                        <a:pt x="47004" y="4554"/>
                        <a:pt x="36874" y="4554"/>
                      </a:cubicBezTo>
                      <a:cubicBezTo>
                        <a:pt x="27091" y="4554"/>
                        <a:pt x="17316" y="3109"/>
                        <a:pt x="7992" y="131"/>
                      </a:cubicBezTo>
                      <a:cubicBezTo>
                        <a:pt x="7944" y="120"/>
                        <a:pt x="7908" y="84"/>
                        <a:pt x="7884" y="48"/>
                      </a:cubicBezTo>
                      <a:cubicBezTo>
                        <a:pt x="7837" y="60"/>
                        <a:pt x="7789" y="72"/>
                        <a:pt x="7742" y="96"/>
                      </a:cubicBezTo>
                      <a:cubicBezTo>
                        <a:pt x="7956" y="5644"/>
                        <a:pt x="7884" y="11204"/>
                        <a:pt x="7753" y="16764"/>
                      </a:cubicBezTo>
                      <a:cubicBezTo>
                        <a:pt x="7623" y="16741"/>
                        <a:pt x="7503" y="16729"/>
                        <a:pt x="7384" y="16729"/>
                      </a:cubicBezTo>
                      <a:cubicBezTo>
                        <a:pt x="7345" y="16807"/>
                        <a:pt x="7274" y="16869"/>
                        <a:pt x="7171" y="16869"/>
                      </a:cubicBezTo>
                      <a:cubicBezTo>
                        <a:pt x="7148" y="16869"/>
                        <a:pt x="7124" y="16866"/>
                        <a:pt x="7099" y="16860"/>
                      </a:cubicBezTo>
                      <a:cubicBezTo>
                        <a:pt x="6582" y="16721"/>
                        <a:pt x="6091" y="16656"/>
                        <a:pt x="5628" y="16656"/>
                      </a:cubicBezTo>
                      <a:cubicBezTo>
                        <a:pt x="1984" y="16656"/>
                        <a:pt x="1" y="20648"/>
                        <a:pt x="360" y="24218"/>
                      </a:cubicBezTo>
                      <a:cubicBezTo>
                        <a:pt x="717" y="27766"/>
                        <a:pt x="3265" y="30564"/>
                        <a:pt x="6622" y="31564"/>
                      </a:cubicBezTo>
                      <a:cubicBezTo>
                        <a:pt x="6813" y="31623"/>
                        <a:pt x="6861" y="31814"/>
                        <a:pt x="6813" y="31957"/>
                      </a:cubicBezTo>
                      <a:cubicBezTo>
                        <a:pt x="6841" y="31960"/>
                        <a:pt x="6870" y="31962"/>
                        <a:pt x="6899" y="31962"/>
                      </a:cubicBezTo>
                      <a:cubicBezTo>
                        <a:pt x="6970" y="31962"/>
                        <a:pt x="7043" y="31953"/>
                        <a:pt x="7111" y="31945"/>
                      </a:cubicBezTo>
                      <a:lnTo>
                        <a:pt x="7111" y="31945"/>
                      </a:lnTo>
                      <a:cubicBezTo>
                        <a:pt x="6980" y="34957"/>
                        <a:pt x="6932" y="37957"/>
                        <a:pt x="7063" y="40946"/>
                      </a:cubicBezTo>
                      <a:cubicBezTo>
                        <a:pt x="7313" y="46387"/>
                        <a:pt x="8468" y="51971"/>
                        <a:pt x="11563" y="56555"/>
                      </a:cubicBezTo>
                      <a:cubicBezTo>
                        <a:pt x="14719" y="61210"/>
                        <a:pt x="19731" y="63889"/>
                        <a:pt x="24958" y="65616"/>
                      </a:cubicBezTo>
                      <a:cubicBezTo>
                        <a:pt x="29259" y="67038"/>
                        <a:pt x="33867" y="67830"/>
                        <a:pt x="38456" y="67830"/>
                      </a:cubicBezTo>
                      <a:cubicBezTo>
                        <a:pt x="43738" y="67830"/>
                        <a:pt x="48996" y="66781"/>
                        <a:pt x="53735" y="64437"/>
                      </a:cubicBezTo>
                      <a:cubicBezTo>
                        <a:pt x="58534" y="62056"/>
                        <a:pt x="62879" y="58400"/>
                        <a:pt x="64856" y="53317"/>
                      </a:cubicBezTo>
                      <a:cubicBezTo>
                        <a:pt x="66963" y="47899"/>
                        <a:pt x="67297" y="41815"/>
                        <a:pt x="67404" y="36064"/>
                      </a:cubicBezTo>
                      <a:cubicBezTo>
                        <a:pt x="67428" y="34612"/>
                        <a:pt x="67440" y="33159"/>
                        <a:pt x="67451" y="31707"/>
                      </a:cubicBezTo>
                      <a:cubicBezTo>
                        <a:pt x="67666" y="31695"/>
                        <a:pt x="67868" y="31671"/>
                        <a:pt x="68071" y="31611"/>
                      </a:cubicBezTo>
                      <a:lnTo>
                        <a:pt x="68071" y="31873"/>
                      </a:lnTo>
                      <a:cubicBezTo>
                        <a:pt x="69666" y="31445"/>
                        <a:pt x="71321" y="31088"/>
                        <a:pt x="72631" y="30040"/>
                      </a:cubicBezTo>
                      <a:cubicBezTo>
                        <a:pt x="74250" y="28754"/>
                        <a:pt x="74571" y="26563"/>
                        <a:pt x="74774" y="24623"/>
                      </a:cubicBezTo>
                      <a:cubicBezTo>
                        <a:pt x="74976" y="22587"/>
                        <a:pt x="74809" y="20396"/>
                        <a:pt x="73619" y="18669"/>
                      </a:cubicBezTo>
                      <a:cubicBezTo>
                        <a:pt x="72719" y="17375"/>
                        <a:pt x="71330" y="16624"/>
                        <a:pt x="69893" y="16624"/>
                      </a:cubicBezTo>
                      <a:cubicBezTo>
                        <a:pt x="69201" y="16624"/>
                        <a:pt x="68498" y="16798"/>
                        <a:pt x="67832" y="17169"/>
                      </a:cubicBezTo>
                      <a:lnTo>
                        <a:pt x="67821" y="17169"/>
                      </a:lnTo>
                      <a:cubicBezTo>
                        <a:pt x="67773" y="17205"/>
                        <a:pt x="67725" y="17229"/>
                        <a:pt x="67666" y="17253"/>
                      </a:cubicBezTo>
                      <a:cubicBezTo>
                        <a:pt x="67639" y="17268"/>
                        <a:pt x="67612" y="17275"/>
                        <a:pt x="67586" y="17275"/>
                      </a:cubicBezTo>
                      <a:cubicBezTo>
                        <a:pt x="67532" y="17275"/>
                        <a:pt x="67484" y="17245"/>
                        <a:pt x="67451" y="17205"/>
                      </a:cubicBezTo>
                      <a:cubicBezTo>
                        <a:pt x="67404" y="17205"/>
                        <a:pt x="67344" y="17217"/>
                        <a:pt x="67297" y="17217"/>
                      </a:cubicBezTo>
                      <a:cubicBezTo>
                        <a:pt x="67166" y="11478"/>
                        <a:pt x="66975" y="5727"/>
                        <a:pt x="66797" y="0"/>
                      </a:cubicBezTo>
                      <a:close/>
                    </a:path>
                  </a:pathLst>
                </a:custGeom>
                <a:solidFill>
                  <a:srgbClr val="F2D7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8" name="Google Shape;553;p23">
                  <a:extLst>
                    <a:ext uri="{FF2B5EF4-FFF2-40B4-BE49-F238E27FC236}">
                      <a16:creationId xmlns:a16="http://schemas.microsoft.com/office/drawing/2014/main" id="{84CEE390-8A91-5105-C6EB-65CCBA130511}"/>
                    </a:ext>
                  </a:extLst>
                </p:cNvPr>
                <p:cNvSpPr/>
                <p:nvPr/>
              </p:nvSpPr>
              <p:spPr>
                <a:xfrm>
                  <a:off x="5282251" y="3488872"/>
                  <a:ext cx="128745" cy="222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6" h="9817" extrusionOk="0">
                      <a:moveTo>
                        <a:pt x="1408" y="1"/>
                      </a:moveTo>
                      <a:cubicBezTo>
                        <a:pt x="1014" y="1"/>
                        <a:pt x="605" y="69"/>
                        <a:pt x="189" y="217"/>
                      </a:cubicBezTo>
                      <a:cubicBezTo>
                        <a:pt x="1" y="284"/>
                        <a:pt x="49" y="556"/>
                        <a:pt x="229" y="556"/>
                      </a:cubicBezTo>
                      <a:cubicBezTo>
                        <a:pt x="242" y="556"/>
                        <a:pt x="257" y="554"/>
                        <a:pt x="272" y="551"/>
                      </a:cubicBezTo>
                      <a:cubicBezTo>
                        <a:pt x="573" y="469"/>
                        <a:pt x="875" y="430"/>
                        <a:pt x="1171" y="430"/>
                      </a:cubicBezTo>
                      <a:cubicBezTo>
                        <a:pt x="3080" y="430"/>
                        <a:pt x="4790" y="2028"/>
                        <a:pt x="4904" y="4027"/>
                      </a:cubicBezTo>
                      <a:cubicBezTo>
                        <a:pt x="4951" y="4980"/>
                        <a:pt x="4689" y="5968"/>
                        <a:pt x="4249" y="6801"/>
                      </a:cubicBezTo>
                      <a:cubicBezTo>
                        <a:pt x="4249" y="6801"/>
                        <a:pt x="4249" y="6801"/>
                        <a:pt x="4249" y="6801"/>
                      </a:cubicBezTo>
                      <a:lnTo>
                        <a:pt x="4249" y="6801"/>
                      </a:lnTo>
                      <a:cubicBezTo>
                        <a:pt x="4252" y="6801"/>
                        <a:pt x="2615" y="9224"/>
                        <a:pt x="1896" y="9224"/>
                      </a:cubicBezTo>
                      <a:cubicBezTo>
                        <a:pt x="1787" y="9224"/>
                        <a:pt x="1699" y="9168"/>
                        <a:pt x="1641" y="9040"/>
                      </a:cubicBezTo>
                      <a:cubicBezTo>
                        <a:pt x="1605" y="8955"/>
                        <a:pt x="1537" y="8919"/>
                        <a:pt x="1465" y="8919"/>
                      </a:cubicBezTo>
                      <a:cubicBezTo>
                        <a:pt x="1326" y="8919"/>
                        <a:pt x="1173" y="9053"/>
                        <a:pt x="1213" y="9218"/>
                      </a:cubicBezTo>
                      <a:cubicBezTo>
                        <a:pt x="1320" y="9657"/>
                        <a:pt x="1549" y="9817"/>
                        <a:pt x="1822" y="9817"/>
                      </a:cubicBezTo>
                      <a:cubicBezTo>
                        <a:pt x="2157" y="9817"/>
                        <a:pt x="2558" y="9576"/>
                        <a:pt x="2880" y="9314"/>
                      </a:cubicBezTo>
                      <a:cubicBezTo>
                        <a:pt x="4142" y="8254"/>
                        <a:pt x="5142" y="6682"/>
                        <a:pt x="5368" y="5027"/>
                      </a:cubicBezTo>
                      <a:cubicBezTo>
                        <a:pt x="5685" y="2580"/>
                        <a:pt x="3828" y="1"/>
                        <a:pt x="1408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9" name="Google Shape;554;p23">
                  <a:extLst>
                    <a:ext uri="{FF2B5EF4-FFF2-40B4-BE49-F238E27FC236}">
                      <a16:creationId xmlns:a16="http://schemas.microsoft.com/office/drawing/2014/main" id="{6E73BA53-A5E6-52BD-057A-9574725D716A}"/>
                    </a:ext>
                  </a:extLst>
                </p:cNvPr>
                <p:cNvSpPr/>
                <p:nvPr/>
              </p:nvSpPr>
              <p:spPr>
                <a:xfrm>
                  <a:off x="5305051" y="3554172"/>
                  <a:ext cx="75309" cy="62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6" h="2771" extrusionOk="0">
                      <a:moveTo>
                        <a:pt x="3135" y="0"/>
                      </a:moveTo>
                      <a:cubicBezTo>
                        <a:pt x="1777" y="48"/>
                        <a:pt x="158" y="1072"/>
                        <a:pt x="15" y="2548"/>
                      </a:cubicBezTo>
                      <a:cubicBezTo>
                        <a:pt x="1" y="2686"/>
                        <a:pt x="127" y="2770"/>
                        <a:pt x="249" y="2770"/>
                      </a:cubicBezTo>
                      <a:cubicBezTo>
                        <a:pt x="329" y="2770"/>
                        <a:pt x="406" y="2735"/>
                        <a:pt x="444" y="2655"/>
                      </a:cubicBezTo>
                      <a:cubicBezTo>
                        <a:pt x="741" y="2084"/>
                        <a:pt x="944" y="1560"/>
                        <a:pt x="1420" y="1108"/>
                      </a:cubicBezTo>
                      <a:cubicBezTo>
                        <a:pt x="1908" y="667"/>
                        <a:pt x="2527" y="381"/>
                        <a:pt x="3170" y="274"/>
                      </a:cubicBezTo>
                      <a:cubicBezTo>
                        <a:pt x="3325" y="250"/>
                        <a:pt x="3289" y="0"/>
                        <a:pt x="3135" y="0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0" name="Google Shape;555;p23">
                  <a:extLst>
                    <a:ext uri="{FF2B5EF4-FFF2-40B4-BE49-F238E27FC236}">
                      <a16:creationId xmlns:a16="http://schemas.microsoft.com/office/drawing/2014/main" id="{146BF64C-D390-3147-412E-C918E927092E}"/>
                    </a:ext>
                  </a:extLst>
                </p:cNvPr>
                <p:cNvSpPr/>
                <p:nvPr/>
              </p:nvSpPr>
              <p:spPr>
                <a:xfrm>
                  <a:off x="4960872" y="3539115"/>
                  <a:ext cx="136964" cy="19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9" h="8617" extrusionOk="0">
                      <a:moveTo>
                        <a:pt x="2667" y="0"/>
                      </a:moveTo>
                      <a:cubicBezTo>
                        <a:pt x="2517" y="0"/>
                        <a:pt x="2384" y="197"/>
                        <a:pt x="2512" y="344"/>
                      </a:cubicBezTo>
                      <a:cubicBezTo>
                        <a:pt x="3322" y="1296"/>
                        <a:pt x="4096" y="2380"/>
                        <a:pt x="4370" y="3630"/>
                      </a:cubicBezTo>
                      <a:cubicBezTo>
                        <a:pt x="4548" y="4451"/>
                        <a:pt x="4441" y="5356"/>
                        <a:pt x="4001" y="6083"/>
                      </a:cubicBezTo>
                      <a:cubicBezTo>
                        <a:pt x="3989" y="6106"/>
                        <a:pt x="3977" y="6118"/>
                        <a:pt x="3965" y="6130"/>
                      </a:cubicBezTo>
                      <a:cubicBezTo>
                        <a:pt x="3905" y="6011"/>
                        <a:pt x="3834" y="5904"/>
                        <a:pt x="3750" y="5809"/>
                      </a:cubicBezTo>
                      <a:cubicBezTo>
                        <a:pt x="3584" y="5547"/>
                        <a:pt x="3298" y="5368"/>
                        <a:pt x="2977" y="5261"/>
                      </a:cubicBezTo>
                      <a:cubicBezTo>
                        <a:pt x="2631" y="5019"/>
                        <a:pt x="2188" y="4872"/>
                        <a:pt x="1746" y="4872"/>
                      </a:cubicBezTo>
                      <a:cubicBezTo>
                        <a:pt x="1274" y="4872"/>
                        <a:pt x="803" y="5040"/>
                        <a:pt x="452" y="5440"/>
                      </a:cubicBezTo>
                      <a:cubicBezTo>
                        <a:pt x="83" y="5844"/>
                        <a:pt x="0" y="6333"/>
                        <a:pt x="131" y="6761"/>
                      </a:cubicBezTo>
                      <a:cubicBezTo>
                        <a:pt x="48" y="7011"/>
                        <a:pt x="71" y="7237"/>
                        <a:pt x="179" y="7440"/>
                      </a:cubicBezTo>
                      <a:cubicBezTo>
                        <a:pt x="226" y="7583"/>
                        <a:pt x="298" y="7749"/>
                        <a:pt x="417" y="7916"/>
                      </a:cubicBezTo>
                      <a:cubicBezTo>
                        <a:pt x="746" y="8404"/>
                        <a:pt x="1292" y="8617"/>
                        <a:pt x="1863" y="8617"/>
                      </a:cubicBezTo>
                      <a:cubicBezTo>
                        <a:pt x="2881" y="8617"/>
                        <a:pt x="3981" y="7943"/>
                        <a:pt x="4096" y="6952"/>
                      </a:cubicBezTo>
                      <a:cubicBezTo>
                        <a:pt x="6048" y="4916"/>
                        <a:pt x="4477" y="1832"/>
                        <a:pt x="2798" y="58"/>
                      </a:cubicBezTo>
                      <a:cubicBezTo>
                        <a:pt x="2757" y="17"/>
                        <a:pt x="2712" y="0"/>
                        <a:pt x="2667" y="0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1" name="Google Shape;556;p23">
                  <a:extLst>
                    <a:ext uri="{FF2B5EF4-FFF2-40B4-BE49-F238E27FC236}">
                      <a16:creationId xmlns:a16="http://schemas.microsoft.com/office/drawing/2014/main" id="{C1C08154-D658-188C-5017-2DB45F02449B}"/>
                    </a:ext>
                  </a:extLst>
                </p:cNvPr>
                <p:cNvSpPr/>
                <p:nvPr/>
              </p:nvSpPr>
              <p:spPr>
                <a:xfrm>
                  <a:off x="4240111" y="4289805"/>
                  <a:ext cx="773898" cy="162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79" h="7178" extrusionOk="0">
                      <a:moveTo>
                        <a:pt x="33763" y="1"/>
                      </a:moveTo>
                      <a:cubicBezTo>
                        <a:pt x="33698" y="1"/>
                        <a:pt x="33631" y="26"/>
                        <a:pt x="33571" y="86"/>
                      </a:cubicBezTo>
                      <a:cubicBezTo>
                        <a:pt x="29571" y="4193"/>
                        <a:pt x="24034" y="6408"/>
                        <a:pt x="18343" y="6646"/>
                      </a:cubicBezTo>
                      <a:cubicBezTo>
                        <a:pt x="18007" y="6659"/>
                        <a:pt x="17671" y="6666"/>
                        <a:pt x="17335" y="6666"/>
                      </a:cubicBezTo>
                      <a:cubicBezTo>
                        <a:pt x="14622" y="6666"/>
                        <a:pt x="11912" y="6245"/>
                        <a:pt x="9306" y="5503"/>
                      </a:cubicBezTo>
                      <a:cubicBezTo>
                        <a:pt x="7747" y="5062"/>
                        <a:pt x="6223" y="4491"/>
                        <a:pt x="4734" y="3836"/>
                      </a:cubicBezTo>
                      <a:cubicBezTo>
                        <a:pt x="3258" y="3181"/>
                        <a:pt x="520" y="2312"/>
                        <a:pt x="258" y="467"/>
                      </a:cubicBezTo>
                      <a:cubicBezTo>
                        <a:pt x="252" y="404"/>
                        <a:pt x="201" y="376"/>
                        <a:pt x="147" y="376"/>
                      </a:cubicBezTo>
                      <a:cubicBezTo>
                        <a:pt x="77" y="376"/>
                        <a:pt x="1" y="422"/>
                        <a:pt x="8" y="502"/>
                      </a:cubicBezTo>
                      <a:cubicBezTo>
                        <a:pt x="150" y="2967"/>
                        <a:pt x="4115" y="4086"/>
                        <a:pt x="5985" y="4836"/>
                      </a:cubicBezTo>
                      <a:cubicBezTo>
                        <a:pt x="9425" y="6229"/>
                        <a:pt x="13093" y="7075"/>
                        <a:pt x="16807" y="7170"/>
                      </a:cubicBezTo>
                      <a:cubicBezTo>
                        <a:pt x="17012" y="7175"/>
                        <a:pt x="17217" y="7177"/>
                        <a:pt x="17421" y="7177"/>
                      </a:cubicBezTo>
                      <a:cubicBezTo>
                        <a:pt x="23571" y="7177"/>
                        <a:pt x="29644" y="4927"/>
                        <a:pt x="33976" y="490"/>
                      </a:cubicBezTo>
                      <a:cubicBezTo>
                        <a:pt x="34178" y="288"/>
                        <a:pt x="33983" y="1"/>
                        <a:pt x="33763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2" name="Google Shape;557;p23">
                  <a:extLst>
                    <a:ext uri="{FF2B5EF4-FFF2-40B4-BE49-F238E27FC236}">
                      <a16:creationId xmlns:a16="http://schemas.microsoft.com/office/drawing/2014/main" id="{EFAD440A-AAFE-3E31-3126-0F9027CD0CC5}"/>
                    </a:ext>
                  </a:extLst>
                </p:cNvPr>
                <p:cNvSpPr/>
                <p:nvPr/>
              </p:nvSpPr>
              <p:spPr>
                <a:xfrm>
                  <a:off x="4453625" y="3936955"/>
                  <a:ext cx="212907" cy="16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3" h="7408" extrusionOk="0">
                      <a:moveTo>
                        <a:pt x="5813" y="0"/>
                      </a:moveTo>
                      <a:cubicBezTo>
                        <a:pt x="2992" y="0"/>
                        <a:pt x="1" y="2750"/>
                        <a:pt x="1900" y="5561"/>
                      </a:cubicBezTo>
                      <a:cubicBezTo>
                        <a:pt x="2741" y="6791"/>
                        <a:pt x="4188" y="7408"/>
                        <a:pt x="5636" y="7408"/>
                      </a:cubicBezTo>
                      <a:cubicBezTo>
                        <a:pt x="7019" y="7408"/>
                        <a:pt x="8403" y="6845"/>
                        <a:pt x="9259" y="5716"/>
                      </a:cubicBezTo>
                      <a:cubicBezTo>
                        <a:pt x="9403" y="5527"/>
                        <a:pt x="9206" y="5324"/>
                        <a:pt x="9009" y="5324"/>
                      </a:cubicBezTo>
                      <a:cubicBezTo>
                        <a:pt x="8946" y="5324"/>
                        <a:pt x="8882" y="5345"/>
                        <a:pt x="8830" y="5395"/>
                      </a:cubicBezTo>
                      <a:cubicBezTo>
                        <a:pt x="7894" y="6243"/>
                        <a:pt x="6655" y="6792"/>
                        <a:pt x="5438" y="6792"/>
                      </a:cubicBezTo>
                      <a:cubicBezTo>
                        <a:pt x="4486" y="6792"/>
                        <a:pt x="3549" y="6457"/>
                        <a:pt x="2782" y="5668"/>
                      </a:cubicBezTo>
                      <a:cubicBezTo>
                        <a:pt x="1662" y="4514"/>
                        <a:pt x="1662" y="2823"/>
                        <a:pt x="2865" y="1704"/>
                      </a:cubicBezTo>
                      <a:cubicBezTo>
                        <a:pt x="3936" y="704"/>
                        <a:pt x="5222" y="775"/>
                        <a:pt x="6520" y="358"/>
                      </a:cubicBezTo>
                      <a:cubicBezTo>
                        <a:pt x="6651" y="323"/>
                        <a:pt x="6675" y="96"/>
                        <a:pt x="6520" y="61"/>
                      </a:cubicBezTo>
                      <a:cubicBezTo>
                        <a:pt x="6288" y="20"/>
                        <a:pt x="6051" y="0"/>
                        <a:pt x="5813" y="0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3" name="Google Shape;558;p23">
                  <a:extLst>
                    <a:ext uri="{FF2B5EF4-FFF2-40B4-BE49-F238E27FC236}">
                      <a16:creationId xmlns:a16="http://schemas.microsoft.com/office/drawing/2014/main" id="{04BA9336-E1C8-4F5C-A0EC-C6D2E6F0B5EE}"/>
                    </a:ext>
                  </a:extLst>
                </p:cNvPr>
                <p:cNvSpPr/>
                <p:nvPr/>
              </p:nvSpPr>
              <p:spPr>
                <a:xfrm>
                  <a:off x="4594774" y="3407928"/>
                  <a:ext cx="24544" cy="536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23679" extrusionOk="0">
                      <a:moveTo>
                        <a:pt x="377" y="0"/>
                      </a:moveTo>
                      <a:cubicBezTo>
                        <a:pt x="316" y="0"/>
                        <a:pt x="256" y="42"/>
                        <a:pt x="250" y="125"/>
                      </a:cubicBezTo>
                      <a:cubicBezTo>
                        <a:pt x="0" y="3995"/>
                        <a:pt x="179" y="7900"/>
                        <a:pt x="215" y="11781"/>
                      </a:cubicBezTo>
                      <a:cubicBezTo>
                        <a:pt x="250" y="15651"/>
                        <a:pt x="96" y="19580"/>
                        <a:pt x="369" y="23438"/>
                      </a:cubicBezTo>
                      <a:cubicBezTo>
                        <a:pt x="381" y="23598"/>
                        <a:pt x="506" y="23679"/>
                        <a:pt x="630" y="23679"/>
                      </a:cubicBezTo>
                      <a:cubicBezTo>
                        <a:pt x="753" y="23679"/>
                        <a:pt x="875" y="23598"/>
                        <a:pt x="881" y="23438"/>
                      </a:cubicBezTo>
                      <a:cubicBezTo>
                        <a:pt x="1084" y="19568"/>
                        <a:pt x="846" y="15651"/>
                        <a:pt x="786" y="11781"/>
                      </a:cubicBezTo>
                      <a:cubicBezTo>
                        <a:pt x="739" y="7900"/>
                        <a:pt x="834" y="3995"/>
                        <a:pt x="512" y="125"/>
                      </a:cubicBezTo>
                      <a:cubicBezTo>
                        <a:pt x="500" y="42"/>
                        <a:pt x="438" y="0"/>
                        <a:pt x="377" y="0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4" name="Google Shape;559;p23">
                  <a:extLst>
                    <a:ext uri="{FF2B5EF4-FFF2-40B4-BE49-F238E27FC236}">
                      <a16:creationId xmlns:a16="http://schemas.microsoft.com/office/drawing/2014/main" id="{256B6C7A-52CE-7E8A-FE17-680F6571310F}"/>
                    </a:ext>
                  </a:extLst>
                </p:cNvPr>
                <p:cNvSpPr/>
                <p:nvPr/>
              </p:nvSpPr>
              <p:spPr>
                <a:xfrm>
                  <a:off x="4184480" y="3575296"/>
                  <a:ext cx="110835" cy="152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5" h="6756" extrusionOk="0">
                      <a:moveTo>
                        <a:pt x="2467" y="1"/>
                      </a:moveTo>
                      <a:cubicBezTo>
                        <a:pt x="2426" y="1"/>
                        <a:pt x="2384" y="17"/>
                        <a:pt x="2346" y="55"/>
                      </a:cubicBezTo>
                      <a:cubicBezTo>
                        <a:pt x="1262" y="1163"/>
                        <a:pt x="0" y="2544"/>
                        <a:pt x="131" y="4223"/>
                      </a:cubicBezTo>
                      <a:cubicBezTo>
                        <a:pt x="214" y="5389"/>
                        <a:pt x="1167" y="6652"/>
                        <a:pt x="2393" y="6747"/>
                      </a:cubicBezTo>
                      <a:cubicBezTo>
                        <a:pt x="2462" y="6752"/>
                        <a:pt x="2528" y="6755"/>
                        <a:pt x="2592" y="6755"/>
                      </a:cubicBezTo>
                      <a:cubicBezTo>
                        <a:pt x="4894" y="6755"/>
                        <a:pt x="4740" y="3254"/>
                        <a:pt x="2853" y="3254"/>
                      </a:cubicBezTo>
                      <a:cubicBezTo>
                        <a:pt x="2675" y="3254"/>
                        <a:pt x="2482" y="3286"/>
                        <a:pt x="2274" y="3353"/>
                      </a:cubicBezTo>
                      <a:cubicBezTo>
                        <a:pt x="1334" y="3663"/>
                        <a:pt x="988" y="4937"/>
                        <a:pt x="1619" y="5687"/>
                      </a:cubicBezTo>
                      <a:cubicBezTo>
                        <a:pt x="1822" y="5925"/>
                        <a:pt x="2096" y="6056"/>
                        <a:pt x="2369" y="6092"/>
                      </a:cubicBezTo>
                      <a:cubicBezTo>
                        <a:pt x="2334" y="6104"/>
                        <a:pt x="2286" y="6116"/>
                        <a:pt x="2250" y="6140"/>
                      </a:cubicBezTo>
                      <a:cubicBezTo>
                        <a:pt x="1393" y="6068"/>
                        <a:pt x="774" y="4889"/>
                        <a:pt x="714" y="4187"/>
                      </a:cubicBezTo>
                      <a:cubicBezTo>
                        <a:pt x="572" y="2687"/>
                        <a:pt x="1679" y="1377"/>
                        <a:pt x="2596" y="317"/>
                      </a:cubicBezTo>
                      <a:cubicBezTo>
                        <a:pt x="2715" y="180"/>
                        <a:pt x="2601" y="1"/>
                        <a:pt x="2467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5" name="Google Shape;560;p23">
                  <a:extLst>
                    <a:ext uri="{FF2B5EF4-FFF2-40B4-BE49-F238E27FC236}">
                      <a16:creationId xmlns:a16="http://schemas.microsoft.com/office/drawing/2014/main" id="{B7E7BF86-1FB0-0872-A48A-E9186C33267B}"/>
                    </a:ext>
                  </a:extLst>
                </p:cNvPr>
                <p:cNvSpPr/>
                <p:nvPr/>
              </p:nvSpPr>
              <p:spPr>
                <a:xfrm>
                  <a:off x="3792503" y="3460864"/>
                  <a:ext cx="120209" cy="26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" h="11602" extrusionOk="0">
                      <a:moveTo>
                        <a:pt x="3657" y="1"/>
                      </a:moveTo>
                      <a:cubicBezTo>
                        <a:pt x="3622" y="1"/>
                        <a:pt x="3586" y="8"/>
                        <a:pt x="3548" y="25"/>
                      </a:cubicBezTo>
                      <a:cubicBezTo>
                        <a:pt x="2393" y="526"/>
                        <a:pt x="1477" y="1395"/>
                        <a:pt x="881" y="2454"/>
                      </a:cubicBezTo>
                      <a:cubicBezTo>
                        <a:pt x="798" y="2478"/>
                        <a:pt x="762" y="2573"/>
                        <a:pt x="774" y="2657"/>
                      </a:cubicBezTo>
                      <a:cubicBezTo>
                        <a:pt x="227" y="3716"/>
                        <a:pt x="0" y="4955"/>
                        <a:pt x="191" y="6181"/>
                      </a:cubicBezTo>
                      <a:cubicBezTo>
                        <a:pt x="572" y="8753"/>
                        <a:pt x="2596" y="10765"/>
                        <a:pt x="4989" y="11586"/>
                      </a:cubicBezTo>
                      <a:cubicBezTo>
                        <a:pt x="5016" y="11597"/>
                        <a:pt x="5042" y="11602"/>
                        <a:pt x="5065" y="11602"/>
                      </a:cubicBezTo>
                      <a:cubicBezTo>
                        <a:pt x="5256" y="11602"/>
                        <a:pt x="5308" y="11290"/>
                        <a:pt x="5096" y="11205"/>
                      </a:cubicBezTo>
                      <a:cubicBezTo>
                        <a:pt x="2822" y="10241"/>
                        <a:pt x="834" y="8312"/>
                        <a:pt x="643" y="5729"/>
                      </a:cubicBezTo>
                      <a:cubicBezTo>
                        <a:pt x="572" y="4728"/>
                        <a:pt x="786" y="3764"/>
                        <a:pt x="1215" y="2931"/>
                      </a:cubicBezTo>
                      <a:cubicBezTo>
                        <a:pt x="1572" y="3109"/>
                        <a:pt x="1905" y="3347"/>
                        <a:pt x="2179" y="3657"/>
                      </a:cubicBezTo>
                      <a:cubicBezTo>
                        <a:pt x="2536" y="4062"/>
                        <a:pt x="2632" y="4514"/>
                        <a:pt x="2846" y="4978"/>
                      </a:cubicBezTo>
                      <a:cubicBezTo>
                        <a:pt x="2882" y="5056"/>
                        <a:pt x="2955" y="5089"/>
                        <a:pt x="3030" y="5089"/>
                      </a:cubicBezTo>
                      <a:cubicBezTo>
                        <a:pt x="3152" y="5089"/>
                        <a:pt x="3282" y="5000"/>
                        <a:pt x="3275" y="4859"/>
                      </a:cubicBezTo>
                      <a:cubicBezTo>
                        <a:pt x="3215" y="3883"/>
                        <a:pt x="2298" y="2978"/>
                        <a:pt x="1393" y="2597"/>
                      </a:cubicBezTo>
                      <a:cubicBezTo>
                        <a:pt x="1953" y="1680"/>
                        <a:pt x="2786" y="918"/>
                        <a:pt x="3798" y="454"/>
                      </a:cubicBezTo>
                      <a:cubicBezTo>
                        <a:pt x="4057" y="340"/>
                        <a:pt x="3893" y="1"/>
                        <a:pt x="3657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DB6318F8-D2C8-BC96-FABD-29A0A3E1EEAF}"/>
                </a:ext>
              </a:extLst>
            </p:cNvPr>
            <p:cNvSpPr txBox="1"/>
            <p:nvPr/>
          </p:nvSpPr>
          <p:spPr>
            <a:xfrm>
              <a:off x="4373726" y="4033087"/>
              <a:ext cx="2916183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THỜI GIAN BIỂU</a:t>
              </a:r>
            </a:p>
          </p:txBody>
        </p:sp>
      </p:grpSp>
      <p:grpSp>
        <p:nvGrpSpPr>
          <p:cNvPr id="414" name="Google Shape;644;p23">
            <a:extLst>
              <a:ext uri="{FF2B5EF4-FFF2-40B4-BE49-F238E27FC236}">
                <a16:creationId xmlns:a16="http://schemas.microsoft.com/office/drawing/2014/main" id="{6C7CEB1A-46A7-A547-6A1D-09490F4E68AA}"/>
              </a:ext>
            </a:extLst>
          </p:cNvPr>
          <p:cNvGrpSpPr/>
          <p:nvPr/>
        </p:nvGrpSpPr>
        <p:grpSpPr>
          <a:xfrm>
            <a:off x="7390556" y="355996"/>
            <a:ext cx="1316468" cy="643041"/>
            <a:chOff x="2915016" y="1089153"/>
            <a:chExt cx="1212891" cy="474360"/>
          </a:xfrm>
        </p:grpSpPr>
        <p:sp>
          <p:nvSpPr>
            <p:cNvPr id="415" name="Google Shape;645;p23">
              <a:extLst>
                <a:ext uri="{FF2B5EF4-FFF2-40B4-BE49-F238E27FC236}">
                  <a16:creationId xmlns:a16="http://schemas.microsoft.com/office/drawing/2014/main" id="{AA8C1D0B-EF72-8196-52E8-9D213BC3EDC5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Google Shape;646;p23">
              <a:extLst>
                <a:ext uri="{FF2B5EF4-FFF2-40B4-BE49-F238E27FC236}">
                  <a16:creationId xmlns:a16="http://schemas.microsoft.com/office/drawing/2014/main" id="{1A389D42-DD6D-69E0-F342-849CF1E8EFB9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Google Shape;647;p23">
              <a:extLst>
                <a:ext uri="{FF2B5EF4-FFF2-40B4-BE49-F238E27FC236}">
                  <a16:creationId xmlns:a16="http://schemas.microsoft.com/office/drawing/2014/main" id="{329855EC-3C10-7A27-5097-459C22F03E68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Google Shape;648;p23">
              <a:extLst>
                <a:ext uri="{FF2B5EF4-FFF2-40B4-BE49-F238E27FC236}">
                  <a16:creationId xmlns:a16="http://schemas.microsoft.com/office/drawing/2014/main" id="{FC9D30B9-94DC-6EE3-71D6-4F4D77746652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Google Shape;649;p23">
              <a:extLst>
                <a:ext uri="{FF2B5EF4-FFF2-40B4-BE49-F238E27FC236}">
                  <a16:creationId xmlns:a16="http://schemas.microsoft.com/office/drawing/2014/main" id="{A9AF35D1-4245-124A-AF20-7238120A96B4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Google Shape;650;p23">
              <a:extLst>
                <a:ext uri="{FF2B5EF4-FFF2-40B4-BE49-F238E27FC236}">
                  <a16:creationId xmlns:a16="http://schemas.microsoft.com/office/drawing/2014/main" id="{24070073-527C-E035-6949-855E4032CA31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Google Shape;651;p23">
              <a:extLst>
                <a:ext uri="{FF2B5EF4-FFF2-40B4-BE49-F238E27FC236}">
                  <a16:creationId xmlns:a16="http://schemas.microsoft.com/office/drawing/2014/main" id="{459371B4-2789-20A3-5312-CC2EAF0B3042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Google Shape;652;p23">
              <a:extLst>
                <a:ext uri="{FF2B5EF4-FFF2-40B4-BE49-F238E27FC236}">
                  <a16:creationId xmlns:a16="http://schemas.microsoft.com/office/drawing/2014/main" id="{27B87716-107C-8F06-42E5-E0F2EDE56473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Google Shape;653;p23">
              <a:extLst>
                <a:ext uri="{FF2B5EF4-FFF2-40B4-BE49-F238E27FC236}">
                  <a16:creationId xmlns:a16="http://schemas.microsoft.com/office/drawing/2014/main" id="{83D1A6C2-3416-0D99-2AAF-098BE3A80333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Google Shape;654;p23">
              <a:extLst>
                <a:ext uri="{FF2B5EF4-FFF2-40B4-BE49-F238E27FC236}">
                  <a16:creationId xmlns:a16="http://schemas.microsoft.com/office/drawing/2014/main" id="{4F229633-84D2-CD8E-FCF2-B2D088264B65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Google Shape;655;p23">
              <a:extLst>
                <a:ext uri="{FF2B5EF4-FFF2-40B4-BE49-F238E27FC236}">
                  <a16:creationId xmlns:a16="http://schemas.microsoft.com/office/drawing/2014/main" id="{6E9AF16A-5845-C40B-EED9-B1A0D86C3920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Google Shape;656;p23">
              <a:extLst>
                <a:ext uri="{FF2B5EF4-FFF2-40B4-BE49-F238E27FC236}">
                  <a16:creationId xmlns:a16="http://schemas.microsoft.com/office/drawing/2014/main" id="{6AE34F44-1D8C-3C76-3D85-4F61A7666F81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Google Shape;657;p23">
              <a:extLst>
                <a:ext uri="{FF2B5EF4-FFF2-40B4-BE49-F238E27FC236}">
                  <a16:creationId xmlns:a16="http://schemas.microsoft.com/office/drawing/2014/main" id="{AEA32AB6-3F24-A8EA-F160-65F43FED4696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Google Shape;658;p23">
              <a:extLst>
                <a:ext uri="{FF2B5EF4-FFF2-40B4-BE49-F238E27FC236}">
                  <a16:creationId xmlns:a16="http://schemas.microsoft.com/office/drawing/2014/main" id="{69C51A3A-5323-3173-2176-42798E69FE8D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Google Shape;659;p23">
              <a:extLst>
                <a:ext uri="{FF2B5EF4-FFF2-40B4-BE49-F238E27FC236}">
                  <a16:creationId xmlns:a16="http://schemas.microsoft.com/office/drawing/2014/main" id="{B368C51C-0FBA-CF49-8A9D-63A339B08452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Google Shape;660;p23">
              <a:extLst>
                <a:ext uri="{FF2B5EF4-FFF2-40B4-BE49-F238E27FC236}">
                  <a16:creationId xmlns:a16="http://schemas.microsoft.com/office/drawing/2014/main" id="{CE170608-43AE-020E-4A2C-7D3D0EBB020A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Google Shape;661;p23">
              <a:extLst>
                <a:ext uri="{FF2B5EF4-FFF2-40B4-BE49-F238E27FC236}">
                  <a16:creationId xmlns:a16="http://schemas.microsoft.com/office/drawing/2014/main" id="{8A657951-8434-79C3-F272-6D838D711E88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Google Shape;662;p23">
              <a:extLst>
                <a:ext uri="{FF2B5EF4-FFF2-40B4-BE49-F238E27FC236}">
                  <a16:creationId xmlns:a16="http://schemas.microsoft.com/office/drawing/2014/main" id="{4D81012A-2B5B-88D8-9A05-E4A50A19FF70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Google Shape;663;p23">
              <a:extLst>
                <a:ext uri="{FF2B5EF4-FFF2-40B4-BE49-F238E27FC236}">
                  <a16:creationId xmlns:a16="http://schemas.microsoft.com/office/drawing/2014/main" id="{FCC704B4-02ED-F26C-DF46-6AF7C5B74D88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Google Shape;664;p23">
              <a:extLst>
                <a:ext uri="{FF2B5EF4-FFF2-40B4-BE49-F238E27FC236}">
                  <a16:creationId xmlns:a16="http://schemas.microsoft.com/office/drawing/2014/main" id="{4EE684A8-843C-0F24-A530-49682417BC5B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Google Shape;665;p23">
              <a:extLst>
                <a:ext uri="{FF2B5EF4-FFF2-40B4-BE49-F238E27FC236}">
                  <a16:creationId xmlns:a16="http://schemas.microsoft.com/office/drawing/2014/main" id="{D930883B-0C37-481F-28DD-73F5EF180A16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Google Shape;666;p23">
              <a:extLst>
                <a:ext uri="{FF2B5EF4-FFF2-40B4-BE49-F238E27FC236}">
                  <a16:creationId xmlns:a16="http://schemas.microsoft.com/office/drawing/2014/main" id="{E0B24097-15A8-934F-6CEC-95A9CDF2FD45}"/>
                </a:ext>
              </a:extLst>
            </p:cNvPr>
            <p:cNvSpPr/>
            <p:nvPr/>
          </p:nvSpPr>
          <p:spPr>
            <a:xfrm>
              <a:off x="2923099" y="1107719"/>
              <a:ext cx="1171115" cy="392644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Ă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 trưa </a:t>
              </a:r>
            </a:p>
            <a:p>
              <a:pPr algn="ctr">
                <a:defRPr/>
              </a:pP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11 giờ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7" name="Google Shape;667;p23">
              <a:extLst>
                <a:ext uri="{FF2B5EF4-FFF2-40B4-BE49-F238E27FC236}">
                  <a16:creationId xmlns:a16="http://schemas.microsoft.com/office/drawing/2014/main" id="{101A998B-9B2A-F010-515B-AE6A6110C8A6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Google Shape;668;p23">
              <a:extLst>
                <a:ext uri="{FF2B5EF4-FFF2-40B4-BE49-F238E27FC236}">
                  <a16:creationId xmlns:a16="http://schemas.microsoft.com/office/drawing/2014/main" id="{2B5B0843-8DC5-E3C4-0794-84A80A5A2225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Google Shape;669;p23">
              <a:extLst>
                <a:ext uri="{FF2B5EF4-FFF2-40B4-BE49-F238E27FC236}">
                  <a16:creationId xmlns:a16="http://schemas.microsoft.com/office/drawing/2014/main" id="{D26C6B46-C55E-B64A-EA87-7D59C9BCFEAE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Google Shape;670;p23">
              <a:extLst>
                <a:ext uri="{FF2B5EF4-FFF2-40B4-BE49-F238E27FC236}">
                  <a16:creationId xmlns:a16="http://schemas.microsoft.com/office/drawing/2014/main" id="{26F53DF8-536A-29E9-CA31-1F2A67251393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Google Shape;671;p23">
              <a:extLst>
                <a:ext uri="{FF2B5EF4-FFF2-40B4-BE49-F238E27FC236}">
                  <a16:creationId xmlns:a16="http://schemas.microsoft.com/office/drawing/2014/main" id="{1B1B0D2B-6778-E72A-C6F0-F3A83C4E83BD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Google Shape;672;p23">
              <a:extLst>
                <a:ext uri="{FF2B5EF4-FFF2-40B4-BE49-F238E27FC236}">
                  <a16:creationId xmlns:a16="http://schemas.microsoft.com/office/drawing/2014/main" id="{7ED03A1E-17D5-A3AB-B4B3-C8075D7265B5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Google Shape;673;p23">
              <a:extLst>
                <a:ext uri="{FF2B5EF4-FFF2-40B4-BE49-F238E27FC236}">
                  <a16:creationId xmlns:a16="http://schemas.microsoft.com/office/drawing/2014/main" id="{2230A031-374B-F92F-59A9-9B0226A7166F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Google Shape;674;p23">
              <a:extLst>
                <a:ext uri="{FF2B5EF4-FFF2-40B4-BE49-F238E27FC236}">
                  <a16:creationId xmlns:a16="http://schemas.microsoft.com/office/drawing/2014/main" id="{A604CAC0-7B50-E3FB-48F6-1F3D8ECAB203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Google Shape;675;p23">
              <a:extLst>
                <a:ext uri="{FF2B5EF4-FFF2-40B4-BE49-F238E27FC236}">
                  <a16:creationId xmlns:a16="http://schemas.microsoft.com/office/drawing/2014/main" id="{63C3AB45-B779-9D41-6B3F-C89AF7BFE1B3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Google Shape;676;p23">
              <a:extLst>
                <a:ext uri="{FF2B5EF4-FFF2-40B4-BE49-F238E27FC236}">
                  <a16:creationId xmlns:a16="http://schemas.microsoft.com/office/drawing/2014/main" id="{3145CD9A-5049-0C6B-E90D-E7DAB1C01142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7" name="Google Shape;644;p23">
            <a:extLst>
              <a:ext uri="{FF2B5EF4-FFF2-40B4-BE49-F238E27FC236}">
                <a16:creationId xmlns:a16="http://schemas.microsoft.com/office/drawing/2014/main" id="{EE5C5454-6D48-CBA6-06BA-062552A64D41}"/>
              </a:ext>
            </a:extLst>
          </p:cNvPr>
          <p:cNvGrpSpPr/>
          <p:nvPr/>
        </p:nvGrpSpPr>
        <p:grpSpPr>
          <a:xfrm>
            <a:off x="4234809" y="254916"/>
            <a:ext cx="1132702" cy="773258"/>
            <a:chOff x="2915016" y="1032157"/>
            <a:chExt cx="1212891" cy="632717"/>
          </a:xfrm>
        </p:grpSpPr>
        <p:sp>
          <p:nvSpPr>
            <p:cNvPr id="448" name="Google Shape;645;p23">
              <a:extLst>
                <a:ext uri="{FF2B5EF4-FFF2-40B4-BE49-F238E27FC236}">
                  <a16:creationId xmlns:a16="http://schemas.microsoft.com/office/drawing/2014/main" id="{438164EC-2F0E-CE65-1DFA-F5B7B98AD661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Google Shape;646;p23">
              <a:extLst>
                <a:ext uri="{FF2B5EF4-FFF2-40B4-BE49-F238E27FC236}">
                  <a16:creationId xmlns:a16="http://schemas.microsoft.com/office/drawing/2014/main" id="{CB2D49F8-92D7-59D1-945B-CEB01AC3EDAF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Google Shape;647;p23">
              <a:extLst>
                <a:ext uri="{FF2B5EF4-FFF2-40B4-BE49-F238E27FC236}">
                  <a16:creationId xmlns:a16="http://schemas.microsoft.com/office/drawing/2014/main" id="{B5B8C0A0-5564-1F36-7A72-EEAEC94FF6DA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Google Shape;648;p23">
              <a:extLst>
                <a:ext uri="{FF2B5EF4-FFF2-40B4-BE49-F238E27FC236}">
                  <a16:creationId xmlns:a16="http://schemas.microsoft.com/office/drawing/2014/main" id="{FE4258D5-1B51-7673-0A92-183654BC2412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Google Shape;649;p23">
              <a:extLst>
                <a:ext uri="{FF2B5EF4-FFF2-40B4-BE49-F238E27FC236}">
                  <a16:creationId xmlns:a16="http://schemas.microsoft.com/office/drawing/2014/main" id="{FEB4BBEC-AD56-81BA-4976-5CC9EB10C13C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Google Shape;650;p23">
              <a:extLst>
                <a:ext uri="{FF2B5EF4-FFF2-40B4-BE49-F238E27FC236}">
                  <a16:creationId xmlns:a16="http://schemas.microsoft.com/office/drawing/2014/main" id="{EC468DEA-5ACC-D259-F84B-00957AC7DC6E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Google Shape;651;p23">
              <a:extLst>
                <a:ext uri="{FF2B5EF4-FFF2-40B4-BE49-F238E27FC236}">
                  <a16:creationId xmlns:a16="http://schemas.microsoft.com/office/drawing/2014/main" id="{C254DF27-FE0A-5521-0F90-F59F283A460E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Google Shape;652;p23">
              <a:extLst>
                <a:ext uri="{FF2B5EF4-FFF2-40B4-BE49-F238E27FC236}">
                  <a16:creationId xmlns:a16="http://schemas.microsoft.com/office/drawing/2014/main" id="{DDBC44BF-FB27-EE4F-0D0D-C04B250EDD39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Google Shape;653;p23">
              <a:extLst>
                <a:ext uri="{FF2B5EF4-FFF2-40B4-BE49-F238E27FC236}">
                  <a16:creationId xmlns:a16="http://schemas.microsoft.com/office/drawing/2014/main" id="{A4025290-E94C-2FDF-D00F-914A4956B7ED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Google Shape;654;p23">
              <a:extLst>
                <a:ext uri="{FF2B5EF4-FFF2-40B4-BE49-F238E27FC236}">
                  <a16:creationId xmlns:a16="http://schemas.microsoft.com/office/drawing/2014/main" id="{36B6AE88-5135-670C-065B-D7D328C3B02F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Google Shape;655;p23">
              <a:extLst>
                <a:ext uri="{FF2B5EF4-FFF2-40B4-BE49-F238E27FC236}">
                  <a16:creationId xmlns:a16="http://schemas.microsoft.com/office/drawing/2014/main" id="{B779A1DE-B100-F0F6-13F6-EDF4AB0F2A6D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Google Shape;656;p23">
              <a:extLst>
                <a:ext uri="{FF2B5EF4-FFF2-40B4-BE49-F238E27FC236}">
                  <a16:creationId xmlns:a16="http://schemas.microsoft.com/office/drawing/2014/main" id="{DE5B89FA-AB07-F1C6-54E4-3CE3E674186F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Google Shape;657;p23">
              <a:extLst>
                <a:ext uri="{FF2B5EF4-FFF2-40B4-BE49-F238E27FC236}">
                  <a16:creationId xmlns:a16="http://schemas.microsoft.com/office/drawing/2014/main" id="{C0D2EBD4-C5F5-FF89-2395-13B7EDD3C0E3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Google Shape;658;p23">
              <a:extLst>
                <a:ext uri="{FF2B5EF4-FFF2-40B4-BE49-F238E27FC236}">
                  <a16:creationId xmlns:a16="http://schemas.microsoft.com/office/drawing/2014/main" id="{E8350744-2846-64B7-DEA7-EEDC29BB0337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Google Shape;659;p23">
              <a:extLst>
                <a:ext uri="{FF2B5EF4-FFF2-40B4-BE49-F238E27FC236}">
                  <a16:creationId xmlns:a16="http://schemas.microsoft.com/office/drawing/2014/main" id="{FB9C5B95-1455-6007-DE3B-F8745136F4A9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Google Shape;660;p23">
              <a:extLst>
                <a:ext uri="{FF2B5EF4-FFF2-40B4-BE49-F238E27FC236}">
                  <a16:creationId xmlns:a16="http://schemas.microsoft.com/office/drawing/2014/main" id="{5568CDB6-5D0A-3C74-2F13-88572754082F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Google Shape;661;p23">
              <a:extLst>
                <a:ext uri="{FF2B5EF4-FFF2-40B4-BE49-F238E27FC236}">
                  <a16:creationId xmlns:a16="http://schemas.microsoft.com/office/drawing/2014/main" id="{177C9A04-D202-2656-E327-8BB1B666D3A7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Google Shape;662;p23">
              <a:extLst>
                <a:ext uri="{FF2B5EF4-FFF2-40B4-BE49-F238E27FC236}">
                  <a16:creationId xmlns:a16="http://schemas.microsoft.com/office/drawing/2014/main" id="{57C80B7B-4D2C-2EAB-FD0B-7B188A6F1CDD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Google Shape;663;p23">
              <a:extLst>
                <a:ext uri="{FF2B5EF4-FFF2-40B4-BE49-F238E27FC236}">
                  <a16:creationId xmlns:a16="http://schemas.microsoft.com/office/drawing/2014/main" id="{B18F2DDD-8CF1-E323-1221-F188C289D7E4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Google Shape;664;p23">
              <a:extLst>
                <a:ext uri="{FF2B5EF4-FFF2-40B4-BE49-F238E27FC236}">
                  <a16:creationId xmlns:a16="http://schemas.microsoft.com/office/drawing/2014/main" id="{90EF02AA-EB20-3F19-080B-C433898B2453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Google Shape;665;p23">
              <a:extLst>
                <a:ext uri="{FF2B5EF4-FFF2-40B4-BE49-F238E27FC236}">
                  <a16:creationId xmlns:a16="http://schemas.microsoft.com/office/drawing/2014/main" id="{C599441B-E6C3-9094-BE2C-E4B3C0E9977C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Google Shape;666;p23">
              <a:extLst>
                <a:ext uri="{FF2B5EF4-FFF2-40B4-BE49-F238E27FC236}">
                  <a16:creationId xmlns:a16="http://schemas.microsoft.com/office/drawing/2014/main" id="{E4A03778-F5DC-8A33-12F3-CB9F347A69DB}"/>
                </a:ext>
              </a:extLst>
            </p:cNvPr>
            <p:cNvSpPr/>
            <p:nvPr/>
          </p:nvSpPr>
          <p:spPr>
            <a:xfrm>
              <a:off x="2923099" y="1032157"/>
              <a:ext cx="1171115" cy="632717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Ăn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sáng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: 6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giờ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15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phút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70" name="Google Shape;667;p23">
              <a:extLst>
                <a:ext uri="{FF2B5EF4-FFF2-40B4-BE49-F238E27FC236}">
                  <a16:creationId xmlns:a16="http://schemas.microsoft.com/office/drawing/2014/main" id="{87C91F85-A2AF-7B9A-293D-A1D8C74C2BA7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Google Shape;668;p23">
              <a:extLst>
                <a:ext uri="{FF2B5EF4-FFF2-40B4-BE49-F238E27FC236}">
                  <a16:creationId xmlns:a16="http://schemas.microsoft.com/office/drawing/2014/main" id="{E955DBDE-8D1D-B076-3FBE-669E31553543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Google Shape;669;p23">
              <a:extLst>
                <a:ext uri="{FF2B5EF4-FFF2-40B4-BE49-F238E27FC236}">
                  <a16:creationId xmlns:a16="http://schemas.microsoft.com/office/drawing/2014/main" id="{55F610F8-C709-325E-0C79-5C10FCBF7F53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Google Shape;670;p23">
              <a:extLst>
                <a:ext uri="{FF2B5EF4-FFF2-40B4-BE49-F238E27FC236}">
                  <a16:creationId xmlns:a16="http://schemas.microsoft.com/office/drawing/2014/main" id="{0E5BED21-913C-3216-1A36-09AB39B3530B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Google Shape;671;p23">
              <a:extLst>
                <a:ext uri="{FF2B5EF4-FFF2-40B4-BE49-F238E27FC236}">
                  <a16:creationId xmlns:a16="http://schemas.microsoft.com/office/drawing/2014/main" id="{ECA97A28-8CE4-EE30-1094-7D5413130CAD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Google Shape;672;p23">
              <a:extLst>
                <a:ext uri="{FF2B5EF4-FFF2-40B4-BE49-F238E27FC236}">
                  <a16:creationId xmlns:a16="http://schemas.microsoft.com/office/drawing/2014/main" id="{AAD9AA5F-CF03-0A01-4FF2-906BCA6008B5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Google Shape;673;p23">
              <a:extLst>
                <a:ext uri="{FF2B5EF4-FFF2-40B4-BE49-F238E27FC236}">
                  <a16:creationId xmlns:a16="http://schemas.microsoft.com/office/drawing/2014/main" id="{B07FC08B-0A83-8B3F-9FB9-57A73C90332F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Google Shape;674;p23">
              <a:extLst>
                <a:ext uri="{FF2B5EF4-FFF2-40B4-BE49-F238E27FC236}">
                  <a16:creationId xmlns:a16="http://schemas.microsoft.com/office/drawing/2014/main" id="{00DEB7B7-F66A-A820-4B1E-FD022366B9A9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Google Shape;675;p23">
              <a:extLst>
                <a:ext uri="{FF2B5EF4-FFF2-40B4-BE49-F238E27FC236}">
                  <a16:creationId xmlns:a16="http://schemas.microsoft.com/office/drawing/2014/main" id="{2FCA6AEA-5D19-30A7-656A-7B65E0AF58BA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Google Shape;676;p23">
              <a:extLst>
                <a:ext uri="{FF2B5EF4-FFF2-40B4-BE49-F238E27FC236}">
                  <a16:creationId xmlns:a16="http://schemas.microsoft.com/office/drawing/2014/main" id="{F92A5BDA-042B-EEF1-2FC9-A1ECFB31B80E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1" name="Google Shape;501;p23">
            <a:extLst>
              <a:ext uri="{FF2B5EF4-FFF2-40B4-BE49-F238E27FC236}">
                <a16:creationId xmlns:a16="http://schemas.microsoft.com/office/drawing/2014/main" id="{7BB19FE0-9391-9188-CFD0-DAF93F18EFA3}"/>
              </a:ext>
            </a:extLst>
          </p:cNvPr>
          <p:cNvGrpSpPr/>
          <p:nvPr/>
        </p:nvGrpSpPr>
        <p:grpSpPr>
          <a:xfrm flipH="1">
            <a:off x="10353985" y="4433102"/>
            <a:ext cx="1111828" cy="694251"/>
            <a:chOff x="2770427" y="1967815"/>
            <a:chExt cx="855977" cy="510271"/>
          </a:xfrm>
        </p:grpSpPr>
        <p:sp>
          <p:nvSpPr>
            <p:cNvPr id="482" name="Google Shape;502;p23">
              <a:extLst>
                <a:ext uri="{FF2B5EF4-FFF2-40B4-BE49-F238E27FC236}">
                  <a16:creationId xmlns:a16="http://schemas.microsoft.com/office/drawing/2014/main" id="{EC410B7F-A50D-EE4D-4DB3-1E177221FAEA}"/>
                </a:ext>
              </a:extLst>
            </p:cNvPr>
            <p:cNvSpPr/>
            <p:nvPr/>
          </p:nvSpPr>
          <p:spPr>
            <a:xfrm>
              <a:off x="2770971" y="1967815"/>
              <a:ext cx="855434" cy="510271"/>
            </a:xfrm>
            <a:custGeom>
              <a:avLst/>
              <a:gdLst/>
              <a:ahLst/>
              <a:cxnLst/>
              <a:rect l="l" t="t" r="r" b="b"/>
              <a:pathLst>
                <a:path w="37780" h="22536" extrusionOk="0">
                  <a:moveTo>
                    <a:pt x="33207" y="2114"/>
                  </a:moveTo>
                  <a:cubicBezTo>
                    <a:pt x="34493" y="2829"/>
                    <a:pt x="35969" y="3365"/>
                    <a:pt x="36481" y="4793"/>
                  </a:cubicBezTo>
                  <a:cubicBezTo>
                    <a:pt x="36529" y="4924"/>
                    <a:pt x="36553" y="5055"/>
                    <a:pt x="36588" y="5198"/>
                  </a:cubicBezTo>
                  <a:cubicBezTo>
                    <a:pt x="35624" y="4698"/>
                    <a:pt x="34672" y="4162"/>
                    <a:pt x="33731" y="3603"/>
                  </a:cubicBezTo>
                  <a:cubicBezTo>
                    <a:pt x="33648" y="3317"/>
                    <a:pt x="33564" y="3043"/>
                    <a:pt x="33469" y="2769"/>
                  </a:cubicBezTo>
                  <a:cubicBezTo>
                    <a:pt x="33386" y="2531"/>
                    <a:pt x="33302" y="2317"/>
                    <a:pt x="33207" y="2114"/>
                  </a:cubicBezTo>
                  <a:close/>
                  <a:moveTo>
                    <a:pt x="33850" y="4031"/>
                  </a:moveTo>
                  <a:lnTo>
                    <a:pt x="33850" y="4031"/>
                  </a:lnTo>
                  <a:cubicBezTo>
                    <a:pt x="34779" y="4627"/>
                    <a:pt x="35731" y="5174"/>
                    <a:pt x="36708" y="5698"/>
                  </a:cubicBezTo>
                  <a:cubicBezTo>
                    <a:pt x="36803" y="6222"/>
                    <a:pt x="36850" y="6770"/>
                    <a:pt x="36910" y="7306"/>
                  </a:cubicBezTo>
                  <a:cubicBezTo>
                    <a:pt x="36077" y="6639"/>
                    <a:pt x="35136" y="6079"/>
                    <a:pt x="34207" y="5555"/>
                  </a:cubicBezTo>
                  <a:cubicBezTo>
                    <a:pt x="34100" y="5043"/>
                    <a:pt x="33981" y="4543"/>
                    <a:pt x="33850" y="4031"/>
                  </a:cubicBezTo>
                  <a:close/>
                  <a:moveTo>
                    <a:pt x="34279" y="5853"/>
                  </a:moveTo>
                  <a:cubicBezTo>
                    <a:pt x="35184" y="6448"/>
                    <a:pt x="36053" y="7103"/>
                    <a:pt x="36958" y="7722"/>
                  </a:cubicBezTo>
                  <a:cubicBezTo>
                    <a:pt x="36958" y="7806"/>
                    <a:pt x="36969" y="7889"/>
                    <a:pt x="36981" y="7972"/>
                  </a:cubicBezTo>
                  <a:cubicBezTo>
                    <a:pt x="37041" y="8401"/>
                    <a:pt x="37100" y="8830"/>
                    <a:pt x="37148" y="9246"/>
                  </a:cubicBezTo>
                  <a:cubicBezTo>
                    <a:pt x="36338" y="8687"/>
                    <a:pt x="35457" y="8198"/>
                    <a:pt x="34600" y="7722"/>
                  </a:cubicBezTo>
                  <a:cubicBezTo>
                    <a:pt x="34505" y="7103"/>
                    <a:pt x="34398" y="6472"/>
                    <a:pt x="34279" y="5853"/>
                  </a:cubicBezTo>
                  <a:close/>
                  <a:moveTo>
                    <a:pt x="34648" y="8032"/>
                  </a:moveTo>
                  <a:lnTo>
                    <a:pt x="34648" y="8032"/>
                  </a:lnTo>
                  <a:cubicBezTo>
                    <a:pt x="35469" y="8591"/>
                    <a:pt x="36315" y="9151"/>
                    <a:pt x="37184" y="9603"/>
                  </a:cubicBezTo>
                  <a:cubicBezTo>
                    <a:pt x="37220" y="10139"/>
                    <a:pt x="37243" y="10675"/>
                    <a:pt x="37208" y="11223"/>
                  </a:cubicBezTo>
                  <a:cubicBezTo>
                    <a:pt x="36434" y="10615"/>
                    <a:pt x="35612" y="10080"/>
                    <a:pt x="34850" y="9461"/>
                  </a:cubicBezTo>
                  <a:cubicBezTo>
                    <a:pt x="34791" y="8984"/>
                    <a:pt x="34731" y="8508"/>
                    <a:pt x="34648" y="8032"/>
                  </a:cubicBezTo>
                  <a:close/>
                  <a:moveTo>
                    <a:pt x="34874" y="9734"/>
                  </a:moveTo>
                  <a:lnTo>
                    <a:pt x="34874" y="9734"/>
                  </a:lnTo>
                  <a:cubicBezTo>
                    <a:pt x="35612" y="10377"/>
                    <a:pt x="36350" y="11044"/>
                    <a:pt x="37172" y="11544"/>
                  </a:cubicBezTo>
                  <a:cubicBezTo>
                    <a:pt x="37136" y="12008"/>
                    <a:pt x="37100" y="12449"/>
                    <a:pt x="37077" y="12901"/>
                  </a:cubicBezTo>
                  <a:cubicBezTo>
                    <a:pt x="36398" y="12366"/>
                    <a:pt x="35719" y="11818"/>
                    <a:pt x="35029" y="11294"/>
                  </a:cubicBezTo>
                  <a:cubicBezTo>
                    <a:pt x="34981" y="10770"/>
                    <a:pt x="34934" y="10258"/>
                    <a:pt x="34874" y="9734"/>
                  </a:cubicBezTo>
                  <a:close/>
                  <a:moveTo>
                    <a:pt x="35053" y="11651"/>
                  </a:moveTo>
                  <a:cubicBezTo>
                    <a:pt x="35707" y="12199"/>
                    <a:pt x="36362" y="12747"/>
                    <a:pt x="37029" y="13282"/>
                  </a:cubicBezTo>
                  <a:cubicBezTo>
                    <a:pt x="37029" y="13294"/>
                    <a:pt x="37041" y="13294"/>
                    <a:pt x="37053" y="13294"/>
                  </a:cubicBezTo>
                  <a:cubicBezTo>
                    <a:pt x="37029" y="13830"/>
                    <a:pt x="37017" y="14354"/>
                    <a:pt x="37029" y="14914"/>
                  </a:cubicBezTo>
                  <a:cubicBezTo>
                    <a:pt x="36779" y="14723"/>
                    <a:pt x="36529" y="14545"/>
                    <a:pt x="36279" y="14354"/>
                  </a:cubicBezTo>
                  <a:cubicBezTo>
                    <a:pt x="35910" y="14092"/>
                    <a:pt x="35553" y="13711"/>
                    <a:pt x="35136" y="13521"/>
                  </a:cubicBezTo>
                  <a:cubicBezTo>
                    <a:pt x="35136" y="13509"/>
                    <a:pt x="35136" y="13485"/>
                    <a:pt x="35124" y="13473"/>
                  </a:cubicBezTo>
                  <a:cubicBezTo>
                    <a:pt x="35124" y="12866"/>
                    <a:pt x="35088" y="12247"/>
                    <a:pt x="35053" y="11651"/>
                  </a:cubicBezTo>
                  <a:close/>
                  <a:moveTo>
                    <a:pt x="35148" y="13866"/>
                  </a:moveTo>
                  <a:lnTo>
                    <a:pt x="35148" y="13866"/>
                  </a:lnTo>
                  <a:cubicBezTo>
                    <a:pt x="35410" y="14164"/>
                    <a:pt x="35779" y="14402"/>
                    <a:pt x="36077" y="14628"/>
                  </a:cubicBezTo>
                  <a:cubicBezTo>
                    <a:pt x="36386" y="14878"/>
                    <a:pt x="36708" y="15140"/>
                    <a:pt x="37053" y="15354"/>
                  </a:cubicBezTo>
                  <a:cubicBezTo>
                    <a:pt x="37089" y="15985"/>
                    <a:pt x="37112" y="16640"/>
                    <a:pt x="37065" y="17271"/>
                  </a:cubicBezTo>
                  <a:cubicBezTo>
                    <a:pt x="36469" y="16795"/>
                    <a:pt x="35838" y="16319"/>
                    <a:pt x="35195" y="15890"/>
                  </a:cubicBezTo>
                  <a:cubicBezTo>
                    <a:pt x="35207" y="15199"/>
                    <a:pt x="35172" y="14497"/>
                    <a:pt x="35148" y="13866"/>
                  </a:cubicBezTo>
                  <a:close/>
                  <a:moveTo>
                    <a:pt x="35172" y="16259"/>
                  </a:moveTo>
                  <a:cubicBezTo>
                    <a:pt x="35767" y="16759"/>
                    <a:pt x="36398" y="17247"/>
                    <a:pt x="37017" y="17676"/>
                  </a:cubicBezTo>
                  <a:cubicBezTo>
                    <a:pt x="36993" y="17866"/>
                    <a:pt x="36969" y="18057"/>
                    <a:pt x="36922" y="18235"/>
                  </a:cubicBezTo>
                  <a:cubicBezTo>
                    <a:pt x="36815" y="18664"/>
                    <a:pt x="36660" y="19033"/>
                    <a:pt x="36469" y="19355"/>
                  </a:cubicBezTo>
                  <a:cubicBezTo>
                    <a:pt x="35957" y="18866"/>
                    <a:pt x="35338" y="18450"/>
                    <a:pt x="34743" y="18033"/>
                  </a:cubicBezTo>
                  <a:cubicBezTo>
                    <a:pt x="34791" y="17950"/>
                    <a:pt x="34838" y="17854"/>
                    <a:pt x="34874" y="17759"/>
                  </a:cubicBezTo>
                  <a:cubicBezTo>
                    <a:pt x="35053" y="17319"/>
                    <a:pt x="35148" y="16795"/>
                    <a:pt x="35172" y="16259"/>
                  </a:cubicBezTo>
                  <a:close/>
                  <a:moveTo>
                    <a:pt x="11239" y="417"/>
                  </a:moveTo>
                  <a:cubicBezTo>
                    <a:pt x="14465" y="417"/>
                    <a:pt x="17706" y="605"/>
                    <a:pt x="20872" y="721"/>
                  </a:cubicBezTo>
                  <a:cubicBezTo>
                    <a:pt x="23789" y="829"/>
                    <a:pt x="26706" y="960"/>
                    <a:pt x="29611" y="1150"/>
                  </a:cubicBezTo>
                  <a:cubicBezTo>
                    <a:pt x="31135" y="1245"/>
                    <a:pt x="32088" y="1388"/>
                    <a:pt x="32909" y="2924"/>
                  </a:cubicBezTo>
                  <a:cubicBezTo>
                    <a:pt x="32993" y="3067"/>
                    <a:pt x="33052" y="3234"/>
                    <a:pt x="33100" y="3400"/>
                  </a:cubicBezTo>
                  <a:cubicBezTo>
                    <a:pt x="33076" y="3460"/>
                    <a:pt x="33076" y="3543"/>
                    <a:pt x="33148" y="3579"/>
                  </a:cubicBezTo>
                  <a:cubicBezTo>
                    <a:pt x="33148" y="3591"/>
                    <a:pt x="33159" y="3591"/>
                    <a:pt x="33159" y="3591"/>
                  </a:cubicBezTo>
                  <a:cubicBezTo>
                    <a:pt x="33267" y="3984"/>
                    <a:pt x="33338" y="4400"/>
                    <a:pt x="33433" y="4746"/>
                  </a:cubicBezTo>
                  <a:cubicBezTo>
                    <a:pt x="33850" y="6365"/>
                    <a:pt x="34148" y="8020"/>
                    <a:pt x="34338" y="9675"/>
                  </a:cubicBezTo>
                  <a:cubicBezTo>
                    <a:pt x="34398" y="10139"/>
                    <a:pt x="34433" y="10604"/>
                    <a:pt x="34469" y="11068"/>
                  </a:cubicBezTo>
                  <a:cubicBezTo>
                    <a:pt x="34469" y="11092"/>
                    <a:pt x="34469" y="11127"/>
                    <a:pt x="34481" y="11151"/>
                  </a:cubicBezTo>
                  <a:cubicBezTo>
                    <a:pt x="34541" y="11925"/>
                    <a:pt x="34588" y="12699"/>
                    <a:pt x="34600" y="13473"/>
                  </a:cubicBezTo>
                  <a:cubicBezTo>
                    <a:pt x="34612" y="14164"/>
                    <a:pt x="34624" y="14926"/>
                    <a:pt x="34553" y="15652"/>
                  </a:cubicBezTo>
                  <a:cubicBezTo>
                    <a:pt x="34553" y="15652"/>
                    <a:pt x="34553" y="15664"/>
                    <a:pt x="34553" y="15676"/>
                  </a:cubicBezTo>
                  <a:cubicBezTo>
                    <a:pt x="34398" y="17140"/>
                    <a:pt x="33850" y="18450"/>
                    <a:pt x="32052" y="18652"/>
                  </a:cubicBezTo>
                  <a:cubicBezTo>
                    <a:pt x="29195" y="18986"/>
                    <a:pt x="26266" y="18914"/>
                    <a:pt x="23384" y="19009"/>
                  </a:cubicBezTo>
                  <a:cubicBezTo>
                    <a:pt x="17908" y="19212"/>
                    <a:pt x="12419" y="19414"/>
                    <a:pt x="6942" y="19676"/>
                  </a:cubicBezTo>
                  <a:cubicBezTo>
                    <a:pt x="6942" y="19676"/>
                    <a:pt x="6930" y="19664"/>
                    <a:pt x="6918" y="19652"/>
                  </a:cubicBezTo>
                  <a:cubicBezTo>
                    <a:pt x="6892" y="19631"/>
                    <a:pt x="6865" y="19622"/>
                    <a:pt x="6839" y="19622"/>
                  </a:cubicBezTo>
                  <a:cubicBezTo>
                    <a:pt x="6793" y="19622"/>
                    <a:pt x="6750" y="19650"/>
                    <a:pt x="6728" y="19688"/>
                  </a:cubicBezTo>
                  <a:cubicBezTo>
                    <a:pt x="6561" y="19700"/>
                    <a:pt x="6394" y="19700"/>
                    <a:pt x="6239" y="19712"/>
                  </a:cubicBezTo>
                  <a:cubicBezTo>
                    <a:pt x="6216" y="19688"/>
                    <a:pt x="6180" y="19676"/>
                    <a:pt x="6144" y="19676"/>
                  </a:cubicBezTo>
                  <a:cubicBezTo>
                    <a:pt x="5180" y="19652"/>
                    <a:pt x="4215" y="19617"/>
                    <a:pt x="3263" y="19605"/>
                  </a:cubicBezTo>
                  <a:lnTo>
                    <a:pt x="3239" y="19605"/>
                  </a:lnTo>
                  <a:cubicBezTo>
                    <a:pt x="3231" y="19605"/>
                    <a:pt x="3222" y="19605"/>
                    <a:pt x="3214" y="19605"/>
                  </a:cubicBezTo>
                  <a:cubicBezTo>
                    <a:pt x="2537" y="19605"/>
                    <a:pt x="1629" y="18682"/>
                    <a:pt x="1394" y="18176"/>
                  </a:cubicBezTo>
                  <a:cubicBezTo>
                    <a:pt x="1167" y="17688"/>
                    <a:pt x="1155" y="17128"/>
                    <a:pt x="1108" y="16604"/>
                  </a:cubicBezTo>
                  <a:cubicBezTo>
                    <a:pt x="1025" y="15818"/>
                    <a:pt x="977" y="15033"/>
                    <a:pt x="917" y="14247"/>
                  </a:cubicBezTo>
                  <a:cubicBezTo>
                    <a:pt x="798" y="12782"/>
                    <a:pt x="703" y="11318"/>
                    <a:pt x="644" y="9853"/>
                  </a:cubicBezTo>
                  <a:cubicBezTo>
                    <a:pt x="584" y="8389"/>
                    <a:pt x="572" y="6925"/>
                    <a:pt x="620" y="5448"/>
                  </a:cubicBezTo>
                  <a:cubicBezTo>
                    <a:pt x="703" y="3448"/>
                    <a:pt x="727" y="1352"/>
                    <a:pt x="3239" y="960"/>
                  </a:cubicBezTo>
                  <a:cubicBezTo>
                    <a:pt x="5861" y="548"/>
                    <a:pt x="8545" y="417"/>
                    <a:pt x="11239" y="417"/>
                  </a:cubicBezTo>
                  <a:close/>
                  <a:moveTo>
                    <a:pt x="34576" y="18271"/>
                  </a:moveTo>
                  <a:cubicBezTo>
                    <a:pt x="35124" y="18747"/>
                    <a:pt x="35696" y="19236"/>
                    <a:pt x="36303" y="19593"/>
                  </a:cubicBezTo>
                  <a:cubicBezTo>
                    <a:pt x="35993" y="20021"/>
                    <a:pt x="35600" y="20355"/>
                    <a:pt x="35148" y="20617"/>
                  </a:cubicBezTo>
                  <a:cubicBezTo>
                    <a:pt x="34826" y="20283"/>
                    <a:pt x="34445" y="19986"/>
                    <a:pt x="34076" y="19712"/>
                  </a:cubicBezTo>
                  <a:cubicBezTo>
                    <a:pt x="33767" y="19486"/>
                    <a:pt x="33433" y="19224"/>
                    <a:pt x="33076" y="19057"/>
                  </a:cubicBezTo>
                  <a:cubicBezTo>
                    <a:pt x="33671" y="18926"/>
                    <a:pt x="34207" y="18724"/>
                    <a:pt x="34576" y="18271"/>
                  </a:cubicBezTo>
                  <a:close/>
                  <a:moveTo>
                    <a:pt x="32743" y="19117"/>
                  </a:moveTo>
                  <a:cubicBezTo>
                    <a:pt x="33029" y="19426"/>
                    <a:pt x="33433" y="19652"/>
                    <a:pt x="33767" y="19914"/>
                  </a:cubicBezTo>
                  <a:cubicBezTo>
                    <a:pt x="34136" y="20188"/>
                    <a:pt x="34469" y="20498"/>
                    <a:pt x="34814" y="20783"/>
                  </a:cubicBezTo>
                  <a:cubicBezTo>
                    <a:pt x="34255" y="21057"/>
                    <a:pt x="33636" y="21224"/>
                    <a:pt x="32981" y="21343"/>
                  </a:cubicBezTo>
                  <a:cubicBezTo>
                    <a:pt x="32588" y="20938"/>
                    <a:pt x="32100" y="20629"/>
                    <a:pt x="31647" y="20283"/>
                  </a:cubicBezTo>
                  <a:cubicBezTo>
                    <a:pt x="31243" y="19986"/>
                    <a:pt x="30838" y="19676"/>
                    <a:pt x="30433" y="19367"/>
                  </a:cubicBezTo>
                  <a:cubicBezTo>
                    <a:pt x="31207" y="19319"/>
                    <a:pt x="31981" y="19247"/>
                    <a:pt x="32731" y="19117"/>
                  </a:cubicBezTo>
                  <a:close/>
                  <a:moveTo>
                    <a:pt x="30016" y="19378"/>
                  </a:moveTo>
                  <a:cubicBezTo>
                    <a:pt x="30778" y="20081"/>
                    <a:pt x="31635" y="20891"/>
                    <a:pt x="32552" y="21414"/>
                  </a:cubicBezTo>
                  <a:cubicBezTo>
                    <a:pt x="31778" y="21522"/>
                    <a:pt x="30981" y="21557"/>
                    <a:pt x="30231" y="21581"/>
                  </a:cubicBezTo>
                  <a:cubicBezTo>
                    <a:pt x="30231" y="21569"/>
                    <a:pt x="30219" y="21557"/>
                    <a:pt x="30207" y="21557"/>
                  </a:cubicBezTo>
                  <a:cubicBezTo>
                    <a:pt x="29457" y="20760"/>
                    <a:pt x="28528" y="20081"/>
                    <a:pt x="27623" y="19450"/>
                  </a:cubicBezTo>
                  <a:cubicBezTo>
                    <a:pt x="28421" y="19426"/>
                    <a:pt x="29219" y="19414"/>
                    <a:pt x="30016" y="19378"/>
                  </a:cubicBezTo>
                  <a:close/>
                  <a:moveTo>
                    <a:pt x="27242" y="19462"/>
                  </a:moveTo>
                  <a:cubicBezTo>
                    <a:pt x="28111" y="20164"/>
                    <a:pt x="28945" y="20914"/>
                    <a:pt x="29826" y="21593"/>
                  </a:cubicBezTo>
                  <a:cubicBezTo>
                    <a:pt x="29754" y="21605"/>
                    <a:pt x="29671" y="21605"/>
                    <a:pt x="29588" y="21605"/>
                  </a:cubicBezTo>
                  <a:cubicBezTo>
                    <a:pt x="28897" y="21629"/>
                    <a:pt x="28206" y="21653"/>
                    <a:pt x="27516" y="21676"/>
                  </a:cubicBezTo>
                  <a:cubicBezTo>
                    <a:pt x="27504" y="21653"/>
                    <a:pt x="27492" y="21641"/>
                    <a:pt x="27480" y="21617"/>
                  </a:cubicBezTo>
                  <a:cubicBezTo>
                    <a:pt x="27087" y="21176"/>
                    <a:pt x="26563" y="20831"/>
                    <a:pt x="26087" y="20462"/>
                  </a:cubicBezTo>
                  <a:cubicBezTo>
                    <a:pt x="25682" y="20152"/>
                    <a:pt x="25278" y="19831"/>
                    <a:pt x="24861" y="19545"/>
                  </a:cubicBezTo>
                  <a:cubicBezTo>
                    <a:pt x="25647" y="19521"/>
                    <a:pt x="26444" y="19498"/>
                    <a:pt x="27242" y="19462"/>
                  </a:cubicBezTo>
                  <a:close/>
                  <a:moveTo>
                    <a:pt x="24444" y="19557"/>
                  </a:moveTo>
                  <a:cubicBezTo>
                    <a:pt x="24908" y="19962"/>
                    <a:pt x="25409" y="20331"/>
                    <a:pt x="25885" y="20712"/>
                  </a:cubicBezTo>
                  <a:cubicBezTo>
                    <a:pt x="26290" y="21033"/>
                    <a:pt x="26682" y="21391"/>
                    <a:pt x="27111" y="21688"/>
                  </a:cubicBezTo>
                  <a:cubicBezTo>
                    <a:pt x="26325" y="21700"/>
                    <a:pt x="25539" y="21724"/>
                    <a:pt x="24766" y="21736"/>
                  </a:cubicBezTo>
                  <a:cubicBezTo>
                    <a:pt x="24754" y="21724"/>
                    <a:pt x="24730" y="21712"/>
                    <a:pt x="24718" y="21688"/>
                  </a:cubicBezTo>
                  <a:cubicBezTo>
                    <a:pt x="23765" y="21045"/>
                    <a:pt x="22884" y="20426"/>
                    <a:pt x="22075" y="19640"/>
                  </a:cubicBezTo>
                  <a:cubicBezTo>
                    <a:pt x="22861" y="19617"/>
                    <a:pt x="23658" y="19581"/>
                    <a:pt x="24444" y="19557"/>
                  </a:cubicBezTo>
                  <a:close/>
                  <a:moveTo>
                    <a:pt x="21682" y="19652"/>
                  </a:moveTo>
                  <a:cubicBezTo>
                    <a:pt x="22372" y="20450"/>
                    <a:pt x="23253" y="21236"/>
                    <a:pt x="24194" y="21748"/>
                  </a:cubicBezTo>
                  <a:cubicBezTo>
                    <a:pt x="23492" y="21760"/>
                    <a:pt x="22789" y="21783"/>
                    <a:pt x="22087" y="21795"/>
                  </a:cubicBezTo>
                  <a:cubicBezTo>
                    <a:pt x="21075" y="21105"/>
                    <a:pt x="20075" y="20379"/>
                    <a:pt x="19039" y="19736"/>
                  </a:cubicBezTo>
                  <a:cubicBezTo>
                    <a:pt x="19920" y="19712"/>
                    <a:pt x="20801" y="19676"/>
                    <a:pt x="21682" y="19652"/>
                  </a:cubicBezTo>
                  <a:close/>
                  <a:moveTo>
                    <a:pt x="18598" y="19748"/>
                  </a:moveTo>
                  <a:cubicBezTo>
                    <a:pt x="19586" y="20486"/>
                    <a:pt x="20634" y="21129"/>
                    <a:pt x="21670" y="21807"/>
                  </a:cubicBezTo>
                  <a:cubicBezTo>
                    <a:pt x="20694" y="21819"/>
                    <a:pt x="19729" y="21831"/>
                    <a:pt x="18753" y="21855"/>
                  </a:cubicBezTo>
                  <a:cubicBezTo>
                    <a:pt x="18741" y="21843"/>
                    <a:pt x="18741" y="21843"/>
                    <a:pt x="18729" y="21831"/>
                  </a:cubicBezTo>
                  <a:cubicBezTo>
                    <a:pt x="17800" y="21212"/>
                    <a:pt x="16896" y="20557"/>
                    <a:pt x="16050" y="19831"/>
                  </a:cubicBezTo>
                  <a:cubicBezTo>
                    <a:pt x="16896" y="19807"/>
                    <a:pt x="17741" y="19771"/>
                    <a:pt x="18598" y="19748"/>
                  </a:cubicBezTo>
                  <a:close/>
                  <a:moveTo>
                    <a:pt x="15729" y="19831"/>
                  </a:moveTo>
                  <a:cubicBezTo>
                    <a:pt x="16491" y="20569"/>
                    <a:pt x="17300" y="21260"/>
                    <a:pt x="18158" y="21867"/>
                  </a:cubicBezTo>
                  <a:cubicBezTo>
                    <a:pt x="17550" y="21879"/>
                    <a:pt x="16955" y="21891"/>
                    <a:pt x="16348" y="21903"/>
                  </a:cubicBezTo>
                  <a:cubicBezTo>
                    <a:pt x="16336" y="21891"/>
                    <a:pt x="16324" y="21879"/>
                    <a:pt x="16312" y="21867"/>
                  </a:cubicBezTo>
                  <a:cubicBezTo>
                    <a:pt x="15491" y="21236"/>
                    <a:pt x="14729" y="20569"/>
                    <a:pt x="13955" y="19890"/>
                  </a:cubicBezTo>
                  <a:cubicBezTo>
                    <a:pt x="14550" y="19867"/>
                    <a:pt x="15145" y="19855"/>
                    <a:pt x="15729" y="19831"/>
                  </a:cubicBezTo>
                  <a:close/>
                  <a:moveTo>
                    <a:pt x="4751" y="20105"/>
                  </a:moveTo>
                  <a:cubicBezTo>
                    <a:pt x="5573" y="20736"/>
                    <a:pt x="6418" y="21343"/>
                    <a:pt x="7287" y="21938"/>
                  </a:cubicBezTo>
                  <a:cubicBezTo>
                    <a:pt x="5668" y="21700"/>
                    <a:pt x="4168" y="21188"/>
                    <a:pt x="2941" y="20129"/>
                  </a:cubicBezTo>
                  <a:cubicBezTo>
                    <a:pt x="2953" y="20129"/>
                    <a:pt x="2965" y="20140"/>
                    <a:pt x="2977" y="20140"/>
                  </a:cubicBezTo>
                  <a:cubicBezTo>
                    <a:pt x="3572" y="20129"/>
                    <a:pt x="4156" y="20117"/>
                    <a:pt x="4751" y="20105"/>
                  </a:cubicBezTo>
                  <a:close/>
                  <a:moveTo>
                    <a:pt x="13574" y="19902"/>
                  </a:moveTo>
                  <a:cubicBezTo>
                    <a:pt x="14288" y="20629"/>
                    <a:pt x="15074" y="21283"/>
                    <a:pt x="15884" y="21914"/>
                  </a:cubicBezTo>
                  <a:cubicBezTo>
                    <a:pt x="15574" y="21914"/>
                    <a:pt x="15264" y="21914"/>
                    <a:pt x="14955" y="21926"/>
                  </a:cubicBezTo>
                  <a:cubicBezTo>
                    <a:pt x="14871" y="21926"/>
                    <a:pt x="14776" y="21938"/>
                    <a:pt x="14693" y="21938"/>
                  </a:cubicBezTo>
                  <a:cubicBezTo>
                    <a:pt x="13788" y="21188"/>
                    <a:pt x="12752" y="20569"/>
                    <a:pt x="11752" y="19950"/>
                  </a:cubicBezTo>
                  <a:cubicBezTo>
                    <a:pt x="12359" y="19938"/>
                    <a:pt x="12966" y="19914"/>
                    <a:pt x="13574" y="19902"/>
                  </a:cubicBezTo>
                  <a:close/>
                  <a:moveTo>
                    <a:pt x="11335" y="19962"/>
                  </a:moveTo>
                  <a:cubicBezTo>
                    <a:pt x="12228" y="20641"/>
                    <a:pt x="13121" y="21367"/>
                    <a:pt x="14074" y="21962"/>
                  </a:cubicBezTo>
                  <a:cubicBezTo>
                    <a:pt x="13336" y="21986"/>
                    <a:pt x="12585" y="22034"/>
                    <a:pt x="11823" y="22057"/>
                  </a:cubicBezTo>
                  <a:cubicBezTo>
                    <a:pt x="11859" y="21998"/>
                    <a:pt x="11859" y="21914"/>
                    <a:pt x="11788" y="21855"/>
                  </a:cubicBezTo>
                  <a:cubicBezTo>
                    <a:pt x="10966" y="21236"/>
                    <a:pt x="10145" y="20617"/>
                    <a:pt x="9335" y="20009"/>
                  </a:cubicBezTo>
                  <a:cubicBezTo>
                    <a:pt x="10002" y="19998"/>
                    <a:pt x="10669" y="19974"/>
                    <a:pt x="11335" y="19962"/>
                  </a:cubicBezTo>
                  <a:close/>
                  <a:moveTo>
                    <a:pt x="8918" y="20021"/>
                  </a:moveTo>
                  <a:cubicBezTo>
                    <a:pt x="9811" y="20700"/>
                    <a:pt x="10692" y="21391"/>
                    <a:pt x="11597" y="22069"/>
                  </a:cubicBezTo>
                  <a:cubicBezTo>
                    <a:pt x="11053" y="22089"/>
                    <a:pt x="10516" y="22108"/>
                    <a:pt x="9981" y="22108"/>
                  </a:cubicBezTo>
                  <a:cubicBezTo>
                    <a:pt x="9861" y="22108"/>
                    <a:pt x="9741" y="22107"/>
                    <a:pt x="9621" y="22105"/>
                  </a:cubicBezTo>
                  <a:cubicBezTo>
                    <a:pt x="9049" y="22093"/>
                    <a:pt x="8490" y="22069"/>
                    <a:pt x="7930" y="22010"/>
                  </a:cubicBezTo>
                  <a:cubicBezTo>
                    <a:pt x="7025" y="21355"/>
                    <a:pt x="6097" y="20712"/>
                    <a:pt x="5156" y="20105"/>
                  </a:cubicBezTo>
                  <a:cubicBezTo>
                    <a:pt x="5775" y="20093"/>
                    <a:pt x="6382" y="20069"/>
                    <a:pt x="7001" y="20057"/>
                  </a:cubicBezTo>
                  <a:cubicBezTo>
                    <a:pt x="7775" y="20783"/>
                    <a:pt x="8633" y="21569"/>
                    <a:pt x="9561" y="22045"/>
                  </a:cubicBezTo>
                  <a:cubicBezTo>
                    <a:pt x="9573" y="22057"/>
                    <a:pt x="9597" y="22057"/>
                    <a:pt x="9621" y="22057"/>
                  </a:cubicBezTo>
                  <a:cubicBezTo>
                    <a:pt x="9716" y="22057"/>
                    <a:pt x="9799" y="21938"/>
                    <a:pt x="9704" y="21855"/>
                  </a:cubicBezTo>
                  <a:cubicBezTo>
                    <a:pt x="9299" y="21474"/>
                    <a:pt x="8799" y="21176"/>
                    <a:pt x="8359" y="20831"/>
                  </a:cubicBezTo>
                  <a:cubicBezTo>
                    <a:pt x="8037" y="20581"/>
                    <a:pt x="7728" y="20319"/>
                    <a:pt x="7406" y="20057"/>
                  </a:cubicBezTo>
                  <a:cubicBezTo>
                    <a:pt x="7906" y="20045"/>
                    <a:pt x="8418" y="20033"/>
                    <a:pt x="8918" y="20021"/>
                  </a:cubicBezTo>
                  <a:close/>
                  <a:moveTo>
                    <a:pt x="12152" y="0"/>
                  </a:moveTo>
                  <a:cubicBezTo>
                    <a:pt x="10978" y="0"/>
                    <a:pt x="9805" y="16"/>
                    <a:pt x="8633" y="55"/>
                  </a:cubicBezTo>
                  <a:cubicBezTo>
                    <a:pt x="6906" y="102"/>
                    <a:pt x="5180" y="233"/>
                    <a:pt x="3465" y="483"/>
                  </a:cubicBezTo>
                  <a:cubicBezTo>
                    <a:pt x="2465" y="626"/>
                    <a:pt x="1441" y="733"/>
                    <a:pt x="834" y="1638"/>
                  </a:cubicBezTo>
                  <a:cubicBezTo>
                    <a:pt x="1" y="2853"/>
                    <a:pt x="155" y="4746"/>
                    <a:pt x="120" y="6127"/>
                  </a:cubicBezTo>
                  <a:cubicBezTo>
                    <a:pt x="72" y="8389"/>
                    <a:pt x="179" y="10639"/>
                    <a:pt x="358" y="12890"/>
                  </a:cubicBezTo>
                  <a:cubicBezTo>
                    <a:pt x="477" y="14473"/>
                    <a:pt x="215" y="18259"/>
                    <a:pt x="1810" y="19509"/>
                  </a:cubicBezTo>
                  <a:cubicBezTo>
                    <a:pt x="3163" y="22123"/>
                    <a:pt x="6634" y="22536"/>
                    <a:pt x="9752" y="22536"/>
                  </a:cubicBezTo>
                  <a:cubicBezTo>
                    <a:pt x="11052" y="22536"/>
                    <a:pt x="12290" y="22464"/>
                    <a:pt x="13288" y="22450"/>
                  </a:cubicBezTo>
                  <a:cubicBezTo>
                    <a:pt x="16634" y="22391"/>
                    <a:pt x="19991" y="22331"/>
                    <a:pt x="23349" y="22272"/>
                  </a:cubicBezTo>
                  <a:cubicBezTo>
                    <a:pt x="26421" y="22224"/>
                    <a:pt x="29564" y="22343"/>
                    <a:pt x="32612" y="21926"/>
                  </a:cubicBezTo>
                  <a:cubicBezTo>
                    <a:pt x="34481" y="21664"/>
                    <a:pt x="36303" y="21129"/>
                    <a:pt x="37100" y="19271"/>
                  </a:cubicBezTo>
                  <a:cubicBezTo>
                    <a:pt x="37517" y="18319"/>
                    <a:pt x="37577" y="17271"/>
                    <a:pt x="37541" y="16235"/>
                  </a:cubicBezTo>
                  <a:cubicBezTo>
                    <a:pt x="37529" y="15985"/>
                    <a:pt x="37529" y="15735"/>
                    <a:pt x="37517" y="15485"/>
                  </a:cubicBezTo>
                  <a:cubicBezTo>
                    <a:pt x="37577" y="15437"/>
                    <a:pt x="37589" y="15342"/>
                    <a:pt x="37517" y="15283"/>
                  </a:cubicBezTo>
                  <a:lnTo>
                    <a:pt x="37505" y="15271"/>
                  </a:lnTo>
                  <a:cubicBezTo>
                    <a:pt x="37481" y="14056"/>
                    <a:pt x="37481" y="12901"/>
                    <a:pt x="37624" y="11639"/>
                  </a:cubicBezTo>
                  <a:cubicBezTo>
                    <a:pt x="37779" y="10187"/>
                    <a:pt x="37577" y="8806"/>
                    <a:pt x="37386" y="7365"/>
                  </a:cubicBezTo>
                  <a:cubicBezTo>
                    <a:pt x="37255" y="6377"/>
                    <a:pt x="37243" y="5103"/>
                    <a:pt x="36803" y="4186"/>
                  </a:cubicBezTo>
                  <a:cubicBezTo>
                    <a:pt x="36005" y="2591"/>
                    <a:pt x="34005" y="2222"/>
                    <a:pt x="32624" y="1281"/>
                  </a:cubicBezTo>
                  <a:cubicBezTo>
                    <a:pt x="32386" y="1067"/>
                    <a:pt x="32076" y="900"/>
                    <a:pt x="31683" y="781"/>
                  </a:cubicBezTo>
                  <a:cubicBezTo>
                    <a:pt x="30123" y="352"/>
                    <a:pt x="28206" y="519"/>
                    <a:pt x="26587" y="436"/>
                  </a:cubicBezTo>
                  <a:cubicBezTo>
                    <a:pt x="24575" y="328"/>
                    <a:pt x="22563" y="245"/>
                    <a:pt x="20539" y="174"/>
                  </a:cubicBezTo>
                  <a:cubicBezTo>
                    <a:pt x="17746" y="90"/>
                    <a:pt x="14948" y="0"/>
                    <a:pt x="121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Google Shape;503;p23">
              <a:extLst>
                <a:ext uri="{FF2B5EF4-FFF2-40B4-BE49-F238E27FC236}">
                  <a16:creationId xmlns:a16="http://schemas.microsoft.com/office/drawing/2014/main" id="{74D54335-6F8E-4CCC-9D1E-ED50BACCC4D3}"/>
                </a:ext>
              </a:extLst>
            </p:cNvPr>
            <p:cNvSpPr/>
            <p:nvPr/>
          </p:nvSpPr>
          <p:spPr>
            <a:xfrm>
              <a:off x="3555445" y="2149652"/>
              <a:ext cx="58803" cy="72275"/>
            </a:xfrm>
            <a:custGeom>
              <a:avLst/>
              <a:gdLst/>
              <a:ahLst/>
              <a:cxnLst/>
              <a:rect l="l" t="t" r="r" b="b"/>
              <a:pathLst>
                <a:path w="2597" h="319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477"/>
                    <a:pt x="144" y="953"/>
                    <a:pt x="203" y="1430"/>
                  </a:cubicBezTo>
                  <a:cubicBezTo>
                    <a:pt x="965" y="2049"/>
                    <a:pt x="1787" y="2584"/>
                    <a:pt x="2561" y="3192"/>
                  </a:cubicBezTo>
                  <a:cubicBezTo>
                    <a:pt x="2596" y="2644"/>
                    <a:pt x="2573" y="2108"/>
                    <a:pt x="2537" y="1572"/>
                  </a:cubicBezTo>
                  <a:cubicBezTo>
                    <a:pt x="1668" y="1120"/>
                    <a:pt x="822" y="560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Google Shape;504;p23">
              <a:extLst>
                <a:ext uri="{FF2B5EF4-FFF2-40B4-BE49-F238E27FC236}">
                  <a16:creationId xmlns:a16="http://schemas.microsoft.com/office/drawing/2014/main" id="{75DFEC8E-F4D4-7B09-4917-D3D479E2D909}"/>
                </a:ext>
              </a:extLst>
            </p:cNvPr>
            <p:cNvSpPr/>
            <p:nvPr/>
          </p:nvSpPr>
          <p:spPr>
            <a:xfrm>
              <a:off x="3560562" y="2188211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24"/>
                    <a:pt x="108" y="1036"/>
                    <a:pt x="156" y="1560"/>
                  </a:cubicBezTo>
                  <a:cubicBezTo>
                    <a:pt x="846" y="2084"/>
                    <a:pt x="1525" y="2632"/>
                    <a:pt x="2204" y="3167"/>
                  </a:cubicBezTo>
                  <a:cubicBezTo>
                    <a:pt x="2227" y="2715"/>
                    <a:pt x="2263" y="2274"/>
                    <a:pt x="2299" y="1810"/>
                  </a:cubicBezTo>
                  <a:cubicBezTo>
                    <a:pt x="1477" y="1310"/>
                    <a:pt x="739" y="643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Google Shape;505;p23">
              <a:extLst>
                <a:ext uri="{FF2B5EF4-FFF2-40B4-BE49-F238E27FC236}">
                  <a16:creationId xmlns:a16="http://schemas.microsoft.com/office/drawing/2014/main" id="{BB7585F3-B9FF-32D4-AC3F-0D3105EB4688}"/>
                </a:ext>
              </a:extLst>
            </p:cNvPr>
            <p:cNvSpPr/>
            <p:nvPr/>
          </p:nvSpPr>
          <p:spPr>
            <a:xfrm>
              <a:off x="3566766" y="2281745"/>
              <a:ext cx="44515" cy="77143"/>
            </a:xfrm>
            <a:custGeom>
              <a:avLst/>
              <a:gdLst/>
              <a:ahLst/>
              <a:cxnLst/>
              <a:rect l="l" t="t" r="r" b="b"/>
              <a:pathLst>
                <a:path w="1966" h="3407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632"/>
                    <a:pt x="60" y="1334"/>
                    <a:pt x="48" y="2025"/>
                  </a:cubicBezTo>
                  <a:cubicBezTo>
                    <a:pt x="691" y="2454"/>
                    <a:pt x="1322" y="2930"/>
                    <a:pt x="1918" y="3406"/>
                  </a:cubicBezTo>
                  <a:cubicBezTo>
                    <a:pt x="1965" y="2775"/>
                    <a:pt x="1942" y="2120"/>
                    <a:pt x="1906" y="1489"/>
                  </a:cubicBezTo>
                  <a:cubicBezTo>
                    <a:pt x="1561" y="1275"/>
                    <a:pt x="1239" y="1013"/>
                    <a:pt x="930" y="763"/>
                  </a:cubicBezTo>
                  <a:cubicBezTo>
                    <a:pt x="632" y="537"/>
                    <a:pt x="263" y="299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Google Shape;506;p23">
              <a:extLst>
                <a:ext uri="{FF2B5EF4-FFF2-40B4-BE49-F238E27FC236}">
                  <a16:creationId xmlns:a16="http://schemas.microsoft.com/office/drawing/2014/main" id="{CD1C054F-79E6-224B-F400-CD02BAA16C11}"/>
                </a:ext>
              </a:extLst>
            </p:cNvPr>
            <p:cNvSpPr/>
            <p:nvPr/>
          </p:nvSpPr>
          <p:spPr>
            <a:xfrm>
              <a:off x="3546819" y="2100315"/>
              <a:ext cx="65278" cy="76871"/>
            </a:xfrm>
            <a:custGeom>
              <a:avLst/>
              <a:gdLst/>
              <a:ahLst/>
              <a:cxnLst/>
              <a:rect l="l" t="t" r="r" b="b"/>
              <a:pathLst>
                <a:path w="288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620"/>
                    <a:pt x="239" y="1251"/>
                    <a:pt x="334" y="1870"/>
                  </a:cubicBezTo>
                  <a:cubicBezTo>
                    <a:pt x="1191" y="2346"/>
                    <a:pt x="2072" y="2835"/>
                    <a:pt x="2882" y="3394"/>
                  </a:cubicBezTo>
                  <a:cubicBezTo>
                    <a:pt x="2834" y="2978"/>
                    <a:pt x="2775" y="2549"/>
                    <a:pt x="2715" y="2120"/>
                  </a:cubicBezTo>
                  <a:cubicBezTo>
                    <a:pt x="2703" y="2037"/>
                    <a:pt x="2692" y="1954"/>
                    <a:pt x="2692" y="1870"/>
                  </a:cubicBezTo>
                  <a:cubicBezTo>
                    <a:pt x="1787" y="1251"/>
                    <a:pt x="918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Google Shape;507;p23">
              <a:extLst>
                <a:ext uri="{FF2B5EF4-FFF2-40B4-BE49-F238E27FC236}">
                  <a16:creationId xmlns:a16="http://schemas.microsoft.com/office/drawing/2014/main" id="{3BF3B06C-83C8-C74C-86FB-DD8BFA91DC0D}"/>
                </a:ext>
              </a:extLst>
            </p:cNvPr>
            <p:cNvSpPr/>
            <p:nvPr/>
          </p:nvSpPr>
          <p:spPr>
            <a:xfrm>
              <a:off x="3564615" y="2231616"/>
              <a:ext cx="45308" cy="73882"/>
            </a:xfrm>
            <a:custGeom>
              <a:avLst/>
              <a:gdLst/>
              <a:ahLst/>
              <a:cxnLst/>
              <a:rect l="l" t="t" r="r" b="b"/>
              <a:pathLst>
                <a:path w="2001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96"/>
                    <a:pt x="72" y="1215"/>
                    <a:pt x="72" y="1822"/>
                  </a:cubicBezTo>
                  <a:cubicBezTo>
                    <a:pt x="84" y="1834"/>
                    <a:pt x="84" y="1858"/>
                    <a:pt x="84" y="1870"/>
                  </a:cubicBezTo>
                  <a:cubicBezTo>
                    <a:pt x="501" y="2060"/>
                    <a:pt x="858" y="2441"/>
                    <a:pt x="1227" y="2703"/>
                  </a:cubicBezTo>
                  <a:cubicBezTo>
                    <a:pt x="1477" y="2894"/>
                    <a:pt x="1727" y="3072"/>
                    <a:pt x="1977" y="3263"/>
                  </a:cubicBezTo>
                  <a:cubicBezTo>
                    <a:pt x="1965" y="2703"/>
                    <a:pt x="1977" y="2179"/>
                    <a:pt x="2001" y="1643"/>
                  </a:cubicBezTo>
                  <a:cubicBezTo>
                    <a:pt x="1989" y="1643"/>
                    <a:pt x="1977" y="1643"/>
                    <a:pt x="1977" y="1631"/>
                  </a:cubicBezTo>
                  <a:cubicBezTo>
                    <a:pt x="1310" y="1096"/>
                    <a:pt x="655" y="54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Google Shape;508;p23">
              <a:extLst>
                <a:ext uri="{FF2B5EF4-FFF2-40B4-BE49-F238E27FC236}">
                  <a16:creationId xmlns:a16="http://schemas.microsoft.com/office/drawing/2014/main" id="{CB492F72-4F69-643A-CECC-18A3369FD3DF}"/>
                </a:ext>
              </a:extLst>
            </p:cNvPr>
            <p:cNvSpPr/>
            <p:nvPr/>
          </p:nvSpPr>
          <p:spPr>
            <a:xfrm>
              <a:off x="3557619" y="2335949"/>
              <a:ext cx="51512" cy="70101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429" y="0"/>
                  </a:moveTo>
                  <a:cubicBezTo>
                    <a:pt x="405" y="536"/>
                    <a:pt x="310" y="1060"/>
                    <a:pt x="131" y="1500"/>
                  </a:cubicBezTo>
                  <a:cubicBezTo>
                    <a:pt x="95" y="1595"/>
                    <a:pt x="48" y="1691"/>
                    <a:pt x="0" y="1774"/>
                  </a:cubicBezTo>
                  <a:cubicBezTo>
                    <a:pt x="595" y="2191"/>
                    <a:pt x="1214" y="2607"/>
                    <a:pt x="1726" y="3096"/>
                  </a:cubicBezTo>
                  <a:cubicBezTo>
                    <a:pt x="1917" y="2774"/>
                    <a:pt x="2072" y="2405"/>
                    <a:pt x="2179" y="1976"/>
                  </a:cubicBezTo>
                  <a:cubicBezTo>
                    <a:pt x="2226" y="1798"/>
                    <a:pt x="2250" y="1607"/>
                    <a:pt x="2274" y="1417"/>
                  </a:cubicBezTo>
                  <a:cubicBezTo>
                    <a:pt x="1655" y="988"/>
                    <a:pt x="1024" y="500"/>
                    <a:pt x="42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Google Shape;509;p23">
              <a:extLst>
                <a:ext uri="{FF2B5EF4-FFF2-40B4-BE49-F238E27FC236}">
                  <a16:creationId xmlns:a16="http://schemas.microsoft.com/office/drawing/2014/main" id="{5F8C4A34-7B36-45D4-7032-5481FEC215CD}"/>
                </a:ext>
              </a:extLst>
            </p:cNvPr>
            <p:cNvSpPr/>
            <p:nvPr/>
          </p:nvSpPr>
          <p:spPr>
            <a:xfrm>
              <a:off x="3537400" y="2059085"/>
              <a:ext cx="69286" cy="74154"/>
            </a:xfrm>
            <a:custGeom>
              <a:avLst/>
              <a:gdLst/>
              <a:ahLst/>
              <a:cxnLst/>
              <a:rect l="l" t="t" r="r" b="b"/>
              <a:pathLst>
                <a:path w="3060" h="3275" extrusionOk="0">
                  <a:moveTo>
                    <a:pt x="0" y="0"/>
                  </a:moveTo>
                  <a:cubicBezTo>
                    <a:pt x="131" y="512"/>
                    <a:pt x="250" y="1012"/>
                    <a:pt x="357" y="1524"/>
                  </a:cubicBezTo>
                  <a:cubicBezTo>
                    <a:pt x="1286" y="2048"/>
                    <a:pt x="2227" y="2608"/>
                    <a:pt x="3060" y="3275"/>
                  </a:cubicBezTo>
                  <a:cubicBezTo>
                    <a:pt x="3000" y="2739"/>
                    <a:pt x="2953" y="2191"/>
                    <a:pt x="2858" y="1667"/>
                  </a:cubicBezTo>
                  <a:cubicBezTo>
                    <a:pt x="1881" y="1143"/>
                    <a:pt x="929" y="59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Google Shape;510;p23">
              <a:extLst>
                <a:ext uri="{FF2B5EF4-FFF2-40B4-BE49-F238E27FC236}">
                  <a16:creationId xmlns:a16="http://schemas.microsoft.com/office/drawing/2014/main" id="{95D12ECF-196F-DD5E-3547-5D3447C74C2B}"/>
                </a:ext>
              </a:extLst>
            </p:cNvPr>
            <p:cNvSpPr/>
            <p:nvPr/>
          </p:nvSpPr>
          <p:spPr>
            <a:xfrm>
              <a:off x="3522841" y="2015680"/>
              <a:ext cx="76577" cy="69852"/>
            </a:xfrm>
            <a:custGeom>
              <a:avLst/>
              <a:gdLst/>
              <a:ahLst/>
              <a:cxnLst/>
              <a:rect l="l" t="t" r="r" b="b"/>
              <a:pathLst>
                <a:path w="3382" h="3085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203"/>
                    <a:pt x="179" y="417"/>
                    <a:pt x="262" y="655"/>
                  </a:cubicBezTo>
                  <a:cubicBezTo>
                    <a:pt x="357" y="929"/>
                    <a:pt x="441" y="1203"/>
                    <a:pt x="524" y="1489"/>
                  </a:cubicBezTo>
                  <a:cubicBezTo>
                    <a:pt x="1465" y="2048"/>
                    <a:pt x="2417" y="2584"/>
                    <a:pt x="3381" y="3084"/>
                  </a:cubicBezTo>
                  <a:cubicBezTo>
                    <a:pt x="3346" y="2941"/>
                    <a:pt x="3322" y="2810"/>
                    <a:pt x="3274" y="2679"/>
                  </a:cubicBezTo>
                  <a:cubicBezTo>
                    <a:pt x="2762" y="1251"/>
                    <a:pt x="1286" y="715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Google Shape;511;p23">
              <a:extLst>
                <a:ext uri="{FF2B5EF4-FFF2-40B4-BE49-F238E27FC236}">
                  <a16:creationId xmlns:a16="http://schemas.microsoft.com/office/drawing/2014/main" id="{7B53A351-8550-8BFE-E19B-B3EE6B9F6C7B}"/>
                </a:ext>
              </a:extLst>
            </p:cNvPr>
            <p:cNvSpPr/>
            <p:nvPr/>
          </p:nvSpPr>
          <p:spPr>
            <a:xfrm>
              <a:off x="3519875" y="2381505"/>
              <a:ext cx="73067" cy="53119"/>
            </a:xfrm>
            <a:custGeom>
              <a:avLst/>
              <a:gdLst/>
              <a:ahLst/>
              <a:cxnLst/>
              <a:rect l="l" t="t" r="r" b="b"/>
              <a:pathLst>
                <a:path w="3227" h="2346" extrusionOk="0">
                  <a:moveTo>
                    <a:pt x="1500" y="0"/>
                  </a:moveTo>
                  <a:cubicBezTo>
                    <a:pt x="1131" y="453"/>
                    <a:pt x="595" y="655"/>
                    <a:pt x="0" y="774"/>
                  </a:cubicBezTo>
                  <a:cubicBezTo>
                    <a:pt x="357" y="953"/>
                    <a:pt x="691" y="1215"/>
                    <a:pt x="988" y="1441"/>
                  </a:cubicBezTo>
                  <a:cubicBezTo>
                    <a:pt x="1369" y="1715"/>
                    <a:pt x="1750" y="2012"/>
                    <a:pt x="2072" y="2346"/>
                  </a:cubicBezTo>
                  <a:cubicBezTo>
                    <a:pt x="2524" y="2084"/>
                    <a:pt x="2917" y="1750"/>
                    <a:pt x="3227" y="1322"/>
                  </a:cubicBezTo>
                  <a:cubicBezTo>
                    <a:pt x="2620" y="965"/>
                    <a:pt x="2048" y="476"/>
                    <a:pt x="15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Google Shape;512;p23">
              <a:extLst>
                <a:ext uri="{FF2B5EF4-FFF2-40B4-BE49-F238E27FC236}">
                  <a16:creationId xmlns:a16="http://schemas.microsoft.com/office/drawing/2014/main" id="{376131D2-F724-5A7F-002A-C92A07CB2CD0}"/>
                </a:ext>
              </a:extLst>
            </p:cNvPr>
            <p:cNvSpPr/>
            <p:nvPr/>
          </p:nvSpPr>
          <p:spPr>
            <a:xfrm>
              <a:off x="2783922" y="1977257"/>
              <a:ext cx="771022" cy="436887"/>
            </a:xfrm>
            <a:custGeom>
              <a:avLst/>
              <a:gdLst/>
              <a:ahLst/>
              <a:cxnLst/>
              <a:rect l="l" t="t" r="r" b="b"/>
              <a:pathLst>
                <a:path w="34052" h="19295" extrusionOk="0">
                  <a:moveTo>
                    <a:pt x="10667" y="0"/>
                  </a:moveTo>
                  <a:cubicBezTo>
                    <a:pt x="7973" y="0"/>
                    <a:pt x="5289" y="131"/>
                    <a:pt x="2667" y="543"/>
                  </a:cubicBezTo>
                  <a:cubicBezTo>
                    <a:pt x="155" y="935"/>
                    <a:pt x="131" y="3031"/>
                    <a:pt x="48" y="5031"/>
                  </a:cubicBezTo>
                  <a:cubicBezTo>
                    <a:pt x="0" y="6508"/>
                    <a:pt x="24" y="7960"/>
                    <a:pt x="72" y="9436"/>
                  </a:cubicBezTo>
                  <a:cubicBezTo>
                    <a:pt x="131" y="10901"/>
                    <a:pt x="226" y="12365"/>
                    <a:pt x="345" y="13830"/>
                  </a:cubicBezTo>
                  <a:cubicBezTo>
                    <a:pt x="405" y="14616"/>
                    <a:pt x="453" y="15401"/>
                    <a:pt x="536" y="16187"/>
                  </a:cubicBezTo>
                  <a:cubicBezTo>
                    <a:pt x="583" y="16711"/>
                    <a:pt x="595" y="17271"/>
                    <a:pt x="822" y="17759"/>
                  </a:cubicBezTo>
                  <a:cubicBezTo>
                    <a:pt x="1057" y="18265"/>
                    <a:pt x="1965" y="19188"/>
                    <a:pt x="2642" y="19188"/>
                  </a:cubicBezTo>
                  <a:cubicBezTo>
                    <a:pt x="2650" y="19188"/>
                    <a:pt x="2659" y="19188"/>
                    <a:pt x="2667" y="19188"/>
                  </a:cubicBezTo>
                  <a:lnTo>
                    <a:pt x="2691" y="19188"/>
                  </a:lnTo>
                  <a:cubicBezTo>
                    <a:pt x="3643" y="19200"/>
                    <a:pt x="4608" y="19235"/>
                    <a:pt x="5572" y="19259"/>
                  </a:cubicBezTo>
                  <a:cubicBezTo>
                    <a:pt x="5608" y="19259"/>
                    <a:pt x="5644" y="19271"/>
                    <a:pt x="5667" y="19295"/>
                  </a:cubicBezTo>
                  <a:cubicBezTo>
                    <a:pt x="5822" y="19283"/>
                    <a:pt x="5989" y="19283"/>
                    <a:pt x="6156" y="19271"/>
                  </a:cubicBezTo>
                  <a:cubicBezTo>
                    <a:pt x="6178" y="19233"/>
                    <a:pt x="6221" y="19205"/>
                    <a:pt x="6267" y="19205"/>
                  </a:cubicBezTo>
                  <a:cubicBezTo>
                    <a:pt x="6293" y="19205"/>
                    <a:pt x="6320" y="19214"/>
                    <a:pt x="6346" y="19235"/>
                  </a:cubicBezTo>
                  <a:cubicBezTo>
                    <a:pt x="6358" y="19247"/>
                    <a:pt x="6370" y="19259"/>
                    <a:pt x="6370" y="19259"/>
                  </a:cubicBezTo>
                  <a:cubicBezTo>
                    <a:pt x="11847" y="18997"/>
                    <a:pt x="17336" y="18795"/>
                    <a:pt x="22812" y="18592"/>
                  </a:cubicBezTo>
                  <a:cubicBezTo>
                    <a:pt x="25694" y="18497"/>
                    <a:pt x="28623" y="18569"/>
                    <a:pt x="31480" y="18235"/>
                  </a:cubicBezTo>
                  <a:cubicBezTo>
                    <a:pt x="33278" y="18033"/>
                    <a:pt x="33826" y="16723"/>
                    <a:pt x="33981" y="15259"/>
                  </a:cubicBezTo>
                  <a:cubicBezTo>
                    <a:pt x="33981" y="15247"/>
                    <a:pt x="33981" y="15235"/>
                    <a:pt x="33981" y="15235"/>
                  </a:cubicBezTo>
                  <a:cubicBezTo>
                    <a:pt x="34052" y="14509"/>
                    <a:pt x="34040" y="13747"/>
                    <a:pt x="34028" y="13056"/>
                  </a:cubicBezTo>
                  <a:cubicBezTo>
                    <a:pt x="34016" y="12282"/>
                    <a:pt x="33969" y="11508"/>
                    <a:pt x="33909" y="10734"/>
                  </a:cubicBezTo>
                  <a:cubicBezTo>
                    <a:pt x="33897" y="10710"/>
                    <a:pt x="33897" y="10675"/>
                    <a:pt x="33897" y="10651"/>
                  </a:cubicBezTo>
                  <a:cubicBezTo>
                    <a:pt x="33861" y="10187"/>
                    <a:pt x="33826" y="9722"/>
                    <a:pt x="33766" y="9258"/>
                  </a:cubicBezTo>
                  <a:cubicBezTo>
                    <a:pt x="33576" y="7603"/>
                    <a:pt x="33278" y="5948"/>
                    <a:pt x="32861" y="4329"/>
                  </a:cubicBezTo>
                  <a:cubicBezTo>
                    <a:pt x="32766" y="3983"/>
                    <a:pt x="32695" y="3567"/>
                    <a:pt x="32587" y="3174"/>
                  </a:cubicBezTo>
                  <a:cubicBezTo>
                    <a:pt x="32587" y="3174"/>
                    <a:pt x="32576" y="3174"/>
                    <a:pt x="32576" y="3162"/>
                  </a:cubicBezTo>
                  <a:cubicBezTo>
                    <a:pt x="32504" y="3126"/>
                    <a:pt x="32504" y="3043"/>
                    <a:pt x="32528" y="2983"/>
                  </a:cubicBezTo>
                  <a:cubicBezTo>
                    <a:pt x="32480" y="2817"/>
                    <a:pt x="32421" y="2650"/>
                    <a:pt x="32337" y="2507"/>
                  </a:cubicBezTo>
                  <a:cubicBezTo>
                    <a:pt x="31516" y="971"/>
                    <a:pt x="30563" y="828"/>
                    <a:pt x="29039" y="733"/>
                  </a:cubicBezTo>
                  <a:cubicBezTo>
                    <a:pt x="26134" y="543"/>
                    <a:pt x="23217" y="412"/>
                    <a:pt x="20300" y="304"/>
                  </a:cubicBezTo>
                  <a:cubicBezTo>
                    <a:pt x="17134" y="188"/>
                    <a:pt x="13893" y="0"/>
                    <a:pt x="10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Ở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trường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93" name="Google Shape;513;p23">
              <a:extLst>
                <a:ext uri="{FF2B5EF4-FFF2-40B4-BE49-F238E27FC236}">
                  <a16:creationId xmlns:a16="http://schemas.microsoft.com/office/drawing/2014/main" id="{543F454D-CBA4-B45E-325E-CCDCB4BB0F2E}"/>
                </a:ext>
              </a:extLst>
            </p:cNvPr>
            <p:cNvSpPr/>
            <p:nvPr/>
          </p:nvSpPr>
          <p:spPr>
            <a:xfrm>
              <a:off x="3460010" y="2400637"/>
              <a:ext cx="99242" cy="50425"/>
            </a:xfrm>
            <a:custGeom>
              <a:avLst/>
              <a:gdLst/>
              <a:ahLst/>
              <a:cxnLst/>
              <a:rect l="l" t="t" r="r" b="b"/>
              <a:pathLst>
                <a:path w="4383" h="2227" extrusionOk="0">
                  <a:moveTo>
                    <a:pt x="2299" y="1"/>
                  </a:moveTo>
                  <a:cubicBezTo>
                    <a:pt x="1549" y="131"/>
                    <a:pt x="775" y="203"/>
                    <a:pt x="1" y="251"/>
                  </a:cubicBezTo>
                  <a:cubicBezTo>
                    <a:pt x="406" y="560"/>
                    <a:pt x="811" y="870"/>
                    <a:pt x="1215" y="1167"/>
                  </a:cubicBezTo>
                  <a:cubicBezTo>
                    <a:pt x="1668" y="1513"/>
                    <a:pt x="2156" y="1822"/>
                    <a:pt x="2549" y="2227"/>
                  </a:cubicBezTo>
                  <a:cubicBezTo>
                    <a:pt x="3204" y="2108"/>
                    <a:pt x="3823" y="1941"/>
                    <a:pt x="4382" y="1667"/>
                  </a:cubicBezTo>
                  <a:cubicBezTo>
                    <a:pt x="4037" y="1382"/>
                    <a:pt x="3704" y="1072"/>
                    <a:pt x="3335" y="798"/>
                  </a:cubicBezTo>
                  <a:cubicBezTo>
                    <a:pt x="3001" y="536"/>
                    <a:pt x="2597" y="310"/>
                    <a:pt x="23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Google Shape;514;p23">
              <a:extLst>
                <a:ext uri="{FF2B5EF4-FFF2-40B4-BE49-F238E27FC236}">
                  <a16:creationId xmlns:a16="http://schemas.microsoft.com/office/drawing/2014/main" id="{542FC473-C55E-E025-29F0-707EB618BE3F}"/>
                </a:ext>
              </a:extLst>
            </p:cNvPr>
            <p:cNvSpPr/>
            <p:nvPr/>
          </p:nvSpPr>
          <p:spPr>
            <a:xfrm>
              <a:off x="3396408" y="2406569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393" y="0"/>
                  </a:moveTo>
                  <a:cubicBezTo>
                    <a:pt x="1596" y="36"/>
                    <a:pt x="798" y="48"/>
                    <a:pt x="0" y="72"/>
                  </a:cubicBezTo>
                  <a:cubicBezTo>
                    <a:pt x="905" y="703"/>
                    <a:pt x="1834" y="1382"/>
                    <a:pt x="2584" y="2179"/>
                  </a:cubicBezTo>
                  <a:cubicBezTo>
                    <a:pt x="2596" y="2179"/>
                    <a:pt x="2608" y="2191"/>
                    <a:pt x="2608" y="2203"/>
                  </a:cubicBezTo>
                  <a:cubicBezTo>
                    <a:pt x="3358" y="2179"/>
                    <a:pt x="4155" y="2144"/>
                    <a:pt x="4929" y="2036"/>
                  </a:cubicBezTo>
                  <a:cubicBezTo>
                    <a:pt x="4012" y="1513"/>
                    <a:pt x="3155" y="703"/>
                    <a:pt x="23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Google Shape;515;p23">
              <a:extLst>
                <a:ext uri="{FF2B5EF4-FFF2-40B4-BE49-F238E27FC236}">
                  <a16:creationId xmlns:a16="http://schemas.microsoft.com/office/drawing/2014/main" id="{943C7ECC-5A1C-ECFF-0D8F-9EB648BBDBD9}"/>
                </a:ext>
              </a:extLst>
            </p:cNvPr>
            <p:cNvSpPr/>
            <p:nvPr/>
          </p:nvSpPr>
          <p:spPr>
            <a:xfrm>
              <a:off x="3333849" y="2408448"/>
              <a:ext cx="112443" cy="50176"/>
            </a:xfrm>
            <a:custGeom>
              <a:avLst/>
              <a:gdLst/>
              <a:ahLst/>
              <a:cxnLst/>
              <a:rect l="l" t="t" r="r" b="b"/>
              <a:pathLst>
                <a:path w="4966" h="2216" extrusionOk="0">
                  <a:moveTo>
                    <a:pt x="2382" y="1"/>
                  </a:moveTo>
                  <a:cubicBezTo>
                    <a:pt x="1584" y="37"/>
                    <a:pt x="787" y="60"/>
                    <a:pt x="1" y="84"/>
                  </a:cubicBezTo>
                  <a:cubicBezTo>
                    <a:pt x="418" y="370"/>
                    <a:pt x="822" y="691"/>
                    <a:pt x="1227" y="1001"/>
                  </a:cubicBezTo>
                  <a:cubicBezTo>
                    <a:pt x="1703" y="1370"/>
                    <a:pt x="2227" y="1715"/>
                    <a:pt x="2620" y="2156"/>
                  </a:cubicBezTo>
                  <a:cubicBezTo>
                    <a:pt x="2632" y="2180"/>
                    <a:pt x="2644" y="2192"/>
                    <a:pt x="2656" y="2215"/>
                  </a:cubicBezTo>
                  <a:cubicBezTo>
                    <a:pt x="3346" y="2192"/>
                    <a:pt x="4037" y="2168"/>
                    <a:pt x="4728" y="2144"/>
                  </a:cubicBezTo>
                  <a:cubicBezTo>
                    <a:pt x="4811" y="2144"/>
                    <a:pt x="4894" y="2144"/>
                    <a:pt x="4966" y="2132"/>
                  </a:cubicBezTo>
                  <a:cubicBezTo>
                    <a:pt x="4085" y="1453"/>
                    <a:pt x="3251" y="703"/>
                    <a:pt x="23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Google Shape;516;p23">
              <a:extLst>
                <a:ext uri="{FF2B5EF4-FFF2-40B4-BE49-F238E27FC236}">
                  <a16:creationId xmlns:a16="http://schemas.microsoft.com/office/drawing/2014/main" id="{A06FFB94-9663-66BB-00AF-8C96B85CFF72}"/>
                </a:ext>
              </a:extLst>
            </p:cNvPr>
            <p:cNvSpPr/>
            <p:nvPr/>
          </p:nvSpPr>
          <p:spPr>
            <a:xfrm>
              <a:off x="3270768" y="2410622"/>
              <a:ext cx="114073" cy="49338"/>
            </a:xfrm>
            <a:custGeom>
              <a:avLst/>
              <a:gdLst/>
              <a:ahLst/>
              <a:cxnLst/>
              <a:rect l="l" t="t" r="r" b="b"/>
              <a:pathLst>
                <a:path w="5038" h="2179" extrusionOk="0">
                  <a:moveTo>
                    <a:pt x="2370" y="0"/>
                  </a:moveTo>
                  <a:cubicBezTo>
                    <a:pt x="1584" y="24"/>
                    <a:pt x="787" y="60"/>
                    <a:pt x="1" y="83"/>
                  </a:cubicBezTo>
                  <a:cubicBezTo>
                    <a:pt x="810" y="869"/>
                    <a:pt x="1691" y="1488"/>
                    <a:pt x="2644" y="2131"/>
                  </a:cubicBezTo>
                  <a:cubicBezTo>
                    <a:pt x="2656" y="2155"/>
                    <a:pt x="2680" y="2167"/>
                    <a:pt x="2692" y="2179"/>
                  </a:cubicBezTo>
                  <a:cubicBezTo>
                    <a:pt x="3465" y="2167"/>
                    <a:pt x="4251" y="2143"/>
                    <a:pt x="5037" y="2131"/>
                  </a:cubicBezTo>
                  <a:cubicBezTo>
                    <a:pt x="4608" y="1834"/>
                    <a:pt x="4216" y="1476"/>
                    <a:pt x="3811" y="1155"/>
                  </a:cubicBezTo>
                  <a:cubicBezTo>
                    <a:pt x="3335" y="774"/>
                    <a:pt x="2834" y="405"/>
                    <a:pt x="237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Google Shape;517;p23">
              <a:extLst>
                <a:ext uri="{FF2B5EF4-FFF2-40B4-BE49-F238E27FC236}">
                  <a16:creationId xmlns:a16="http://schemas.microsoft.com/office/drawing/2014/main" id="{F26CA7F5-A5DF-0D62-5F1A-78851DEEBE1B}"/>
                </a:ext>
              </a:extLst>
            </p:cNvPr>
            <p:cNvSpPr/>
            <p:nvPr/>
          </p:nvSpPr>
          <p:spPr>
            <a:xfrm>
              <a:off x="3202028" y="2412773"/>
              <a:ext cx="116767" cy="48546"/>
            </a:xfrm>
            <a:custGeom>
              <a:avLst/>
              <a:gdLst/>
              <a:ahLst/>
              <a:cxnLst/>
              <a:rect l="l" t="t" r="r" b="b"/>
              <a:pathLst>
                <a:path w="5157" h="2144" extrusionOk="0">
                  <a:moveTo>
                    <a:pt x="2644" y="0"/>
                  </a:moveTo>
                  <a:cubicBezTo>
                    <a:pt x="1763" y="24"/>
                    <a:pt x="882" y="60"/>
                    <a:pt x="1" y="84"/>
                  </a:cubicBezTo>
                  <a:cubicBezTo>
                    <a:pt x="1037" y="727"/>
                    <a:pt x="2037" y="1453"/>
                    <a:pt x="3049" y="2143"/>
                  </a:cubicBezTo>
                  <a:cubicBezTo>
                    <a:pt x="3751" y="2131"/>
                    <a:pt x="4454" y="2108"/>
                    <a:pt x="5156" y="2096"/>
                  </a:cubicBezTo>
                  <a:cubicBezTo>
                    <a:pt x="4215" y="1584"/>
                    <a:pt x="3334" y="798"/>
                    <a:pt x="26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Google Shape;518;p23">
              <a:extLst>
                <a:ext uri="{FF2B5EF4-FFF2-40B4-BE49-F238E27FC236}">
                  <a16:creationId xmlns:a16="http://schemas.microsoft.com/office/drawing/2014/main" id="{BF9E7AD3-1952-33CC-94BD-A887336C4EF7}"/>
                </a:ext>
              </a:extLst>
            </p:cNvPr>
            <p:cNvSpPr/>
            <p:nvPr/>
          </p:nvSpPr>
          <p:spPr>
            <a:xfrm>
              <a:off x="3134374" y="2414924"/>
              <a:ext cx="127251" cy="47730"/>
            </a:xfrm>
            <a:custGeom>
              <a:avLst/>
              <a:gdLst/>
              <a:ahLst/>
              <a:cxnLst/>
              <a:rect l="l" t="t" r="r" b="b"/>
              <a:pathLst>
                <a:path w="5620" h="2108" extrusionOk="0">
                  <a:moveTo>
                    <a:pt x="2548" y="1"/>
                  </a:moveTo>
                  <a:cubicBezTo>
                    <a:pt x="1691" y="24"/>
                    <a:pt x="846" y="60"/>
                    <a:pt x="0" y="84"/>
                  </a:cubicBezTo>
                  <a:cubicBezTo>
                    <a:pt x="846" y="810"/>
                    <a:pt x="1750" y="1465"/>
                    <a:pt x="2679" y="2084"/>
                  </a:cubicBezTo>
                  <a:cubicBezTo>
                    <a:pt x="2691" y="2096"/>
                    <a:pt x="2691" y="2096"/>
                    <a:pt x="2703" y="2108"/>
                  </a:cubicBezTo>
                  <a:cubicBezTo>
                    <a:pt x="3679" y="2084"/>
                    <a:pt x="4644" y="2072"/>
                    <a:pt x="5620" y="2060"/>
                  </a:cubicBezTo>
                  <a:cubicBezTo>
                    <a:pt x="4584" y="1382"/>
                    <a:pt x="3536" y="739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Google Shape;519;p23">
              <a:extLst>
                <a:ext uri="{FF2B5EF4-FFF2-40B4-BE49-F238E27FC236}">
                  <a16:creationId xmlns:a16="http://schemas.microsoft.com/office/drawing/2014/main" id="{D7BFF0B3-BF6F-D71F-82F7-D659E5AC79AF}"/>
                </a:ext>
              </a:extLst>
            </p:cNvPr>
            <p:cNvSpPr/>
            <p:nvPr/>
          </p:nvSpPr>
          <p:spPr>
            <a:xfrm>
              <a:off x="3086916" y="2416803"/>
              <a:ext cx="95189" cy="46938"/>
            </a:xfrm>
            <a:custGeom>
              <a:avLst/>
              <a:gdLst/>
              <a:ahLst/>
              <a:cxnLst/>
              <a:rect l="l" t="t" r="r" b="b"/>
              <a:pathLst>
                <a:path w="4204" h="2073" extrusionOk="0">
                  <a:moveTo>
                    <a:pt x="1775" y="1"/>
                  </a:moveTo>
                  <a:cubicBezTo>
                    <a:pt x="1191" y="25"/>
                    <a:pt x="596" y="37"/>
                    <a:pt x="1" y="60"/>
                  </a:cubicBezTo>
                  <a:cubicBezTo>
                    <a:pt x="775" y="739"/>
                    <a:pt x="1537" y="1406"/>
                    <a:pt x="2358" y="2037"/>
                  </a:cubicBezTo>
                  <a:cubicBezTo>
                    <a:pt x="2370" y="2049"/>
                    <a:pt x="2382" y="2061"/>
                    <a:pt x="2394" y="2073"/>
                  </a:cubicBezTo>
                  <a:cubicBezTo>
                    <a:pt x="3001" y="2061"/>
                    <a:pt x="3596" y="2049"/>
                    <a:pt x="4204" y="2037"/>
                  </a:cubicBezTo>
                  <a:cubicBezTo>
                    <a:pt x="3346" y="1430"/>
                    <a:pt x="2537" y="739"/>
                    <a:pt x="17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Google Shape;520;p23">
              <a:extLst>
                <a:ext uri="{FF2B5EF4-FFF2-40B4-BE49-F238E27FC236}">
                  <a16:creationId xmlns:a16="http://schemas.microsoft.com/office/drawing/2014/main" id="{A1A5C7D0-FC9C-6389-3FD3-19E115ACF617}"/>
                </a:ext>
              </a:extLst>
            </p:cNvPr>
            <p:cNvSpPr/>
            <p:nvPr/>
          </p:nvSpPr>
          <p:spPr>
            <a:xfrm>
              <a:off x="3037059" y="2418434"/>
              <a:ext cx="93559" cy="46123"/>
            </a:xfrm>
            <a:custGeom>
              <a:avLst/>
              <a:gdLst/>
              <a:ahLst/>
              <a:cxnLst/>
              <a:rect l="l" t="t" r="r" b="b"/>
              <a:pathLst>
                <a:path w="4132" h="2037" extrusionOk="0">
                  <a:moveTo>
                    <a:pt x="1822" y="0"/>
                  </a:moveTo>
                  <a:cubicBezTo>
                    <a:pt x="1214" y="12"/>
                    <a:pt x="607" y="36"/>
                    <a:pt x="0" y="48"/>
                  </a:cubicBezTo>
                  <a:cubicBezTo>
                    <a:pt x="1000" y="667"/>
                    <a:pt x="2036" y="1286"/>
                    <a:pt x="2941" y="2036"/>
                  </a:cubicBezTo>
                  <a:cubicBezTo>
                    <a:pt x="3024" y="2036"/>
                    <a:pt x="3119" y="2024"/>
                    <a:pt x="3203" y="2024"/>
                  </a:cubicBezTo>
                  <a:cubicBezTo>
                    <a:pt x="3512" y="2012"/>
                    <a:pt x="3822" y="2012"/>
                    <a:pt x="4132" y="2012"/>
                  </a:cubicBezTo>
                  <a:cubicBezTo>
                    <a:pt x="3322" y="1381"/>
                    <a:pt x="2536" y="727"/>
                    <a:pt x="18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Google Shape;521;p23">
              <a:extLst>
                <a:ext uri="{FF2B5EF4-FFF2-40B4-BE49-F238E27FC236}">
                  <a16:creationId xmlns:a16="http://schemas.microsoft.com/office/drawing/2014/main" id="{F2001C0E-B0A2-1497-2E5B-D07F6B3B8BB9}"/>
                </a:ext>
              </a:extLst>
            </p:cNvPr>
            <p:cNvSpPr/>
            <p:nvPr/>
          </p:nvSpPr>
          <p:spPr>
            <a:xfrm>
              <a:off x="2982333" y="2419769"/>
              <a:ext cx="107303" cy="47481"/>
            </a:xfrm>
            <a:custGeom>
              <a:avLst/>
              <a:gdLst/>
              <a:ahLst/>
              <a:cxnLst/>
              <a:rect l="l" t="t" r="r" b="b"/>
              <a:pathLst>
                <a:path w="4739" h="2097" extrusionOk="0">
                  <a:moveTo>
                    <a:pt x="2000" y="1"/>
                  </a:moveTo>
                  <a:cubicBezTo>
                    <a:pt x="1334" y="13"/>
                    <a:pt x="667" y="37"/>
                    <a:pt x="0" y="48"/>
                  </a:cubicBezTo>
                  <a:cubicBezTo>
                    <a:pt x="810" y="656"/>
                    <a:pt x="1631" y="1275"/>
                    <a:pt x="2453" y="1894"/>
                  </a:cubicBezTo>
                  <a:cubicBezTo>
                    <a:pt x="2524" y="1953"/>
                    <a:pt x="2524" y="2037"/>
                    <a:pt x="2488" y="2096"/>
                  </a:cubicBezTo>
                  <a:cubicBezTo>
                    <a:pt x="3250" y="2073"/>
                    <a:pt x="4001" y="2025"/>
                    <a:pt x="4739" y="2001"/>
                  </a:cubicBezTo>
                  <a:cubicBezTo>
                    <a:pt x="3786" y="1406"/>
                    <a:pt x="2893" y="680"/>
                    <a:pt x="200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Google Shape;522;p23">
              <a:extLst>
                <a:ext uri="{FF2B5EF4-FFF2-40B4-BE49-F238E27FC236}">
                  <a16:creationId xmlns:a16="http://schemas.microsoft.com/office/drawing/2014/main" id="{4479124B-5005-8EE3-6BC3-45185838D449}"/>
                </a:ext>
              </a:extLst>
            </p:cNvPr>
            <p:cNvSpPr/>
            <p:nvPr/>
          </p:nvSpPr>
          <p:spPr>
            <a:xfrm>
              <a:off x="2938657" y="2421128"/>
              <a:ext cx="94917" cy="47278"/>
            </a:xfrm>
            <a:custGeom>
              <a:avLst/>
              <a:gdLst/>
              <a:ahLst/>
              <a:cxnLst/>
              <a:rect l="l" t="t" r="r" b="b"/>
              <a:pathLst>
                <a:path w="4192" h="2088" extrusionOk="0">
                  <a:moveTo>
                    <a:pt x="1512" y="0"/>
                  </a:moveTo>
                  <a:cubicBezTo>
                    <a:pt x="1012" y="12"/>
                    <a:pt x="500" y="24"/>
                    <a:pt x="0" y="36"/>
                  </a:cubicBezTo>
                  <a:cubicBezTo>
                    <a:pt x="322" y="298"/>
                    <a:pt x="631" y="560"/>
                    <a:pt x="953" y="810"/>
                  </a:cubicBezTo>
                  <a:cubicBezTo>
                    <a:pt x="1393" y="1155"/>
                    <a:pt x="1893" y="1453"/>
                    <a:pt x="2298" y="1834"/>
                  </a:cubicBezTo>
                  <a:cubicBezTo>
                    <a:pt x="2393" y="1917"/>
                    <a:pt x="2310" y="2036"/>
                    <a:pt x="2215" y="2036"/>
                  </a:cubicBezTo>
                  <a:lnTo>
                    <a:pt x="2215" y="2084"/>
                  </a:lnTo>
                  <a:cubicBezTo>
                    <a:pt x="2335" y="2086"/>
                    <a:pt x="2455" y="2087"/>
                    <a:pt x="2575" y="2087"/>
                  </a:cubicBezTo>
                  <a:cubicBezTo>
                    <a:pt x="3110" y="2087"/>
                    <a:pt x="3647" y="2068"/>
                    <a:pt x="4191" y="2048"/>
                  </a:cubicBezTo>
                  <a:cubicBezTo>
                    <a:pt x="3286" y="1370"/>
                    <a:pt x="2405" y="679"/>
                    <a:pt x="15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Google Shape;523;p23">
              <a:extLst>
                <a:ext uri="{FF2B5EF4-FFF2-40B4-BE49-F238E27FC236}">
                  <a16:creationId xmlns:a16="http://schemas.microsoft.com/office/drawing/2014/main" id="{26D3A4D4-FC9D-E0E1-8071-8AF93ABFAC21}"/>
                </a:ext>
              </a:extLst>
            </p:cNvPr>
            <p:cNvSpPr/>
            <p:nvPr/>
          </p:nvSpPr>
          <p:spPr>
            <a:xfrm>
              <a:off x="2887690" y="2421943"/>
              <a:ext cx="101121" cy="46372"/>
            </a:xfrm>
            <a:custGeom>
              <a:avLst/>
              <a:gdLst/>
              <a:ahLst/>
              <a:cxnLst/>
              <a:rect l="l" t="t" r="r" b="b"/>
              <a:pathLst>
                <a:path w="4466" h="2048" extrusionOk="0">
                  <a:moveTo>
                    <a:pt x="1846" y="0"/>
                  </a:moveTo>
                  <a:cubicBezTo>
                    <a:pt x="1227" y="12"/>
                    <a:pt x="620" y="36"/>
                    <a:pt x="1" y="48"/>
                  </a:cubicBezTo>
                  <a:cubicBezTo>
                    <a:pt x="942" y="655"/>
                    <a:pt x="1870" y="1298"/>
                    <a:pt x="2775" y="1953"/>
                  </a:cubicBezTo>
                  <a:cubicBezTo>
                    <a:pt x="3335" y="2012"/>
                    <a:pt x="3894" y="2036"/>
                    <a:pt x="4466" y="2048"/>
                  </a:cubicBezTo>
                  <a:lnTo>
                    <a:pt x="4466" y="2000"/>
                  </a:lnTo>
                  <a:cubicBezTo>
                    <a:pt x="4442" y="2000"/>
                    <a:pt x="4418" y="2000"/>
                    <a:pt x="4406" y="1988"/>
                  </a:cubicBezTo>
                  <a:cubicBezTo>
                    <a:pt x="3478" y="1512"/>
                    <a:pt x="2620" y="726"/>
                    <a:pt x="18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Google Shape;524;p23">
              <a:extLst>
                <a:ext uri="{FF2B5EF4-FFF2-40B4-BE49-F238E27FC236}">
                  <a16:creationId xmlns:a16="http://schemas.microsoft.com/office/drawing/2014/main" id="{7F59A40F-FE16-73D0-47FA-6CFF66D461B3}"/>
                </a:ext>
              </a:extLst>
            </p:cNvPr>
            <p:cNvSpPr/>
            <p:nvPr/>
          </p:nvSpPr>
          <p:spPr>
            <a:xfrm>
              <a:off x="2837561" y="2423007"/>
              <a:ext cx="98427" cy="41549"/>
            </a:xfrm>
            <a:custGeom>
              <a:avLst/>
              <a:gdLst/>
              <a:ahLst/>
              <a:cxnLst/>
              <a:rect l="l" t="t" r="r" b="b"/>
              <a:pathLst>
                <a:path w="4347" h="1835" extrusionOk="0">
                  <a:moveTo>
                    <a:pt x="1810" y="1"/>
                  </a:moveTo>
                  <a:cubicBezTo>
                    <a:pt x="1215" y="13"/>
                    <a:pt x="631" y="25"/>
                    <a:pt x="36" y="36"/>
                  </a:cubicBezTo>
                  <a:cubicBezTo>
                    <a:pt x="24" y="36"/>
                    <a:pt x="12" y="25"/>
                    <a:pt x="0" y="25"/>
                  </a:cubicBezTo>
                  <a:cubicBezTo>
                    <a:pt x="1227" y="1084"/>
                    <a:pt x="2727" y="1596"/>
                    <a:pt x="4346" y="1834"/>
                  </a:cubicBezTo>
                  <a:cubicBezTo>
                    <a:pt x="3477" y="1239"/>
                    <a:pt x="2632" y="632"/>
                    <a:pt x="181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" name="Google Shape;525;p23">
              <a:extLst>
                <a:ext uri="{FF2B5EF4-FFF2-40B4-BE49-F238E27FC236}">
                  <a16:creationId xmlns:a16="http://schemas.microsoft.com/office/drawing/2014/main" id="{5F0E4080-2096-17DE-7D17-17B739475D87}"/>
                </a:ext>
              </a:extLst>
            </p:cNvPr>
            <p:cNvSpPr/>
            <p:nvPr/>
          </p:nvSpPr>
          <p:spPr>
            <a:xfrm>
              <a:off x="2770427" y="1973227"/>
              <a:ext cx="756961" cy="447733"/>
            </a:xfrm>
            <a:custGeom>
              <a:avLst/>
              <a:gdLst/>
              <a:ahLst/>
              <a:cxnLst/>
              <a:rect l="l" t="t" r="r" b="b"/>
              <a:pathLst>
                <a:path w="33431" h="19774" extrusionOk="0">
                  <a:moveTo>
                    <a:pt x="14406" y="0"/>
                  </a:moveTo>
                  <a:cubicBezTo>
                    <a:pt x="10954" y="0"/>
                    <a:pt x="7492" y="133"/>
                    <a:pt x="4085" y="518"/>
                  </a:cubicBezTo>
                  <a:cubicBezTo>
                    <a:pt x="1" y="982"/>
                    <a:pt x="691" y="4828"/>
                    <a:pt x="691" y="8019"/>
                  </a:cubicBezTo>
                  <a:cubicBezTo>
                    <a:pt x="691" y="11841"/>
                    <a:pt x="13" y="16580"/>
                    <a:pt x="2834" y="19604"/>
                  </a:cubicBezTo>
                  <a:cubicBezTo>
                    <a:pt x="2941" y="19723"/>
                    <a:pt x="3064" y="19773"/>
                    <a:pt x="3183" y="19773"/>
                  </a:cubicBezTo>
                  <a:cubicBezTo>
                    <a:pt x="3528" y="19773"/>
                    <a:pt x="3842" y="19353"/>
                    <a:pt x="3656" y="18973"/>
                  </a:cubicBezTo>
                  <a:cubicBezTo>
                    <a:pt x="1930" y="15520"/>
                    <a:pt x="2227" y="11758"/>
                    <a:pt x="2227" y="8019"/>
                  </a:cubicBezTo>
                  <a:cubicBezTo>
                    <a:pt x="2227" y="6424"/>
                    <a:pt x="1632" y="3102"/>
                    <a:pt x="3287" y="2233"/>
                  </a:cubicBezTo>
                  <a:cubicBezTo>
                    <a:pt x="4061" y="1816"/>
                    <a:pt x="5442" y="1935"/>
                    <a:pt x="6323" y="1864"/>
                  </a:cubicBezTo>
                  <a:cubicBezTo>
                    <a:pt x="7323" y="1792"/>
                    <a:pt x="8335" y="1733"/>
                    <a:pt x="9347" y="1685"/>
                  </a:cubicBezTo>
                  <a:cubicBezTo>
                    <a:pt x="11351" y="1591"/>
                    <a:pt x="13357" y="1543"/>
                    <a:pt x="15366" y="1543"/>
                  </a:cubicBezTo>
                  <a:cubicBezTo>
                    <a:pt x="17177" y="1543"/>
                    <a:pt x="18989" y="1582"/>
                    <a:pt x="20801" y="1661"/>
                  </a:cubicBezTo>
                  <a:cubicBezTo>
                    <a:pt x="24730" y="1828"/>
                    <a:pt x="28611" y="2364"/>
                    <a:pt x="32541" y="2614"/>
                  </a:cubicBezTo>
                  <a:cubicBezTo>
                    <a:pt x="32555" y="2615"/>
                    <a:pt x="32569" y="2615"/>
                    <a:pt x="32583" y="2615"/>
                  </a:cubicBezTo>
                  <a:cubicBezTo>
                    <a:pt x="33273" y="2615"/>
                    <a:pt x="33431" y="1468"/>
                    <a:pt x="32707" y="1328"/>
                  </a:cubicBezTo>
                  <a:cubicBezTo>
                    <a:pt x="28064" y="351"/>
                    <a:pt x="23170" y="161"/>
                    <a:pt x="18444" y="54"/>
                  </a:cubicBezTo>
                  <a:cubicBezTo>
                    <a:pt x="17102" y="20"/>
                    <a:pt x="15755" y="0"/>
                    <a:pt x="144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7" name="Google Shape;501;p23">
            <a:extLst>
              <a:ext uri="{FF2B5EF4-FFF2-40B4-BE49-F238E27FC236}">
                <a16:creationId xmlns:a16="http://schemas.microsoft.com/office/drawing/2014/main" id="{59E77B75-8134-61C0-A2D2-9B86A64A713E}"/>
              </a:ext>
            </a:extLst>
          </p:cNvPr>
          <p:cNvGrpSpPr/>
          <p:nvPr/>
        </p:nvGrpSpPr>
        <p:grpSpPr>
          <a:xfrm>
            <a:off x="261046" y="3440572"/>
            <a:ext cx="1639166" cy="930092"/>
            <a:chOff x="2770427" y="1967815"/>
            <a:chExt cx="855978" cy="510271"/>
          </a:xfrm>
        </p:grpSpPr>
        <p:sp>
          <p:nvSpPr>
            <p:cNvPr id="508" name="Google Shape;502;p23">
              <a:extLst>
                <a:ext uri="{FF2B5EF4-FFF2-40B4-BE49-F238E27FC236}">
                  <a16:creationId xmlns:a16="http://schemas.microsoft.com/office/drawing/2014/main" id="{3F330DF2-4083-D7DC-AAD9-5DD63D735634}"/>
                </a:ext>
              </a:extLst>
            </p:cNvPr>
            <p:cNvSpPr/>
            <p:nvPr/>
          </p:nvSpPr>
          <p:spPr>
            <a:xfrm>
              <a:off x="2770971" y="1967815"/>
              <a:ext cx="855434" cy="510271"/>
            </a:xfrm>
            <a:custGeom>
              <a:avLst/>
              <a:gdLst/>
              <a:ahLst/>
              <a:cxnLst/>
              <a:rect l="l" t="t" r="r" b="b"/>
              <a:pathLst>
                <a:path w="37780" h="22536" extrusionOk="0">
                  <a:moveTo>
                    <a:pt x="33207" y="2114"/>
                  </a:moveTo>
                  <a:cubicBezTo>
                    <a:pt x="34493" y="2829"/>
                    <a:pt x="35969" y="3365"/>
                    <a:pt x="36481" y="4793"/>
                  </a:cubicBezTo>
                  <a:cubicBezTo>
                    <a:pt x="36529" y="4924"/>
                    <a:pt x="36553" y="5055"/>
                    <a:pt x="36588" y="5198"/>
                  </a:cubicBezTo>
                  <a:cubicBezTo>
                    <a:pt x="35624" y="4698"/>
                    <a:pt x="34672" y="4162"/>
                    <a:pt x="33731" y="3603"/>
                  </a:cubicBezTo>
                  <a:cubicBezTo>
                    <a:pt x="33648" y="3317"/>
                    <a:pt x="33564" y="3043"/>
                    <a:pt x="33469" y="2769"/>
                  </a:cubicBezTo>
                  <a:cubicBezTo>
                    <a:pt x="33386" y="2531"/>
                    <a:pt x="33302" y="2317"/>
                    <a:pt x="33207" y="2114"/>
                  </a:cubicBezTo>
                  <a:close/>
                  <a:moveTo>
                    <a:pt x="33850" y="4031"/>
                  </a:moveTo>
                  <a:lnTo>
                    <a:pt x="33850" y="4031"/>
                  </a:lnTo>
                  <a:cubicBezTo>
                    <a:pt x="34779" y="4627"/>
                    <a:pt x="35731" y="5174"/>
                    <a:pt x="36708" y="5698"/>
                  </a:cubicBezTo>
                  <a:cubicBezTo>
                    <a:pt x="36803" y="6222"/>
                    <a:pt x="36850" y="6770"/>
                    <a:pt x="36910" y="7306"/>
                  </a:cubicBezTo>
                  <a:cubicBezTo>
                    <a:pt x="36077" y="6639"/>
                    <a:pt x="35136" y="6079"/>
                    <a:pt x="34207" y="5555"/>
                  </a:cubicBezTo>
                  <a:cubicBezTo>
                    <a:pt x="34100" y="5043"/>
                    <a:pt x="33981" y="4543"/>
                    <a:pt x="33850" y="4031"/>
                  </a:cubicBezTo>
                  <a:close/>
                  <a:moveTo>
                    <a:pt x="34279" y="5853"/>
                  </a:moveTo>
                  <a:cubicBezTo>
                    <a:pt x="35184" y="6448"/>
                    <a:pt x="36053" y="7103"/>
                    <a:pt x="36958" y="7722"/>
                  </a:cubicBezTo>
                  <a:cubicBezTo>
                    <a:pt x="36958" y="7806"/>
                    <a:pt x="36969" y="7889"/>
                    <a:pt x="36981" y="7972"/>
                  </a:cubicBezTo>
                  <a:cubicBezTo>
                    <a:pt x="37041" y="8401"/>
                    <a:pt x="37100" y="8830"/>
                    <a:pt x="37148" y="9246"/>
                  </a:cubicBezTo>
                  <a:cubicBezTo>
                    <a:pt x="36338" y="8687"/>
                    <a:pt x="35457" y="8198"/>
                    <a:pt x="34600" y="7722"/>
                  </a:cubicBezTo>
                  <a:cubicBezTo>
                    <a:pt x="34505" y="7103"/>
                    <a:pt x="34398" y="6472"/>
                    <a:pt x="34279" y="5853"/>
                  </a:cubicBezTo>
                  <a:close/>
                  <a:moveTo>
                    <a:pt x="34648" y="8032"/>
                  </a:moveTo>
                  <a:lnTo>
                    <a:pt x="34648" y="8032"/>
                  </a:lnTo>
                  <a:cubicBezTo>
                    <a:pt x="35469" y="8591"/>
                    <a:pt x="36315" y="9151"/>
                    <a:pt x="37184" y="9603"/>
                  </a:cubicBezTo>
                  <a:cubicBezTo>
                    <a:pt x="37220" y="10139"/>
                    <a:pt x="37243" y="10675"/>
                    <a:pt x="37208" y="11223"/>
                  </a:cubicBezTo>
                  <a:cubicBezTo>
                    <a:pt x="36434" y="10615"/>
                    <a:pt x="35612" y="10080"/>
                    <a:pt x="34850" y="9461"/>
                  </a:cubicBezTo>
                  <a:cubicBezTo>
                    <a:pt x="34791" y="8984"/>
                    <a:pt x="34731" y="8508"/>
                    <a:pt x="34648" y="8032"/>
                  </a:cubicBezTo>
                  <a:close/>
                  <a:moveTo>
                    <a:pt x="34874" y="9734"/>
                  </a:moveTo>
                  <a:lnTo>
                    <a:pt x="34874" y="9734"/>
                  </a:lnTo>
                  <a:cubicBezTo>
                    <a:pt x="35612" y="10377"/>
                    <a:pt x="36350" y="11044"/>
                    <a:pt x="37172" y="11544"/>
                  </a:cubicBezTo>
                  <a:cubicBezTo>
                    <a:pt x="37136" y="12008"/>
                    <a:pt x="37100" y="12449"/>
                    <a:pt x="37077" y="12901"/>
                  </a:cubicBezTo>
                  <a:cubicBezTo>
                    <a:pt x="36398" y="12366"/>
                    <a:pt x="35719" y="11818"/>
                    <a:pt x="35029" y="11294"/>
                  </a:cubicBezTo>
                  <a:cubicBezTo>
                    <a:pt x="34981" y="10770"/>
                    <a:pt x="34934" y="10258"/>
                    <a:pt x="34874" y="9734"/>
                  </a:cubicBezTo>
                  <a:close/>
                  <a:moveTo>
                    <a:pt x="35053" y="11651"/>
                  </a:moveTo>
                  <a:cubicBezTo>
                    <a:pt x="35707" y="12199"/>
                    <a:pt x="36362" y="12747"/>
                    <a:pt x="37029" y="13282"/>
                  </a:cubicBezTo>
                  <a:cubicBezTo>
                    <a:pt x="37029" y="13294"/>
                    <a:pt x="37041" y="13294"/>
                    <a:pt x="37053" y="13294"/>
                  </a:cubicBezTo>
                  <a:cubicBezTo>
                    <a:pt x="37029" y="13830"/>
                    <a:pt x="37017" y="14354"/>
                    <a:pt x="37029" y="14914"/>
                  </a:cubicBezTo>
                  <a:cubicBezTo>
                    <a:pt x="36779" y="14723"/>
                    <a:pt x="36529" y="14545"/>
                    <a:pt x="36279" y="14354"/>
                  </a:cubicBezTo>
                  <a:cubicBezTo>
                    <a:pt x="35910" y="14092"/>
                    <a:pt x="35553" y="13711"/>
                    <a:pt x="35136" y="13521"/>
                  </a:cubicBezTo>
                  <a:cubicBezTo>
                    <a:pt x="35136" y="13509"/>
                    <a:pt x="35136" y="13485"/>
                    <a:pt x="35124" y="13473"/>
                  </a:cubicBezTo>
                  <a:cubicBezTo>
                    <a:pt x="35124" y="12866"/>
                    <a:pt x="35088" y="12247"/>
                    <a:pt x="35053" y="11651"/>
                  </a:cubicBezTo>
                  <a:close/>
                  <a:moveTo>
                    <a:pt x="35148" y="13866"/>
                  </a:moveTo>
                  <a:lnTo>
                    <a:pt x="35148" y="13866"/>
                  </a:lnTo>
                  <a:cubicBezTo>
                    <a:pt x="35410" y="14164"/>
                    <a:pt x="35779" y="14402"/>
                    <a:pt x="36077" y="14628"/>
                  </a:cubicBezTo>
                  <a:cubicBezTo>
                    <a:pt x="36386" y="14878"/>
                    <a:pt x="36708" y="15140"/>
                    <a:pt x="37053" y="15354"/>
                  </a:cubicBezTo>
                  <a:cubicBezTo>
                    <a:pt x="37089" y="15985"/>
                    <a:pt x="37112" y="16640"/>
                    <a:pt x="37065" y="17271"/>
                  </a:cubicBezTo>
                  <a:cubicBezTo>
                    <a:pt x="36469" y="16795"/>
                    <a:pt x="35838" y="16319"/>
                    <a:pt x="35195" y="15890"/>
                  </a:cubicBezTo>
                  <a:cubicBezTo>
                    <a:pt x="35207" y="15199"/>
                    <a:pt x="35172" y="14497"/>
                    <a:pt x="35148" y="13866"/>
                  </a:cubicBezTo>
                  <a:close/>
                  <a:moveTo>
                    <a:pt x="35172" y="16259"/>
                  </a:moveTo>
                  <a:cubicBezTo>
                    <a:pt x="35767" y="16759"/>
                    <a:pt x="36398" y="17247"/>
                    <a:pt x="37017" y="17676"/>
                  </a:cubicBezTo>
                  <a:cubicBezTo>
                    <a:pt x="36993" y="17866"/>
                    <a:pt x="36969" y="18057"/>
                    <a:pt x="36922" y="18235"/>
                  </a:cubicBezTo>
                  <a:cubicBezTo>
                    <a:pt x="36815" y="18664"/>
                    <a:pt x="36660" y="19033"/>
                    <a:pt x="36469" y="19355"/>
                  </a:cubicBezTo>
                  <a:cubicBezTo>
                    <a:pt x="35957" y="18866"/>
                    <a:pt x="35338" y="18450"/>
                    <a:pt x="34743" y="18033"/>
                  </a:cubicBezTo>
                  <a:cubicBezTo>
                    <a:pt x="34791" y="17950"/>
                    <a:pt x="34838" y="17854"/>
                    <a:pt x="34874" y="17759"/>
                  </a:cubicBezTo>
                  <a:cubicBezTo>
                    <a:pt x="35053" y="17319"/>
                    <a:pt x="35148" y="16795"/>
                    <a:pt x="35172" y="16259"/>
                  </a:cubicBezTo>
                  <a:close/>
                  <a:moveTo>
                    <a:pt x="11239" y="417"/>
                  </a:moveTo>
                  <a:cubicBezTo>
                    <a:pt x="14465" y="417"/>
                    <a:pt x="17706" y="605"/>
                    <a:pt x="20872" y="721"/>
                  </a:cubicBezTo>
                  <a:cubicBezTo>
                    <a:pt x="23789" y="829"/>
                    <a:pt x="26706" y="960"/>
                    <a:pt x="29611" y="1150"/>
                  </a:cubicBezTo>
                  <a:cubicBezTo>
                    <a:pt x="31135" y="1245"/>
                    <a:pt x="32088" y="1388"/>
                    <a:pt x="32909" y="2924"/>
                  </a:cubicBezTo>
                  <a:cubicBezTo>
                    <a:pt x="32993" y="3067"/>
                    <a:pt x="33052" y="3234"/>
                    <a:pt x="33100" y="3400"/>
                  </a:cubicBezTo>
                  <a:cubicBezTo>
                    <a:pt x="33076" y="3460"/>
                    <a:pt x="33076" y="3543"/>
                    <a:pt x="33148" y="3579"/>
                  </a:cubicBezTo>
                  <a:cubicBezTo>
                    <a:pt x="33148" y="3591"/>
                    <a:pt x="33159" y="3591"/>
                    <a:pt x="33159" y="3591"/>
                  </a:cubicBezTo>
                  <a:cubicBezTo>
                    <a:pt x="33267" y="3984"/>
                    <a:pt x="33338" y="4400"/>
                    <a:pt x="33433" y="4746"/>
                  </a:cubicBezTo>
                  <a:cubicBezTo>
                    <a:pt x="33850" y="6365"/>
                    <a:pt x="34148" y="8020"/>
                    <a:pt x="34338" y="9675"/>
                  </a:cubicBezTo>
                  <a:cubicBezTo>
                    <a:pt x="34398" y="10139"/>
                    <a:pt x="34433" y="10604"/>
                    <a:pt x="34469" y="11068"/>
                  </a:cubicBezTo>
                  <a:cubicBezTo>
                    <a:pt x="34469" y="11092"/>
                    <a:pt x="34469" y="11127"/>
                    <a:pt x="34481" y="11151"/>
                  </a:cubicBezTo>
                  <a:cubicBezTo>
                    <a:pt x="34541" y="11925"/>
                    <a:pt x="34588" y="12699"/>
                    <a:pt x="34600" y="13473"/>
                  </a:cubicBezTo>
                  <a:cubicBezTo>
                    <a:pt x="34612" y="14164"/>
                    <a:pt x="34624" y="14926"/>
                    <a:pt x="34553" y="15652"/>
                  </a:cubicBezTo>
                  <a:cubicBezTo>
                    <a:pt x="34553" y="15652"/>
                    <a:pt x="34553" y="15664"/>
                    <a:pt x="34553" y="15676"/>
                  </a:cubicBezTo>
                  <a:cubicBezTo>
                    <a:pt x="34398" y="17140"/>
                    <a:pt x="33850" y="18450"/>
                    <a:pt x="32052" y="18652"/>
                  </a:cubicBezTo>
                  <a:cubicBezTo>
                    <a:pt x="29195" y="18986"/>
                    <a:pt x="26266" y="18914"/>
                    <a:pt x="23384" y="19009"/>
                  </a:cubicBezTo>
                  <a:cubicBezTo>
                    <a:pt x="17908" y="19212"/>
                    <a:pt x="12419" y="19414"/>
                    <a:pt x="6942" y="19676"/>
                  </a:cubicBezTo>
                  <a:cubicBezTo>
                    <a:pt x="6942" y="19676"/>
                    <a:pt x="6930" y="19664"/>
                    <a:pt x="6918" y="19652"/>
                  </a:cubicBezTo>
                  <a:cubicBezTo>
                    <a:pt x="6892" y="19631"/>
                    <a:pt x="6865" y="19622"/>
                    <a:pt x="6839" y="19622"/>
                  </a:cubicBezTo>
                  <a:cubicBezTo>
                    <a:pt x="6793" y="19622"/>
                    <a:pt x="6750" y="19650"/>
                    <a:pt x="6728" y="19688"/>
                  </a:cubicBezTo>
                  <a:cubicBezTo>
                    <a:pt x="6561" y="19700"/>
                    <a:pt x="6394" y="19700"/>
                    <a:pt x="6239" y="19712"/>
                  </a:cubicBezTo>
                  <a:cubicBezTo>
                    <a:pt x="6216" y="19688"/>
                    <a:pt x="6180" y="19676"/>
                    <a:pt x="6144" y="19676"/>
                  </a:cubicBezTo>
                  <a:cubicBezTo>
                    <a:pt x="5180" y="19652"/>
                    <a:pt x="4215" y="19617"/>
                    <a:pt x="3263" y="19605"/>
                  </a:cubicBezTo>
                  <a:lnTo>
                    <a:pt x="3239" y="19605"/>
                  </a:lnTo>
                  <a:cubicBezTo>
                    <a:pt x="3231" y="19605"/>
                    <a:pt x="3222" y="19605"/>
                    <a:pt x="3214" y="19605"/>
                  </a:cubicBezTo>
                  <a:cubicBezTo>
                    <a:pt x="2537" y="19605"/>
                    <a:pt x="1629" y="18682"/>
                    <a:pt x="1394" y="18176"/>
                  </a:cubicBezTo>
                  <a:cubicBezTo>
                    <a:pt x="1167" y="17688"/>
                    <a:pt x="1155" y="17128"/>
                    <a:pt x="1108" y="16604"/>
                  </a:cubicBezTo>
                  <a:cubicBezTo>
                    <a:pt x="1025" y="15818"/>
                    <a:pt x="977" y="15033"/>
                    <a:pt x="917" y="14247"/>
                  </a:cubicBezTo>
                  <a:cubicBezTo>
                    <a:pt x="798" y="12782"/>
                    <a:pt x="703" y="11318"/>
                    <a:pt x="644" y="9853"/>
                  </a:cubicBezTo>
                  <a:cubicBezTo>
                    <a:pt x="584" y="8389"/>
                    <a:pt x="572" y="6925"/>
                    <a:pt x="620" y="5448"/>
                  </a:cubicBezTo>
                  <a:cubicBezTo>
                    <a:pt x="703" y="3448"/>
                    <a:pt x="727" y="1352"/>
                    <a:pt x="3239" y="960"/>
                  </a:cubicBezTo>
                  <a:cubicBezTo>
                    <a:pt x="5861" y="548"/>
                    <a:pt x="8545" y="417"/>
                    <a:pt x="11239" y="417"/>
                  </a:cubicBezTo>
                  <a:close/>
                  <a:moveTo>
                    <a:pt x="34576" y="18271"/>
                  </a:moveTo>
                  <a:cubicBezTo>
                    <a:pt x="35124" y="18747"/>
                    <a:pt x="35696" y="19236"/>
                    <a:pt x="36303" y="19593"/>
                  </a:cubicBezTo>
                  <a:cubicBezTo>
                    <a:pt x="35993" y="20021"/>
                    <a:pt x="35600" y="20355"/>
                    <a:pt x="35148" y="20617"/>
                  </a:cubicBezTo>
                  <a:cubicBezTo>
                    <a:pt x="34826" y="20283"/>
                    <a:pt x="34445" y="19986"/>
                    <a:pt x="34076" y="19712"/>
                  </a:cubicBezTo>
                  <a:cubicBezTo>
                    <a:pt x="33767" y="19486"/>
                    <a:pt x="33433" y="19224"/>
                    <a:pt x="33076" y="19057"/>
                  </a:cubicBezTo>
                  <a:cubicBezTo>
                    <a:pt x="33671" y="18926"/>
                    <a:pt x="34207" y="18724"/>
                    <a:pt x="34576" y="18271"/>
                  </a:cubicBezTo>
                  <a:close/>
                  <a:moveTo>
                    <a:pt x="32743" y="19117"/>
                  </a:moveTo>
                  <a:cubicBezTo>
                    <a:pt x="33029" y="19426"/>
                    <a:pt x="33433" y="19652"/>
                    <a:pt x="33767" y="19914"/>
                  </a:cubicBezTo>
                  <a:cubicBezTo>
                    <a:pt x="34136" y="20188"/>
                    <a:pt x="34469" y="20498"/>
                    <a:pt x="34814" y="20783"/>
                  </a:cubicBezTo>
                  <a:cubicBezTo>
                    <a:pt x="34255" y="21057"/>
                    <a:pt x="33636" y="21224"/>
                    <a:pt x="32981" y="21343"/>
                  </a:cubicBezTo>
                  <a:cubicBezTo>
                    <a:pt x="32588" y="20938"/>
                    <a:pt x="32100" y="20629"/>
                    <a:pt x="31647" y="20283"/>
                  </a:cubicBezTo>
                  <a:cubicBezTo>
                    <a:pt x="31243" y="19986"/>
                    <a:pt x="30838" y="19676"/>
                    <a:pt x="30433" y="19367"/>
                  </a:cubicBezTo>
                  <a:cubicBezTo>
                    <a:pt x="31207" y="19319"/>
                    <a:pt x="31981" y="19247"/>
                    <a:pt x="32731" y="19117"/>
                  </a:cubicBezTo>
                  <a:close/>
                  <a:moveTo>
                    <a:pt x="30016" y="19378"/>
                  </a:moveTo>
                  <a:cubicBezTo>
                    <a:pt x="30778" y="20081"/>
                    <a:pt x="31635" y="20891"/>
                    <a:pt x="32552" y="21414"/>
                  </a:cubicBezTo>
                  <a:cubicBezTo>
                    <a:pt x="31778" y="21522"/>
                    <a:pt x="30981" y="21557"/>
                    <a:pt x="30231" y="21581"/>
                  </a:cubicBezTo>
                  <a:cubicBezTo>
                    <a:pt x="30231" y="21569"/>
                    <a:pt x="30219" y="21557"/>
                    <a:pt x="30207" y="21557"/>
                  </a:cubicBezTo>
                  <a:cubicBezTo>
                    <a:pt x="29457" y="20760"/>
                    <a:pt x="28528" y="20081"/>
                    <a:pt x="27623" y="19450"/>
                  </a:cubicBezTo>
                  <a:cubicBezTo>
                    <a:pt x="28421" y="19426"/>
                    <a:pt x="29219" y="19414"/>
                    <a:pt x="30016" y="19378"/>
                  </a:cubicBezTo>
                  <a:close/>
                  <a:moveTo>
                    <a:pt x="27242" y="19462"/>
                  </a:moveTo>
                  <a:cubicBezTo>
                    <a:pt x="28111" y="20164"/>
                    <a:pt x="28945" y="20914"/>
                    <a:pt x="29826" y="21593"/>
                  </a:cubicBezTo>
                  <a:cubicBezTo>
                    <a:pt x="29754" y="21605"/>
                    <a:pt x="29671" y="21605"/>
                    <a:pt x="29588" y="21605"/>
                  </a:cubicBezTo>
                  <a:cubicBezTo>
                    <a:pt x="28897" y="21629"/>
                    <a:pt x="28206" y="21653"/>
                    <a:pt x="27516" y="21676"/>
                  </a:cubicBezTo>
                  <a:cubicBezTo>
                    <a:pt x="27504" y="21653"/>
                    <a:pt x="27492" y="21641"/>
                    <a:pt x="27480" y="21617"/>
                  </a:cubicBezTo>
                  <a:cubicBezTo>
                    <a:pt x="27087" y="21176"/>
                    <a:pt x="26563" y="20831"/>
                    <a:pt x="26087" y="20462"/>
                  </a:cubicBezTo>
                  <a:cubicBezTo>
                    <a:pt x="25682" y="20152"/>
                    <a:pt x="25278" y="19831"/>
                    <a:pt x="24861" y="19545"/>
                  </a:cubicBezTo>
                  <a:cubicBezTo>
                    <a:pt x="25647" y="19521"/>
                    <a:pt x="26444" y="19498"/>
                    <a:pt x="27242" y="19462"/>
                  </a:cubicBezTo>
                  <a:close/>
                  <a:moveTo>
                    <a:pt x="24444" y="19557"/>
                  </a:moveTo>
                  <a:cubicBezTo>
                    <a:pt x="24908" y="19962"/>
                    <a:pt x="25409" y="20331"/>
                    <a:pt x="25885" y="20712"/>
                  </a:cubicBezTo>
                  <a:cubicBezTo>
                    <a:pt x="26290" y="21033"/>
                    <a:pt x="26682" y="21391"/>
                    <a:pt x="27111" y="21688"/>
                  </a:cubicBezTo>
                  <a:cubicBezTo>
                    <a:pt x="26325" y="21700"/>
                    <a:pt x="25539" y="21724"/>
                    <a:pt x="24766" y="21736"/>
                  </a:cubicBezTo>
                  <a:cubicBezTo>
                    <a:pt x="24754" y="21724"/>
                    <a:pt x="24730" y="21712"/>
                    <a:pt x="24718" y="21688"/>
                  </a:cubicBezTo>
                  <a:cubicBezTo>
                    <a:pt x="23765" y="21045"/>
                    <a:pt x="22884" y="20426"/>
                    <a:pt x="22075" y="19640"/>
                  </a:cubicBezTo>
                  <a:cubicBezTo>
                    <a:pt x="22861" y="19617"/>
                    <a:pt x="23658" y="19581"/>
                    <a:pt x="24444" y="19557"/>
                  </a:cubicBezTo>
                  <a:close/>
                  <a:moveTo>
                    <a:pt x="21682" y="19652"/>
                  </a:moveTo>
                  <a:cubicBezTo>
                    <a:pt x="22372" y="20450"/>
                    <a:pt x="23253" y="21236"/>
                    <a:pt x="24194" y="21748"/>
                  </a:cubicBezTo>
                  <a:cubicBezTo>
                    <a:pt x="23492" y="21760"/>
                    <a:pt x="22789" y="21783"/>
                    <a:pt x="22087" y="21795"/>
                  </a:cubicBezTo>
                  <a:cubicBezTo>
                    <a:pt x="21075" y="21105"/>
                    <a:pt x="20075" y="20379"/>
                    <a:pt x="19039" y="19736"/>
                  </a:cubicBezTo>
                  <a:cubicBezTo>
                    <a:pt x="19920" y="19712"/>
                    <a:pt x="20801" y="19676"/>
                    <a:pt x="21682" y="19652"/>
                  </a:cubicBezTo>
                  <a:close/>
                  <a:moveTo>
                    <a:pt x="18598" y="19748"/>
                  </a:moveTo>
                  <a:cubicBezTo>
                    <a:pt x="19586" y="20486"/>
                    <a:pt x="20634" y="21129"/>
                    <a:pt x="21670" y="21807"/>
                  </a:cubicBezTo>
                  <a:cubicBezTo>
                    <a:pt x="20694" y="21819"/>
                    <a:pt x="19729" y="21831"/>
                    <a:pt x="18753" y="21855"/>
                  </a:cubicBezTo>
                  <a:cubicBezTo>
                    <a:pt x="18741" y="21843"/>
                    <a:pt x="18741" y="21843"/>
                    <a:pt x="18729" y="21831"/>
                  </a:cubicBezTo>
                  <a:cubicBezTo>
                    <a:pt x="17800" y="21212"/>
                    <a:pt x="16896" y="20557"/>
                    <a:pt x="16050" y="19831"/>
                  </a:cubicBezTo>
                  <a:cubicBezTo>
                    <a:pt x="16896" y="19807"/>
                    <a:pt x="17741" y="19771"/>
                    <a:pt x="18598" y="19748"/>
                  </a:cubicBezTo>
                  <a:close/>
                  <a:moveTo>
                    <a:pt x="15729" y="19831"/>
                  </a:moveTo>
                  <a:cubicBezTo>
                    <a:pt x="16491" y="20569"/>
                    <a:pt x="17300" y="21260"/>
                    <a:pt x="18158" y="21867"/>
                  </a:cubicBezTo>
                  <a:cubicBezTo>
                    <a:pt x="17550" y="21879"/>
                    <a:pt x="16955" y="21891"/>
                    <a:pt x="16348" y="21903"/>
                  </a:cubicBezTo>
                  <a:cubicBezTo>
                    <a:pt x="16336" y="21891"/>
                    <a:pt x="16324" y="21879"/>
                    <a:pt x="16312" y="21867"/>
                  </a:cubicBezTo>
                  <a:cubicBezTo>
                    <a:pt x="15491" y="21236"/>
                    <a:pt x="14729" y="20569"/>
                    <a:pt x="13955" y="19890"/>
                  </a:cubicBezTo>
                  <a:cubicBezTo>
                    <a:pt x="14550" y="19867"/>
                    <a:pt x="15145" y="19855"/>
                    <a:pt x="15729" y="19831"/>
                  </a:cubicBezTo>
                  <a:close/>
                  <a:moveTo>
                    <a:pt x="4751" y="20105"/>
                  </a:moveTo>
                  <a:cubicBezTo>
                    <a:pt x="5573" y="20736"/>
                    <a:pt x="6418" y="21343"/>
                    <a:pt x="7287" y="21938"/>
                  </a:cubicBezTo>
                  <a:cubicBezTo>
                    <a:pt x="5668" y="21700"/>
                    <a:pt x="4168" y="21188"/>
                    <a:pt x="2941" y="20129"/>
                  </a:cubicBezTo>
                  <a:cubicBezTo>
                    <a:pt x="2953" y="20129"/>
                    <a:pt x="2965" y="20140"/>
                    <a:pt x="2977" y="20140"/>
                  </a:cubicBezTo>
                  <a:cubicBezTo>
                    <a:pt x="3572" y="20129"/>
                    <a:pt x="4156" y="20117"/>
                    <a:pt x="4751" y="20105"/>
                  </a:cubicBezTo>
                  <a:close/>
                  <a:moveTo>
                    <a:pt x="13574" y="19902"/>
                  </a:moveTo>
                  <a:cubicBezTo>
                    <a:pt x="14288" y="20629"/>
                    <a:pt x="15074" y="21283"/>
                    <a:pt x="15884" y="21914"/>
                  </a:cubicBezTo>
                  <a:cubicBezTo>
                    <a:pt x="15574" y="21914"/>
                    <a:pt x="15264" y="21914"/>
                    <a:pt x="14955" y="21926"/>
                  </a:cubicBezTo>
                  <a:cubicBezTo>
                    <a:pt x="14871" y="21926"/>
                    <a:pt x="14776" y="21938"/>
                    <a:pt x="14693" y="21938"/>
                  </a:cubicBezTo>
                  <a:cubicBezTo>
                    <a:pt x="13788" y="21188"/>
                    <a:pt x="12752" y="20569"/>
                    <a:pt x="11752" y="19950"/>
                  </a:cubicBezTo>
                  <a:cubicBezTo>
                    <a:pt x="12359" y="19938"/>
                    <a:pt x="12966" y="19914"/>
                    <a:pt x="13574" y="19902"/>
                  </a:cubicBezTo>
                  <a:close/>
                  <a:moveTo>
                    <a:pt x="11335" y="19962"/>
                  </a:moveTo>
                  <a:cubicBezTo>
                    <a:pt x="12228" y="20641"/>
                    <a:pt x="13121" y="21367"/>
                    <a:pt x="14074" y="21962"/>
                  </a:cubicBezTo>
                  <a:cubicBezTo>
                    <a:pt x="13336" y="21986"/>
                    <a:pt x="12585" y="22034"/>
                    <a:pt x="11823" y="22057"/>
                  </a:cubicBezTo>
                  <a:cubicBezTo>
                    <a:pt x="11859" y="21998"/>
                    <a:pt x="11859" y="21914"/>
                    <a:pt x="11788" y="21855"/>
                  </a:cubicBezTo>
                  <a:cubicBezTo>
                    <a:pt x="10966" y="21236"/>
                    <a:pt x="10145" y="20617"/>
                    <a:pt x="9335" y="20009"/>
                  </a:cubicBezTo>
                  <a:cubicBezTo>
                    <a:pt x="10002" y="19998"/>
                    <a:pt x="10669" y="19974"/>
                    <a:pt x="11335" y="19962"/>
                  </a:cubicBezTo>
                  <a:close/>
                  <a:moveTo>
                    <a:pt x="8918" y="20021"/>
                  </a:moveTo>
                  <a:cubicBezTo>
                    <a:pt x="9811" y="20700"/>
                    <a:pt x="10692" y="21391"/>
                    <a:pt x="11597" y="22069"/>
                  </a:cubicBezTo>
                  <a:cubicBezTo>
                    <a:pt x="11053" y="22089"/>
                    <a:pt x="10516" y="22108"/>
                    <a:pt x="9981" y="22108"/>
                  </a:cubicBezTo>
                  <a:cubicBezTo>
                    <a:pt x="9861" y="22108"/>
                    <a:pt x="9741" y="22107"/>
                    <a:pt x="9621" y="22105"/>
                  </a:cubicBezTo>
                  <a:cubicBezTo>
                    <a:pt x="9049" y="22093"/>
                    <a:pt x="8490" y="22069"/>
                    <a:pt x="7930" y="22010"/>
                  </a:cubicBezTo>
                  <a:cubicBezTo>
                    <a:pt x="7025" y="21355"/>
                    <a:pt x="6097" y="20712"/>
                    <a:pt x="5156" y="20105"/>
                  </a:cubicBezTo>
                  <a:cubicBezTo>
                    <a:pt x="5775" y="20093"/>
                    <a:pt x="6382" y="20069"/>
                    <a:pt x="7001" y="20057"/>
                  </a:cubicBezTo>
                  <a:cubicBezTo>
                    <a:pt x="7775" y="20783"/>
                    <a:pt x="8633" y="21569"/>
                    <a:pt x="9561" y="22045"/>
                  </a:cubicBezTo>
                  <a:cubicBezTo>
                    <a:pt x="9573" y="22057"/>
                    <a:pt x="9597" y="22057"/>
                    <a:pt x="9621" y="22057"/>
                  </a:cubicBezTo>
                  <a:cubicBezTo>
                    <a:pt x="9716" y="22057"/>
                    <a:pt x="9799" y="21938"/>
                    <a:pt x="9704" y="21855"/>
                  </a:cubicBezTo>
                  <a:cubicBezTo>
                    <a:pt x="9299" y="21474"/>
                    <a:pt x="8799" y="21176"/>
                    <a:pt x="8359" y="20831"/>
                  </a:cubicBezTo>
                  <a:cubicBezTo>
                    <a:pt x="8037" y="20581"/>
                    <a:pt x="7728" y="20319"/>
                    <a:pt x="7406" y="20057"/>
                  </a:cubicBezTo>
                  <a:cubicBezTo>
                    <a:pt x="7906" y="20045"/>
                    <a:pt x="8418" y="20033"/>
                    <a:pt x="8918" y="20021"/>
                  </a:cubicBezTo>
                  <a:close/>
                  <a:moveTo>
                    <a:pt x="12152" y="0"/>
                  </a:moveTo>
                  <a:cubicBezTo>
                    <a:pt x="10978" y="0"/>
                    <a:pt x="9805" y="16"/>
                    <a:pt x="8633" y="55"/>
                  </a:cubicBezTo>
                  <a:cubicBezTo>
                    <a:pt x="6906" y="102"/>
                    <a:pt x="5180" y="233"/>
                    <a:pt x="3465" y="483"/>
                  </a:cubicBezTo>
                  <a:cubicBezTo>
                    <a:pt x="2465" y="626"/>
                    <a:pt x="1441" y="733"/>
                    <a:pt x="834" y="1638"/>
                  </a:cubicBezTo>
                  <a:cubicBezTo>
                    <a:pt x="1" y="2853"/>
                    <a:pt x="155" y="4746"/>
                    <a:pt x="120" y="6127"/>
                  </a:cubicBezTo>
                  <a:cubicBezTo>
                    <a:pt x="72" y="8389"/>
                    <a:pt x="179" y="10639"/>
                    <a:pt x="358" y="12890"/>
                  </a:cubicBezTo>
                  <a:cubicBezTo>
                    <a:pt x="477" y="14473"/>
                    <a:pt x="215" y="18259"/>
                    <a:pt x="1810" y="19509"/>
                  </a:cubicBezTo>
                  <a:cubicBezTo>
                    <a:pt x="3163" y="22123"/>
                    <a:pt x="6634" y="22536"/>
                    <a:pt x="9752" y="22536"/>
                  </a:cubicBezTo>
                  <a:cubicBezTo>
                    <a:pt x="11052" y="22536"/>
                    <a:pt x="12290" y="22464"/>
                    <a:pt x="13288" y="22450"/>
                  </a:cubicBezTo>
                  <a:cubicBezTo>
                    <a:pt x="16634" y="22391"/>
                    <a:pt x="19991" y="22331"/>
                    <a:pt x="23349" y="22272"/>
                  </a:cubicBezTo>
                  <a:cubicBezTo>
                    <a:pt x="26421" y="22224"/>
                    <a:pt x="29564" y="22343"/>
                    <a:pt x="32612" y="21926"/>
                  </a:cubicBezTo>
                  <a:cubicBezTo>
                    <a:pt x="34481" y="21664"/>
                    <a:pt x="36303" y="21129"/>
                    <a:pt x="37100" y="19271"/>
                  </a:cubicBezTo>
                  <a:cubicBezTo>
                    <a:pt x="37517" y="18319"/>
                    <a:pt x="37577" y="17271"/>
                    <a:pt x="37541" y="16235"/>
                  </a:cubicBezTo>
                  <a:cubicBezTo>
                    <a:pt x="37529" y="15985"/>
                    <a:pt x="37529" y="15735"/>
                    <a:pt x="37517" y="15485"/>
                  </a:cubicBezTo>
                  <a:cubicBezTo>
                    <a:pt x="37577" y="15437"/>
                    <a:pt x="37589" y="15342"/>
                    <a:pt x="37517" y="15283"/>
                  </a:cubicBezTo>
                  <a:lnTo>
                    <a:pt x="37505" y="15271"/>
                  </a:lnTo>
                  <a:cubicBezTo>
                    <a:pt x="37481" y="14056"/>
                    <a:pt x="37481" y="12901"/>
                    <a:pt x="37624" y="11639"/>
                  </a:cubicBezTo>
                  <a:cubicBezTo>
                    <a:pt x="37779" y="10187"/>
                    <a:pt x="37577" y="8806"/>
                    <a:pt x="37386" y="7365"/>
                  </a:cubicBezTo>
                  <a:cubicBezTo>
                    <a:pt x="37255" y="6377"/>
                    <a:pt x="37243" y="5103"/>
                    <a:pt x="36803" y="4186"/>
                  </a:cubicBezTo>
                  <a:cubicBezTo>
                    <a:pt x="36005" y="2591"/>
                    <a:pt x="34005" y="2222"/>
                    <a:pt x="32624" y="1281"/>
                  </a:cubicBezTo>
                  <a:cubicBezTo>
                    <a:pt x="32386" y="1067"/>
                    <a:pt x="32076" y="900"/>
                    <a:pt x="31683" y="781"/>
                  </a:cubicBezTo>
                  <a:cubicBezTo>
                    <a:pt x="30123" y="352"/>
                    <a:pt x="28206" y="519"/>
                    <a:pt x="26587" y="436"/>
                  </a:cubicBezTo>
                  <a:cubicBezTo>
                    <a:pt x="24575" y="328"/>
                    <a:pt x="22563" y="245"/>
                    <a:pt x="20539" y="174"/>
                  </a:cubicBezTo>
                  <a:cubicBezTo>
                    <a:pt x="17746" y="90"/>
                    <a:pt x="14948" y="0"/>
                    <a:pt x="1215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" name="Google Shape;503;p23">
              <a:extLst>
                <a:ext uri="{FF2B5EF4-FFF2-40B4-BE49-F238E27FC236}">
                  <a16:creationId xmlns:a16="http://schemas.microsoft.com/office/drawing/2014/main" id="{A6F7135F-6B55-55B3-F976-766FE95F253E}"/>
                </a:ext>
              </a:extLst>
            </p:cNvPr>
            <p:cNvSpPr/>
            <p:nvPr/>
          </p:nvSpPr>
          <p:spPr>
            <a:xfrm>
              <a:off x="3555445" y="2149652"/>
              <a:ext cx="58803" cy="72275"/>
            </a:xfrm>
            <a:custGeom>
              <a:avLst/>
              <a:gdLst/>
              <a:ahLst/>
              <a:cxnLst/>
              <a:rect l="l" t="t" r="r" b="b"/>
              <a:pathLst>
                <a:path w="2597" h="319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477"/>
                    <a:pt x="144" y="953"/>
                    <a:pt x="203" y="1430"/>
                  </a:cubicBezTo>
                  <a:cubicBezTo>
                    <a:pt x="965" y="2049"/>
                    <a:pt x="1787" y="2584"/>
                    <a:pt x="2561" y="3192"/>
                  </a:cubicBezTo>
                  <a:cubicBezTo>
                    <a:pt x="2596" y="2644"/>
                    <a:pt x="2573" y="2108"/>
                    <a:pt x="2537" y="1572"/>
                  </a:cubicBezTo>
                  <a:cubicBezTo>
                    <a:pt x="1668" y="1120"/>
                    <a:pt x="822" y="560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" name="Google Shape;504;p23">
              <a:extLst>
                <a:ext uri="{FF2B5EF4-FFF2-40B4-BE49-F238E27FC236}">
                  <a16:creationId xmlns:a16="http://schemas.microsoft.com/office/drawing/2014/main" id="{62207AC0-4F84-B8C5-D662-CA6126F4E94A}"/>
                </a:ext>
              </a:extLst>
            </p:cNvPr>
            <p:cNvSpPr/>
            <p:nvPr/>
          </p:nvSpPr>
          <p:spPr>
            <a:xfrm>
              <a:off x="3560562" y="2188211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24"/>
                    <a:pt x="108" y="1036"/>
                    <a:pt x="156" y="1560"/>
                  </a:cubicBezTo>
                  <a:cubicBezTo>
                    <a:pt x="846" y="2084"/>
                    <a:pt x="1525" y="2632"/>
                    <a:pt x="2204" y="3167"/>
                  </a:cubicBezTo>
                  <a:cubicBezTo>
                    <a:pt x="2227" y="2715"/>
                    <a:pt x="2263" y="2274"/>
                    <a:pt x="2299" y="1810"/>
                  </a:cubicBezTo>
                  <a:cubicBezTo>
                    <a:pt x="1477" y="1310"/>
                    <a:pt x="739" y="643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" name="Google Shape;505;p23">
              <a:extLst>
                <a:ext uri="{FF2B5EF4-FFF2-40B4-BE49-F238E27FC236}">
                  <a16:creationId xmlns:a16="http://schemas.microsoft.com/office/drawing/2014/main" id="{74E36A45-576B-CA12-B076-C37C5B9FA62A}"/>
                </a:ext>
              </a:extLst>
            </p:cNvPr>
            <p:cNvSpPr/>
            <p:nvPr/>
          </p:nvSpPr>
          <p:spPr>
            <a:xfrm>
              <a:off x="3566766" y="2281745"/>
              <a:ext cx="44515" cy="77143"/>
            </a:xfrm>
            <a:custGeom>
              <a:avLst/>
              <a:gdLst/>
              <a:ahLst/>
              <a:cxnLst/>
              <a:rect l="l" t="t" r="r" b="b"/>
              <a:pathLst>
                <a:path w="1966" h="3407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632"/>
                    <a:pt x="60" y="1334"/>
                    <a:pt x="48" y="2025"/>
                  </a:cubicBezTo>
                  <a:cubicBezTo>
                    <a:pt x="691" y="2454"/>
                    <a:pt x="1322" y="2930"/>
                    <a:pt x="1918" y="3406"/>
                  </a:cubicBezTo>
                  <a:cubicBezTo>
                    <a:pt x="1965" y="2775"/>
                    <a:pt x="1942" y="2120"/>
                    <a:pt x="1906" y="1489"/>
                  </a:cubicBezTo>
                  <a:cubicBezTo>
                    <a:pt x="1561" y="1275"/>
                    <a:pt x="1239" y="1013"/>
                    <a:pt x="930" y="763"/>
                  </a:cubicBezTo>
                  <a:cubicBezTo>
                    <a:pt x="632" y="537"/>
                    <a:pt x="263" y="299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" name="Google Shape;506;p23">
              <a:extLst>
                <a:ext uri="{FF2B5EF4-FFF2-40B4-BE49-F238E27FC236}">
                  <a16:creationId xmlns:a16="http://schemas.microsoft.com/office/drawing/2014/main" id="{22EAAF40-2987-4972-2BDA-CA7DB99C69A8}"/>
                </a:ext>
              </a:extLst>
            </p:cNvPr>
            <p:cNvSpPr/>
            <p:nvPr/>
          </p:nvSpPr>
          <p:spPr>
            <a:xfrm>
              <a:off x="3546819" y="2100315"/>
              <a:ext cx="65278" cy="76871"/>
            </a:xfrm>
            <a:custGeom>
              <a:avLst/>
              <a:gdLst/>
              <a:ahLst/>
              <a:cxnLst/>
              <a:rect l="l" t="t" r="r" b="b"/>
              <a:pathLst>
                <a:path w="288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620"/>
                    <a:pt x="239" y="1251"/>
                    <a:pt x="334" y="1870"/>
                  </a:cubicBezTo>
                  <a:cubicBezTo>
                    <a:pt x="1191" y="2346"/>
                    <a:pt x="2072" y="2835"/>
                    <a:pt x="2882" y="3394"/>
                  </a:cubicBezTo>
                  <a:cubicBezTo>
                    <a:pt x="2834" y="2978"/>
                    <a:pt x="2775" y="2549"/>
                    <a:pt x="2715" y="2120"/>
                  </a:cubicBezTo>
                  <a:cubicBezTo>
                    <a:pt x="2703" y="2037"/>
                    <a:pt x="2692" y="1954"/>
                    <a:pt x="2692" y="1870"/>
                  </a:cubicBezTo>
                  <a:cubicBezTo>
                    <a:pt x="1787" y="1251"/>
                    <a:pt x="918" y="596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" name="Google Shape;507;p23">
              <a:extLst>
                <a:ext uri="{FF2B5EF4-FFF2-40B4-BE49-F238E27FC236}">
                  <a16:creationId xmlns:a16="http://schemas.microsoft.com/office/drawing/2014/main" id="{94D3B08C-6A48-925D-9889-4244123DDC92}"/>
                </a:ext>
              </a:extLst>
            </p:cNvPr>
            <p:cNvSpPr/>
            <p:nvPr/>
          </p:nvSpPr>
          <p:spPr>
            <a:xfrm>
              <a:off x="3564615" y="2231616"/>
              <a:ext cx="45308" cy="73882"/>
            </a:xfrm>
            <a:custGeom>
              <a:avLst/>
              <a:gdLst/>
              <a:ahLst/>
              <a:cxnLst/>
              <a:rect l="l" t="t" r="r" b="b"/>
              <a:pathLst>
                <a:path w="2001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96"/>
                    <a:pt x="72" y="1215"/>
                    <a:pt x="72" y="1822"/>
                  </a:cubicBezTo>
                  <a:cubicBezTo>
                    <a:pt x="84" y="1834"/>
                    <a:pt x="84" y="1858"/>
                    <a:pt x="84" y="1870"/>
                  </a:cubicBezTo>
                  <a:cubicBezTo>
                    <a:pt x="501" y="2060"/>
                    <a:pt x="858" y="2441"/>
                    <a:pt x="1227" y="2703"/>
                  </a:cubicBezTo>
                  <a:cubicBezTo>
                    <a:pt x="1477" y="2894"/>
                    <a:pt x="1727" y="3072"/>
                    <a:pt x="1977" y="3263"/>
                  </a:cubicBezTo>
                  <a:cubicBezTo>
                    <a:pt x="1965" y="2703"/>
                    <a:pt x="1977" y="2179"/>
                    <a:pt x="2001" y="1643"/>
                  </a:cubicBezTo>
                  <a:cubicBezTo>
                    <a:pt x="1989" y="1643"/>
                    <a:pt x="1977" y="1643"/>
                    <a:pt x="1977" y="1631"/>
                  </a:cubicBezTo>
                  <a:cubicBezTo>
                    <a:pt x="1310" y="1096"/>
                    <a:pt x="655" y="548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" name="Google Shape;508;p23">
              <a:extLst>
                <a:ext uri="{FF2B5EF4-FFF2-40B4-BE49-F238E27FC236}">
                  <a16:creationId xmlns:a16="http://schemas.microsoft.com/office/drawing/2014/main" id="{D3407C68-31B2-85D7-BBE0-0E3C90E6F6F3}"/>
                </a:ext>
              </a:extLst>
            </p:cNvPr>
            <p:cNvSpPr/>
            <p:nvPr/>
          </p:nvSpPr>
          <p:spPr>
            <a:xfrm>
              <a:off x="3557619" y="2335949"/>
              <a:ext cx="51512" cy="70101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429" y="0"/>
                  </a:moveTo>
                  <a:cubicBezTo>
                    <a:pt x="405" y="536"/>
                    <a:pt x="310" y="1060"/>
                    <a:pt x="131" y="1500"/>
                  </a:cubicBezTo>
                  <a:cubicBezTo>
                    <a:pt x="95" y="1595"/>
                    <a:pt x="48" y="1691"/>
                    <a:pt x="0" y="1774"/>
                  </a:cubicBezTo>
                  <a:cubicBezTo>
                    <a:pt x="595" y="2191"/>
                    <a:pt x="1214" y="2607"/>
                    <a:pt x="1726" y="3096"/>
                  </a:cubicBezTo>
                  <a:cubicBezTo>
                    <a:pt x="1917" y="2774"/>
                    <a:pt x="2072" y="2405"/>
                    <a:pt x="2179" y="1976"/>
                  </a:cubicBezTo>
                  <a:cubicBezTo>
                    <a:pt x="2226" y="1798"/>
                    <a:pt x="2250" y="1607"/>
                    <a:pt x="2274" y="1417"/>
                  </a:cubicBezTo>
                  <a:cubicBezTo>
                    <a:pt x="1655" y="988"/>
                    <a:pt x="1024" y="500"/>
                    <a:pt x="429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" name="Google Shape;509;p23">
              <a:extLst>
                <a:ext uri="{FF2B5EF4-FFF2-40B4-BE49-F238E27FC236}">
                  <a16:creationId xmlns:a16="http://schemas.microsoft.com/office/drawing/2014/main" id="{9C2EA0B4-556D-D10D-7094-1CF6530AD715}"/>
                </a:ext>
              </a:extLst>
            </p:cNvPr>
            <p:cNvSpPr/>
            <p:nvPr/>
          </p:nvSpPr>
          <p:spPr>
            <a:xfrm>
              <a:off x="3537400" y="2059085"/>
              <a:ext cx="69286" cy="74154"/>
            </a:xfrm>
            <a:custGeom>
              <a:avLst/>
              <a:gdLst/>
              <a:ahLst/>
              <a:cxnLst/>
              <a:rect l="l" t="t" r="r" b="b"/>
              <a:pathLst>
                <a:path w="3060" h="3275" extrusionOk="0">
                  <a:moveTo>
                    <a:pt x="0" y="0"/>
                  </a:moveTo>
                  <a:cubicBezTo>
                    <a:pt x="131" y="512"/>
                    <a:pt x="250" y="1012"/>
                    <a:pt x="357" y="1524"/>
                  </a:cubicBezTo>
                  <a:cubicBezTo>
                    <a:pt x="1286" y="2048"/>
                    <a:pt x="2227" y="2608"/>
                    <a:pt x="3060" y="3275"/>
                  </a:cubicBezTo>
                  <a:cubicBezTo>
                    <a:pt x="3000" y="2739"/>
                    <a:pt x="2953" y="2191"/>
                    <a:pt x="2858" y="1667"/>
                  </a:cubicBezTo>
                  <a:cubicBezTo>
                    <a:pt x="1881" y="1143"/>
                    <a:pt x="929" y="596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" name="Google Shape;510;p23">
              <a:extLst>
                <a:ext uri="{FF2B5EF4-FFF2-40B4-BE49-F238E27FC236}">
                  <a16:creationId xmlns:a16="http://schemas.microsoft.com/office/drawing/2014/main" id="{14477ADC-7B22-5323-A2B8-08B7B2D5D033}"/>
                </a:ext>
              </a:extLst>
            </p:cNvPr>
            <p:cNvSpPr/>
            <p:nvPr/>
          </p:nvSpPr>
          <p:spPr>
            <a:xfrm>
              <a:off x="3522841" y="2015680"/>
              <a:ext cx="76577" cy="69852"/>
            </a:xfrm>
            <a:custGeom>
              <a:avLst/>
              <a:gdLst/>
              <a:ahLst/>
              <a:cxnLst/>
              <a:rect l="l" t="t" r="r" b="b"/>
              <a:pathLst>
                <a:path w="3382" h="3085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203"/>
                    <a:pt x="179" y="417"/>
                    <a:pt x="262" y="655"/>
                  </a:cubicBezTo>
                  <a:cubicBezTo>
                    <a:pt x="357" y="929"/>
                    <a:pt x="441" y="1203"/>
                    <a:pt x="524" y="1489"/>
                  </a:cubicBezTo>
                  <a:cubicBezTo>
                    <a:pt x="1465" y="2048"/>
                    <a:pt x="2417" y="2584"/>
                    <a:pt x="3381" y="3084"/>
                  </a:cubicBezTo>
                  <a:cubicBezTo>
                    <a:pt x="3346" y="2941"/>
                    <a:pt x="3322" y="2810"/>
                    <a:pt x="3274" y="2679"/>
                  </a:cubicBezTo>
                  <a:cubicBezTo>
                    <a:pt x="2762" y="1251"/>
                    <a:pt x="1286" y="715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" name="Google Shape;511;p23">
              <a:extLst>
                <a:ext uri="{FF2B5EF4-FFF2-40B4-BE49-F238E27FC236}">
                  <a16:creationId xmlns:a16="http://schemas.microsoft.com/office/drawing/2014/main" id="{E03B955E-AF43-7801-16D3-672AB3371E4F}"/>
                </a:ext>
              </a:extLst>
            </p:cNvPr>
            <p:cNvSpPr/>
            <p:nvPr/>
          </p:nvSpPr>
          <p:spPr>
            <a:xfrm>
              <a:off x="3519875" y="2381505"/>
              <a:ext cx="73067" cy="53119"/>
            </a:xfrm>
            <a:custGeom>
              <a:avLst/>
              <a:gdLst/>
              <a:ahLst/>
              <a:cxnLst/>
              <a:rect l="l" t="t" r="r" b="b"/>
              <a:pathLst>
                <a:path w="3227" h="2346" extrusionOk="0">
                  <a:moveTo>
                    <a:pt x="1500" y="0"/>
                  </a:moveTo>
                  <a:cubicBezTo>
                    <a:pt x="1131" y="453"/>
                    <a:pt x="595" y="655"/>
                    <a:pt x="0" y="774"/>
                  </a:cubicBezTo>
                  <a:cubicBezTo>
                    <a:pt x="357" y="953"/>
                    <a:pt x="691" y="1215"/>
                    <a:pt x="988" y="1441"/>
                  </a:cubicBezTo>
                  <a:cubicBezTo>
                    <a:pt x="1369" y="1715"/>
                    <a:pt x="1750" y="2012"/>
                    <a:pt x="2072" y="2346"/>
                  </a:cubicBezTo>
                  <a:cubicBezTo>
                    <a:pt x="2524" y="2084"/>
                    <a:pt x="2917" y="1750"/>
                    <a:pt x="3227" y="1322"/>
                  </a:cubicBezTo>
                  <a:cubicBezTo>
                    <a:pt x="2620" y="965"/>
                    <a:pt x="2048" y="476"/>
                    <a:pt x="150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" name="Google Shape;512;p23">
              <a:extLst>
                <a:ext uri="{FF2B5EF4-FFF2-40B4-BE49-F238E27FC236}">
                  <a16:creationId xmlns:a16="http://schemas.microsoft.com/office/drawing/2014/main" id="{EF5054B8-4A41-C0F2-DB8B-1C1C7FAFE690}"/>
                </a:ext>
              </a:extLst>
            </p:cNvPr>
            <p:cNvSpPr/>
            <p:nvPr/>
          </p:nvSpPr>
          <p:spPr>
            <a:xfrm>
              <a:off x="2782119" y="1977257"/>
              <a:ext cx="772826" cy="436887"/>
            </a:xfrm>
            <a:custGeom>
              <a:avLst/>
              <a:gdLst/>
              <a:ahLst/>
              <a:cxnLst/>
              <a:rect l="l" t="t" r="r" b="b"/>
              <a:pathLst>
                <a:path w="34052" h="19295" extrusionOk="0">
                  <a:moveTo>
                    <a:pt x="10667" y="0"/>
                  </a:moveTo>
                  <a:cubicBezTo>
                    <a:pt x="7973" y="0"/>
                    <a:pt x="5289" y="131"/>
                    <a:pt x="2667" y="543"/>
                  </a:cubicBezTo>
                  <a:cubicBezTo>
                    <a:pt x="155" y="935"/>
                    <a:pt x="131" y="3031"/>
                    <a:pt x="48" y="5031"/>
                  </a:cubicBezTo>
                  <a:cubicBezTo>
                    <a:pt x="0" y="6508"/>
                    <a:pt x="24" y="7960"/>
                    <a:pt x="72" y="9436"/>
                  </a:cubicBezTo>
                  <a:cubicBezTo>
                    <a:pt x="131" y="10901"/>
                    <a:pt x="226" y="12365"/>
                    <a:pt x="345" y="13830"/>
                  </a:cubicBezTo>
                  <a:cubicBezTo>
                    <a:pt x="405" y="14616"/>
                    <a:pt x="453" y="15401"/>
                    <a:pt x="536" y="16187"/>
                  </a:cubicBezTo>
                  <a:cubicBezTo>
                    <a:pt x="583" y="16711"/>
                    <a:pt x="595" y="17271"/>
                    <a:pt x="822" y="17759"/>
                  </a:cubicBezTo>
                  <a:cubicBezTo>
                    <a:pt x="1057" y="18265"/>
                    <a:pt x="1965" y="19188"/>
                    <a:pt x="2642" y="19188"/>
                  </a:cubicBezTo>
                  <a:cubicBezTo>
                    <a:pt x="2650" y="19188"/>
                    <a:pt x="2659" y="19188"/>
                    <a:pt x="2667" y="19188"/>
                  </a:cubicBezTo>
                  <a:lnTo>
                    <a:pt x="2691" y="19188"/>
                  </a:lnTo>
                  <a:cubicBezTo>
                    <a:pt x="3643" y="19200"/>
                    <a:pt x="4608" y="19235"/>
                    <a:pt x="5572" y="19259"/>
                  </a:cubicBezTo>
                  <a:cubicBezTo>
                    <a:pt x="5608" y="19259"/>
                    <a:pt x="5644" y="19271"/>
                    <a:pt x="5667" y="19295"/>
                  </a:cubicBezTo>
                  <a:cubicBezTo>
                    <a:pt x="5822" y="19283"/>
                    <a:pt x="5989" y="19283"/>
                    <a:pt x="6156" y="19271"/>
                  </a:cubicBezTo>
                  <a:cubicBezTo>
                    <a:pt x="6178" y="19233"/>
                    <a:pt x="6221" y="19205"/>
                    <a:pt x="6267" y="19205"/>
                  </a:cubicBezTo>
                  <a:cubicBezTo>
                    <a:pt x="6293" y="19205"/>
                    <a:pt x="6320" y="19214"/>
                    <a:pt x="6346" y="19235"/>
                  </a:cubicBezTo>
                  <a:cubicBezTo>
                    <a:pt x="6358" y="19247"/>
                    <a:pt x="6370" y="19259"/>
                    <a:pt x="6370" y="19259"/>
                  </a:cubicBezTo>
                  <a:cubicBezTo>
                    <a:pt x="11847" y="18997"/>
                    <a:pt x="17336" y="18795"/>
                    <a:pt x="22812" y="18592"/>
                  </a:cubicBezTo>
                  <a:cubicBezTo>
                    <a:pt x="25694" y="18497"/>
                    <a:pt x="28623" y="18569"/>
                    <a:pt x="31480" y="18235"/>
                  </a:cubicBezTo>
                  <a:cubicBezTo>
                    <a:pt x="33278" y="18033"/>
                    <a:pt x="33826" y="16723"/>
                    <a:pt x="33981" y="15259"/>
                  </a:cubicBezTo>
                  <a:cubicBezTo>
                    <a:pt x="33981" y="15247"/>
                    <a:pt x="33981" y="15235"/>
                    <a:pt x="33981" y="15235"/>
                  </a:cubicBezTo>
                  <a:cubicBezTo>
                    <a:pt x="34052" y="14509"/>
                    <a:pt x="34040" y="13747"/>
                    <a:pt x="34028" y="13056"/>
                  </a:cubicBezTo>
                  <a:cubicBezTo>
                    <a:pt x="34016" y="12282"/>
                    <a:pt x="33969" y="11508"/>
                    <a:pt x="33909" y="10734"/>
                  </a:cubicBezTo>
                  <a:cubicBezTo>
                    <a:pt x="33897" y="10710"/>
                    <a:pt x="33897" y="10675"/>
                    <a:pt x="33897" y="10651"/>
                  </a:cubicBezTo>
                  <a:cubicBezTo>
                    <a:pt x="33861" y="10187"/>
                    <a:pt x="33826" y="9722"/>
                    <a:pt x="33766" y="9258"/>
                  </a:cubicBezTo>
                  <a:cubicBezTo>
                    <a:pt x="33576" y="7603"/>
                    <a:pt x="33278" y="5948"/>
                    <a:pt x="32861" y="4329"/>
                  </a:cubicBezTo>
                  <a:cubicBezTo>
                    <a:pt x="32766" y="3983"/>
                    <a:pt x="32695" y="3567"/>
                    <a:pt x="32587" y="3174"/>
                  </a:cubicBezTo>
                  <a:cubicBezTo>
                    <a:pt x="32587" y="3174"/>
                    <a:pt x="32576" y="3174"/>
                    <a:pt x="32576" y="3162"/>
                  </a:cubicBezTo>
                  <a:cubicBezTo>
                    <a:pt x="32504" y="3126"/>
                    <a:pt x="32504" y="3043"/>
                    <a:pt x="32528" y="2983"/>
                  </a:cubicBezTo>
                  <a:cubicBezTo>
                    <a:pt x="32480" y="2817"/>
                    <a:pt x="32421" y="2650"/>
                    <a:pt x="32337" y="2507"/>
                  </a:cubicBezTo>
                  <a:cubicBezTo>
                    <a:pt x="31516" y="971"/>
                    <a:pt x="30563" y="828"/>
                    <a:pt x="29039" y="733"/>
                  </a:cubicBezTo>
                  <a:cubicBezTo>
                    <a:pt x="26134" y="543"/>
                    <a:pt x="23217" y="412"/>
                    <a:pt x="20300" y="304"/>
                  </a:cubicBezTo>
                  <a:cubicBezTo>
                    <a:pt x="17134" y="188"/>
                    <a:pt x="13893" y="0"/>
                    <a:pt x="10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ấu cơm – ăn tối </a:t>
              </a:r>
            </a:p>
            <a:p>
              <a:pPr algn="ctr">
                <a:defRPr/>
              </a:pP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5 giờ - 7giờ. 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19" name="Google Shape;513;p23">
              <a:extLst>
                <a:ext uri="{FF2B5EF4-FFF2-40B4-BE49-F238E27FC236}">
                  <a16:creationId xmlns:a16="http://schemas.microsoft.com/office/drawing/2014/main" id="{9F174147-8C38-61CB-C588-884A69F906B0}"/>
                </a:ext>
              </a:extLst>
            </p:cNvPr>
            <p:cNvSpPr/>
            <p:nvPr/>
          </p:nvSpPr>
          <p:spPr>
            <a:xfrm>
              <a:off x="3460010" y="2400637"/>
              <a:ext cx="99242" cy="50425"/>
            </a:xfrm>
            <a:custGeom>
              <a:avLst/>
              <a:gdLst/>
              <a:ahLst/>
              <a:cxnLst/>
              <a:rect l="l" t="t" r="r" b="b"/>
              <a:pathLst>
                <a:path w="4383" h="2227" extrusionOk="0">
                  <a:moveTo>
                    <a:pt x="2299" y="1"/>
                  </a:moveTo>
                  <a:cubicBezTo>
                    <a:pt x="1549" y="131"/>
                    <a:pt x="775" y="203"/>
                    <a:pt x="1" y="251"/>
                  </a:cubicBezTo>
                  <a:cubicBezTo>
                    <a:pt x="406" y="560"/>
                    <a:pt x="811" y="870"/>
                    <a:pt x="1215" y="1167"/>
                  </a:cubicBezTo>
                  <a:cubicBezTo>
                    <a:pt x="1668" y="1513"/>
                    <a:pt x="2156" y="1822"/>
                    <a:pt x="2549" y="2227"/>
                  </a:cubicBezTo>
                  <a:cubicBezTo>
                    <a:pt x="3204" y="2108"/>
                    <a:pt x="3823" y="1941"/>
                    <a:pt x="4382" y="1667"/>
                  </a:cubicBezTo>
                  <a:cubicBezTo>
                    <a:pt x="4037" y="1382"/>
                    <a:pt x="3704" y="1072"/>
                    <a:pt x="3335" y="798"/>
                  </a:cubicBezTo>
                  <a:cubicBezTo>
                    <a:pt x="3001" y="536"/>
                    <a:pt x="2597" y="310"/>
                    <a:pt x="231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" name="Google Shape;514;p23">
              <a:extLst>
                <a:ext uri="{FF2B5EF4-FFF2-40B4-BE49-F238E27FC236}">
                  <a16:creationId xmlns:a16="http://schemas.microsoft.com/office/drawing/2014/main" id="{897739AA-F1DB-C79F-7783-21C4C29F78F6}"/>
                </a:ext>
              </a:extLst>
            </p:cNvPr>
            <p:cNvSpPr/>
            <p:nvPr/>
          </p:nvSpPr>
          <p:spPr>
            <a:xfrm>
              <a:off x="3396408" y="2406569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393" y="0"/>
                  </a:moveTo>
                  <a:cubicBezTo>
                    <a:pt x="1596" y="36"/>
                    <a:pt x="798" y="48"/>
                    <a:pt x="0" y="72"/>
                  </a:cubicBezTo>
                  <a:cubicBezTo>
                    <a:pt x="905" y="703"/>
                    <a:pt x="1834" y="1382"/>
                    <a:pt x="2584" y="2179"/>
                  </a:cubicBezTo>
                  <a:cubicBezTo>
                    <a:pt x="2596" y="2179"/>
                    <a:pt x="2608" y="2191"/>
                    <a:pt x="2608" y="2203"/>
                  </a:cubicBezTo>
                  <a:cubicBezTo>
                    <a:pt x="3358" y="2179"/>
                    <a:pt x="4155" y="2144"/>
                    <a:pt x="4929" y="2036"/>
                  </a:cubicBezTo>
                  <a:cubicBezTo>
                    <a:pt x="4012" y="1513"/>
                    <a:pt x="3155" y="703"/>
                    <a:pt x="2393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" name="Google Shape;515;p23">
              <a:extLst>
                <a:ext uri="{FF2B5EF4-FFF2-40B4-BE49-F238E27FC236}">
                  <a16:creationId xmlns:a16="http://schemas.microsoft.com/office/drawing/2014/main" id="{6E3F8414-F5E5-AC77-79F5-A7828762D6CC}"/>
                </a:ext>
              </a:extLst>
            </p:cNvPr>
            <p:cNvSpPr/>
            <p:nvPr/>
          </p:nvSpPr>
          <p:spPr>
            <a:xfrm>
              <a:off x="3333849" y="2408448"/>
              <a:ext cx="112443" cy="50176"/>
            </a:xfrm>
            <a:custGeom>
              <a:avLst/>
              <a:gdLst/>
              <a:ahLst/>
              <a:cxnLst/>
              <a:rect l="l" t="t" r="r" b="b"/>
              <a:pathLst>
                <a:path w="4966" h="2216" extrusionOk="0">
                  <a:moveTo>
                    <a:pt x="2382" y="1"/>
                  </a:moveTo>
                  <a:cubicBezTo>
                    <a:pt x="1584" y="37"/>
                    <a:pt x="787" y="60"/>
                    <a:pt x="1" y="84"/>
                  </a:cubicBezTo>
                  <a:cubicBezTo>
                    <a:pt x="418" y="370"/>
                    <a:pt x="822" y="691"/>
                    <a:pt x="1227" y="1001"/>
                  </a:cubicBezTo>
                  <a:cubicBezTo>
                    <a:pt x="1703" y="1370"/>
                    <a:pt x="2227" y="1715"/>
                    <a:pt x="2620" y="2156"/>
                  </a:cubicBezTo>
                  <a:cubicBezTo>
                    <a:pt x="2632" y="2180"/>
                    <a:pt x="2644" y="2192"/>
                    <a:pt x="2656" y="2215"/>
                  </a:cubicBezTo>
                  <a:cubicBezTo>
                    <a:pt x="3346" y="2192"/>
                    <a:pt x="4037" y="2168"/>
                    <a:pt x="4728" y="2144"/>
                  </a:cubicBezTo>
                  <a:cubicBezTo>
                    <a:pt x="4811" y="2144"/>
                    <a:pt x="4894" y="2144"/>
                    <a:pt x="4966" y="2132"/>
                  </a:cubicBezTo>
                  <a:cubicBezTo>
                    <a:pt x="4085" y="1453"/>
                    <a:pt x="3251" y="703"/>
                    <a:pt x="2382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" name="Google Shape;516;p23">
              <a:extLst>
                <a:ext uri="{FF2B5EF4-FFF2-40B4-BE49-F238E27FC236}">
                  <a16:creationId xmlns:a16="http://schemas.microsoft.com/office/drawing/2014/main" id="{F7C073A9-AC45-C645-869D-91EBDACCA39F}"/>
                </a:ext>
              </a:extLst>
            </p:cNvPr>
            <p:cNvSpPr/>
            <p:nvPr/>
          </p:nvSpPr>
          <p:spPr>
            <a:xfrm>
              <a:off x="3270768" y="2410622"/>
              <a:ext cx="114073" cy="49338"/>
            </a:xfrm>
            <a:custGeom>
              <a:avLst/>
              <a:gdLst/>
              <a:ahLst/>
              <a:cxnLst/>
              <a:rect l="l" t="t" r="r" b="b"/>
              <a:pathLst>
                <a:path w="5038" h="2179" extrusionOk="0">
                  <a:moveTo>
                    <a:pt x="2370" y="0"/>
                  </a:moveTo>
                  <a:cubicBezTo>
                    <a:pt x="1584" y="24"/>
                    <a:pt x="787" y="60"/>
                    <a:pt x="1" y="83"/>
                  </a:cubicBezTo>
                  <a:cubicBezTo>
                    <a:pt x="810" y="869"/>
                    <a:pt x="1691" y="1488"/>
                    <a:pt x="2644" y="2131"/>
                  </a:cubicBezTo>
                  <a:cubicBezTo>
                    <a:pt x="2656" y="2155"/>
                    <a:pt x="2680" y="2167"/>
                    <a:pt x="2692" y="2179"/>
                  </a:cubicBezTo>
                  <a:cubicBezTo>
                    <a:pt x="3465" y="2167"/>
                    <a:pt x="4251" y="2143"/>
                    <a:pt x="5037" y="2131"/>
                  </a:cubicBezTo>
                  <a:cubicBezTo>
                    <a:pt x="4608" y="1834"/>
                    <a:pt x="4216" y="1476"/>
                    <a:pt x="3811" y="1155"/>
                  </a:cubicBezTo>
                  <a:cubicBezTo>
                    <a:pt x="3335" y="774"/>
                    <a:pt x="2834" y="405"/>
                    <a:pt x="237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" name="Google Shape;517;p23">
              <a:extLst>
                <a:ext uri="{FF2B5EF4-FFF2-40B4-BE49-F238E27FC236}">
                  <a16:creationId xmlns:a16="http://schemas.microsoft.com/office/drawing/2014/main" id="{4EF04D0E-432B-8FD0-1E56-249F9EEDE1F9}"/>
                </a:ext>
              </a:extLst>
            </p:cNvPr>
            <p:cNvSpPr/>
            <p:nvPr/>
          </p:nvSpPr>
          <p:spPr>
            <a:xfrm>
              <a:off x="3202028" y="2412773"/>
              <a:ext cx="116767" cy="48546"/>
            </a:xfrm>
            <a:custGeom>
              <a:avLst/>
              <a:gdLst/>
              <a:ahLst/>
              <a:cxnLst/>
              <a:rect l="l" t="t" r="r" b="b"/>
              <a:pathLst>
                <a:path w="5157" h="2144" extrusionOk="0">
                  <a:moveTo>
                    <a:pt x="2644" y="0"/>
                  </a:moveTo>
                  <a:cubicBezTo>
                    <a:pt x="1763" y="24"/>
                    <a:pt x="882" y="60"/>
                    <a:pt x="1" y="84"/>
                  </a:cubicBezTo>
                  <a:cubicBezTo>
                    <a:pt x="1037" y="727"/>
                    <a:pt x="2037" y="1453"/>
                    <a:pt x="3049" y="2143"/>
                  </a:cubicBezTo>
                  <a:cubicBezTo>
                    <a:pt x="3751" y="2131"/>
                    <a:pt x="4454" y="2108"/>
                    <a:pt x="5156" y="2096"/>
                  </a:cubicBezTo>
                  <a:cubicBezTo>
                    <a:pt x="4215" y="1584"/>
                    <a:pt x="3334" y="798"/>
                    <a:pt x="2644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" name="Google Shape;518;p23">
              <a:extLst>
                <a:ext uri="{FF2B5EF4-FFF2-40B4-BE49-F238E27FC236}">
                  <a16:creationId xmlns:a16="http://schemas.microsoft.com/office/drawing/2014/main" id="{745C3E6A-F646-F97B-B871-C9F07AFDDBD6}"/>
                </a:ext>
              </a:extLst>
            </p:cNvPr>
            <p:cNvSpPr/>
            <p:nvPr/>
          </p:nvSpPr>
          <p:spPr>
            <a:xfrm>
              <a:off x="3134374" y="2414924"/>
              <a:ext cx="127251" cy="47730"/>
            </a:xfrm>
            <a:custGeom>
              <a:avLst/>
              <a:gdLst/>
              <a:ahLst/>
              <a:cxnLst/>
              <a:rect l="l" t="t" r="r" b="b"/>
              <a:pathLst>
                <a:path w="5620" h="2108" extrusionOk="0">
                  <a:moveTo>
                    <a:pt x="2548" y="1"/>
                  </a:moveTo>
                  <a:cubicBezTo>
                    <a:pt x="1691" y="24"/>
                    <a:pt x="846" y="60"/>
                    <a:pt x="0" y="84"/>
                  </a:cubicBezTo>
                  <a:cubicBezTo>
                    <a:pt x="846" y="810"/>
                    <a:pt x="1750" y="1465"/>
                    <a:pt x="2679" y="2084"/>
                  </a:cubicBezTo>
                  <a:cubicBezTo>
                    <a:pt x="2691" y="2096"/>
                    <a:pt x="2691" y="2096"/>
                    <a:pt x="2703" y="2108"/>
                  </a:cubicBezTo>
                  <a:cubicBezTo>
                    <a:pt x="3679" y="2084"/>
                    <a:pt x="4644" y="2072"/>
                    <a:pt x="5620" y="2060"/>
                  </a:cubicBezTo>
                  <a:cubicBezTo>
                    <a:pt x="4584" y="1382"/>
                    <a:pt x="3536" y="739"/>
                    <a:pt x="2548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" name="Google Shape;519;p23">
              <a:extLst>
                <a:ext uri="{FF2B5EF4-FFF2-40B4-BE49-F238E27FC236}">
                  <a16:creationId xmlns:a16="http://schemas.microsoft.com/office/drawing/2014/main" id="{9EC25642-01E0-39CD-9078-496274E42F5E}"/>
                </a:ext>
              </a:extLst>
            </p:cNvPr>
            <p:cNvSpPr/>
            <p:nvPr/>
          </p:nvSpPr>
          <p:spPr>
            <a:xfrm>
              <a:off x="3086916" y="2416803"/>
              <a:ext cx="95189" cy="46938"/>
            </a:xfrm>
            <a:custGeom>
              <a:avLst/>
              <a:gdLst/>
              <a:ahLst/>
              <a:cxnLst/>
              <a:rect l="l" t="t" r="r" b="b"/>
              <a:pathLst>
                <a:path w="4204" h="2073" extrusionOk="0">
                  <a:moveTo>
                    <a:pt x="1775" y="1"/>
                  </a:moveTo>
                  <a:cubicBezTo>
                    <a:pt x="1191" y="25"/>
                    <a:pt x="596" y="37"/>
                    <a:pt x="1" y="60"/>
                  </a:cubicBezTo>
                  <a:cubicBezTo>
                    <a:pt x="775" y="739"/>
                    <a:pt x="1537" y="1406"/>
                    <a:pt x="2358" y="2037"/>
                  </a:cubicBezTo>
                  <a:cubicBezTo>
                    <a:pt x="2370" y="2049"/>
                    <a:pt x="2382" y="2061"/>
                    <a:pt x="2394" y="2073"/>
                  </a:cubicBezTo>
                  <a:cubicBezTo>
                    <a:pt x="3001" y="2061"/>
                    <a:pt x="3596" y="2049"/>
                    <a:pt x="4204" y="2037"/>
                  </a:cubicBezTo>
                  <a:cubicBezTo>
                    <a:pt x="3346" y="1430"/>
                    <a:pt x="2537" y="739"/>
                    <a:pt x="1775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" name="Google Shape;520;p23">
              <a:extLst>
                <a:ext uri="{FF2B5EF4-FFF2-40B4-BE49-F238E27FC236}">
                  <a16:creationId xmlns:a16="http://schemas.microsoft.com/office/drawing/2014/main" id="{030FF6FC-D240-7B79-3DB5-D623F398FD2B}"/>
                </a:ext>
              </a:extLst>
            </p:cNvPr>
            <p:cNvSpPr/>
            <p:nvPr/>
          </p:nvSpPr>
          <p:spPr>
            <a:xfrm>
              <a:off x="3037059" y="2418434"/>
              <a:ext cx="93559" cy="46123"/>
            </a:xfrm>
            <a:custGeom>
              <a:avLst/>
              <a:gdLst/>
              <a:ahLst/>
              <a:cxnLst/>
              <a:rect l="l" t="t" r="r" b="b"/>
              <a:pathLst>
                <a:path w="4132" h="2037" extrusionOk="0">
                  <a:moveTo>
                    <a:pt x="1822" y="0"/>
                  </a:moveTo>
                  <a:cubicBezTo>
                    <a:pt x="1214" y="12"/>
                    <a:pt x="607" y="36"/>
                    <a:pt x="0" y="48"/>
                  </a:cubicBezTo>
                  <a:cubicBezTo>
                    <a:pt x="1000" y="667"/>
                    <a:pt x="2036" y="1286"/>
                    <a:pt x="2941" y="2036"/>
                  </a:cubicBezTo>
                  <a:cubicBezTo>
                    <a:pt x="3024" y="2036"/>
                    <a:pt x="3119" y="2024"/>
                    <a:pt x="3203" y="2024"/>
                  </a:cubicBezTo>
                  <a:cubicBezTo>
                    <a:pt x="3512" y="2012"/>
                    <a:pt x="3822" y="2012"/>
                    <a:pt x="4132" y="2012"/>
                  </a:cubicBezTo>
                  <a:cubicBezTo>
                    <a:pt x="3322" y="1381"/>
                    <a:pt x="2536" y="727"/>
                    <a:pt x="1822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" name="Google Shape;521;p23">
              <a:extLst>
                <a:ext uri="{FF2B5EF4-FFF2-40B4-BE49-F238E27FC236}">
                  <a16:creationId xmlns:a16="http://schemas.microsoft.com/office/drawing/2014/main" id="{7313E0DD-6258-5FC4-556D-0644E1069648}"/>
                </a:ext>
              </a:extLst>
            </p:cNvPr>
            <p:cNvSpPr/>
            <p:nvPr/>
          </p:nvSpPr>
          <p:spPr>
            <a:xfrm>
              <a:off x="2982333" y="2419769"/>
              <a:ext cx="107303" cy="47481"/>
            </a:xfrm>
            <a:custGeom>
              <a:avLst/>
              <a:gdLst/>
              <a:ahLst/>
              <a:cxnLst/>
              <a:rect l="l" t="t" r="r" b="b"/>
              <a:pathLst>
                <a:path w="4739" h="2097" extrusionOk="0">
                  <a:moveTo>
                    <a:pt x="2000" y="1"/>
                  </a:moveTo>
                  <a:cubicBezTo>
                    <a:pt x="1334" y="13"/>
                    <a:pt x="667" y="37"/>
                    <a:pt x="0" y="48"/>
                  </a:cubicBezTo>
                  <a:cubicBezTo>
                    <a:pt x="810" y="656"/>
                    <a:pt x="1631" y="1275"/>
                    <a:pt x="2453" y="1894"/>
                  </a:cubicBezTo>
                  <a:cubicBezTo>
                    <a:pt x="2524" y="1953"/>
                    <a:pt x="2524" y="2037"/>
                    <a:pt x="2488" y="2096"/>
                  </a:cubicBezTo>
                  <a:cubicBezTo>
                    <a:pt x="3250" y="2073"/>
                    <a:pt x="4001" y="2025"/>
                    <a:pt x="4739" y="2001"/>
                  </a:cubicBezTo>
                  <a:cubicBezTo>
                    <a:pt x="3786" y="1406"/>
                    <a:pt x="2893" y="680"/>
                    <a:pt x="2000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" name="Google Shape;522;p23">
              <a:extLst>
                <a:ext uri="{FF2B5EF4-FFF2-40B4-BE49-F238E27FC236}">
                  <a16:creationId xmlns:a16="http://schemas.microsoft.com/office/drawing/2014/main" id="{D89EDC42-F9C6-9595-7D38-A83F212D202A}"/>
                </a:ext>
              </a:extLst>
            </p:cNvPr>
            <p:cNvSpPr/>
            <p:nvPr/>
          </p:nvSpPr>
          <p:spPr>
            <a:xfrm>
              <a:off x="2938657" y="2421128"/>
              <a:ext cx="94917" cy="47278"/>
            </a:xfrm>
            <a:custGeom>
              <a:avLst/>
              <a:gdLst/>
              <a:ahLst/>
              <a:cxnLst/>
              <a:rect l="l" t="t" r="r" b="b"/>
              <a:pathLst>
                <a:path w="4192" h="2088" extrusionOk="0">
                  <a:moveTo>
                    <a:pt x="1512" y="0"/>
                  </a:moveTo>
                  <a:cubicBezTo>
                    <a:pt x="1012" y="12"/>
                    <a:pt x="500" y="24"/>
                    <a:pt x="0" y="36"/>
                  </a:cubicBezTo>
                  <a:cubicBezTo>
                    <a:pt x="322" y="298"/>
                    <a:pt x="631" y="560"/>
                    <a:pt x="953" y="810"/>
                  </a:cubicBezTo>
                  <a:cubicBezTo>
                    <a:pt x="1393" y="1155"/>
                    <a:pt x="1893" y="1453"/>
                    <a:pt x="2298" y="1834"/>
                  </a:cubicBezTo>
                  <a:cubicBezTo>
                    <a:pt x="2393" y="1917"/>
                    <a:pt x="2310" y="2036"/>
                    <a:pt x="2215" y="2036"/>
                  </a:cubicBezTo>
                  <a:lnTo>
                    <a:pt x="2215" y="2084"/>
                  </a:lnTo>
                  <a:cubicBezTo>
                    <a:pt x="2335" y="2086"/>
                    <a:pt x="2455" y="2087"/>
                    <a:pt x="2575" y="2087"/>
                  </a:cubicBezTo>
                  <a:cubicBezTo>
                    <a:pt x="3110" y="2087"/>
                    <a:pt x="3647" y="2068"/>
                    <a:pt x="4191" y="2048"/>
                  </a:cubicBezTo>
                  <a:cubicBezTo>
                    <a:pt x="3286" y="1370"/>
                    <a:pt x="2405" y="679"/>
                    <a:pt x="1512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Google Shape;523;p23">
              <a:extLst>
                <a:ext uri="{FF2B5EF4-FFF2-40B4-BE49-F238E27FC236}">
                  <a16:creationId xmlns:a16="http://schemas.microsoft.com/office/drawing/2014/main" id="{0AEAC852-FC82-1B8B-4239-A7F34889DB80}"/>
                </a:ext>
              </a:extLst>
            </p:cNvPr>
            <p:cNvSpPr/>
            <p:nvPr/>
          </p:nvSpPr>
          <p:spPr>
            <a:xfrm>
              <a:off x="2887690" y="2421943"/>
              <a:ext cx="101121" cy="46372"/>
            </a:xfrm>
            <a:custGeom>
              <a:avLst/>
              <a:gdLst/>
              <a:ahLst/>
              <a:cxnLst/>
              <a:rect l="l" t="t" r="r" b="b"/>
              <a:pathLst>
                <a:path w="4466" h="2048" extrusionOk="0">
                  <a:moveTo>
                    <a:pt x="1846" y="0"/>
                  </a:moveTo>
                  <a:cubicBezTo>
                    <a:pt x="1227" y="12"/>
                    <a:pt x="620" y="36"/>
                    <a:pt x="1" y="48"/>
                  </a:cubicBezTo>
                  <a:cubicBezTo>
                    <a:pt x="942" y="655"/>
                    <a:pt x="1870" y="1298"/>
                    <a:pt x="2775" y="1953"/>
                  </a:cubicBezTo>
                  <a:cubicBezTo>
                    <a:pt x="3335" y="2012"/>
                    <a:pt x="3894" y="2036"/>
                    <a:pt x="4466" y="2048"/>
                  </a:cubicBezTo>
                  <a:lnTo>
                    <a:pt x="4466" y="2000"/>
                  </a:lnTo>
                  <a:cubicBezTo>
                    <a:pt x="4442" y="2000"/>
                    <a:pt x="4418" y="2000"/>
                    <a:pt x="4406" y="1988"/>
                  </a:cubicBezTo>
                  <a:cubicBezTo>
                    <a:pt x="3478" y="1512"/>
                    <a:pt x="2620" y="726"/>
                    <a:pt x="1846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" name="Google Shape;524;p23">
              <a:extLst>
                <a:ext uri="{FF2B5EF4-FFF2-40B4-BE49-F238E27FC236}">
                  <a16:creationId xmlns:a16="http://schemas.microsoft.com/office/drawing/2014/main" id="{C79B0F39-9C0F-3CA0-0CAD-C420F1D16FB7}"/>
                </a:ext>
              </a:extLst>
            </p:cNvPr>
            <p:cNvSpPr/>
            <p:nvPr/>
          </p:nvSpPr>
          <p:spPr>
            <a:xfrm>
              <a:off x="2837561" y="2423007"/>
              <a:ext cx="98427" cy="41549"/>
            </a:xfrm>
            <a:custGeom>
              <a:avLst/>
              <a:gdLst/>
              <a:ahLst/>
              <a:cxnLst/>
              <a:rect l="l" t="t" r="r" b="b"/>
              <a:pathLst>
                <a:path w="4347" h="1835" extrusionOk="0">
                  <a:moveTo>
                    <a:pt x="1810" y="1"/>
                  </a:moveTo>
                  <a:cubicBezTo>
                    <a:pt x="1215" y="13"/>
                    <a:pt x="631" y="25"/>
                    <a:pt x="36" y="36"/>
                  </a:cubicBezTo>
                  <a:cubicBezTo>
                    <a:pt x="24" y="36"/>
                    <a:pt x="12" y="25"/>
                    <a:pt x="0" y="25"/>
                  </a:cubicBezTo>
                  <a:cubicBezTo>
                    <a:pt x="1227" y="1084"/>
                    <a:pt x="2727" y="1596"/>
                    <a:pt x="4346" y="1834"/>
                  </a:cubicBezTo>
                  <a:cubicBezTo>
                    <a:pt x="3477" y="1239"/>
                    <a:pt x="2632" y="632"/>
                    <a:pt x="1810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Google Shape;525;p23">
              <a:extLst>
                <a:ext uri="{FF2B5EF4-FFF2-40B4-BE49-F238E27FC236}">
                  <a16:creationId xmlns:a16="http://schemas.microsoft.com/office/drawing/2014/main" id="{29866439-EEFB-E86F-F5A3-F7ABFCDA09C4}"/>
                </a:ext>
              </a:extLst>
            </p:cNvPr>
            <p:cNvSpPr/>
            <p:nvPr/>
          </p:nvSpPr>
          <p:spPr>
            <a:xfrm>
              <a:off x="2770427" y="1973227"/>
              <a:ext cx="756961" cy="447733"/>
            </a:xfrm>
            <a:custGeom>
              <a:avLst/>
              <a:gdLst/>
              <a:ahLst/>
              <a:cxnLst/>
              <a:rect l="l" t="t" r="r" b="b"/>
              <a:pathLst>
                <a:path w="33431" h="19774" extrusionOk="0">
                  <a:moveTo>
                    <a:pt x="14406" y="0"/>
                  </a:moveTo>
                  <a:cubicBezTo>
                    <a:pt x="10954" y="0"/>
                    <a:pt x="7492" y="133"/>
                    <a:pt x="4085" y="518"/>
                  </a:cubicBezTo>
                  <a:cubicBezTo>
                    <a:pt x="1" y="982"/>
                    <a:pt x="691" y="4828"/>
                    <a:pt x="691" y="8019"/>
                  </a:cubicBezTo>
                  <a:cubicBezTo>
                    <a:pt x="691" y="11841"/>
                    <a:pt x="13" y="16580"/>
                    <a:pt x="2834" y="19604"/>
                  </a:cubicBezTo>
                  <a:cubicBezTo>
                    <a:pt x="2941" y="19723"/>
                    <a:pt x="3064" y="19773"/>
                    <a:pt x="3183" y="19773"/>
                  </a:cubicBezTo>
                  <a:cubicBezTo>
                    <a:pt x="3528" y="19773"/>
                    <a:pt x="3842" y="19353"/>
                    <a:pt x="3656" y="18973"/>
                  </a:cubicBezTo>
                  <a:cubicBezTo>
                    <a:pt x="1930" y="15520"/>
                    <a:pt x="2227" y="11758"/>
                    <a:pt x="2227" y="8019"/>
                  </a:cubicBezTo>
                  <a:cubicBezTo>
                    <a:pt x="2227" y="6424"/>
                    <a:pt x="1632" y="3102"/>
                    <a:pt x="3287" y="2233"/>
                  </a:cubicBezTo>
                  <a:cubicBezTo>
                    <a:pt x="4061" y="1816"/>
                    <a:pt x="5442" y="1935"/>
                    <a:pt x="6323" y="1864"/>
                  </a:cubicBezTo>
                  <a:cubicBezTo>
                    <a:pt x="7323" y="1792"/>
                    <a:pt x="8335" y="1733"/>
                    <a:pt x="9347" y="1685"/>
                  </a:cubicBezTo>
                  <a:cubicBezTo>
                    <a:pt x="11351" y="1591"/>
                    <a:pt x="13357" y="1543"/>
                    <a:pt x="15366" y="1543"/>
                  </a:cubicBezTo>
                  <a:cubicBezTo>
                    <a:pt x="17177" y="1543"/>
                    <a:pt x="18989" y="1582"/>
                    <a:pt x="20801" y="1661"/>
                  </a:cubicBezTo>
                  <a:cubicBezTo>
                    <a:pt x="24730" y="1828"/>
                    <a:pt x="28611" y="2364"/>
                    <a:pt x="32541" y="2614"/>
                  </a:cubicBezTo>
                  <a:cubicBezTo>
                    <a:pt x="32555" y="2615"/>
                    <a:pt x="32569" y="2615"/>
                    <a:pt x="32583" y="2615"/>
                  </a:cubicBezTo>
                  <a:cubicBezTo>
                    <a:pt x="33273" y="2615"/>
                    <a:pt x="33431" y="1468"/>
                    <a:pt x="32707" y="1328"/>
                  </a:cubicBezTo>
                  <a:cubicBezTo>
                    <a:pt x="28064" y="351"/>
                    <a:pt x="23170" y="161"/>
                    <a:pt x="18444" y="54"/>
                  </a:cubicBezTo>
                  <a:cubicBezTo>
                    <a:pt x="17102" y="20"/>
                    <a:pt x="15755" y="0"/>
                    <a:pt x="14406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Google Shape;1223;p39">
            <a:extLst>
              <a:ext uri="{FF2B5EF4-FFF2-40B4-BE49-F238E27FC236}">
                <a16:creationId xmlns:a16="http://schemas.microsoft.com/office/drawing/2014/main" id="{E66D4849-A1B2-B140-E2D3-D5422B38482B}"/>
              </a:ext>
            </a:extLst>
          </p:cNvPr>
          <p:cNvGrpSpPr/>
          <p:nvPr/>
        </p:nvGrpSpPr>
        <p:grpSpPr>
          <a:xfrm flipH="1">
            <a:off x="5938474" y="520252"/>
            <a:ext cx="682929" cy="669028"/>
            <a:chOff x="4990103" y="2529786"/>
            <a:chExt cx="1569828" cy="1537708"/>
          </a:xfrm>
        </p:grpSpPr>
        <p:sp>
          <p:nvSpPr>
            <p:cNvPr id="3" name="Google Shape;1224;p39">
              <a:extLst>
                <a:ext uri="{FF2B5EF4-FFF2-40B4-BE49-F238E27FC236}">
                  <a16:creationId xmlns:a16="http://schemas.microsoft.com/office/drawing/2014/main" id="{1F91B779-70C6-4E51-172B-2451A752B8A2}"/>
                </a:ext>
              </a:extLst>
            </p:cNvPr>
            <p:cNvSpPr/>
            <p:nvPr/>
          </p:nvSpPr>
          <p:spPr>
            <a:xfrm>
              <a:off x="4990261" y="2529786"/>
              <a:ext cx="1569514" cy="1537708"/>
            </a:xfrm>
            <a:custGeom>
              <a:avLst/>
              <a:gdLst/>
              <a:ahLst/>
              <a:cxnLst/>
              <a:rect l="l" t="t" r="r" b="b"/>
              <a:pathLst>
                <a:path w="79843" h="78225" extrusionOk="0">
                  <a:moveTo>
                    <a:pt x="33348" y="9299"/>
                  </a:moveTo>
                  <a:lnTo>
                    <a:pt x="33348" y="9299"/>
                  </a:lnTo>
                  <a:cubicBezTo>
                    <a:pt x="33365" y="9330"/>
                    <a:pt x="33428" y="9346"/>
                    <a:pt x="33491" y="9393"/>
                  </a:cubicBezTo>
                  <a:lnTo>
                    <a:pt x="33475" y="9393"/>
                  </a:lnTo>
                  <a:cubicBezTo>
                    <a:pt x="33428" y="9346"/>
                    <a:pt x="33365" y="9330"/>
                    <a:pt x="33348" y="9299"/>
                  </a:cubicBezTo>
                  <a:close/>
                  <a:moveTo>
                    <a:pt x="35290" y="12911"/>
                  </a:moveTo>
                  <a:cubicBezTo>
                    <a:pt x="35449" y="13246"/>
                    <a:pt x="35608" y="13580"/>
                    <a:pt x="35751" y="13929"/>
                  </a:cubicBezTo>
                  <a:cubicBezTo>
                    <a:pt x="35592" y="13580"/>
                    <a:pt x="35449" y="13246"/>
                    <a:pt x="35290" y="12911"/>
                  </a:cubicBezTo>
                  <a:close/>
                  <a:moveTo>
                    <a:pt x="9869" y="25597"/>
                  </a:moveTo>
                  <a:cubicBezTo>
                    <a:pt x="9789" y="25709"/>
                    <a:pt x="9742" y="25852"/>
                    <a:pt x="9710" y="25979"/>
                  </a:cubicBezTo>
                  <a:cubicBezTo>
                    <a:pt x="9742" y="25836"/>
                    <a:pt x="9789" y="25709"/>
                    <a:pt x="9869" y="25597"/>
                  </a:cubicBezTo>
                  <a:close/>
                  <a:moveTo>
                    <a:pt x="10936" y="26695"/>
                  </a:moveTo>
                  <a:cubicBezTo>
                    <a:pt x="10759" y="26771"/>
                    <a:pt x="10583" y="26817"/>
                    <a:pt x="10399" y="26817"/>
                  </a:cubicBezTo>
                  <a:cubicBezTo>
                    <a:pt x="10399" y="26817"/>
                    <a:pt x="10399" y="26817"/>
                    <a:pt x="10399" y="26817"/>
                  </a:cubicBezTo>
                  <a:lnTo>
                    <a:pt x="10399" y="26817"/>
                  </a:lnTo>
                  <a:cubicBezTo>
                    <a:pt x="10582" y="26816"/>
                    <a:pt x="10756" y="26771"/>
                    <a:pt x="10920" y="26695"/>
                  </a:cubicBezTo>
                  <a:close/>
                  <a:moveTo>
                    <a:pt x="12639" y="28956"/>
                  </a:moveTo>
                  <a:lnTo>
                    <a:pt x="12639" y="28956"/>
                  </a:lnTo>
                  <a:cubicBezTo>
                    <a:pt x="12623" y="29003"/>
                    <a:pt x="12607" y="29051"/>
                    <a:pt x="12591" y="29083"/>
                  </a:cubicBezTo>
                  <a:cubicBezTo>
                    <a:pt x="12607" y="29035"/>
                    <a:pt x="12623" y="29003"/>
                    <a:pt x="12639" y="28956"/>
                  </a:cubicBezTo>
                  <a:close/>
                  <a:moveTo>
                    <a:pt x="68509" y="29863"/>
                  </a:moveTo>
                  <a:lnTo>
                    <a:pt x="68509" y="29863"/>
                  </a:lnTo>
                  <a:cubicBezTo>
                    <a:pt x="68477" y="29879"/>
                    <a:pt x="68429" y="29895"/>
                    <a:pt x="68398" y="29911"/>
                  </a:cubicBezTo>
                  <a:cubicBezTo>
                    <a:pt x="68429" y="29895"/>
                    <a:pt x="68461" y="29879"/>
                    <a:pt x="68509" y="29863"/>
                  </a:cubicBezTo>
                  <a:close/>
                  <a:moveTo>
                    <a:pt x="5960" y="29092"/>
                  </a:moveTo>
                  <a:cubicBezTo>
                    <a:pt x="5678" y="29377"/>
                    <a:pt x="5442" y="29708"/>
                    <a:pt x="5253" y="30070"/>
                  </a:cubicBezTo>
                  <a:cubicBezTo>
                    <a:pt x="5158" y="30245"/>
                    <a:pt x="5094" y="30436"/>
                    <a:pt x="5094" y="30627"/>
                  </a:cubicBezTo>
                  <a:cubicBezTo>
                    <a:pt x="5094" y="30436"/>
                    <a:pt x="5158" y="30245"/>
                    <a:pt x="5237" y="30070"/>
                  </a:cubicBezTo>
                  <a:cubicBezTo>
                    <a:pt x="5442" y="29708"/>
                    <a:pt x="5678" y="29377"/>
                    <a:pt x="5960" y="29092"/>
                  </a:cubicBezTo>
                  <a:close/>
                  <a:moveTo>
                    <a:pt x="7951" y="32366"/>
                  </a:moveTo>
                  <a:cubicBezTo>
                    <a:pt x="7952" y="32366"/>
                    <a:pt x="7953" y="32366"/>
                    <a:pt x="7954" y="32366"/>
                  </a:cubicBezTo>
                  <a:lnTo>
                    <a:pt x="7954" y="32366"/>
                  </a:lnTo>
                  <a:cubicBezTo>
                    <a:pt x="7905" y="32366"/>
                    <a:pt x="7854" y="32370"/>
                    <a:pt x="7800" y="32378"/>
                  </a:cubicBezTo>
                  <a:cubicBezTo>
                    <a:pt x="7848" y="32370"/>
                    <a:pt x="7899" y="32366"/>
                    <a:pt x="7951" y="32366"/>
                  </a:cubicBezTo>
                  <a:close/>
                  <a:moveTo>
                    <a:pt x="7497" y="32473"/>
                  </a:moveTo>
                  <a:cubicBezTo>
                    <a:pt x="7418" y="32521"/>
                    <a:pt x="7322" y="32553"/>
                    <a:pt x="7243" y="32617"/>
                  </a:cubicBezTo>
                  <a:lnTo>
                    <a:pt x="7243" y="32601"/>
                  </a:lnTo>
                  <a:cubicBezTo>
                    <a:pt x="7322" y="32553"/>
                    <a:pt x="7418" y="32505"/>
                    <a:pt x="7497" y="32473"/>
                  </a:cubicBezTo>
                  <a:close/>
                  <a:moveTo>
                    <a:pt x="53139" y="32860"/>
                  </a:moveTo>
                  <a:lnTo>
                    <a:pt x="53139" y="32860"/>
                  </a:lnTo>
                  <a:cubicBezTo>
                    <a:pt x="52792" y="33018"/>
                    <a:pt x="52445" y="33191"/>
                    <a:pt x="52114" y="33365"/>
                  </a:cubicBezTo>
                  <a:cubicBezTo>
                    <a:pt x="51685" y="33571"/>
                    <a:pt x="51255" y="33778"/>
                    <a:pt x="50826" y="34001"/>
                  </a:cubicBezTo>
                  <a:lnTo>
                    <a:pt x="50826" y="34001"/>
                  </a:lnTo>
                  <a:cubicBezTo>
                    <a:pt x="51255" y="33778"/>
                    <a:pt x="51685" y="33571"/>
                    <a:pt x="52114" y="33349"/>
                  </a:cubicBezTo>
                  <a:cubicBezTo>
                    <a:pt x="52445" y="33191"/>
                    <a:pt x="52792" y="33018"/>
                    <a:pt x="53139" y="32860"/>
                  </a:cubicBezTo>
                  <a:close/>
                  <a:moveTo>
                    <a:pt x="4569" y="33890"/>
                  </a:moveTo>
                  <a:cubicBezTo>
                    <a:pt x="4569" y="33938"/>
                    <a:pt x="4553" y="33985"/>
                    <a:pt x="4553" y="34033"/>
                  </a:cubicBezTo>
                  <a:cubicBezTo>
                    <a:pt x="4553" y="33985"/>
                    <a:pt x="4569" y="33938"/>
                    <a:pt x="4553" y="33890"/>
                  </a:cubicBezTo>
                  <a:close/>
                  <a:moveTo>
                    <a:pt x="2706" y="36039"/>
                  </a:moveTo>
                  <a:cubicBezTo>
                    <a:pt x="2643" y="36055"/>
                    <a:pt x="2579" y="36071"/>
                    <a:pt x="2531" y="36071"/>
                  </a:cubicBezTo>
                  <a:cubicBezTo>
                    <a:pt x="2579" y="36055"/>
                    <a:pt x="2643" y="36055"/>
                    <a:pt x="2706" y="36039"/>
                  </a:cubicBezTo>
                  <a:close/>
                  <a:moveTo>
                    <a:pt x="59213" y="37901"/>
                  </a:moveTo>
                  <a:cubicBezTo>
                    <a:pt x="59387" y="37917"/>
                    <a:pt x="59557" y="37921"/>
                    <a:pt x="59726" y="37921"/>
                  </a:cubicBezTo>
                  <a:lnTo>
                    <a:pt x="59726" y="37921"/>
                  </a:lnTo>
                  <a:cubicBezTo>
                    <a:pt x="59725" y="37921"/>
                    <a:pt x="59724" y="37921"/>
                    <a:pt x="59723" y="37921"/>
                  </a:cubicBezTo>
                  <a:cubicBezTo>
                    <a:pt x="59551" y="37921"/>
                    <a:pt x="59380" y="37917"/>
                    <a:pt x="59213" y="37901"/>
                  </a:cubicBezTo>
                  <a:close/>
                  <a:moveTo>
                    <a:pt x="71688" y="47069"/>
                  </a:moveTo>
                  <a:cubicBezTo>
                    <a:pt x="71900" y="47069"/>
                    <a:pt x="72114" y="47084"/>
                    <a:pt x="72329" y="47117"/>
                  </a:cubicBezTo>
                  <a:cubicBezTo>
                    <a:pt x="73173" y="47245"/>
                    <a:pt x="73841" y="47643"/>
                    <a:pt x="74351" y="48327"/>
                  </a:cubicBezTo>
                  <a:cubicBezTo>
                    <a:pt x="74637" y="48725"/>
                    <a:pt x="74812" y="49171"/>
                    <a:pt x="74956" y="49616"/>
                  </a:cubicBezTo>
                  <a:cubicBezTo>
                    <a:pt x="75147" y="50221"/>
                    <a:pt x="75258" y="50826"/>
                    <a:pt x="75322" y="51447"/>
                  </a:cubicBezTo>
                  <a:cubicBezTo>
                    <a:pt x="75497" y="53214"/>
                    <a:pt x="75449" y="54965"/>
                    <a:pt x="75338" y="56731"/>
                  </a:cubicBezTo>
                  <a:cubicBezTo>
                    <a:pt x="75258" y="57941"/>
                    <a:pt x="75131" y="59151"/>
                    <a:pt x="74956" y="60361"/>
                  </a:cubicBezTo>
                  <a:cubicBezTo>
                    <a:pt x="74780" y="61523"/>
                    <a:pt x="74605" y="62669"/>
                    <a:pt x="74271" y="63799"/>
                  </a:cubicBezTo>
                  <a:cubicBezTo>
                    <a:pt x="74128" y="64276"/>
                    <a:pt x="73969" y="64738"/>
                    <a:pt x="73746" y="65184"/>
                  </a:cubicBezTo>
                  <a:cubicBezTo>
                    <a:pt x="73332" y="66011"/>
                    <a:pt x="72695" y="66600"/>
                    <a:pt x="71804" y="66950"/>
                  </a:cubicBezTo>
                  <a:cubicBezTo>
                    <a:pt x="71310" y="67141"/>
                    <a:pt x="70785" y="67269"/>
                    <a:pt x="70260" y="67348"/>
                  </a:cubicBezTo>
                  <a:cubicBezTo>
                    <a:pt x="69575" y="67466"/>
                    <a:pt x="68882" y="67532"/>
                    <a:pt x="68180" y="67532"/>
                  </a:cubicBezTo>
                  <a:cubicBezTo>
                    <a:pt x="67935" y="67532"/>
                    <a:pt x="67689" y="67524"/>
                    <a:pt x="67443" y="67508"/>
                  </a:cubicBezTo>
                  <a:cubicBezTo>
                    <a:pt x="66742" y="67476"/>
                    <a:pt x="66026" y="67444"/>
                    <a:pt x="65341" y="67301"/>
                  </a:cubicBezTo>
                  <a:cubicBezTo>
                    <a:pt x="65230" y="67285"/>
                    <a:pt x="65103" y="67285"/>
                    <a:pt x="64991" y="67269"/>
                  </a:cubicBezTo>
                  <a:cubicBezTo>
                    <a:pt x="64912" y="67094"/>
                    <a:pt x="64959" y="66919"/>
                    <a:pt x="64975" y="66759"/>
                  </a:cubicBezTo>
                  <a:cubicBezTo>
                    <a:pt x="65150" y="65184"/>
                    <a:pt x="65341" y="63624"/>
                    <a:pt x="65501" y="62048"/>
                  </a:cubicBezTo>
                  <a:cubicBezTo>
                    <a:pt x="65660" y="60695"/>
                    <a:pt x="65787" y="59342"/>
                    <a:pt x="65946" y="57989"/>
                  </a:cubicBezTo>
                  <a:cubicBezTo>
                    <a:pt x="66074" y="56811"/>
                    <a:pt x="66201" y="55633"/>
                    <a:pt x="66328" y="54455"/>
                  </a:cubicBezTo>
                  <a:cubicBezTo>
                    <a:pt x="66440" y="53532"/>
                    <a:pt x="66535" y="52625"/>
                    <a:pt x="66631" y="51702"/>
                  </a:cubicBezTo>
                  <a:cubicBezTo>
                    <a:pt x="66726" y="50778"/>
                    <a:pt x="66822" y="49855"/>
                    <a:pt x="66901" y="48932"/>
                  </a:cubicBezTo>
                  <a:cubicBezTo>
                    <a:pt x="66917" y="48789"/>
                    <a:pt x="66933" y="48645"/>
                    <a:pt x="67045" y="48534"/>
                  </a:cubicBezTo>
                  <a:cubicBezTo>
                    <a:pt x="67220" y="48454"/>
                    <a:pt x="67395" y="48375"/>
                    <a:pt x="67554" y="48295"/>
                  </a:cubicBezTo>
                  <a:cubicBezTo>
                    <a:pt x="68414" y="47865"/>
                    <a:pt x="69289" y="47483"/>
                    <a:pt x="70228" y="47261"/>
                  </a:cubicBezTo>
                  <a:cubicBezTo>
                    <a:pt x="70707" y="47149"/>
                    <a:pt x="71193" y="47069"/>
                    <a:pt x="71688" y="47069"/>
                  </a:cubicBezTo>
                  <a:close/>
                  <a:moveTo>
                    <a:pt x="51138" y="1"/>
                  </a:moveTo>
                  <a:cubicBezTo>
                    <a:pt x="50480" y="1"/>
                    <a:pt x="49867" y="222"/>
                    <a:pt x="49328" y="607"/>
                  </a:cubicBezTo>
                  <a:cubicBezTo>
                    <a:pt x="48708" y="1052"/>
                    <a:pt x="48294" y="1641"/>
                    <a:pt x="47944" y="2310"/>
                  </a:cubicBezTo>
                  <a:cubicBezTo>
                    <a:pt x="47339" y="3440"/>
                    <a:pt x="47068" y="4666"/>
                    <a:pt x="46989" y="5923"/>
                  </a:cubicBezTo>
                  <a:cubicBezTo>
                    <a:pt x="46925" y="6989"/>
                    <a:pt x="46973" y="8040"/>
                    <a:pt x="47211" y="9075"/>
                  </a:cubicBezTo>
                  <a:cubicBezTo>
                    <a:pt x="47227" y="9154"/>
                    <a:pt x="47227" y="9250"/>
                    <a:pt x="47227" y="9329"/>
                  </a:cubicBezTo>
                  <a:cubicBezTo>
                    <a:pt x="47116" y="9361"/>
                    <a:pt x="47005" y="9393"/>
                    <a:pt x="46893" y="9425"/>
                  </a:cubicBezTo>
                  <a:cubicBezTo>
                    <a:pt x="46861" y="9441"/>
                    <a:pt x="46829" y="9441"/>
                    <a:pt x="46798" y="9457"/>
                  </a:cubicBezTo>
                  <a:cubicBezTo>
                    <a:pt x="46638" y="9489"/>
                    <a:pt x="46479" y="9552"/>
                    <a:pt x="46368" y="9680"/>
                  </a:cubicBezTo>
                  <a:cubicBezTo>
                    <a:pt x="46288" y="9727"/>
                    <a:pt x="46209" y="9759"/>
                    <a:pt x="46145" y="9823"/>
                  </a:cubicBezTo>
                  <a:cubicBezTo>
                    <a:pt x="45715" y="10205"/>
                    <a:pt x="45476" y="10682"/>
                    <a:pt x="45333" y="11224"/>
                  </a:cubicBezTo>
                  <a:cubicBezTo>
                    <a:pt x="45110" y="12051"/>
                    <a:pt x="45126" y="12879"/>
                    <a:pt x="45285" y="13723"/>
                  </a:cubicBezTo>
                  <a:cubicBezTo>
                    <a:pt x="45492" y="14837"/>
                    <a:pt x="45954" y="15840"/>
                    <a:pt x="46623" y="16731"/>
                  </a:cubicBezTo>
                  <a:cubicBezTo>
                    <a:pt x="47482" y="17877"/>
                    <a:pt x="48533" y="18737"/>
                    <a:pt x="49902" y="19198"/>
                  </a:cubicBezTo>
                  <a:cubicBezTo>
                    <a:pt x="49965" y="19214"/>
                    <a:pt x="50029" y="19246"/>
                    <a:pt x="50108" y="19294"/>
                  </a:cubicBezTo>
                  <a:cubicBezTo>
                    <a:pt x="50045" y="19341"/>
                    <a:pt x="50013" y="19389"/>
                    <a:pt x="49965" y="19437"/>
                  </a:cubicBezTo>
                  <a:cubicBezTo>
                    <a:pt x="49440" y="19914"/>
                    <a:pt x="48978" y="20440"/>
                    <a:pt x="48564" y="21013"/>
                  </a:cubicBezTo>
                  <a:cubicBezTo>
                    <a:pt x="48246" y="21427"/>
                    <a:pt x="47960" y="21856"/>
                    <a:pt x="47657" y="22286"/>
                  </a:cubicBezTo>
                  <a:cubicBezTo>
                    <a:pt x="47562" y="22222"/>
                    <a:pt x="47609" y="22127"/>
                    <a:pt x="47609" y="22047"/>
                  </a:cubicBezTo>
                  <a:cubicBezTo>
                    <a:pt x="47753" y="20997"/>
                    <a:pt x="47689" y="19978"/>
                    <a:pt x="47323" y="18975"/>
                  </a:cubicBezTo>
                  <a:cubicBezTo>
                    <a:pt x="46989" y="18052"/>
                    <a:pt x="46416" y="17304"/>
                    <a:pt x="45588" y="16763"/>
                  </a:cubicBezTo>
                  <a:cubicBezTo>
                    <a:pt x="45413" y="16667"/>
                    <a:pt x="45222" y="16588"/>
                    <a:pt x="45031" y="16508"/>
                  </a:cubicBezTo>
                  <a:cubicBezTo>
                    <a:pt x="45000" y="16496"/>
                    <a:pt x="44969" y="16488"/>
                    <a:pt x="44938" y="16488"/>
                  </a:cubicBezTo>
                  <a:cubicBezTo>
                    <a:pt x="44890" y="16488"/>
                    <a:pt x="44841" y="16507"/>
                    <a:pt x="44792" y="16556"/>
                  </a:cubicBezTo>
                  <a:cubicBezTo>
                    <a:pt x="44744" y="16588"/>
                    <a:pt x="44681" y="16620"/>
                    <a:pt x="44617" y="16651"/>
                  </a:cubicBezTo>
                  <a:cubicBezTo>
                    <a:pt x="44458" y="16747"/>
                    <a:pt x="44426" y="16922"/>
                    <a:pt x="44362" y="17081"/>
                  </a:cubicBezTo>
                  <a:cubicBezTo>
                    <a:pt x="44044" y="17925"/>
                    <a:pt x="43837" y="18784"/>
                    <a:pt x="43805" y="19692"/>
                  </a:cubicBezTo>
                  <a:cubicBezTo>
                    <a:pt x="43789" y="20456"/>
                    <a:pt x="43869" y="21220"/>
                    <a:pt x="44108" y="21952"/>
                  </a:cubicBezTo>
                  <a:cubicBezTo>
                    <a:pt x="44267" y="22493"/>
                    <a:pt x="44521" y="22987"/>
                    <a:pt x="44888" y="23432"/>
                  </a:cubicBezTo>
                  <a:cubicBezTo>
                    <a:pt x="45222" y="23814"/>
                    <a:pt x="45588" y="24148"/>
                    <a:pt x="46097" y="24292"/>
                  </a:cubicBezTo>
                  <a:cubicBezTo>
                    <a:pt x="46177" y="24339"/>
                    <a:pt x="46272" y="24387"/>
                    <a:pt x="46368" y="24451"/>
                  </a:cubicBezTo>
                  <a:cubicBezTo>
                    <a:pt x="46304" y="24578"/>
                    <a:pt x="46241" y="24690"/>
                    <a:pt x="46177" y="24801"/>
                  </a:cubicBezTo>
                  <a:cubicBezTo>
                    <a:pt x="45890" y="25374"/>
                    <a:pt x="45588" y="25947"/>
                    <a:pt x="45317" y="26536"/>
                  </a:cubicBezTo>
                  <a:cubicBezTo>
                    <a:pt x="45015" y="27236"/>
                    <a:pt x="44728" y="27937"/>
                    <a:pt x="44426" y="28637"/>
                  </a:cubicBezTo>
                  <a:cubicBezTo>
                    <a:pt x="44092" y="28574"/>
                    <a:pt x="43757" y="28510"/>
                    <a:pt x="43423" y="28446"/>
                  </a:cubicBezTo>
                  <a:cubicBezTo>
                    <a:pt x="43280" y="28414"/>
                    <a:pt x="43137" y="28414"/>
                    <a:pt x="43041" y="28287"/>
                  </a:cubicBezTo>
                  <a:cubicBezTo>
                    <a:pt x="43041" y="28207"/>
                    <a:pt x="43041" y="28144"/>
                    <a:pt x="43041" y="28064"/>
                  </a:cubicBezTo>
                  <a:cubicBezTo>
                    <a:pt x="43153" y="26090"/>
                    <a:pt x="43137" y="24117"/>
                    <a:pt x="42914" y="22143"/>
                  </a:cubicBezTo>
                  <a:cubicBezTo>
                    <a:pt x="42723" y="20472"/>
                    <a:pt x="42420" y="18832"/>
                    <a:pt x="42006" y="17208"/>
                  </a:cubicBezTo>
                  <a:cubicBezTo>
                    <a:pt x="41513" y="15330"/>
                    <a:pt x="40844" y="13516"/>
                    <a:pt x="39937" y="11812"/>
                  </a:cubicBezTo>
                  <a:cubicBezTo>
                    <a:pt x="39858" y="11669"/>
                    <a:pt x="39762" y="11542"/>
                    <a:pt x="39683" y="11399"/>
                  </a:cubicBezTo>
                  <a:cubicBezTo>
                    <a:pt x="39651" y="11335"/>
                    <a:pt x="39603" y="11255"/>
                    <a:pt x="39571" y="11176"/>
                  </a:cubicBezTo>
                  <a:cubicBezTo>
                    <a:pt x="38759" y="9727"/>
                    <a:pt x="37757" y="8438"/>
                    <a:pt x="36483" y="7356"/>
                  </a:cubicBezTo>
                  <a:cubicBezTo>
                    <a:pt x="35878" y="6846"/>
                    <a:pt x="35242" y="6416"/>
                    <a:pt x="34525" y="6082"/>
                  </a:cubicBezTo>
                  <a:cubicBezTo>
                    <a:pt x="34271" y="5971"/>
                    <a:pt x="34016" y="5891"/>
                    <a:pt x="33761" y="5796"/>
                  </a:cubicBezTo>
                  <a:cubicBezTo>
                    <a:pt x="33745" y="5780"/>
                    <a:pt x="33713" y="5780"/>
                    <a:pt x="33682" y="5780"/>
                  </a:cubicBezTo>
                  <a:cubicBezTo>
                    <a:pt x="33682" y="5780"/>
                    <a:pt x="33666" y="5764"/>
                    <a:pt x="33650" y="5748"/>
                  </a:cubicBezTo>
                  <a:cubicBezTo>
                    <a:pt x="33088" y="5564"/>
                    <a:pt x="32514" y="5468"/>
                    <a:pt x="31932" y="5468"/>
                  </a:cubicBezTo>
                  <a:cubicBezTo>
                    <a:pt x="31558" y="5468"/>
                    <a:pt x="31181" y="5508"/>
                    <a:pt x="30801" y="5589"/>
                  </a:cubicBezTo>
                  <a:cubicBezTo>
                    <a:pt x="30562" y="5637"/>
                    <a:pt x="30323" y="5652"/>
                    <a:pt x="30116" y="5796"/>
                  </a:cubicBezTo>
                  <a:cubicBezTo>
                    <a:pt x="30084" y="5796"/>
                    <a:pt x="30052" y="5796"/>
                    <a:pt x="30021" y="5812"/>
                  </a:cubicBezTo>
                  <a:cubicBezTo>
                    <a:pt x="29416" y="6019"/>
                    <a:pt x="28859" y="6305"/>
                    <a:pt x="28365" y="6735"/>
                  </a:cubicBezTo>
                  <a:cubicBezTo>
                    <a:pt x="27792" y="7165"/>
                    <a:pt x="27315" y="7674"/>
                    <a:pt x="26964" y="8311"/>
                  </a:cubicBezTo>
                  <a:cubicBezTo>
                    <a:pt x="26885" y="8374"/>
                    <a:pt x="26789" y="8438"/>
                    <a:pt x="26821" y="8549"/>
                  </a:cubicBezTo>
                  <a:cubicBezTo>
                    <a:pt x="26758" y="8629"/>
                    <a:pt x="26710" y="8693"/>
                    <a:pt x="26662" y="8772"/>
                  </a:cubicBezTo>
                  <a:cubicBezTo>
                    <a:pt x="26328" y="9409"/>
                    <a:pt x="26073" y="10093"/>
                    <a:pt x="25946" y="10794"/>
                  </a:cubicBezTo>
                  <a:cubicBezTo>
                    <a:pt x="25707" y="11988"/>
                    <a:pt x="25691" y="13181"/>
                    <a:pt x="25866" y="14375"/>
                  </a:cubicBezTo>
                  <a:cubicBezTo>
                    <a:pt x="25866" y="14423"/>
                    <a:pt x="25866" y="14455"/>
                    <a:pt x="25866" y="14503"/>
                  </a:cubicBezTo>
                  <a:cubicBezTo>
                    <a:pt x="25930" y="14916"/>
                    <a:pt x="25994" y="15330"/>
                    <a:pt x="26073" y="15728"/>
                  </a:cubicBezTo>
                  <a:cubicBezTo>
                    <a:pt x="26391" y="17320"/>
                    <a:pt x="26933" y="18816"/>
                    <a:pt x="27569" y="20296"/>
                  </a:cubicBezTo>
                  <a:cubicBezTo>
                    <a:pt x="27585" y="20360"/>
                    <a:pt x="27633" y="20424"/>
                    <a:pt x="27665" y="20487"/>
                  </a:cubicBezTo>
                  <a:cubicBezTo>
                    <a:pt x="27824" y="20965"/>
                    <a:pt x="28047" y="21411"/>
                    <a:pt x="28286" y="21856"/>
                  </a:cubicBezTo>
                  <a:cubicBezTo>
                    <a:pt x="28270" y="21984"/>
                    <a:pt x="28349" y="22063"/>
                    <a:pt x="28445" y="22127"/>
                  </a:cubicBezTo>
                  <a:cubicBezTo>
                    <a:pt x="28636" y="22541"/>
                    <a:pt x="28811" y="22939"/>
                    <a:pt x="29018" y="23337"/>
                  </a:cubicBezTo>
                  <a:cubicBezTo>
                    <a:pt x="29702" y="24594"/>
                    <a:pt x="30387" y="25868"/>
                    <a:pt x="31071" y="27125"/>
                  </a:cubicBezTo>
                  <a:cubicBezTo>
                    <a:pt x="31199" y="27348"/>
                    <a:pt x="31310" y="27587"/>
                    <a:pt x="31421" y="27825"/>
                  </a:cubicBezTo>
                  <a:cubicBezTo>
                    <a:pt x="30641" y="27953"/>
                    <a:pt x="29909" y="28160"/>
                    <a:pt x="29209" y="28510"/>
                  </a:cubicBezTo>
                  <a:cubicBezTo>
                    <a:pt x="28540" y="28860"/>
                    <a:pt x="28111" y="29385"/>
                    <a:pt x="27776" y="30022"/>
                  </a:cubicBezTo>
                  <a:cubicBezTo>
                    <a:pt x="27617" y="30309"/>
                    <a:pt x="27458" y="30579"/>
                    <a:pt x="27315" y="30850"/>
                  </a:cubicBezTo>
                  <a:cubicBezTo>
                    <a:pt x="26423" y="32489"/>
                    <a:pt x="25532" y="34129"/>
                    <a:pt x="24656" y="35752"/>
                  </a:cubicBezTo>
                  <a:cubicBezTo>
                    <a:pt x="24147" y="36675"/>
                    <a:pt x="23654" y="37615"/>
                    <a:pt x="23160" y="38538"/>
                  </a:cubicBezTo>
                  <a:cubicBezTo>
                    <a:pt x="23149" y="38539"/>
                    <a:pt x="23139" y="38539"/>
                    <a:pt x="23128" y="38539"/>
                  </a:cubicBezTo>
                  <a:cubicBezTo>
                    <a:pt x="22958" y="38539"/>
                    <a:pt x="22866" y="38421"/>
                    <a:pt x="22746" y="38331"/>
                  </a:cubicBezTo>
                  <a:cubicBezTo>
                    <a:pt x="20900" y="36835"/>
                    <a:pt x="19117" y="35259"/>
                    <a:pt x="17462" y="33572"/>
                  </a:cubicBezTo>
                  <a:cubicBezTo>
                    <a:pt x="17366" y="33476"/>
                    <a:pt x="17255" y="33397"/>
                    <a:pt x="17159" y="33317"/>
                  </a:cubicBezTo>
                  <a:cubicBezTo>
                    <a:pt x="16841" y="32951"/>
                    <a:pt x="16523" y="32585"/>
                    <a:pt x="16204" y="32235"/>
                  </a:cubicBezTo>
                  <a:cubicBezTo>
                    <a:pt x="16395" y="31773"/>
                    <a:pt x="16586" y="31343"/>
                    <a:pt x="16745" y="30913"/>
                  </a:cubicBezTo>
                  <a:cubicBezTo>
                    <a:pt x="17159" y="29831"/>
                    <a:pt x="17398" y="28701"/>
                    <a:pt x="17494" y="27539"/>
                  </a:cubicBezTo>
                  <a:cubicBezTo>
                    <a:pt x="17541" y="26902"/>
                    <a:pt x="17478" y="26265"/>
                    <a:pt x="17382" y="25645"/>
                  </a:cubicBezTo>
                  <a:cubicBezTo>
                    <a:pt x="17287" y="25024"/>
                    <a:pt x="17159" y="24419"/>
                    <a:pt x="16889" y="23846"/>
                  </a:cubicBezTo>
                  <a:cubicBezTo>
                    <a:pt x="16857" y="23798"/>
                    <a:pt x="16841" y="23751"/>
                    <a:pt x="16809" y="23687"/>
                  </a:cubicBezTo>
                  <a:cubicBezTo>
                    <a:pt x="16714" y="23512"/>
                    <a:pt x="16634" y="23321"/>
                    <a:pt x="16539" y="23146"/>
                  </a:cubicBezTo>
                  <a:cubicBezTo>
                    <a:pt x="16204" y="22477"/>
                    <a:pt x="15631" y="22111"/>
                    <a:pt x="14899" y="22031"/>
                  </a:cubicBezTo>
                  <a:cubicBezTo>
                    <a:pt x="14756" y="22020"/>
                    <a:pt x="14614" y="22014"/>
                    <a:pt x="14472" y="22014"/>
                  </a:cubicBezTo>
                  <a:cubicBezTo>
                    <a:pt x="14047" y="22014"/>
                    <a:pt x="13630" y="22067"/>
                    <a:pt x="13212" y="22175"/>
                  </a:cubicBezTo>
                  <a:cubicBezTo>
                    <a:pt x="12273" y="22413"/>
                    <a:pt x="11381" y="22811"/>
                    <a:pt x="10538" y="23273"/>
                  </a:cubicBezTo>
                  <a:cubicBezTo>
                    <a:pt x="8882" y="24196"/>
                    <a:pt x="7386" y="25342"/>
                    <a:pt x="6017" y="26632"/>
                  </a:cubicBezTo>
                  <a:cubicBezTo>
                    <a:pt x="5396" y="27221"/>
                    <a:pt x="4807" y="27841"/>
                    <a:pt x="4234" y="28462"/>
                  </a:cubicBezTo>
                  <a:cubicBezTo>
                    <a:pt x="3232" y="29544"/>
                    <a:pt x="2340" y="30722"/>
                    <a:pt x="1592" y="31996"/>
                  </a:cubicBezTo>
                  <a:cubicBezTo>
                    <a:pt x="1035" y="32919"/>
                    <a:pt x="557" y="33874"/>
                    <a:pt x="287" y="34925"/>
                  </a:cubicBezTo>
                  <a:cubicBezTo>
                    <a:pt x="112" y="35545"/>
                    <a:pt x="0" y="36182"/>
                    <a:pt x="128" y="36835"/>
                  </a:cubicBezTo>
                  <a:cubicBezTo>
                    <a:pt x="223" y="37376"/>
                    <a:pt x="430" y="37837"/>
                    <a:pt x="876" y="38172"/>
                  </a:cubicBezTo>
                  <a:cubicBezTo>
                    <a:pt x="1099" y="38347"/>
                    <a:pt x="1369" y="38458"/>
                    <a:pt x="1608" y="38602"/>
                  </a:cubicBezTo>
                  <a:cubicBezTo>
                    <a:pt x="1624" y="38602"/>
                    <a:pt x="1624" y="38586"/>
                    <a:pt x="1624" y="38586"/>
                  </a:cubicBezTo>
                  <a:cubicBezTo>
                    <a:pt x="1640" y="38570"/>
                    <a:pt x="1656" y="38570"/>
                    <a:pt x="1656" y="38570"/>
                  </a:cubicBezTo>
                  <a:cubicBezTo>
                    <a:pt x="1664" y="38562"/>
                    <a:pt x="1676" y="38558"/>
                    <a:pt x="1688" y="38558"/>
                  </a:cubicBezTo>
                  <a:cubicBezTo>
                    <a:pt x="1700" y="38558"/>
                    <a:pt x="1711" y="38562"/>
                    <a:pt x="1719" y="38570"/>
                  </a:cubicBezTo>
                  <a:cubicBezTo>
                    <a:pt x="1719" y="38570"/>
                    <a:pt x="1735" y="38570"/>
                    <a:pt x="1735" y="38586"/>
                  </a:cubicBezTo>
                  <a:cubicBezTo>
                    <a:pt x="1751" y="38586"/>
                    <a:pt x="1767" y="38602"/>
                    <a:pt x="1767" y="38633"/>
                  </a:cubicBezTo>
                  <a:cubicBezTo>
                    <a:pt x="1831" y="38745"/>
                    <a:pt x="1958" y="38761"/>
                    <a:pt x="2054" y="38793"/>
                  </a:cubicBezTo>
                  <a:cubicBezTo>
                    <a:pt x="2850" y="39095"/>
                    <a:pt x="3677" y="39254"/>
                    <a:pt x="4505" y="39302"/>
                  </a:cubicBezTo>
                  <a:cubicBezTo>
                    <a:pt x="4811" y="39320"/>
                    <a:pt x="5116" y="39329"/>
                    <a:pt x="5420" y="39329"/>
                  </a:cubicBezTo>
                  <a:cubicBezTo>
                    <a:pt x="6994" y="39329"/>
                    <a:pt x="8531" y="39080"/>
                    <a:pt x="10012" y="38506"/>
                  </a:cubicBezTo>
                  <a:cubicBezTo>
                    <a:pt x="10092" y="38474"/>
                    <a:pt x="10172" y="38458"/>
                    <a:pt x="10267" y="38426"/>
                  </a:cubicBezTo>
                  <a:cubicBezTo>
                    <a:pt x="10315" y="38538"/>
                    <a:pt x="10379" y="38617"/>
                    <a:pt x="10410" y="38713"/>
                  </a:cubicBezTo>
                  <a:cubicBezTo>
                    <a:pt x="10633" y="39286"/>
                    <a:pt x="10872" y="39875"/>
                    <a:pt x="11079" y="40448"/>
                  </a:cubicBezTo>
                  <a:cubicBezTo>
                    <a:pt x="11747" y="42263"/>
                    <a:pt x="12400" y="44093"/>
                    <a:pt x="13069" y="45908"/>
                  </a:cubicBezTo>
                  <a:cubicBezTo>
                    <a:pt x="13864" y="48009"/>
                    <a:pt x="14676" y="50110"/>
                    <a:pt x="15615" y="52147"/>
                  </a:cubicBezTo>
                  <a:cubicBezTo>
                    <a:pt x="15647" y="52211"/>
                    <a:pt x="15663" y="52275"/>
                    <a:pt x="15679" y="52338"/>
                  </a:cubicBezTo>
                  <a:cubicBezTo>
                    <a:pt x="15615" y="52450"/>
                    <a:pt x="15552" y="52529"/>
                    <a:pt x="15504" y="52641"/>
                  </a:cubicBezTo>
                  <a:cubicBezTo>
                    <a:pt x="14740" y="54232"/>
                    <a:pt x="13960" y="55808"/>
                    <a:pt x="13212" y="57416"/>
                  </a:cubicBezTo>
                  <a:cubicBezTo>
                    <a:pt x="12878" y="58116"/>
                    <a:pt x="12575" y="58833"/>
                    <a:pt x="12273" y="59549"/>
                  </a:cubicBezTo>
                  <a:cubicBezTo>
                    <a:pt x="12129" y="59867"/>
                    <a:pt x="12034" y="60201"/>
                    <a:pt x="11938" y="60536"/>
                  </a:cubicBezTo>
                  <a:cubicBezTo>
                    <a:pt x="11843" y="60854"/>
                    <a:pt x="11891" y="61172"/>
                    <a:pt x="12050" y="61459"/>
                  </a:cubicBezTo>
                  <a:cubicBezTo>
                    <a:pt x="12368" y="62096"/>
                    <a:pt x="12718" y="62716"/>
                    <a:pt x="13116" y="63289"/>
                  </a:cubicBezTo>
                  <a:cubicBezTo>
                    <a:pt x="14087" y="64674"/>
                    <a:pt x="15249" y="65884"/>
                    <a:pt x="16523" y="66998"/>
                  </a:cubicBezTo>
                  <a:cubicBezTo>
                    <a:pt x="16666" y="67126"/>
                    <a:pt x="16825" y="67237"/>
                    <a:pt x="16984" y="67364"/>
                  </a:cubicBezTo>
                  <a:cubicBezTo>
                    <a:pt x="17032" y="67412"/>
                    <a:pt x="17080" y="67476"/>
                    <a:pt x="17143" y="67523"/>
                  </a:cubicBezTo>
                  <a:cubicBezTo>
                    <a:pt x="18385" y="68542"/>
                    <a:pt x="19706" y="69449"/>
                    <a:pt x="21075" y="70277"/>
                  </a:cubicBezTo>
                  <a:cubicBezTo>
                    <a:pt x="23590" y="71821"/>
                    <a:pt x="26248" y="73079"/>
                    <a:pt x="29002" y="74145"/>
                  </a:cubicBezTo>
                  <a:cubicBezTo>
                    <a:pt x="29718" y="74416"/>
                    <a:pt x="30450" y="74654"/>
                    <a:pt x="31167" y="74909"/>
                  </a:cubicBezTo>
                  <a:cubicBezTo>
                    <a:pt x="31262" y="74941"/>
                    <a:pt x="31358" y="74989"/>
                    <a:pt x="31453" y="75021"/>
                  </a:cubicBezTo>
                  <a:cubicBezTo>
                    <a:pt x="32949" y="75530"/>
                    <a:pt x="34478" y="75976"/>
                    <a:pt x="36022" y="76374"/>
                  </a:cubicBezTo>
                  <a:cubicBezTo>
                    <a:pt x="37852" y="76835"/>
                    <a:pt x="39714" y="77217"/>
                    <a:pt x="41577" y="77520"/>
                  </a:cubicBezTo>
                  <a:cubicBezTo>
                    <a:pt x="42850" y="77711"/>
                    <a:pt x="44123" y="77870"/>
                    <a:pt x="45413" y="77997"/>
                  </a:cubicBezTo>
                  <a:cubicBezTo>
                    <a:pt x="46591" y="78109"/>
                    <a:pt x="47753" y="78172"/>
                    <a:pt x="48931" y="78204"/>
                  </a:cubicBezTo>
                  <a:cubicBezTo>
                    <a:pt x="49412" y="78217"/>
                    <a:pt x="49896" y="78225"/>
                    <a:pt x="50382" y="78225"/>
                  </a:cubicBezTo>
                  <a:cubicBezTo>
                    <a:pt x="51068" y="78225"/>
                    <a:pt x="51758" y="78210"/>
                    <a:pt x="52448" y="78172"/>
                  </a:cubicBezTo>
                  <a:cubicBezTo>
                    <a:pt x="53881" y="78093"/>
                    <a:pt x="55298" y="77949"/>
                    <a:pt x="56714" y="77727"/>
                  </a:cubicBezTo>
                  <a:cubicBezTo>
                    <a:pt x="58179" y="77488"/>
                    <a:pt x="59611" y="77154"/>
                    <a:pt x="61012" y="76676"/>
                  </a:cubicBezTo>
                  <a:cubicBezTo>
                    <a:pt x="61696" y="76437"/>
                    <a:pt x="62365" y="76167"/>
                    <a:pt x="63018" y="75864"/>
                  </a:cubicBezTo>
                  <a:cubicBezTo>
                    <a:pt x="63288" y="75721"/>
                    <a:pt x="63479" y="75530"/>
                    <a:pt x="63575" y="75228"/>
                  </a:cubicBezTo>
                  <a:cubicBezTo>
                    <a:pt x="63638" y="75021"/>
                    <a:pt x="63702" y="74814"/>
                    <a:pt x="63750" y="74607"/>
                  </a:cubicBezTo>
                  <a:cubicBezTo>
                    <a:pt x="64068" y="73317"/>
                    <a:pt x="64243" y="71996"/>
                    <a:pt x="64450" y="70675"/>
                  </a:cubicBezTo>
                  <a:cubicBezTo>
                    <a:pt x="64482" y="70675"/>
                    <a:pt x="64514" y="70675"/>
                    <a:pt x="64546" y="70691"/>
                  </a:cubicBezTo>
                  <a:cubicBezTo>
                    <a:pt x="66295" y="71121"/>
                    <a:pt x="68084" y="71319"/>
                    <a:pt x="69888" y="71319"/>
                  </a:cubicBezTo>
                  <a:cubicBezTo>
                    <a:pt x="70086" y="71319"/>
                    <a:pt x="70284" y="71317"/>
                    <a:pt x="70483" y="71312"/>
                  </a:cubicBezTo>
                  <a:cubicBezTo>
                    <a:pt x="71295" y="71296"/>
                    <a:pt x="72090" y="71216"/>
                    <a:pt x="72886" y="71025"/>
                  </a:cubicBezTo>
                  <a:cubicBezTo>
                    <a:pt x="74462" y="70659"/>
                    <a:pt x="75720" y="69816"/>
                    <a:pt x="76643" y="68479"/>
                  </a:cubicBezTo>
                  <a:cubicBezTo>
                    <a:pt x="77009" y="67953"/>
                    <a:pt x="77311" y="67396"/>
                    <a:pt x="77566" y="66807"/>
                  </a:cubicBezTo>
                  <a:cubicBezTo>
                    <a:pt x="78044" y="65757"/>
                    <a:pt x="78410" y="64658"/>
                    <a:pt x="78696" y="63544"/>
                  </a:cubicBezTo>
                  <a:cubicBezTo>
                    <a:pt x="79046" y="62159"/>
                    <a:pt x="79317" y="60774"/>
                    <a:pt x="79508" y="59374"/>
                  </a:cubicBezTo>
                  <a:cubicBezTo>
                    <a:pt x="79715" y="57750"/>
                    <a:pt x="79842" y="56111"/>
                    <a:pt x="79826" y="54471"/>
                  </a:cubicBezTo>
                  <a:cubicBezTo>
                    <a:pt x="79826" y="53819"/>
                    <a:pt x="79794" y="53166"/>
                    <a:pt x="79763" y="52513"/>
                  </a:cubicBezTo>
                  <a:cubicBezTo>
                    <a:pt x="79699" y="51320"/>
                    <a:pt x="79556" y="50126"/>
                    <a:pt x="79301" y="48948"/>
                  </a:cubicBezTo>
                  <a:cubicBezTo>
                    <a:pt x="79094" y="47977"/>
                    <a:pt x="78808" y="47022"/>
                    <a:pt x="78362" y="46115"/>
                  </a:cubicBezTo>
                  <a:cubicBezTo>
                    <a:pt x="78107" y="45589"/>
                    <a:pt x="77789" y="45080"/>
                    <a:pt x="77375" y="44650"/>
                  </a:cubicBezTo>
                  <a:cubicBezTo>
                    <a:pt x="76436" y="43679"/>
                    <a:pt x="75274" y="43186"/>
                    <a:pt x="73953" y="43058"/>
                  </a:cubicBezTo>
                  <a:cubicBezTo>
                    <a:pt x="73680" y="43032"/>
                    <a:pt x="73408" y="43019"/>
                    <a:pt x="73135" y="43019"/>
                  </a:cubicBezTo>
                  <a:cubicBezTo>
                    <a:pt x="72422" y="43019"/>
                    <a:pt x="71711" y="43108"/>
                    <a:pt x="71008" y="43281"/>
                  </a:cubicBezTo>
                  <a:cubicBezTo>
                    <a:pt x="69735" y="43600"/>
                    <a:pt x="68557" y="44125"/>
                    <a:pt x="67395" y="44730"/>
                  </a:cubicBezTo>
                  <a:cubicBezTo>
                    <a:pt x="67363" y="44714"/>
                    <a:pt x="67315" y="44698"/>
                    <a:pt x="67267" y="44682"/>
                  </a:cubicBezTo>
                  <a:cubicBezTo>
                    <a:pt x="67299" y="44077"/>
                    <a:pt x="67347" y="43472"/>
                    <a:pt x="67363" y="42867"/>
                  </a:cubicBezTo>
                  <a:cubicBezTo>
                    <a:pt x="67379" y="42183"/>
                    <a:pt x="67379" y="41483"/>
                    <a:pt x="67395" y="40798"/>
                  </a:cubicBezTo>
                  <a:cubicBezTo>
                    <a:pt x="67427" y="40559"/>
                    <a:pt x="67474" y="40337"/>
                    <a:pt x="67458" y="40114"/>
                  </a:cubicBezTo>
                  <a:cubicBezTo>
                    <a:pt x="67427" y="39779"/>
                    <a:pt x="67347" y="39461"/>
                    <a:pt x="67204" y="39159"/>
                  </a:cubicBezTo>
                  <a:cubicBezTo>
                    <a:pt x="66854" y="38442"/>
                    <a:pt x="66344" y="37853"/>
                    <a:pt x="65771" y="37328"/>
                  </a:cubicBezTo>
                  <a:cubicBezTo>
                    <a:pt x="65612" y="37185"/>
                    <a:pt x="65453" y="37042"/>
                    <a:pt x="65294" y="36898"/>
                  </a:cubicBezTo>
                  <a:cubicBezTo>
                    <a:pt x="65326" y="36819"/>
                    <a:pt x="65357" y="36755"/>
                    <a:pt x="65405" y="36691"/>
                  </a:cubicBezTo>
                  <a:cubicBezTo>
                    <a:pt x="65437" y="36660"/>
                    <a:pt x="65469" y="36628"/>
                    <a:pt x="65501" y="36596"/>
                  </a:cubicBezTo>
                  <a:cubicBezTo>
                    <a:pt x="67252" y="34415"/>
                    <a:pt x="68668" y="32028"/>
                    <a:pt x="69735" y="29433"/>
                  </a:cubicBezTo>
                  <a:cubicBezTo>
                    <a:pt x="69782" y="29322"/>
                    <a:pt x="69814" y="29194"/>
                    <a:pt x="69846" y="29067"/>
                  </a:cubicBezTo>
                  <a:lnTo>
                    <a:pt x="69846" y="29067"/>
                  </a:lnTo>
                  <a:cubicBezTo>
                    <a:pt x="69846" y="29067"/>
                    <a:pt x="69846" y="29067"/>
                    <a:pt x="69846" y="29067"/>
                  </a:cubicBezTo>
                  <a:cubicBezTo>
                    <a:pt x="69878" y="28987"/>
                    <a:pt x="69910" y="28908"/>
                    <a:pt x="69942" y="28828"/>
                  </a:cubicBezTo>
                  <a:cubicBezTo>
                    <a:pt x="69973" y="28733"/>
                    <a:pt x="70005" y="28637"/>
                    <a:pt x="70037" y="28558"/>
                  </a:cubicBezTo>
                  <a:cubicBezTo>
                    <a:pt x="70069" y="28494"/>
                    <a:pt x="70101" y="28430"/>
                    <a:pt x="70133" y="28367"/>
                  </a:cubicBezTo>
                  <a:cubicBezTo>
                    <a:pt x="70849" y="26281"/>
                    <a:pt x="71247" y="24133"/>
                    <a:pt x="71295" y="21920"/>
                  </a:cubicBezTo>
                  <a:cubicBezTo>
                    <a:pt x="71295" y="21586"/>
                    <a:pt x="71263" y="21236"/>
                    <a:pt x="71231" y="20885"/>
                  </a:cubicBezTo>
                  <a:cubicBezTo>
                    <a:pt x="71215" y="20726"/>
                    <a:pt x="71151" y="20551"/>
                    <a:pt x="71072" y="20392"/>
                  </a:cubicBezTo>
                  <a:cubicBezTo>
                    <a:pt x="70934" y="20117"/>
                    <a:pt x="70724" y="19945"/>
                    <a:pt x="70399" y="19945"/>
                  </a:cubicBezTo>
                  <a:cubicBezTo>
                    <a:pt x="70385" y="19945"/>
                    <a:pt x="70370" y="19946"/>
                    <a:pt x="70355" y="19946"/>
                  </a:cubicBezTo>
                  <a:lnTo>
                    <a:pt x="70085" y="19946"/>
                  </a:lnTo>
                  <a:cubicBezTo>
                    <a:pt x="69989" y="19962"/>
                    <a:pt x="69894" y="19962"/>
                    <a:pt x="69798" y="19994"/>
                  </a:cubicBezTo>
                  <a:cubicBezTo>
                    <a:pt x="69369" y="20121"/>
                    <a:pt x="68939" y="20249"/>
                    <a:pt x="68509" y="20376"/>
                  </a:cubicBezTo>
                  <a:cubicBezTo>
                    <a:pt x="67840" y="20583"/>
                    <a:pt x="67188" y="20790"/>
                    <a:pt x="66519" y="20997"/>
                  </a:cubicBezTo>
                  <a:cubicBezTo>
                    <a:pt x="66477" y="20997"/>
                    <a:pt x="66434" y="20991"/>
                    <a:pt x="66395" y="20991"/>
                  </a:cubicBezTo>
                  <a:cubicBezTo>
                    <a:pt x="66345" y="20991"/>
                    <a:pt x="66300" y="21000"/>
                    <a:pt x="66265" y="21045"/>
                  </a:cubicBezTo>
                  <a:cubicBezTo>
                    <a:pt x="66185" y="21060"/>
                    <a:pt x="66121" y="21076"/>
                    <a:pt x="66042" y="21092"/>
                  </a:cubicBezTo>
                  <a:cubicBezTo>
                    <a:pt x="64975" y="21363"/>
                    <a:pt x="63893" y="21634"/>
                    <a:pt x="62826" y="21904"/>
                  </a:cubicBezTo>
                  <a:cubicBezTo>
                    <a:pt x="62429" y="22016"/>
                    <a:pt x="62047" y="22111"/>
                    <a:pt x="61649" y="22207"/>
                  </a:cubicBezTo>
                  <a:cubicBezTo>
                    <a:pt x="61633" y="22207"/>
                    <a:pt x="61601" y="22207"/>
                    <a:pt x="61569" y="22222"/>
                  </a:cubicBezTo>
                  <a:cubicBezTo>
                    <a:pt x="61107" y="22334"/>
                    <a:pt x="60646" y="22445"/>
                    <a:pt x="60184" y="22557"/>
                  </a:cubicBezTo>
                  <a:cubicBezTo>
                    <a:pt x="58529" y="22971"/>
                    <a:pt x="56857" y="23400"/>
                    <a:pt x="55234" y="23942"/>
                  </a:cubicBezTo>
                  <a:cubicBezTo>
                    <a:pt x="54852" y="24085"/>
                    <a:pt x="54486" y="24228"/>
                    <a:pt x="54104" y="24371"/>
                  </a:cubicBezTo>
                  <a:cubicBezTo>
                    <a:pt x="54040" y="24403"/>
                    <a:pt x="53992" y="24419"/>
                    <a:pt x="53929" y="24451"/>
                  </a:cubicBezTo>
                  <a:cubicBezTo>
                    <a:pt x="53849" y="24467"/>
                    <a:pt x="53754" y="24483"/>
                    <a:pt x="53674" y="24515"/>
                  </a:cubicBezTo>
                  <a:cubicBezTo>
                    <a:pt x="52910" y="24817"/>
                    <a:pt x="52162" y="25151"/>
                    <a:pt x="51430" y="25549"/>
                  </a:cubicBezTo>
                  <a:cubicBezTo>
                    <a:pt x="49774" y="26409"/>
                    <a:pt x="48294" y="27507"/>
                    <a:pt x="47052" y="28924"/>
                  </a:cubicBezTo>
                  <a:cubicBezTo>
                    <a:pt x="46989" y="29003"/>
                    <a:pt x="46893" y="29083"/>
                    <a:pt x="46814" y="29162"/>
                  </a:cubicBezTo>
                  <a:cubicBezTo>
                    <a:pt x="46400" y="29067"/>
                    <a:pt x="45986" y="28971"/>
                    <a:pt x="45572" y="28876"/>
                  </a:cubicBezTo>
                  <a:cubicBezTo>
                    <a:pt x="45620" y="28733"/>
                    <a:pt x="45652" y="28574"/>
                    <a:pt x="45715" y="28430"/>
                  </a:cubicBezTo>
                  <a:cubicBezTo>
                    <a:pt x="46304" y="26902"/>
                    <a:pt x="46989" y="25422"/>
                    <a:pt x="47721" y="23957"/>
                  </a:cubicBezTo>
                  <a:cubicBezTo>
                    <a:pt x="48453" y="22477"/>
                    <a:pt x="49297" y="21060"/>
                    <a:pt x="50299" y="19755"/>
                  </a:cubicBezTo>
                  <a:cubicBezTo>
                    <a:pt x="50347" y="19676"/>
                    <a:pt x="50427" y="19596"/>
                    <a:pt x="50475" y="19532"/>
                  </a:cubicBezTo>
                  <a:cubicBezTo>
                    <a:pt x="50888" y="19803"/>
                    <a:pt x="51270" y="20074"/>
                    <a:pt x="51668" y="20296"/>
                  </a:cubicBezTo>
                  <a:cubicBezTo>
                    <a:pt x="53085" y="21092"/>
                    <a:pt x="54613" y="21554"/>
                    <a:pt x="56237" y="21649"/>
                  </a:cubicBezTo>
                  <a:cubicBezTo>
                    <a:pt x="56356" y="21656"/>
                    <a:pt x="56474" y="21660"/>
                    <a:pt x="56592" y="21660"/>
                  </a:cubicBezTo>
                  <a:cubicBezTo>
                    <a:pt x="57277" y="21660"/>
                    <a:pt x="57938" y="21539"/>
                    <a:pt x="58577" y="21267"/>
                  </a:cubicBezTo>
                  <a:cubicBezTo>
                    <a:pt x="59006" y="21076"/>
                    <a:pt x="59388" y="20822"/>
                    <a:pt x="59707" y="20472"/>
                  </a:cubicBezTo>
                  <a:cubicBezTo>
                    <a:pt x="60025" y="20137"/>
                    <a:pt x="60264" y="19739"/>
                    <a:pt x="60296" y="19246"/>
                  </a:cubicBezTo>
                  <a:cubicBezTo>
                    <a:pt x="60407" y="18991"/>
                    <a:pt x="60312" y="18721"/>
                    <a:pt x="60296" y="18466"/>
                  </a:cubicBezTo>
                  <a:cubicBezTo>
                    <a:pt x="60359" y="18434"/>
                    <a:pt x="60423" y="18402"/>
                    <a:pt x="60487" y="18370"/>
                  </a:cubicBezTo>
                  <a:cubicBezTo>
                    <a:pt x="61410" y="18036"/>
                    <a:pt x="62285" y="17638"/>
                    <a:pt x="63129" y="17161"/>
                  </a:cubicBezTo>
                  <a:cubicBezTo>
                    <a:pt x="64355" y="16476"/>
                    <a:pt x="65469" y="15649"/>
                    <a:pt x="66424" y="14630"/>
                  </a:cubicBezTo>
                  <a:cubicBezTo>
                    <a:pt x="66981" y="14025"/>
                    <a:pt x="67458" y="13388"/>
                    <a:pt x="67793" y="12640"/>
                  </a:cubicBezTo>
                  <a:cubicBezTo>
                    <a:pt x="68175" y="11781"/>
                    <a:pt x="68350" y="10905"/>
                    <a:pt x="68191" y="9966"/>
                  </a:cubicBezTo>
                  <a:cubicBezTo>
                    <a:pt x="68031" y="9170"/>
                    <a:pt x="67649" y="8518"/>
                    <a:pt x="66917" y="8104"/>
                  </a:cubicBezTo>
                  <a:cubicBezTo>
                    <a:pt x="66441" y="7838"/>
                    <a:pt x="65928" y="7732"/>
                    <a:pt x="65411" y="7732"/>
                  </a:cubicBezTo>
                  <a:cubicBezTo>
                    <a:pt x="65340" y="7732"/>
                    <a:pt x="65269" y="7734"/>
                    <a:pt x="65198" y="7738"/>
                  </a:cubicBezTo>
                  <a:cubicBezTo>
                    <a:pt x="64561" y="7754"/>
                    <a:pt x="63941" y="7897"/>
                    <a:pt x="63336" y="8104"/>
                  </a:cubicBezTo>
                  <a:cubicBezTo>
                    <a:pt x="62699" y="8327"/>
                    <a:pt x="62094" y="8597"/>
                    <a:pt x="61489" y="8900"/>
                  </a:cubicBezTo>
                  <a:cubicBezTo>
                    <a:pt x="61457" y="8921"/>
                    <a:pt x="61409" y="8973"/>
                    <a:pt x="61357" y="8973"/>
                  </a:cubicBezTo>
                  <a:cubicBezTo>
                    <a:pt x="61333" y="8973"/>
                    <a:pt x="61308" y="8962"/>
                    <a:pt x="61283" y="8931"/>
                  </a:cubicBezTo>
                  <a:cubicBezTo>
                    <a:pt x="61394" y="8756"/>
                    <a:pt x="61505" y="8597"/>
                    <a:pt x="61617" y="8422"/>
                  </a:cubicBezTo>
                  <a:cubicBezTo>
                    <a:pt x="62349" y="7292"/>
                    <a:pt x="62874" y="6082"/>
                    <a:pt x="63018" y="4729"/>
                  </a:cubicBezTo>
                  <a:cubicBezTo>
                    <a:pt x="63097" y="3981"/>
                    <a:pt x="63018" y="3249"/>
                    <a:pt x="62699" y="2564"/>
                  </a:cubicBezTo>
                  <a:cubicBezTo>
                    <a:pt x="62222" y="1578"/>
                    <a:pt x="61410" y="1036"/>
                    <a:pt x="60296" y="989"/>
                  </a:cubicBezTo>
                  <a:cubicBezTo>
                    <a:pt x="60270" y="988"/>
                    <a:pt x="60245" y="988"/>
                    <a:pt x="60219" y="988"/>
                  </a:cubicBezTo>
                  <a:cubicBezTo>
                    <a:pt x="59438" y="988"/>
                    <a:pt x="58730" y="1224"/>
                    <a:pt x="58067" y="1609"/>
                  </a:cubicBezTo>
                  <a:cubicBezTo>
                    <a:pt x="57224" y="2103"/>
                    <a:pt x="56539" y="2755"/>
                    <a:pt x="55934" y="3519"/>
                  </a:cubicBezTo>
                  <a:cubicBezTo>
                    <a:pt x="55504" y="4061"/>
                    <a:pt x="55138" y="4650"/>
                    <a:pt x="54820" y="5270"/>
                  </a:cubicBezTo>
                  <a:cubicBezTo>
                    <a:pt x="54790" y="5330"/>
                    <a:pt x="54774" y="5431"/>
                    <a:pt x="54682" y="5431"/>
                  </a:cubicBezTo>
                  <a:cubicBezTo>
                    <a:pt x="54675" y="5431"/>
                    <a:pt x="54668" y="5431"/>
                    <a:pt x="54661" y="5430"/>
                  </a:cubicBezTo>
                  <a:cubicBezTo>
                    <a:pt x="54661" y="5414"/>
                    <a:pt x="54645" y="5414"/>
                    <a:pt x="54645" y="5398"/>
                  </a:cubicBezTo>
                  <a:cubicBezTo>
                    <a:pt x="54645" y="5286"/>
                    <a:pt x="54645" y="5175"/>
                    <a:pt x="54629" y="5048"/>
                  </a:cubicBezTo>
                  <a:cubicBezTo>
                    <a:pt x="54613" y="4188"/>
                    <a:pt x="54486" y="3360"/>
                    <a:pt x="54183" y="2549"/>
                  </a:cubicBezTo>
                  <a:cubicBezTo>
                    <a:pt x="53945" y="1880"/>
                    <a:pt x="53594" y="1291"/>
                    <a:pt x="53069" y="814"/>
                  </a:cubicBezTo>
                  <a:cubicBezTo>
                    <a:pt x="52544" y="320"/>
                    <a:pt x="51923" y="18"/>
                    <a:pt x="51207" y="2"/>
                  </a:cubicBezTo>
                  <a:cubicBezTo>
                    <a:pt x="51184" y="1"/>
                    <a:pt x="51161" y="1"/>
                    <a:pt x="5113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4" name="Google Shape;1225;p39">
              <a:extLst>
                <a:ext uri="{FF2B5EF4-FFF2-40B4-BE49-F238E27FC236}">
                  <a16:creationId xmlns:a16="http://schemas.microsoft.com/office/drawing/2014/main" id="{DD1AAF39-78BD-7B39-087E-7485EA6DB97E}"/>
                </a:ext>
              </a:extLst>
            </p:cNvPr>
            <p:cNvGrpSpPr/>
            <p:nvPr/>
          </p:nvGrpSpPr>
          <p:grpSpPr>
            <a:xfrm>
              <a:off x="4990103" y="2529835"/>
              <a:ext cx="1569828" cy="1537610"/>
              <a:chOff x="4990103" y="2529835"/>
              <a:chExt cx="1569828" cy="1537610"/>
            </a:xfrm>
          </p:grpSpPr>
          <p:sp>
            <p:nvSpPr>
              <p:cNvPr id="5" name="Google Shape;1226;p39">
                <a:extLst>
                  <a:ext uri="{FF2B5EF4-FFF2-40B4-BE49-F238E27FC236}">
                    <a16:creationId xmlns:a16="http://schemas.microsoft.com/office/drawing/2014/main" id="{3AE9026D-C879-D3CA-63B9-F5E0A0769F89}"/>
                  </a:ext>
                </a:extLst>
              </p:cNvPr>
              <p:cNvSpPr/>
              <p:nvPr/>
            </p:nvSpPr>
            <p:spPr>
              <a:xfrm>
                <a:off x="5021693" y="3287690"/>
                <a:ext cx="3479" cy="125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64" extrusionOk="0">
                    <a:moveTo>
                      <a:pt x="49" y="0"/>
                    </a:moveTo>
                    <a:cubicBezTo>
                      <a:pt x="49" y="0"/>
                      <a:pt x="33" y="16"/>
                      <a:pt x="33" y="16"/>
                    </a:cubicBezTo>
                    <a:cubicBezTo>
                      <a:pt x="17" y="32"/>
                      <a:pt x="17" y="32"/>
                      <a:pt x="1" y="48"/>
                    </a:cubicBezTo>
                    <a:cubicBezTo>
                      <a:pt x="65" y="48"/>
                      <a:pt x="112" y="64"/>
                      <a:pt x="160" y="64"/>
                    </a:cubicBezTo>
                    <a:lnTo>
                      <a:pt x="176" y="64"/>
                    </a:lnTo>
                    <a:cubicBezTo>
                      <a:pt x="160" y="48"/>
                      <a:pt x="144" y="32"/>
                      <a:pt x="128" y="16"/>
                    </a:cubicBezTo>
                    <a:cubicBezTo>
                      <a:pt x="128" y="16"/>
                      <a:pt x="112" y="16"/>
                      <a:pt x="112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" name="Google Shape;1227;p39">
                <a:extLst>
                  <a:ext uri="{FF2B5EF4-FFF2-40B4-BE49-F238E27FC236}">
                    <a16:creationId xmlns:a16="http://schemas.microsoft.com/office/drawing/2014/main" id="{FDFEC989-DC89-86F5-7754-7F6C493DF105}"/>
                  </a:ext>
                </a:extLst>
              </p:cNvPr>
              <p:cNvSpPr/>
              <p:nvPr/>
            </p:nvSpPr>
            <p:spPr>
              <a:xfrm>
                <a:off x="5026489" y="3183093"/>
                <a:ext cx="54019" cy="55749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836" extrusionOk="0">
                    <a:moveTo>
                      <a:pt x="2103" y="0"/>
                    </a:moveTo>
                    <a:cubicBezTo>
                      <a:pt x="2080" y="0"/>
                      <a:pt x="2057" y="2"/>
                      <a:pt x="2033" y="5"/>
                    </a:cubicBezTo>
                    <a:cubicBezTo>
                      <a:pt x="1858" y="21"/>
                      <a:pt x="1699" y="68"/>
                      <a:pt x="1540" y="164"/>
                    </a:cubicBezTo>
                    <a:cubicBezTo>
                      <a:pt x="903" y="514"/>
                      <a:pt x="441" y="1039"/>
                      <a:pt x="139" y="1692"/>
                    </a:cubicBezTo>
                    <a:cubicBezTo>
                      <a:pt x="75" y="1835"/>
                      <a:pt x="28" y="1994"/>
                      <a:pt x="28" y="2153"/>
                    </a:cubicBezTo>
                    <a:cubicBezTo>
                      <a:pt x="1" y="2557"/>
                      <a:pt x="269" y="2835"/>
                      <a:pt x="631" y="2835"/>
                    </a:cubicBezTo>
                    <a:cubicBezTo>
                      <a:pt x="698" y="2835"/>
                      <a:pt x="768" y="2826"/>
                      <a:pt x="839" y="2806"/>
                    </a:cubicBezTo>
                    <a:cubicBezTo>
                      <a:pt x="1030" y="2758"/>
                      <a:pt x="1205" y="2679"/>
                      <a:pt x="1365" y="2583"/>
                    </a:cubicBezTo>
                    <a:cubicBezTo>
                      <a:pt x="1890" y="2249"/>
                      <a:pt x="2272" y="1787"/>
                      <a:pt x="2558" y="1246"/>
                    </a:cubicBezTo>
                    <a:cubicBezTo>
                      <a:pt x="2638" y="1055"/>
                      <a:pt x="2718" y="864"/>
                      <a:pt x="2702" y="657"/>
                    </a:cubicBezTo>
                    <a:lnTo>
                      <a:pt x="2702" y="657"/>
                    </a:lnTo>
                    <a:lnTo>
                      <a:pt x="2718" y="673"/>
                    </a:lnTo>
                    <a:cubicBezTo>
                      <a:pt x="2748" y="344"/>
                      <a:pt x="2468" y="0"/>
                      <a:pt x="21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" name="Google Shape;1228;p39">
                <a:extLst>
                  <a:ext uri="{FF2B5EF4-FFF2-40B4-BE49-F238E27FC236}">
                    <a16:creationId xmlns:a16="http://schemas.microsoft.com/office/drawing/2014/main" id="{6326CEF4-34D4-E301-6559-DA51DA9891B0}"/>
                  </a:ext>
                </a:extLst>
              </p:cNvPr>
              <p:cNvSpPr/>
              <p:nvPr/>
            </p:nvSpPr>
            <p:spPr>
              <a:xfrm>
                <a:off x="5024838" y="2995442"/>
                <a:ext cx="1535093" cy="1072002"/>
              </a:xfrm>
              <a:custGeom>
                <a:avLst/>
                <a:gdLst/>
                <a:ahLst/>
                <a:cxnLst/>
                <a:rect l="l" t="t" r="r" b="b"/>
                <a:pathLst>
                  <a:path w="78092" h="54534" extrusionOk="0">
                    <a:moveTo>
                      <a:pt x="26876" y="10674"/>
                    </a:moveTo>
                    <a:cubicBezTo>
                      <a:pt x="26941" y="10674"/>
                      <a:pt x="27008" y="10682"/>
                      <a:pt x="27076" y="10697"/>
                    </a:cubicBezTo>
                    <a:cubicBezTo>
                      <a:pt x="27410" y="10776"/>
                      <a:pt x="27633" y="10967"/>
                      <a:pt x="27776" y="11286"/>
                    </a:cubicBezTo>
                    <a:cubicBezTo>
                      <a:pt x="27872" y="11477"/>
                      <a:pt x="27935" y="11684"/>
                      <a:pt x="27919" y="11906"/>
                    </a:cubicBezTo>
                    <a:cubicBezTo>
                      <a:pt x="27903" y="12018"/>
                      <a:pt x="27919" y="12145"/>
                      <a:pt x="27919" y="12288"/>
                    </a:cubicBezTo>
                    <a:cubicBezTo>
                      <a:pt x="27951" y="12846"/>
                      <a:pt x="27760" y="13403"/>
                      <a:pt x="27537" y="13928"/>
                    </a:cubicBezTo>
                    <a:cubicBezTo>
                      <a:pt x="27330" y="14453"/>
                      <a:pt x="27044" y="14931"/>
                      <a:pt x="26694" y="15376"/>
                    </a:cubicBezTo>
                    <a:cubicBezTo>
                      <a:pt x="26344" y="15822"/>
                      <a:pt x="25914" y="16125"/>
                      <a:pt x="25388" y="16268"/>
                    </a:cubicBezTo>
                    <a:cubicBezTo>
                      <a:pt x="25313" y="16292"/>
                      <a:pt x="25234" y="16303"/>
                      <a:pt x="25154" y="16303"/>
                    </a:cubicBezTo>
                    <a:cubicBezTo>
                      <a:pt x="24868" y="16303"/>
                      <a:pt x="24576" y="16154"/>
                      <a:pt x="24402" y="15918"/>
                    </a:cubicBezTo>
                    <a:cubicBezTo>
                      <a:pt x="24115" y="15520"/>
                      <a:pt x="24036" y="15058"/>
                      <a:pt x="24115" y="14596"/>
                    </a:cubicBezTo>
                    <a:cubicBezTo>
                      <a:pt x="24274" y="13610"/>
                      <a:pt x="24656" y="12686"/>
                      <a:pt x="25229" y="11859"/>
                    </a:cubicBezTo>
                    <a:cubicBezTo>
                      <a:pt x="25516" y="11461"/>
                      <a:pt x="25850" y="11111"/>
                      <a:pt x="26280" y="10856"/>
                    </a:cubicBezTo>
                    <a:cubicBezTo>
                      <a:pt x="26474" y="10747"/>
                      <a:pt x="26668" y="10674"/>
                      <a:pt x="26876" y="10674"/>
                    </a:cubicBezTo>
                    <a:close/>
                    <a:moveTo>
                      <a:pt x="62341" y="19100"/>
                    </a:moveTo>
                    <a:cubicBezTo>
                      <a:pt x="62365" y="19100"/>
                      <a:pt x="62389" y="19101"/>
                      <a:pt x="62412" y="19101"/>
                    </a:cubicBezTo>
                    <a:cubicBezTo>
                      <a:pt x="62365" y="19173"/>
                      <a:pt x="62299" y="19182"/>
                      <a:pt x="62229" y="19182"/>
                    </a:cubicBezTo>
                    <a:cubicBezTo>
                      <a:pt x="62206" y="19182"/>
                      <a:pt x="62182" y="19181"/>
                      <a:pt x="62158" y="19181"/>
                    </a:cubicBezTo>
                    <a:cubicBezTo>
                      <a:pt x="62206" y="19109"/>
                      <a:pt x="62271" y="19100"/>
                      <a:pt x="62341" y="19100"/>
                    </a:cubicBezTo>
                    <a:close/>
                    <a:moveTo>
                      <a:pt x="29288" y="27760"/>
                    </a:moveTo>
                    <a:cubicBezTo>
                      <a:pt x="29702" y="27776"/>
                      <a:pt x="30020" y="27744"/>
                      <a:pt x="30323" y="27872"/>
                    </a:cubicBezTo>
                    <a:cubicBezTo>
                      <a:pt x="30514" y="27951"/>
                      <a:pt x="30705" y="28047"/>
                      <a:pt x="30848" y="28174"/>
                    </a:cubicBezTo>
                    <a:cubicBezTo>
                      <a:pt x="31103" y="28381"/>
                      <a:pt x="31182" y="28667"/>
                      <a:pt x="31087" y="28986"/>
                    </a:cubicBezTo>
                    <a:cubicBezTo>
                      <a:pt x="30991" y="29400"/>
                      <a:pt x="30721" y="29670"/>
                      <a:pt x="30402" y="29909"/>
                    </a:cubicBezTo>
                    <a:cubicBezTo>
                      <a:pt x="29718" y="30434"/>
                      <a:pt x="28922" y="30721"/>
                      <a:pt x="28047" y="30832"/>
                    </a:cubicBezTo>
                    <a:cubicBezTo>
                      <a:pt x="27859" y="30858"/>
                      <a:pt x="27672" y="30874"/>
                      <a:pt x="27482" y="30874"/>
                    </a:cubicBezTo>
                    <a:cubicBezTo>
                      <a:pt x="27317" y="30874"/>
                      <a:pt x="27150" y="30862"/>
                      <a:pt x="26980" y="30832"/>
                    </a:cubicBezTo>
                    <a:cubicBezTo>
                      <a:pt x="26710" y="30784"/>
                      <a:pt x="26487" y="30689"/>
                      <a:pt x="26248" y="30562"/>
                    </a:cubicBezTo>
                    <a:cubicBezTo>
                      <a:pt x="25914" y="30371"/>
                      <a:pt x="25723" y="29877"/>
                      <a:pt x="25930" y="29463"/>
                    </a:cubicBezTo>
                    <a:cubicBezTo>
                      <a:pt x="26137" y="29018"/>
                      <a:pt x="26487" y="28731"/>
                      <a:pt x="26869" y="28476"/>
                    </a:cubicBezTo>
                    <a:cubicBezTo>
                      <a:pt x="27442" y="28126"/>
                      <a:pt x="28079" y="27919"/>
                      <a:pt x="28731" y="27792"/>
                    </a:cubicBezTo>
                    <a:cubicBezTo>
                      <a:pt x="28954" y="27760"/>
                      <a:pt x="29161" y="27776"/>
                      <a:pt x="29288" y="27760"/>
                    </a:cubicBezTo>
                    <a:close/>
                    <a:moveTo>
                      <a:pt x="53006" y="33250"/>
                    </a:moveTo>
                    <a:cubicBezTo>
                      <a:pt x="53341" y="33250"/>
                      <a:pt x="53651" y="33341"/>
                      <a:pt x="53960" y="33459"/>
                    </a:cubicBezTo>
                    <a:cubicBezTo>
                      <a:pt x="54088" y="33506"/>
                      <a:pt x="54199" y="33570"/>
                      <a:pt x="54326" y="33618"/>
                    </a:cubicBezTo>
                    <a:cubicBezTo>
                      <a:pt x="54820" y="33936"/>
                      <a:pt x="55297" y="34286"/>
                      <a:pt x="55695" y="34732"/>
                    </a:cubicBezTo>
                    <a:cubicBezTo>
                      <a:pt x="56014" y="35114"/>
                      <a:pt x="56300" y="35512"/>
                      <a:pt x="56459" y="35989"/>
                    </a:cubicBezTo>
                    <a:cubicBezTo>
                      <a:pt x="56539" y="36244"/>
                      <a:pt x="56539" y="36499"/>
                      <a:pt x="56507" y="36753"/>
                    </a:cubicBezTo>
                    <a:cubicBezTo>
                      <a:pt x="56475" y="36992"/>
                      <a:pt x="56332" y="37183"/>
                      <a:pt x="56093" y="37279"/>
                    </a:cubicBezTo>
                    <a:cubicBezTo>
                      <a:pt x="55892" y="37368"/>
                      <a:pt x="55691" y="37418"/>
                      <a:pt x="55479" y="37418"/>
                    </a:cubicBezTo>
                    <a:cubicBezTo>
                      <a:pt x="55389" y="37418"/>
                      <a:pt x="55297" y="37409"/>
                      <a:pt x="55202" y="37390"/>
                    </a:cubicBezTo>
                    <a:cubicBezTo>
                      <a:pt x="54502" y="37231"/>
                      <a:pt x="53897" y="36865"/>
                      <a:pt x="53355" y="36403"/>
                    </a:cubicBezTo>
                    <a:cubicBezTo>
                      <a:pt x="53276" y="36340"/>
                      <a:pt x="53196" y="36276"/>
                      <a:pt x="53117" y="36212"/>
                    </a:cubicBezTo>
                    <a:cubicBezTo>
                      <a:pt x="52846" y="35894"/>
                      <a:pt x="52560" y="35592"/>
                      <a:pt x="52353" y="35225"/>
                    </a:cubicBezTo>
                    <a:cubicBezTo>
                      <a:pt x="52193" y="34971"/>
                      <a:pt x="52082" y="34684"/>
                      <a:pt x="52018" y="34398"/>
                    </a:cubicBezTo>
                    <a:cubicBezTo>
                      <a:pt x="51875" y="33777"/>
                      <a:pt x="52289" y="33283"/>
                      <a:pt x="52926" y="33252"/>
                    </a:cubicBezTo>
                    <a:cubicBezTo>
                      <a:pt x="52953" y="33250"/>
                      <a:pt x="52979" y="33250"/>
                      <a:pt x="53006" y="33250"/>
                    </a:cubicBezTo>
                    <a:close/>
                    <a:moveTo>
                      <a:pt x="28368" y="31755"/>
                    </a:moveTo>
                    <a:cubicBezTo>
                      <a:pt x="28378" y="31755"/>
                      <a:pt x="28387" y="31755"/>
                      <a:pt x="28397" y="31755"/>
                    </a:cubicBezTo>
                    <a:cubicBezTo>
                      <a:pt x="31358" y="31771"/>
                      <a:pt x="33872" y="34239"/>
                      <a:pt x="33857" y="37295"/>
                    </a:cubicBezTo>
                    <a:cubicBezTo>
                      <a:pt x="33857" y="40197"/>
                      <a:pt x="31434" y="42755"/>
                      <a:pt x="28417" y="42755"/>
                    </a:cubicBezTo>
                    <a:cubicBezTo>
                      <a:pt x="28389" y="42755"/>
                      <a:pt x="28361" y="42755"/>
                      <a:pt x="28333" y="42754"/>
                    </a:cubicBezTo>
                    <a:cubicBezTo>
                      <a:pt x="28314" y="42755"/>
                      <a:pt x="28296" y="42755"/>
                      <a:pt x="28277" y="42755"/>
                    </a:cubicBezTo>
                    <a:cubicBezTo>
                      <a:pt x="25356" y="42755"/>
                      <a:pt x="22842" y="40299"/>
                      <a:pt x="22842" y="37247"/>
                    </a:cubicBezTo>
                    <a:cubicBezTo>
                      <a:pt x="22842" y="34264"/>
                      <a:pt x="25309" y="31755"/>
                      <a:pt x="28368" y="31755"/>
                    </a:cubicBezTo>
                    <a:close/>
                    <a:moveTo>
                      <a:pt x="69921" y="23382"/>
                    </a:moveTo>
                    <a:cubicBezTo>
                      <a:pt x="70133" y="23382"/>
                      <a:pt x="70347" y="23397"/>
                      <a:pt x="70562" y="23431"/>
                    </a:cubicBezTo>
                    <a:cubicBezTo>
                      <a:pt x="71406" y="23542"/>
                      <a:pt x="72074" y="23956"/>
                      <a:pt x="72584" y="24640"/>
                    </a:cubicBezTo>
                    <a:cubicBezTo>
                      <a:pt x="72870" y="25038"/>
                      <a:pt x="73045" y="25468"/>
                      <a:pt x="73189" y="25930"/>
                    </a:cubicBezTo>
                    <a:cubicBezTo>
                      <a:pt x="73380" y="26535"/>
                      <a:pt x="73491" y="27139"/>
                      <a:pt x="73555" y="27760"/>
                    </a:cubicBezTo>
                    <a:cubicBezTo>
                      <a:pt x="73730" y="29527"/>
                      <a:pt x="73682" y="31278"/>
                      <a:pt x="73571" y="33045"/>
                    </a:cubicBezTo>
                    <a:cubicBezTo>
                      <a:pt x="73491" y="34254"/>
                      <a:pt x="73364" y="35464"/>
                      <a:pt x="73189" y="36674"/>
                    </a:cubicBezTo>
                    <a:cubicBezTo>
                      <a:pt x="73029" y="37820"/>
                      <a:pt x="72838" y="38982"/>
                      <a:pt x="72504" y="40112"/>
                    </a:cubicBezTo>
                    <a:cubicBezTo>
                      <a:pt x="72377" y="40590"/>
                      <a:pt x="72202" y="41051"/>
                      <a:pt x="71979" y="41481"/>
                    </a:cubicBezTo>
                    <a:cubicBezTo>
                      <a:pt x="71565" y="42325"/>
                      <a:pt x="70928" y="42914"/>
                      <a:pt x="70053" y="43248"/>
                    </a:cubicBezTo>
                    <a:cubicBezTo>
                      <a:pt x="69543" y="43455"/>
                      <a:pt x="69018" y="43582"/>
                      <a:pt x="68493" y="43662"/>
                    </a:cubicBezTo>
                    <a:cubicBezTo>
                      <a:pt x="67789" y="43771"/>
                      <a:pt x="67077" y="43843"/>
                      <a:pt x="66362" y="43843"/>
                    </a:cubicBezTo>
                    <a:cubicBezTo>
                      <a:pt x="66138" y="43843"/>
                      <a:pt x="65915" y="43836"/>
                      <a:pt x="65691" y="43821"/>
                    </a:cubicBezTo>
                    <a:cubicBezTo>
                      <a:pt x="64975" y="43789"/>
                      <a:pt x="64275" y="43757"/>
                      <a:pt x="63574" y="43614"/>
                    </a:cubicBezTo>
                    <a:cubicBezTo>
                      <a:pt x="63463" y="43582"/>
                      <a:pt x="63336" y="43582"/>
                      <a:pt x="63224" y="43582"/>
                    </a:cubicBezTo>
                    <a:cubicBezTo>
                      <a:pt x="63161" y="43407"/>
                      <a:pt x="63192" y="43232"/>
                      <a:pt x="63224" y="43057"/>
                    </a:cubicBezTo>
                    <a:cubicBezTo>
                      <a:pt x="63383" y="41497"/>
                      <a:pt x="63574" y="39937"/>
                      <a:pt x="63734" y="38361"/>
                    </a:cubicBezTo>
                    <a:cubicBezTo>
                      <a:pt x="63893" y="37008"/>
                      <a:pt x="64020" y="35655"/>
                      <a:pt x="64179" y="34302"/>
                    </a:cubicBezTo>
                    <a:cubicBezTo>
                      <a:pt x="64307" y="33124"/>
                      <a:pt x="64434" y="31946"/>
                      <a:pt x="64561" y="30769"/>
                    </a:cubicBezTo>
                    <a:cubicBezTo>
                      <a:pt x="64673" y="29845"/>
                      <a:pt x="64768" y="28922"/>
                      <a:pt x="64864" y="28015"/>
                    </a:cubicBezTo>
                    <a:cubicBezTo>
                      <a:pt x="64959" y="27092"/>
                      <a:pt x="65055" y="26168"/>
                      <a:pt x="65134" y="25245"/>
                    </a:cubicBezTo>
                    <a:cubicBezTo>
                      <a:pt x="65150" y="25102"/>
                      <a:pt x="65166" y="24959"/>
                      <a:pt x="65278" y="24847"/>
                    </a:cubicBezTo>
                    <a:cubicBezTo>
                      <a:pt x="65453" y="24768"/>
                      <a:pt x="65628" y="24688"/>
                      <a:pt x="65787" y="24608"/>
                    </a:cubicBezTo>
                    <a:cubicBezTo>
                      <a:pt x="66647" y="24179"/>
                      <a:pt x="67522" y="23797"/>
                      <a:pt x="68461" y="23574"/>
                    </a:cubicBezTo>
                    <a:cubicBezTo>
                      <a:pt x="68940" y="23463"/>
                      <a:pt x="69426" y="23382"/>
                      <a:pt x="69921" y="23382"/>
                    </a:cubicBezTo>
                    <a:close/>
                    <a:moveTo>
                      <a:pt x="38546" y="39571"/>
                    </a:moveTo>
                    <a:cubicBezTo>
                      <a:pt x="38852" y="39571"/>
                      <a:pt x="39128" y="39676"/>
                      <a:pt x="39380" y="39905"/>
                    </a:cubicBezTo>
                    <a:cubicBezTo>
                      <a:pt x="39571" y="40064"/>
                      <a:pt x="39746" y="40223"/>
                      <a:pt x="39969" y="40415"/>
                    </a:cubicBezTo>
                    <a:cubicBezTo>
                      <a:pt x="40048" y="40383"/>
                      <a:pt x="40176" y="40319"/>
                      <a:pt x="40319" y="40271"/>
                    </a:cubicBezTo>
                    <a:cubicBezTo>
                      <a:pt x="40558" y="40160"/>
                      <a:pt x="40797" y="40112"/>
                      <a:pt x="41067" y="40112"/>
                    </a:cubicBezTo>
                    <a:cubicBezTo>
                      <a:pt x="41640" y="40144"/>
                      <a:pt x="42118" y="40526"/>
                      <a:pt x="42261" y="41083"/>
                    </a:cubicBezTo>
                    <a:cubicBezTo>
                      <a:pt x="42325" y="41385"/>
                      <a:pt x="42309" y="41688"/>
                      <a:pt x="42245" y="41974"/>
                    </a:cubicBezTo>
                    <a:cubicBezTo>
                      <a:pt x="42134" y="42372"/>
                      <a:pt x="41943" y="42738"/>
                      <a:pt x="41688" y="43057"/>
                    </a:cubicBezTo>
                    <a:cubicBezTo>
                      <a:pt x="41640" y="43120"/>
                      <a:pt x="41577" y="43168"/>
                      <a:pt x="41465" y="43168"/>
                    </a:cubicBezTo>
                    <a:cubicBezTo>
                      <a:pt x="41433" y="43248"/>
                      <a:pt x="41401" y="43343"/>
                      <a:pt x="41338" y="43391"/>
                    </a:cubicBezTo>
                    <a:cubicBezTo>
                      <a:pt x="40836" y="43748"/>
                      <a:pt x="40305" y="43936"/>
                      <a:pt x="39752" y="43936"/>
                    </a:cubicBezTo>
                    <a:cubicBezTo>
                      <a:pt x="39392" y="43936"/>
                      <a:pt x="39024" y="43856"/>
                      <a:pt x="38648" y="43693"/>
                    </a:cubicBezTo>
                    <a:cubicBezTo>
                      <a:pt x="38409" y="43598"/>
                      <a:pt x="38186" y="43455"/>
                      <a:pt x="37963" y="43311"/>
                    </a:cubicBezTo>
                    <a:cubicBezTo>
                      <a:pt x="37693" y="43136"/>
                      <a:pt x="37549" y="42850"/>
                      <a:pt x="37374" y="42579"/>
                    </a:cubicBezTo>
                    <a:cubicBezTo>
                      <a:pt x="37342" y="42532"/>
                      <a:pt x="37374" y="42452"/>
                      <a:pt x="37374" y="42372"/>
                    </a:cubicBezTo>
                    <a:cubicBezTo>
                      <a:pt x="37327" y="42356"/>
                      <a:pt x="37247" y="42341"/>
                      <a:pt x="37231" y="42309"/>
                    </a:cubicBezTo>
                    <a:cubicBezTo>
                      <a:pt x="36929" y="41561"/>
                      <a:pt x="36945" y="40844"/>
                      <a:pt x="37422" y="40160"/>
                    </a:cubicBezTo>
                    <a:cubicBezTo>
                      <a:pt x="37597" y="39905"/>
                      <a:pt x="37868" y="39714"/>
                      <a:pt x="38170" y="39619"/>
                    </a:cubicBezTo>
                    <a:cubicBezTo>
                      <a:pt x="38300" y="39587"/>
                      <a:pt x="38425" y="39571"/>
                      <a:pt x="38546" y="39571"/>
                    </a:cubicBezTo>
                    <a:close/>
                    <a:moveTo>
                      <a:pt x="51167" y="37127"/>
                    </a:moveTo>
                    <a:cubicBezTo>
                      <a:pt x="51615" y="37127"/>
                      <a:pt x="52063" y="37183"/>
                      <a:pt x="52512" y="37295"/>
                    </a:cubicBezTo>
                    <a:cubicBezTo>
                      <a:pt x="52575" y="37311"/>
                      <a:pt x="52623" y="37327"/>
                      <a:pt x="52687" y="37327"/>
                    </a:cubicBezTo>
                    <a:cubicBezTo>
                      <a:pt x="52830" y="37390"/>
                      <a:pt x="52973" y="37438"/>
                      <a:pt x="53133" y="37502"/>
                    </a:cubicBezTo>
                    <a:cubicBezTo>
                      <a:pt x="55075" y="38329"/>
                      <a:pt x="56237" y="39778"/>
                      <a:pt x="56571" y="41863"/>
                    </a:cubicBezTo>
                    <a:cubicBezTo>
                      <a:pt x="56634" y="42213"/>
                      <a:pt x="56603" y="42579"/>
                      <a:pt x="56603" y="42945"/>
                    </a:cubicBezTo>
                    <a:cubicBezTo>
                      <a:pt x="56619" y="43105"/>
                      <a:pt x="56603" y="43264"/>
                      <a:pt x="56603" y="43423"/>
                    </a:cubicBezTo>
                    <a:cubicBezTo>
                      <a:pt x="56555" y="43598"/>
                      <a:pt x="56523" y="43789"/>
                      <a:pt x="56475" y="43964"/>
                    </a:cubicBezTo>
                    <a:cubicBezTo>
                      <a:pt x="55823" y="46161"/>
                      <a:pt x="54406" y="47546"/>
                      <a:pt x="52162" y="48039"/>
                    </a:cubicBezTo>
                    <a:cubicBezTo>
                      <a:pt x="52034" y="48055"/>
                      <a:pt x="51923" y="48087"/>
                      <a:pt x="51811" y="48119"/>
                    </a:cubicBezTo>
                    <a:lnTo>
                      <a:pt x="51350" y="48119"/>
                    </a:lnTo>
                    <a:cubicBezTo>
                      <a:pt x="51247" y="48125"/>
                      <a:pt x="51145" y="48128"/>
                      <a:pt x="51042" y="48128"/>
                    </a:cubicBezTo>
                    <a:cubicBezTo>
                      <a:pt x="49059" y="48128"/>
                      <a:pt x="47099" y="46967"/>
                      <a:pt x="46161" y="45015"/>
                    </a:cubicBezTo>
                    <a:cubicBezTo>
                      <a:pt x="46113" y="44919"/>
                      <a:pt x="46049" y="44824"/>
                      <a:pt x="46002" y="44712"/>
                    </a:cubicBezTo>
                    <a:cubicBezTo>
                      <a:pt x="45922" y="44680"/>
                      <a:pt x="45906" y="44617"/>
                      <a:pt x="45922" y="44537"/>
                    </a:cubicBezTo>
                    <a:lnTo>
                      <a:pt x="45922" y="44521"/>
                    </a:lnTo>
                    <a:cubicBezTo>
                      <a:pt x="45858" y="44219"/>
                      <a:pt x="45763" y="43916"/>
                      <a:pt x="45715" y="43598"/>
                    </a:cubicBezTo>
                    <a:cubicBezTo>
                      <a:pt x="45158" y="40446"/>
                      <a:pt x="47291" y="37772"/>
                      <a:pt x="50029" y="37247"/>
                    </a:cubicBezTo>
                    <a:cubicBezTo>
                      <a:pt x="50408" y="37167"/>
                      <a:pt x="50787" y="37127"/>
                      <a:pt x="51167" y="37127"/>
                    </a:cubicBezTo>
                    <a:close/>
                    <a:moveTo>
                      <a:pt x="15042" y="0"/>
                    </a:moveTo>
                    <a:cubicBezTo>
                      <a:pt x="15026" y="48"/>
                      <a:pt x="14963" y="96"/>
                      <a:pt x="14978" y="143"/>
                    </a:cubicBezTo>
                    <a:cubicBezTo>
                      <a:pt x="15122" y="621"/>
                      <a:pt x="15042" y="1083"/>
                      <a:pt x="14947" y="1560"/>
                    </a:cubicBezTo>
                    <a:cubicBezTo>
                      <a:pt x="14803" y="2292"/>
                      <a:pt x="14533" y="2993"/>
                      <a:pt x="14214" y="3677"/>
                    </a:cubicBezTo>
                    <a:cubicBezTo>
                      <a:pt x="13817" y="4457"/>
                      <a:pt x="13387" y="5221"/>
                      <a:pt x="12893" y="5953"/>
                    </a:cubicBezTo>
                    <a:cubicBezTo>
                      <a:pt x="12495" y="6526"/>
                      <a:pt x="12082" y="7067"/>
                      <a:pt x="11652" y="7609"/>
                    </a:cubicBezTo>
                    <a:cubicBezTo>
                      <a:pt x="10888" y="8564"/>
                      <a:pt x="10012" y="9407"/>
                      <a:pt x="9153" y="10267"/>
                    </a:cubicBezTo>
                    <a:cubicBezTo>
                      <a:pt x="9057" y="10362"/>
                      <a:pt x="8962" y="10474"/>
                      <a:pt x="8866" y="10585"/>
                    </a:cubicBezTo>
                    <a:cubicBezTo>
                      <a:pt x="8532" y="10856"/>
                      <a:pt x="8166" y="11142"/>
                      <a:pt x="7832" y="11429"/>
                    </a:cubicBezTo>
                    <a:cubicBezTo>
                      <a:pt x="7338" y="11843"/>
                      <a:pt x="6829" y="12241"/>
                      <a:pt x="6288" y="12607"/>
                    </a:cubicBezTo>
                    <a:cubicBezTo>
                      <a:pt x="5285" y="13291"/>
                      <a:pt x="4234" y="13944"/>
                      <a:pt x="3104" y="14390"/>
                    </a:cubicBezTo>
                    <a:cubicBezTo>
                      <a:pt x="3040" y="14405"/>
                      <a:pt x="3009" y="14453"/>
                      <a:pt x="2961" y="14485"/>
                    </a:cubicBezTo>
                    <a:cubicBezTo>
                      <a:pt x="2770" y="14533"/>
                      <a:pt x="2595" y="14581"/>
                      <a:pt x="2420" y="14644"/>
                    </a:cubicBezTo>
                    <a:cubicBezTo>
                      <a:pt x="1880" y="14810"/>
                      <a:pt x="1341" y="14940"/>
                      <a:pt x="781" y="14940"/>
                    </a:cubicBezTo>
                    <a:cubicBezTo>
                      <a:pt x="697" y="14940"/>
                      <a:pt x="611" y="14937"/>
                      <a:pt x="525" y="14931"/>
                    </a:cubicBezTo>
                    <a:lnTo>
                      <a:pt x="0" y="14931"/>
                    </a:lnTo>
                    <a:cubicBezTo>
                      <a:pt x="64" y="15042"/>
                      <a:pt x="191" y="15058"/>
                      <a:pt x="287" y="15106"/>
                    </a:cubicBezTo>
                    <a:cubicBezTo>
                      <a:pt x="1083" y="15408"/>
                      <a:pt x="1910" y="15551"/>
                      <a:pt x="2754" y="15615"/>
                    </a:cubicBezTo>
                    <a:cubicBezTo>
                      <a:pt x="3046" y="15633"/>
                      <a:pt x="3338" y="15641"/>
                      <a:pt x="3629" y="15641"/>
                    </a:cubicBezTo>
                    <a:cubicBezTo>
                      <a:pt x="5205" y="15641"/>
                      <a:pt x="6754" y="15381"/>
                      <a:pt x="8245" y="14803"/>
                    </a:cubicBezTo>
                    <a:cubicBezTo>
                      <a:pt x="8325" y="14772"/>
                      <a:pt x="8405" y="14756"/>
                      <a:pt x="8500" y="14740"/>
                    </a:cubicBezTo>
                    <a:cubicBezTo>
                      <a:pt x="8548" y="14835"/>
                      <a:pt x="8612" y="14931"/>
                      <a:pt x="8643" y="15010"/>
                    </a:cubicBezTo>
                    <a:cubicBezTo>
                      <a:pt x="8866" y="15599"/>
                      <a:pt x="9105" y="16172"/>
                      <a:pt x="9312" y="16761"/>
                    </a:cubicBezTo>
                    <a:cubicBezTo>
                      <a:pt x="9980" y="18576"/>
                      <a:pt x="10633" y="20406"/>
                      <a:pt x="11302" y="22221"/>
                    </a:cubicBezTo>
                    <a:cubicBezTo>
                      <a:pt x="12097" y="24322"/>
                      <a:pt x="12909" y="26407"/>
                      <a:pt x="13848" y="28445"/>
                    </a:cubicBezTo>
                    <a:cubicBezTo>
                      <a:pt x="13880" y="28508"/>
                      <a:pt x="13896" y="28588"/>
                      <a:pt x="13912" y="28652"/>
                    </a:cubicBezTo>
                    <a:cubicBezTo>
                      <a:pt x="13848" y="28747"/>
                      <a:pt x="13785" y="28843"/>
                      <a:pt x="13737" y="28938"/>
                    </a:cubicBezTo>
                    <a:cubicBezTo>
                      <a:pt x="12973" y="30530"/>
                      <a:pt x="12209" y="32122"/>
                      <a:pt x="11445" y="33713"/>
                    </a:cubicBezTo>
                    <a:cubicBezTo>
                      <a:pt x="11111" y="34414"/>
                      <a:pt x="10808" y="35130"/>
                      <a:pt x="10506" y="35862"/>
                    </a:cubicBezTo>
                    <a:cubicBezTo>
                      <a:pt x="10362" y="36180"/>
                      <a:pt x="10267" y="36515"/>
                      <a:pt x="10171" y="36849"/>
                    </a:cubicBezTo>
                    <a:cubicBezTo>
                      <a:pt x="10076" y="37167"/>
                      <a:pt x="10124" y="37470"/>
                      <a:pt x="10283" y="37772"/>
                    </a:cubicBezTo>
                    <a:cubicBezTo>
                      <a:pt x="10601" y="38393"/>
                      <a:pt x="10951" y="39014"/>
                      <a:pt x="11349" y="39603"/>
                    </a:cubicBezTo>
                    <a:cubicBezTo>
                      <a:pt x="12320" y="40988"/>
                      <a:pt x="13482" y="42181"/>
                      <a:pt x="14756" y="43296"/>
                    </a:cubicBezTo>
                    <a:cubicBezTo>
                      <a:pt x="14899" y="43423"/>
                      <a:pt x="15058" y="43550"/>
                      <a:pt x="15217" y="43678"/>
                    </a:cubicBezTo>
                    <a:cubicBezTo>
                      <a:pt x="15281" y="43725"/>
                      <a:pt x="15329" y="43773"/>
                      <a:pt x="15376" y="43821"/>
                    </a:cubicBezTo>
                    <a:cubicBezTo>
                      <a:pt x="16618" y="44840"/>
                      <a:pt x="17939" y="45747"/>
                      <a:pt x="19308" y="46590"/>
                    </a:cubicBezTo>
                    <a:cubicBezTo>
                      <a:pt x="21823" y="48119"/>
                      <a:pt x="24481" y="49376"/>
                      <a:pt x="27235" y="50442"/>
                    </a:cubicBezTo>
                    <a:cubicBezTo>
                      <a:pt x="27951" y="50713"/>
                      <a:pt x="28683" y="50952"/>
                      <a:pt x="29400" y="51222"/>
                    </a:cubicBezTo>
                    <a:cubicBezTo>
                      <a:pt x="29495" y="51254"/>
                      <a:pt x="29591" y="51286"/>
                      <a:pt x="29686" y="51318"/>
                    </a:cubicBezTo>
                    <a:cubicBezTo>
                      <a:pt x="31182" y="51843"/>
                      <a:pt x="32711" y="52289"/>
                      <a:pt x="34255" y="52671"/>
                    </a:cubicBezTo>
                    <a:cubicBezTo>
                      <a:pt x="36085" y="53148"/>
                      <a:pt x="37947" y="53530"/>
                      <a:pt x="39810" y="53817"/>
                    </a:cubicBezTo>
                    <a:cubicBezTo>
                      <a:pt x="41083" y="54024"/>
                      <a:pt x="42372" y="54183"/>
                      <a:pt x="43646" y="54295"/>
                    </a:cubicBezTo>
                    <a:cubicBezTo>
                      <a:pt x="44824" y="54406"/>
                      <a:pt x="45986" y="54486"/>
                      <a:pt x="47164" y="54517"/>
                    </a:cubicBezTo>
                    <a:cubicBezTo>
                      <a:pt x="47551" y="54528"/>
                      <a:pt x="47940" y="54533"/>
                      <a:pt x="48330" y="54533"/>
                    </a:cubicBezTo>
                    <a:cubicBezTo>
                      <a:pt x="49111" y="54533"/>
                      <a:pt x="49896" y="54512"/>
                      <a:pt x="50681" y="54470"/>
                    </a:cubicBezTo>
                    <a:cubicBezTo>
                      <a:pt x="52114" y="54390"/>
                      <a:pt x="53531" y="54263"/>
                      <a:pt x="54947" y="54024"/>
                    </a:cubicBezTo>
                    <a:cubicBezTo>
                      <a:pt x="56412" y="53785"/>
                      <a:pt x="57844" y="53451"/>
                      <a:pt x="59245" y="52973"/>
                    </a:cubicBezTo>
                    <a:cubicBezTo>
                      <a:pt x="59929" y="52735"/>
                      <a:pt x="60598" y="52464"/>
                      <a:pt x="61251" y="52162"/>
                    </a:cubicBezTo>
                    <a:cubicBezTo>
                      <a:pt x="61521" y="52034"/>
                      <a:pt x="61728" y="51827"/>
                      <a:pt x="61808" y="51541"/>
                    </a:cubicBezTo>
                    <a:cubicBezTo>
                      <a:pt x="61871" y="51334"/>
                      <a:pt x="61935" y="51127"/>
                      <a:pt x="61983" y="50904"/>
                    </a:cubicBezTo>
                    <a:cubicBezTo>
                      <a:pt x="62301" y="49615"/>
                      <a:pt x="62476" y="48294"/>
                      <a:pt x="62683" y="46988"/>
                    </a:cubicBezTo>
                    <a:lnTo>
                      <a:pt x="62779" y="46988"/>
                    </a:lnTo>
                    <a:cubicBezTo>
                      <a:pt x="64517" y="47430"/>
                      <a:pt x="66294" y="47617"/>
                      <a:pt x="68086" y="47617"/>
                    </a:cubicBezTo>
                    <a:cubicBezTo>
                      <a:pt x="68296" y="47617"/>
                      <a:pt x="68506" y="47614"/>
                      <a:pt x="68716" y="47609"/>
                    </a:cubicBezTo>
                    <a:cubicBezTo>
                      <a:pt x="69528" y="47593"/>
                      <a:pt x="70323" y="47514"/>
                      <a:pt x="71119" y="47323"/>
                    </a:cubicBezTo>
                    <a:cubicBezTo>
                      <a:pt x="72695" y="46957"/>
                      <a:pt x="73953" y="46113"/>
                      <a:pt x="74876" y="44776"/>
                    </a:cubicBezTo>
                    <a:cubicBezTo>
                      <a:pt x="75242" y="44251"/>
                      <a:pt x="75544" y="43693"/>
                      <a:pt x="75799" y="43120"/>
                    </a:cubicBezTo>
                    <a:cubicBezTo>
                      <a:pt x="76277" y="42054"/>
                      <a:pt x="76643" y="40956"/>
                      <a:pt x="76929" y="39841"/>
                    </a:cubicBezTo>
                    <a:cubicBezTo>
                      <a:pt x="77279" y="38473"/>
                      <a:pt x="77550" y="37072"/>
                      <a:pt x="77741" y="35671"/>
                    </a:cubicBezTo>
                    <a:cubicBezTo>
                      <a:pt x="77964" y="34048"/>
                      <a:pt x="78091" y="32424"/>
                      <a:pt x="78059" y="30784"/>
                    </a:cubicBezTo>
                    <a:cubicBezTo>
                      <a:pt x="78059" y="30132"/>
                      <a:pt x="78027" y="29479"/>
                      <a:pt x="77996" y="28827"/>
                    </a:cubicBezTo>
                    <a:cubicBezTo>
                      <a:pt x="77932" y="27633"/>
                      <a:pt x="77789" y="26439"/>
                      <a:pt x="77534" y="25261"/>
                    </a:cubicBezTo>
                    <a:cubicBezTo>
                      <a:pt x="77327" y="24290"/>
                      <a:pt x="77041" y="23335"/>
                      <a:pt x="76595" y="22428"/>
                    </a:cubicBezTo>
                    <a:cubicBezTo>
                      <a:pt x="76340" y="21887"/>
                      <a:pt x="76022" y="21393"/>
                      <a:pt x="75608" y="20963"/>
                    </a:cubicBezTo>
                    <a:cubicBezTo>
                      <a:pt x="74669" y="19992"/>
                      <a:pt x="73507" y="19499"/>
                      <a:pt x="72186" y="19372"/>
                    </a:cubicBezTo>
                    <a:cubicBezTo>
                      <a:pt x="71913" y="19345"/>
                      <a:pt x="71641" y="19332"/>
                      <a:pt x="71368" y="19332"/>
                    </a:cubicBezTo>
                    <a:cubicBezTo>
                      <a:pt x="70655" y="19332"/>
                      <a:pt x="69944" y="19422"/>
                      <a:pt x="69241" y="19595"/>
                    </a:cubicBezTo>
                    <a:cubicBezTo>
                      <a:pt x="67968" y="19913"/>
                      <a:pt x="66790" y="20422"/>
                      <a:pt x="65628" y="21043"/>
                    </a:cubicBezTo>
                    <a:cubicBezTo>
                      <a:pt x="65596" y="21011"/>
                      <a:pt x="65548" y="21011"/>
                      <a:pt x="65500" y="20979"/>
                    </a:cubicBezTo>
                    <a:cubicBezTo>
                      <a:pt x="65532" y="20374"/>
                      <a:pt x="65580" y="19786"/>
                      <a:pt x="65596" y="19181"/>
                    </a:cubicBezTo>
                    <a:cubicBezTo>
                      <a:pt x="65612" y="18480"/>
                      <a:pt x="65612" y="17796"/>
                      <a:pt x="65628" y="17111"/>
                    </a:cubicBezTo>
                    <a:cubicBezTo>
                      <a:pt x="65660" y="16873"/>
                      <a:pt x="65707" y="16650"/>
                      <a:pt x="65691" y="16427"/>
                    </a:cubicBezTo>
                    <a:cubicBezTo>
                      <a:pt x="65660" y="16093"/>
                      <a:pt x="65580" y="15774"/>
                      <a:pt x="65437" y="15472"/>
                    </a:cubicBezTo>
                    <a:cubicBezTo>
                      <a:pt x="65087" y="14756"/>
                      <a:pt x="64577" y="14167"/>
                      <a:pt x="64004" y="13641"/>
                    </a:cubicBezTo>
                    <a:cubicBezTo>
                      <a:pt x="63845" y="13498"/>
                      <a:pt x="63686" y="13355"/>
                      <a:pt x="63527" y="13212"/>
                    </a:cubicBezTo>
                    <a:cubicBezTo>
                      <a:pt x="63415" y="13323"/>
                      <a:pt x="63304" y="13450"/>
                      <a:pt x="63192" y="13578"/>
                    </a:cubicBezTo>
                    <a:cubicBezTo>
                      <a:pt x="63081" y="13689"/>
                      <a:pt x="62970" y="13785"/>
                      <a:pt x="62858" y="13896"/>
                    </a:cubicBezTo>
                    <a:lnTo>
                      <a:pt x="61808" y="15042"/>
                    </a:lnTo>
                    <a:cubicBezTo>
                      <a:pt x="61839" y="15122"/>
                      <a:pt x="61887" y="15201"/>
                      <a:pt x="61935" y="15265"/>
                    </a:cubicBezTo>
                    <a:cubicBezTo>
                      <a:pt x="61983" y="15376"/>
                      <a:pt x="62046" y="15472"/>
                      <a:pt x="62094" y="15567"/>
                    </a:cubicBezTo>
                    <a:cubicBezTo>
                      <a:pt x="62269" y="15949"/>
                      <a:pt x="62190" y="16236"/>
                      <a:pt x="61839" y="16459"/>
                    </a:cubicBezTo>
                    <a:cubicBezTo>
                      <a:pt x="61664" y="16586"/>
                      <a:pt x="61473" y="16666"/>
                      <a:pt x="61266" y="16745"/>
                    </a:cubicBezTo>
                    <a:cubicBezTo>
                      <a:pt x="60868" y="16889"/>
                      <a:pt x="60471" y="16984"/>
                      <a:pt x="60057" y="17016"/>
                    </a:cubicBezTo>
                    <a:cubicBezTo>
                      <a:pt x="59818" y="17048"/>
                      <a:pt x="59595" y="17064"/>
                      <a:pt x="59372" y="17080"/>
                    </a:cubicBezTo>
                    <a:cubicBezTo>
                      <a:pt x="59229" y="17143"/>
                      <a:pt x="59102" y="17175"/>
                      <a:pt x="58942" y="17175"/>
                    </a:cubicBezTo>
                    <a:cubicBezTo>
                      <a:pt x="58582" y="17175"/>
                      <a:pt x="58214" y="17182"/>
                      <a:pt x="57848" y="17182"/>
                    </a:cubicBezTo>
                    <a:cubicBezTo>
                      <a:pt x="57666" y="17182"/>
                      <a:pt x="57483" y="17180"/>
                      <a:pt x="57303" y="17175"/>
                    </a:cubicBezTo>
                    <a:cubicBezTo>
                      <a:pt x="56857" y="17175"/>
                      <a:pt x="56396" y="17127"/>
                      <a:pt x="55950" y="17095"/>
                    </a:cubicBezTo>
                    <a:cubicBezTo>
                      <a:pt x="55250" y="17016"/>
                      <a:pt x="54549" y="16952"/>
                      <a:pt x="53849" y="16857"/>
                    </a:cubicBezTo>
                    <a:cubicBezTo>
                      <a:pt x="52989" y="16745"/>
                      <a:pt x="52146" y="16618"/>
                      <a:pt x="51318" y="16475"/>
                    </a:cubicBezTo>
                    <a:cubicBezTo>
                      <a:pt x="50427" y="16331"/>
                      <a:pt x="49551" y="16156"/>
                      <a:pt x="48676" y="15965"/>
                    </a:cubicBezTo>
                    <a:cubicBezTo>
                      <a:pt x="46941" y="15599"/>
                      <a:pt x="45238" y="15185"/>
                      <a:pt x="43534" y="14676"/>
                    </a:cubicBezTo>
                    <a:cubicBezTo>
                      <a:pt x="43455" y="14644"/>
                      <a:pt x="43375" y="14612"/>
                      <a:pt x="43296" y="14581"/>
                    </a:cubicBezTo>
                    <a:cubicBezTo>
                      <a:pt x="42898" y="14453"/>
                      <a:pt x="42484" y="14326"/>
                      <a:pt x="42070" y="14198"/>
                    </a:cubicBezTo>
                    <a:cubicBezTo>
                      <a:pt x="42022" y="14183"/>
                      <a:pt x="41959" y="14183"/>
                      <a:pt x="41911" y="14167"/>
                    </a:cubicBezTo>
                    <a:cubicBezTo>
                      <a:pt x="41545" y="14071"/>
                      <a:pt x="41179" y="13960"/>
                      <a:pt x="40812" y="13848"/>
                    </a:cubicBezTo>
                    <a:cubicBezTo>
                      <a:pt x="40765" y="13848"/>
                      <a:pt x="40733" y="13785"/>
                      <a:pt x="40685" y="13737"/>
                    </a:cubicBezTo>
                    <a:cubicBezTo>
                      <a:pt x="40271" y="13594"/>
                      <a:pt x="39842" y="13450"/>
                      <a:pt x="39412" y="13307"/>
                    </a:cubicBezTo>
                    <a:cubicBezTo>
                      <a:pt x="38711" y="13052"/>
                      <a:pt x="38011" y="12798"/>
                      <a:pt x="37311" y="12527"/>
                    </a:cubicBezTo>
                    <a:cubicBezTo>
                      <a:pt x="36960" y="12400"/>
                      <a:pt x="36610" y="12225"/>
                      <a:pt x="36260" y="12066"/>
                    </a:cubicBezTo>
                    <a:cubicBezTo>
                      <a:pt x="35990" y="11954"/>
                      <a:pt x="35719" y="11843"/>
                      <a:pt x="35448" y="11715"/>
                    </a:cubicBezTo>
                    <a:cubicBezTo>
                      <a:pt x="35162" y="11604"/>
                      <a:pt x="34859" y="11493"/>
                      <a:pt x="34589" y="11349"/>
                    </a:cubicBezTo>
                    <a:cubicBezTo>
                      <a:pt x="34143" y="11126"/>
                      <a:pt x="33729" y="10888"/>
                      <a:pt x="33299" y="10649"/>
                    </a:cubicBezTo>
                    <a:cubicBezTo>
                      <a:pt x="32949" y="10522"/>
                      <a:pt x="32631" y="10346"/>
                      <a:pt x="32344" y="10108"/>
                    </a:cubicBezTo>
                    <a:cubicBezTo>
                      <a:pt x="31580" y="9646"/>
                      <a:pt x="30848" y="9153"/>
                      <a:pt x="30227" y="8500"/>
                    </a:cubicBezTo>
                    <a:cubicBezTo>
                      <a:pt x="30068" y="8357"/>
                      <a:pt x="29941" y="8166"/>
                      <a:pt x="29814" y="8007"/>
                    </a:cubicBezTo>
                    <a:cubicBezTo>
                      <a:pt x="29766" y="7927"/>
                      <a:pt x="29734" y="7847"/>
                      <a:pt x="29702" y="7768"/>
                    </a:cubicBezTo>
                    <a:cubicBezTo>
                      <a:pt x="29543" y="7402"/>
                      <a:pt x="29638" y="7099"/>
                      <a:pt x="29973" y="6876"/>
                    </a:cubicBezTo>
                    <a:cubicBezTo>
                      <a:pt x="30243" y="6685"/>
                      <a:pt x="30562" y="6590"/>
                      <a:pt x="30880" y="6494"/>
                    </a:cubicBezTo>
                    <a:cubicBezTo>
                      <a:pt x="30641" y="6001"/>
                      <a:pt x="30418" y="5508"/>
                      <a:pt x="30164" y="5030"/>
                    </a:cubicBezTo>
                    <a:cubicBezTo>
                      <a:pt x="30005" y="4712"/>
                      <a:pt x="29829" y="4425"/>
                      <a:pt x="29654" y="4123"/>
                    </a:cubicBezTo>
                    <a:cubicBezTo>
                      <a:pt x="28874" y="4250"/>
                      <a:pt x="28142" y="4457"/>
                      <a:pt x="27442" y="4823"/>
                    </a:cubicBezTo>
                    <a:cubicBezTo>
                      <a:pt x="26773" y="5157"/>
                      <a:pt x="26344" y="5699"/>
                      <a:pt x="26009" y="6335"/>
                    </a:cubicBezTo>
                    <a:cubicBezTo>
                      <a:pt x="25850" y="6606"/>
                      <a:pt x="25691" y="6892"/>
                      <a:pt x="25548" y="7163"/>
                    </a:cubicBezTo>
                    <a:cubicBezTo>
                      <a:pt x="24656" y="8802"/>
                      <a:pt x="23765" y="10426"/>
                      <a:pt x="22889" y="12066"/>
                    </a:cubicBezTo>
                    <a:cubicBezTo>
                      <a:pt x="22380" y="12989"/>
                      <a:pt x="21887" y="13912"/>
                      <a:pt x="21393" y="14851"/>
                    </a:cubicBezTo>
                    <a:cubicBezTo>
                      <a:pt x="21383" y="14852"/>
                      <a:pt x="21373" y="14852"/>
                      <a:pt x="21364" y="14852"/>
                    </a:cubicBezTo>
                    <a:cubicBezTo>
                      <a:pt x="21205" y="14852"/>
                      <a:pt x="21099" y="14733"/>
                      <a:pt x="20979" y="14628"/>
                    </a:cubicBezTo>
                    <a:cubicBezTo>
                      <a:pt x="19133" y="13148"/>
                      <a:pt x="17366" y="11572"/>
                      <a:pt x="15695" y="9869"/>
                    </a:cubicBezTo>
                    <a:cubicBezTo>
                      <a:pt x="15599" y="9789"/>
                      <a:pt x="15504" y="9710"/>
                      <a:pt x="15392" y="9614"/>
                    </a:cubicBezTo>
                    <a:cubicBezTo>
                      <a:pt x="15074" y="9248"/>
                      <a:pt x="14756" y="8882"/>
                      <a:pt x="14453" y="8532"/>
                    </a:cubicBezTo>
                    <a:cubicBezTo>
                      <a:pt x="14628" y="8086"/>
                      <a:pt x="14819" y="7656"/>
                      <a:pt x="14978" y="7227"/>
                    </a:cubicBezTo>
                    <a:cubicBezTo>
                      <a:pt x="15392" y="6144"/>
                      <a:pt x="15631" y="5014"/>
                      <a:pt x="15727" y="3852"/>
                    </a:cubicBezTo>
                    <a:cubicBezTo>
                      <a:pt x="15774" y="3215"/>
                      <a:pt x="15727" y="2579"/>
                      <a:pt x="15615" y="1942"/>
                    </a:cubicBezTo>
                    <a:cubicBezTo>
                      <a:pt x="15536" y="1337"/>
                      <a:pt x="15392" y="732"/>
                      <a:pt x="15122" y="159"/>
                    </a:cubicBezTo>
                    <a:cubicBezTo>
                      <a:pt x="15106" y="112"/>
                      <a:pt x="15074" y="48"/>
                      <a:pt x="15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8" name="Google Shape;1229;p39">
                <a:extLst>
                  <a:ext uri="{FF2B5EF4-FFF2-40B4-BE49-F238E27FC236}">
                    <a16:creationId xmlns:a16="http://schemas.microsoft.com/office/drawing/2014/main" id="{5889A207-8F22-71B6-DB8B-B77A4D7E5B66}"/>
                  </a:ext>
                </a:extLst>
              </p:cNvPr>
              <p:cNvSpPr/>
              <p:nvPr/>
            </p:nvSpPr>
            <p:spPr>
              <a:xfrm>
                <a:off x="5912512" y="2529835"/>
                <a:ext cx="421496" cy="362995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8466" extrusionOk="0">
                    <a:moveTo>
                      <a:pt x="4214" y="0"/>
                    </a:moveTo>
                    <a:cubicBezTo>
                      <a:pt x="3556" y="0"/>
                      <a:pt x="2943" y="221"/>
                      <a:pt x="2404" y="606"/>
                    </a:cubicBezTo>
                    <a:cubicBezTo>
                      <a:pt x="1784" y="1052"/>
                      <a:pt x="1370" y="1640"/>
                      <a:pt x="1020" y="2309"/>
                    </a:cubicBezTo>
                    <a:cubicBezTo>
                      <a:pt x="415" y="3439"/>
                      <a:pt x="144" y="4665"/>
                      <a:pt x="65" y="5922"/>
                    </a:cubicBezTo>
                    <a:cubicBezTo>
                      <a:pt x="1" y="6989"/>
                      <a:pt x="49" y="8039"/>
                      <a:pt x="287" y="9074"/>
                    </a:cubicBezTo>
                    <a:cubicBezTo>
                      <a:pt x="303" y="9154"/>
                      <a:pt x="303" y="9249"/>
                      <a:pt x="303" y="9329"/>
                    </a:cubicBezTo>
                    <a:cubicBezTo>
                      <a:pt x="542" y="9360"/>
                      <a:pt x="781" y="9329"/>
                      <a:pt x="1004" y="9440"/>
                    </a:cubicBezTo>
                    <a:cubicBezTo>
                      <a:pt x="1243" y="9520"/>
                      <a:pt x="1481" y="9615"/>
                      <a:pt x="1704" y="9695"/>
                    </a:cubicBezTo>
                    <a:cubicBezTo>
                      <a:pt x="1704" y="9408"/>
                      <a:pt x="1704" y="9122"/>
                      <a:pt x="1704" y="8835"/>
                    </a:cubicBezTo>
                    <a:cubicBezTo>
                      <a:pt x="1720" y="8565"/>
                      <a:pt x="1688" y="8278"/>
                      <a:pt x="1768" y="8007"/>
                    </a:cubicBezTo>
                    <a:cubicBezTo>
                      <a:pt x="1800" y="7928"/>
                      <a:pt x="1784" y="7848"/>
                      <a:pt x="1784" y="7753"/>
                    </a:cubicBezTo>
                    <a:cubicBezTo>
                      <a:pt x="1816" y="6893"/>
                      <a:pt x="2038" y="6081"/>
                      <a:pt x="2452" y="5317"/>
                    </a:cubicBezTo>
                    <a:cubicBezTo>
                      <a:pt x="2596" y="5063"/>
                      <a:pt x="2802" y="4856"/>
                      <a:pt x="3041" y="4697"/>
                    </a:cubicBezTo>
                    <a:cubicBezTo>
                      <a:pt x="3248" y="4550"/>
                      <a:pt x="3446" y="4486"/>
                      <a:pt x="3632" y="4486"/>
                    </a:cubicBezTo>
                    <a:cubicBezTo>
                      <a:pt x="3931" y="4486"/>
                      <a:pt x="4200" y="4654"/>
                      <a:pt x="4426" y="4919"/>
                    </a:cubicBezTo>
                    <a:cubicBezTo>
                      <a:pt x="4633" y="5158"/>
                      <a:pt x="4760" y="5461"/>
                      <a:pt x="4824" y="5763"/>
                    </a:cubicBezTo>
                    <a:cubicBezTo>
                      <a:pt x="4935" y="6209"/>
                      <a:pt x="5015" y="6670"/>
                      <a:pt x="4999" y="7132"/>
                    </a:cubicBezTo>
                    <a:cubicBezTo>
                      <a:pt x="4999" y="7466"/>
                      <a:pt x="5015" y="7801"/>
                      <a:pt x="4999" y="8135"/>
                    </a:cubicBezTo>
                    <a:cubicBezTo>
                      <a:pt x="4999" y="8326"/>
                      <a:pt x="4967" y="8533"/>
                      <a:pt x="4935" y="8724"/>
                    </a:cubicBezTo>
                    <a:cubicBezTo>
                      <a:pt x="4935" y="8803"/>
                      <a:pt x="4919" y="8867"/>
                      <a:pt x="4919" y="8947"/>
                    </a:cubicBezTo>
                    <a:cubicBezTo>
                      <a:pt x="4935" y="9408"/>
                      <a:pt x="4840" y="9854"/>
                      <a:pt x="4760" y="10315"/>
                    </a:cubicBezTo>
                    <a:cubicBezTo>
                      <a:pt x="4697" y="10713"/>
                      <a:pt x="4649" y="11111"/>
                      <a:pt x="4585" y="11509"/>
                    </a:cubicBezTo>
                    <a:cubicBezTo>
                      <a:pt x="4474" y="12066"/>
                      <a:pt x="4378" y="12608"/>
                      <a:pt x="4267" y="13165"/>
                    </a:cubicBezTo>
                    <a:cubicBezTo>
                      <a:pt x="4203" y="13483"/>
                      <a:pt x="4124" y="13801"/>
                      <a:pt x="4044" y="14136"/>
                    </a:cubicBezTo>
                    <a:cubicBezTo>
                      <a:pt x="4076" y="14502"/>
                      <a:pt x="4124" y="14868"/>
                      <a:pt x="4155" y="15250"/>
                    </a:cubicBezTo>
                    <a:cubicBezTo>
                      <a:pt x="4251" y="15027"/>
                      <a:pt x="4346" y="14804"/>
                      <a:pt x="4442" y="14581"/>
                    </a:cubicBezTo>
                    <a:cubicBezTo>
                      <a:pt x="4665" y="14072"/>
                      <a:pt x="4856" y="13563"/>
                      <a:pt x="5110" y="13069"/>
                    </a:cubicBezTo>
                    <a:cubicBezTo>
                      <a:pt x="5397" y="12512"/>
                      <a:pt x="5715" y="11971"/>
                      <a:pt x="6034" y="11414"/>
                    </a:cubicBezTo>
                    <a:cubicBezTo>
                      <a:pt x="6400" y="10761"/>
                      <a:pt x="6861" y="10156"/>
                      <a:pt x="7355" y="9599"/>
                    </a:cubicBezTo>
                    <a:cubicBezTo>
                      <a:pt x="7785" y="9074"/>
                      <a:pt x="8278" y="8612"/>
                      <a:pt x="8851" y="8230"/>
                    </a:cubicBezTo>
                    <a:cubicBezTo>
                      <a:pt x="9201" y="8007"/>
                      <a:pt x="9583" y="7880"/>
                      <a:pt x="9981" y="7801"/>
                    </a:cubicBezTo>
                    <a:cubicBezTo>
                      <a:pt x="10024" y="7792"/>
                      <a:pt x="10069" y="7788"/>
                      <a:pt x="10115" y="7788"/>
                    </a:cubicBezTo>
                    <a:cubicBezTo>
                      <a:pt x="10492" y="7788"/>
                      <a:pt x="10941" y="8068"/>
                      <a:pt x="11111" y="8437"/>
                    </a:cubicBezTo>
                    <a:cubicBezTo>
                      <a:pt x="11207" y="8644"/>
                      <a:pt x="11255" y="8835"/>
                      <a:pt x="11271" y="9058"/>
                    </a:cubicBezTo>
                    <a:cubicBezTo>
                      <a:pt x="11318" y="9711"/>
                      <a:pt x="11143" y="10315"/>
                      <a:pt x="10873" y="10904"/>
                    </a:cubicBezTo>
                    <a:cubicBezTo>
                      <a:pt x="10443" y="11875"/>
                      <a:pt x="9854" y="12735"/>
                      <a:pt x="9185" y="13563"/>
                    </a:cubicBezTo>
                    <a:cubicBezTo>
                      <a:pt x="8660" y="14215"/>
                      <a:pt x="8103" y="14836"/>
                      <a:pt x="7546" y="15473"/>
                    </a:cubicBezTo>
                    <a:cubicBezTo>
                      <a:pt x="6957" y="16141"/>
                      <a:pt x="6304" y="16762"/>
                      <a:pt x="5683" y="17399"/>
                    </a:cubicBezTo>
                    <a:cubicBezTo>
                      <a:pt x="5636" y="17462"/>
                      <a:pt x="5588" y="17542"/>
                      <a:pt x="5540" y="17606"/>
                    </a:cubicBezTo>
                    <a:cubicBezTo>
                      <a:pt x="5827" y="17510"/>
                      <a:pt x="6097" y="17399"/>
                      <a:pt x="6384" y="17303"/>
                    </a:cubicBezTo>
                    <a:cubicBezTo>
                      <a:pt x="6909" y="17096"/>
                      <a:pt x="7434" y="16937"/>
                      <a:pt x="7992" y="16810"/>
                    </a:cubicBezTo>
                    <a:cubicBezTo>
                      <a:pt x="8039" y="16794"/>
                      <a:pt x="8087" y="16762"/>
                      <a:pt x="8135" y="16730"/>
                    </a:cubicBezTo>
                    <a:cubicBezTo>
                      <a:pt x="8135" y="16698"/>
                      <a:pt x="8119" y="16651"/>
                      <a:pt x="8119" y="16635"/>
                    </a:cubicBezTo>
                    <a:cubicBezTo>
                      <a:pt x="8421" y="16332"/>
                      <a:pt x="8724" y="16046"/>
                      <a:pt x="9026" y="15759"/>
                    </a:cubicBezTo>
                    <a:cubicBezTo>
                      <a:pt x="9106" y="15680"/>
                      <a:pt x="9201" y="15616"/>
                      <a:pt x="9281" y="15520"/>
                    </a:cubicBezTo>
                    <a:cubicBezTo>
                      <a:pt x="9854" y="14963"/>
                      <a:pt x="10459" y="14470"/>
                      <a:pt x="11080" y="13977"/>
                    </a:cubicBezTo>
                    <a:cubicBezTo>
                      <a:pt x="11891" y="13340"/>
                      <a:pt x="12767" y="12799"/>
                      <a:pt x="13690" y="12337"/>
                    </a:cubicBezTo>
                    <a:cubicBezTo>
                      <a:pt x="14215" y="12082"/>
                      <a:pt x="14788" y="11923"/>
                      <a:pt x="15361" y="11796"/>
                    </a:cubicBezTo>
                    <a:cubicBezTo>
                      <a:pt x="15484" y="11771"/>
                      <a:pt x="15611" y="11759"/>
                      <a:pt x="15740" y="11759"/>
                    </a:cubicBezTo>
                    <a:cubicBezTo>
                      <a:pt x="15945" y="11759"/>
                      <a:pt x="16152" y="11791"/>
                      <a:pt x="16348" y="11859"/>
                    </a:cubicBezTo>
                    <a:cubicBezTo>
                      <a:pt x="16858" y="12035"/>
                      <a:pt x="17080" y="12369"/>
                      <a:pt x="17096" y="12894"/>
                    </a:cubicBezTo>
                    <a:cubicBezTo>
                      <a:pt x="17112" y="13403"/>
                      <a:pt x="16889" y="13817"/>
                      <a:pt x="16555" y="14183"/>
                    </a:cubicBezTo>
                    <a:cubicBezTo>
                      <a:pt x="15966" y="14852"/>
                      <a:pt x="15250" y="15393"/>
                      <a:pt x="14486" y="15855"/>
                    </a:cubicBezTo>
                    <a:cubicBezTo>
                      <a:pt x="14072" y="16109"/>
                      <a:pt x="13658" y="16348"/>
                      <a:pt x="13228" y="16555"/>
                    </a:cubicBezTo>
                    <a:cubicBezTo>
                      <a:pt x="12894" y="16730"/>
                      <a:pt x="12544" y="16858"/>
                      <a:pt x="12210" y="17017"/>
                    </a:cubicBezTo>
                    <a:cubicBezTo>
                      <a:pt x="12417" y="17192"/>
                      <a:pt x="12639" y="17383"/>
                      <a:pt x="12846" y="17574"/>
                    </a:cubicBezTo>
                    <a:cubicBezTo>
                      <a:pt x="12910" y="17622"/>
                      <a:pt x="12958" y="17701"/>
                      <a:pt x="13006" y="17765"/>
                    </a:cubicBezTo>
                    <a:cubicBezTo>
                      <a:pt x="13037" y="17829"/>
                      <a:pt x="13069" y="17876"/>
                      <a:pt x="13117" y="17940"/>
                    </a:cubicBezTo>
                    <a:cubicBezTo>
                      <a:pt x="13197" y="18115"/>
                      <a:pt x="13292" y="18290"/>
                      <a:pt x="13372" y="18465"/>
                    </a:cubicBezTo>
                    <a:cubicBezTo>
                      <a:pt x="13435" y="18433"/>
                      <a:pt x="13499" y="18402"/>
                      <a:pt x="13563" y="18370"/>
                    </a:cubicBezTo>
                    <a:cubicBezTo>
                      <a:pt x="14486" y="18035"/>
                      <a:pt x="15361" y="17638"/>
                      <a:pt x="16205" y="17160"/>
                    </a:cubicBezTo>
                    <a:cubicBezTo>
                      <a:pt x="17431" y="16476"/>
                      <a:pt x="18545" y="15648"/>
                      <a:pt x="19500" y="14629"/>
                    </a:cubicBezTo>
                    <a:cubicBezTo>
                      <a:pt x="20057" y="14024"/>
                      <a:pt x="20534" y="13372"/>
                      <a:pt x="20869" y="12639"/>
                    </a:cubicBezTo>
                    <a:cubicBezTo>
                      <a:pt x="21251" y="11780"/>
                      <a:pt x="21442" y="10904"/>
                      <a:pt x="21267" y="9965"/>
                    </a:cubicBezTo>
                    <a:cubicBezTo>
                      <a:pt x="21107" y="9169"/>
                      <a:pt x="20725" y="8517"/>
                      <a:pt x="19993" y="8103"/>
                    </a:cubicBezTo>
                    <a:cubicBezTo>
                      <a:pt x="19517" y="7837"/>
                      <a:pt x="19004" y="7731"/>
                      <a:pt x="18487" y="7731"/>
                    </a:cubicBezTo>
                    <a:cubicBezTo>
                      <a:pt x="18416" y="7731"/>
                      <a:pt x="18345" y="7733"/>
                      <a:pt x="18274" y="7737"/>
                    </a:cubicBezTo>
                    <a:cubicBezTo>
                      <a:pt x="17637" y="7753"/>
                      <a:pt x="17017" y="7896"/>
                      <a:pt x="16412" y="8103"/>
                    </a:cubicBezTo>
                    <a:cubicBezTo>
                      <a:pt x="15775" y="8326"/>
                      <a:pt x="15170" y="8596"/>
                      <a:pt x="14581" y="8899"/>
                    </a:cubicBezTo>
                    <a:cubicBezTo>
                      <a:pt x="14538" y="8921"/>
                      <a:pt x="14494" y="8972"/>
                      <a:pt x="14441" y="8972"/>
                    </a:cubicBezTo>
                    <a:cubicBezTo>
                      <a:pt x="14416" y="8972"/>
                      <a:pt x="14389" y="8961"/>
                      <a:pt x="14359" y="8931"/>
                    </a:cubicBezTo>
                    <a:cubicBezTo>
                      <a:pt x="14470" y="8756"/>
                      <a:pt x="14581" y="8596"/>
                      <a:pt x="14693" y="8421"/>
                    </a:cubicBezTo>
                    <a:cubicBezTo>
                      <a:pt x="15425" y="7291"/>
                      <a:pt x="15950" y="6081"/>
                      <a:pt x="16094" y="4728"/>
                    </a:cubicBezTo>
                    <a:cubicBezTo>
                      <a:pt x="16173" y="3980"/>
                      <a:pt x="16109" y="3248"/>
                      <a:pt x="15775" y="2564"/>
                    </a:cubicBezTo>
                    <a:cubicBezTo>
                      <a:pt x="15298" y="1561"/>
                      <a:pt x="14502" y="1020"/>
                      <a:pt x="13372" y="988"/>
                    </a:cubicBezTo>
                    <a:cubicBezTo>
                      <a:pt x="13346" y="987"/>
                      <a:pt x="13321" y="987"/>
                      <a:pt x="13295" y="987"/>
                    </a:cubicBezTo>
                    <a:cubicBezTo>
                      <a:pt x="12514" y="987"/>
                      <a:pt x="11806" y="1223"/>
                      <a:pt x="11143" y="1609"/>
                    </a:cubicBezTo>
                    <a:cubicBezTo>
                      <a:pt x="10300" y="2102"/>
                      <a:pt x="9615" y="2755"/>
                      <a:pt x="9026" y="3519"/>
                    </a:cubicBezTo>
                    <a:cubicBezTo>
                      <a:pt x="8596" y="4060"/>
                      <a:pt x="8214" y="4649"/>
                      <a:pt x="7896" y="5270"/>
                    </a:cubicBezTo>
                    <a:cubicBezTo>
                      <a:pt x="7866" y="5329"/>
                      <a:pt x="7850" y="5430"/>
                      <a:pt x="7758" y="5430"/>
                    </a:cubicBezTo>
                    <a:cubicBezTo>
                      <a:pt x="7751" y="5430"/>
                      <a:pt x="7744" y="5430"/>
                      <a:pt x="7737" y="5429"/>
                    </a:cubicBezTo>
                    <a:cubicBezTo>
                      <a:pt x="7737" y="5413"/>
                      <a:pt x="7721" y="5413"/>
                      <a:pt x="7721" y="5397"/>
                    </a:cubicBezTo>
                    <a:cubicBezTo>
                      <a:pt x="7721" y="5286"/>
                      <a:pt x="7721" y="5158"/>
                      <a:pt x="7705" y="5047"/>
                    </a:cubicBezTo>
                    <a:cubicBezTo>
                      <a:pt x="7689" y="4187"/>
                      <a:pt x="7562" y="3344"/>
                      <a:pt x="7259" y="2548"/>
                    </a:cubicBezTo>
                    <a:cubicBezTo>
                      <a:pt x="7021" y="1879"/>
                      <a:pt x="6670" y="1290"/>
                      <a:pt x="6145" y="797"/>
                    </a:cubicBezTo>
                    <a:cubicBezTo>
                      <a:pt x="5620" y="319"/>
                      <a:pt x="4999" y="17"/>
                      <a:pt x="4283" y="1"/>
                    </a:cubicBezTo>
                    <a:cubicBezTo>
                      <a:pt x="4260" y="0"/>
                      <a:pt x="4237" y="0"/>
                      <a:pt x="4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" name="Google Shape;1230;p39">
                <a:extLst>
                  <a:ext uri="{FF2B5EF4-FFF2-40B4-BE49-F238E27FC236}">
                    <a16:creationId xmlns:a16="http://schemas.microsoft.com/office/drawing/2014/main" id="{168285FF-36CB-0751-C7B2-242C34B7DCA0}"/>
                  </a:ext>
                </a:extLst>
              </p:cNvPr>
              <p:cNvSpPr/>
              <p:nvPr/>
            </p:nvSpPr>
            <p:spPr>
              <a:xfrm>
                <a:off x="4990103" y="2962536"/>
                <a:ext cx="331996" cy="326590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6614" extrusionOk="0">
                    <a:moveTo>
                      <a:pt x="12103" y="1846"/>
                    </a:moveTo>
                    <a:cubicBezTo>
                      <a:pt x="12128" y="1846"/>
                      <a:pt x="12152" y="1847"/>
                      <a:pt x="12177" y="1849"/>
                    </a:cubicBezTo>
                    <a:cubicBezTo>
                      <a:pt x="12559" y="1849"/>
                      <a:pt x="12830" y="2120"/>
                      <a:pt x="12830" y="2502"/>
                    </a:cubicBezTo>
                    <a:cubicBezTo>
                      <a:pt x="12830" y="2693"/>
                      <a:pt x="12766" y="2884"/>
                      <a:pt x="12671" y="3043"/>
                    </a:cubicBezTo>
                    <a:cubicBezTo>
                      <a:pt x="12273" y="3775"/>
                      <a:pt x="11684" y="4301"/>
                      <a:pt x="10936" y="4667"/>
                    </a:cubicBezTo>
                    <a:cubicBezTo>
                      <a:pt x="10758" y="4755"/>
                      <a:pt x="10581" y="4804"/>
                      <a:pt x="10396" y="4804"/>
                    </a:cubicBezTo>
                    <a:cubicBezTo>
                      <a:pt x="10348" y="4804"/>
                      <a:pt x="10300" y="4800"/>
                      <a:pt x="10251" y="4794"/>
                    </a:cubicBezTo>
                    <a:cubicBezTo>
                      <a:pt x="9917" y="4762"/>
                      <a:pt x="9694" y="4539"/>
                      <a:pt x="9694" y="4189"/>
                    </a:cubicBezTo>
                    <a:cubicBezTo>
                      <a:pt x="9678" y="3966"/>
                      <a:pt x="9758" y="3759"/>
                      <a:pt x="9869" y="3584"/>
                    </a:cubicBezTo>
                    <a:cubicBezTo>
                      <a:pt x="10283" y="2868"/>
                      <a:pt x="10872" y="2327"/>
                      <a:pt x="11636" y="1961"/>
                    </a:cubicBezTo>
                    <a:cubicBezTo>
                      <a:pt x="11775" y="1891"/>
                      <a:pt x="11937" y="1846"/>
                      <a:pt x="12103" y="1846"/>
                    </a:cubicBezTo>
                    <a:close/>
                    <a:moveTo>
                      <a:pt x="12058" y="5951"/>
                    </a:moveTo>
                    <a:cubicBezTo>
                      <a:pt x="12486" y="5951"/>
                      <a:pt x="12800" y="6370"/>
                      <a:pt x="12687" y="6752"/>
                    </a:cubicBezTo>
                    <a:cubicBezTo>
                      <a:pt x="12639" y="6943"/>
                      <a:pt x="12591" y="7118"/>
                      <a:pt x="12496" y="7293"/>
                    </a:cubicBezTo>
                    <a:cubicBezTo>
                      <a:pt x="12193" y="7850"/>
                      <a:pt x="11763" y="8312"/>
                      <a:pt x="11206" y="8662"/>
                    </a:cubicBezTo>
                    <a:cubicBezTo>
                      <a:pt x="10998" y="8796"/>
                      <a:pt x="10789" y="8902"/>
                      <a:pt x="10567" y="8902"/>
                    </a:cubicBezTo>
                    <a:cubicBezTo>
                      <a:pt x="10552" y="8902"/>
                      <a:pt x="10537" y="8902"/>
                      <a:pt x="10522" y="8901"/>
                    </a:cubicBezTo>
                    <a:cubicBezTo>
                      <a:pt x="10092" y="8885"/>
                      <a:pt x="9869" y="8678"/>
                      <a:pt x="9853" y="8280"/>
                    </a:cubicBezTo>
                    <a:cubicBezTo>
                      <a:pt x="9837" y="8025"/>
                      <a:pt x="9917" y="7786"/>
                      <a:pt x="10044" y="7580"/>
                    </a:cubicBezTo>
                    <a:cubicBezTo>
                      <a:pt x="10347" y="7022"/>
                      <a:pt x="10776" y="6561"/>
                      <a:pt x="11302" y="6211"/>
                    </a:cubicBezTo>
                    <a:cubicBezTo>
                      <a:pt x="11477" y="6099"/>
                      <a:pt x="11684" y="6036"/>
                      <a:pt x="11891" y="5972"/>
                    </a:cubicBezTo>
                    <a:cubicBezTo>
                      <a:pt x="11948" y="5958"/>
                      <a:pt x="12004" y="5951"/>
                      <a:pt x="12058" y="5951"/>
                    </a:cubicBezTo>
                    <a:close/>
                    <a:moveTo>
                      <a:pt x="7488" y="6219"/>
                    </a:moveTo>
                    <a:cubicBezTo>
                      <a:pt x="7865" y="6219"/>
                      <a:pt x="8132" y="6499"/>
                      <a:pt x="8118" y="6991"/>
                    </a:cubicBezTo>
                    <a:cubicBezTo>
                      <a:pt x="8086" y="7086"/>
                      <a:pt x="8055" y="7277"/>
                      <a:pt x="7975" y="7436"/>
                    </a:cubicBezTo>
                    <a:cubicBezTo>
                      <a:pt x="7577" y="8216"/>
                      <a:pt x="6988" y="8805"/>
                      <a:pt x="6192" y="9187"/>
                    </a:cubicBezTo>
                    <a:cubicBezTo>
                      <a:pt x="6049" y="9251"/>
                      <a:pt x="5890" y="9299"/>
                      <a:pt x="5731" y="9299"/>
                    </a:cubicBezTo>
                    <a:cubicBezTo>
                      <a:pt x="5365" y="9299"/>
                      <a:pt x="5110" y="9044"/>
                      <a:pt x="5094" y="8678"/>
                    </a:cubicBezTo>
                    <a:cubicBezTo>
                      <a:pt x="5078" y="8455"/>
                      <a:pt x="5142" y="8248"/>
                      <a:pt x="5237" y="8057"/>
                    </a:cubicBezTo>
                    <a:cubicBezTo>
                      <a:pt x="5603" y="7373"/>
                      <a:pt x="6129" y="6815"/>
                      <a:pt x="6813" y="6433"/>
                    </a:cubicBezTo>
                    <a:cubicBezTo>
                      <a:pt x="6956" y="6338"/>
                      <a:pt x="7131" y="6290"/>
                      <a:pt x="7291" y="6242"/>
                    </a:cubicBezTo>
                    <a:cubicBezTo>
                      <a:pt x="7359" y="6227"/>
                      <a:pt x="7425" y="6219"/>
                      <a:pt x="7488" y="6219"/>
                    </a:cubicBezTo>
                    <a:close/>
                    <a:moveTo>
                      <a:pt x="7948" y="10348"/>
                    </a:moveTo>
                    <a:cubicBezTo>
                      <a:pt x="8300" y="10348"/>
                      <a:pt x="8596" y="10640"/>
                      <a:pt x="8596" y="11018"/>
                    </a:cubicBezTo>
                    <a:cubicBezTo>
                      <a:pt x="8548" y="11177"/>
                      <a:pt x="8532" y="11336"/>
                      <a:pt x="8468" y="11479"/>
                    </a:cubicBezTo>
                    <a:cubicBezTo>
                      <a:pt x="8150" y="12227"/>
                      <a:pt x="7593" y="12785"/>
                      <a:pt x="6893" y="13214"/>
                    </a:cubicBezTo>
                    <a:cubicBezTo>
                      <a:pt x="6717" y="13326"/>
                      <a:pt x="6511" y="13389"/>
                      <a:pt x="6288" y="13389"/>
                    </a:cubicBezTo>
                    <a:cubicBezTo>
                      <a:pt x="5922" y="13389"/>
                      <a:pt x="5683" y="13167"/>
                      <a:pt x="5667" y="12800"/>
                    </a:cubicBezTo>
                    <a:cubicBezTo>
                      <a:pt x="5651" y="12562"/>
                      <a:pt x="5699" y="12339"/>
                      <a:pt x="5810" y="12132"/>
                    </a:cubicBezTo>
                    <a:cubicBezTo>
                      <a:pt x="6144" y="11495"/>
                      <a:pt x="6638" y="10986"/>
                      <a:pt x="7243" y="10604"/>
                    </a:cubicBezTo>
                    <a:cubicBezTo>
                      <a:pt x="7402" y="10492"/>
                      <a:pt x="7609" y="10413"/>
                      <a:pt x="7800" y="10365"/>
                    </a:cubicBezTo>
                    <a:cubicBezTo>
                      <a:pt x="7850" y="10354"/>
                      <a:pt x="7899" y="10348"/>
                      <a:pt x="7948" y="10348"/>
                    </a:cubicBezTo>
                    <a:close/>
                    <a:moveTo>
                      <a:pt x="3933" y="11207"/>
                    </a:moveTo>
                    <a:cubicBezTo>
                      <a:pt x="4308" y="11207"/>
                      <a:pt x="4599" y="11557"/>
                      <a:pt x="4553" y="11877"/>
                    </a:cubicBezTo>
                    <a:cubicBezTo>
                      <a:pt x="4569" y="12084"/>
                      <a:pt x="4489" y="12275"/>
                      <a:pt x="4409" y="12466"/>
                    </a:cubicBezTo>
                    <a:cubicBezTo>
                      <a:pt x="4123" y="13007"/>
                      <a:pt x="3741" y="13469"/>
                      <a:pt x="3216" y="13803"/>
                    </a:cubicBezTo>
                    <a:cubicBezTo>
                      <a:pt x="3056" y="13899"/>
                      <a:pt x="2881" y="13978"/>
                      <a:pt x="2690" y="14026"/>
                    </a:cubicBezTo>
                    <a:cubicBezTo>
                      <a:pt x="2619" y="14046"/>
                      <a:pt x="2549" y="14055"/>
                      <a:pt x="2482" y="14055"/>
                    </a:cubicBezTo>
                    <a:cubicBezTo>
                      <a:pt x="2120" y="14055"/>
                      <a:pt x="1852" y="13777"/>
                      <a:pt x="1879" y="13373"/>
                    </a:cubicBezTo>
                    <a:cubicBezTo>
                      <a:pt x="1879" y="13214"/>
                      <a:pt x="1926" y="13055"/>
                      <a:pt x="1990" y="12912"/>
                    </a:cubicBezTo>
                    <a:cubicBezTo>
                      <a:pt x="2292" y="12259"/>
                      <a:pt x="2754" y="11734"/>
                      <a:pt x="3391" y="11368"/>
                    </a:cubicBezTo>
                    <a:cubicBezTo>
                      <a:pt x="3550" y="11288"/>
                      <a:pt x="3709" y="11241"/>
                      <a:pt x="3884" y="11209"/>
                    </a:cubicBezTo>
                    <a:cubicBezTo>
                      <a:pt x="3900" y="11207"/>
                      <a:pt x="3917" y="11207"/>
                      <a:pt x="3933" y="11207"/>
                    </a:cubicBezTo>
                    <a:close/>
                    <a:moveTo>
                      <a:pt x="14463" y="1"/>
                    </a:moveTo>
                    <a:cubicBezTo>
                      <a:pt x="14041" y="1"/>
                      <a:pt x="13627" y="51"/>
                      <a:pt x="13212" y="146"/>
                    </a:cubicBezTo>
                    <a:cubicBezTo>
                      <a:pt x="12273" y="401"/>
                      <a:pt x="11381" y="783"/>
                      <a:pt x="10538" y="1260"/>
                    </a:cubicBezTo>
                    <a:cubicBezTo>
                      <a:pt x="8882" y="2168"/>
                      <a:pt x="7402" y="3330"/>
                      <a:pt x="6017" y="4619"/>
                    </a:cubicBezTo>
                    <a:cubicBezTo>
                      <a:pt x="5396" y="5192"/>
                      <a:pt x="4823" y="5829"/>
                      <a:pt x="4234" y="6449"/>
                    </a:cubicBezTo>
                    <a:cubicBezTo>
                      <a:pt x="3232" y="7532"/>
                      <a:pt x="2356" y="8710"/>
                      <a:pt x="1592" y="9983"/>
                    </a:cubicBezTo>
                    <a:cubicBezTo>
                      <a:pt x="1035" y="10906"/>
                      <a:pt x="557" y="11861"/>
                      <a:pt x="287" y="12896"/>
                    </a:cubicBezTo>
                    <a:cubicBezTo>
                      <a:pt x="112" y="13533"/>
                      <a:pt x="0" y="14169"/>
                      <a:pt x="128" y="14822"/>
                    </a:cubicBezTo>
                    <a:cubicBezTo>
                      <a:pt x="223" y="15347"/>
                      <a:pt x="430" y="15825"/>
                      <a:pt x="876" y="16159"/>
                    </a:cubicBezTo>
                    <a:cubicBezTo>
                      <a:pt x="1099" y="16318"/>
                      <a:pt x="1369" y="16446"/>
                      <a:pt x="1608" y="16589"/>
                    </a:cubicBezTo>
                    <a:cubicBezTo>
                      <a:pt x="1624" y="16573"/>
                      <a:pt x="1624" y="16573"/>
                      <a:pt x="1640" y="16573"/>
                    </a:cubicBezTo>
                    <a:cubicBezTo>
                      <a:pt x="1640" y="16557"/>
                      <a:pt x="1656" y="16557"/>
                      <a:pt x="1656" y="16541"/>
                    </a:cubicBezTo>
                    <a:lnTo>
                      <a:pt x="1719" y="16541"/>
                    </a:lnTo>
                    <a:cubicBezTo>
                      <a:pt x="1719" y="16557"/>
                      <a:pt x="1735" y="16557"/>
                      <a:pt x="1735" y="16557"/>
                    </a:cubicBezTo>
                    <a:cubicBezTo>
                      <a:pt x="1751" y="16573"/>
                      <a:pt x="1767" y="16589"/>
                      <a:pt x="1783" y="16605"/>
                    </a:cubicBezTo>
                    <a:lnTo>
                      <a:pt x="2292" y="16605"/>
                    </a:lnTo>
                    <a:cubicBezTo>
                      <a:pt x="2378" y="16611"/>
                      <a:pt x="2464" y="16614"/>
                      <a:pt x="2548" y="16614"/>
                    </a:cubicBezTo>
                    <a:cubicBezTo>
                      <a:pt x="3108" y="16614"/>
                      <a:pt x="3647" y="16484"/>
                      <a:pt x="4187" y="16318"/>
                    </a:cubicBezTo>
                    <a:cubicBezTo>
                      <a:pt x="4362" y="16255"/>
                      <a:pt x="4537" y="16207"/>
                      <a:pt x="4728" y="16159"/>
                    </a:cubicBezTo>
                    <a:cubicBezTo>
                      <a:pt x="4776" y="16127"/>
                      <a:pt x="4807" y="16095"/>
                      <a:pt x="4871" y="16064"/>
                    </a:cubicBezTo>
                    <a:cubicBezTo>
                      <a:pt x="6001" y="15618"/>
                      <a:pt x="7052" y="14965"/>
                      <a:pt x="8055" y="14281"/>
                    </a:cubicBezTo>
                    <a:cubicBezTo>
                      <a:pt x="8596" y="13915"/>
                      <a:pt x="9105" y="13517"/>
                      <a:pt x="9599" y="13103"/>
                    </a:cubicBezTo>
                    <a:cubicBezTo>
                      <a:pt x="9933" y="12816"/>
                      <a:pt x="10299" y="12546"/>
                      <a:pt x="10633" y="12259"/>
                    </a:cubicBezTo>
                    <a:cubicBezTo>
                      <a:pt x="10729" y="12148"/>
                      <a:pt x="10824" y="12036"/>
                      <a:pt x="10920" y="11941"/>
                    </a:cubicBezTo>
                    <a:cubicBezTo>
                      <a:pt x="11779" y="11081"/>
                      <a:pt x="12655" y="10238"/>
                      <a:pt x="13419" y="9283"/>
                    </a:cubicBezTo>
                    <a:cubicBezTo>
                      <a:pt x="13849" y="8741"/>
                      <a:pt x="14262" y="8200"/>
                      <a:pt x="14660" y="7627"/>
                    </a:cubicBezTo>
                    <a:cubicBezTo>
                      <a:pt x="15154" y="6895"/>
                      <a:pt x="15584" y="6131"/>
                      <a:pt x="15981" y="5351"/>
                    </a:cubicBezTo>
                    <a:cubicBezTo>
                      <a:pt x="16300" y="4667"/>
                      <a:pt x="16570" y="3966"/>
                      <a:pt x="16714" y="3234"/>
                    </a:cubicBezTo>
                    <a:cubicBezTo>
                      <a:pt x="16809" y="2757"/>
                      <a:pt x="16889" y="2295"/>
                      <a:pt x="16745" y="1817"/>
                    </a:cubicBezTo>
                    <a:cubicBezTo>
                      <a:pt x="16730" y="1770"/>
                      <a:pt x="16793" y="1722"/>
                      <a:pt x="16809" y="1674"/>
                    </a:cubicBezTo>
                    <a:cubicBezTo>
                      <a:pt x="16730" y="1483"/>
                      <a:pt x="16634" y="1308"/>
                      <a:pt x="16554" y="1117"/>
                    </a:cubicBezTo>
                    <a:cubicBezTo>
                      <a:pt x="16204" y="448"/>
                      <a:pt x="15631" y="98"/>
                      <a:pt x="14899" y="19"/>
                    </a:cubicBezTo>
                    <a:cubicBezTo>
                      <a:pt x="14753" y="7"/>
                      <a:pt x="14607" y="1"/>
                      <a:pt x="14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" name="Google Shape;1231;p39">
                <a:extLst>
                  <a:ext uri="{FF2B5EF4-FFF2-40B4-BE49-F238E27FC236}">
                    <a16:creationId xmlns:a16="http://schemas.microsoft.com/office/drawing/2014/main" id="{3550B747-2BFA-CB42-9176-53E7E63FB8B4}"/>
                  </a:ext>
                </a:extLst>
              </p:cNvPr>
              <p:cNvSpPr/>
              <p:nvPr/>
            </p:nvSpPr>
            <p:spPr>
              <a:xfrm>
                <a:off x="5962265" y="3101200"/>
                <a:ext cx="400856" cy="173989"/>
              </a:xfrm>
              <a:custGeom>
                <a:avLst/>
                <a:gdLst/>
                <a:ahLst/>
                <a:cxnLst/>
                <a:rect l="l" t="t" r="r" b="b"/>
                <a:pathLst>
                  <a:path w="20392" h="8851" extrusionOk="0">
                    <a:moveTo>
                      <a:pt x="20391" y="0"/>
                    </a:moveTo>
                    <a:cubicBezTo>
                      <a:pt x="19945" y="255"/>
                      <a:pt x="19500" y="541"/>
                      <a:pt x="19038" y="780"/>
                    </a:cubicBezTo>
                    <a:cubicBezTo>
                      <a:pt x="18163" y="1258"/>
                      <a:pt x="17224" y="1576"/>
                      <a:pt x="16253" y="1815"/>
                    </a:cubicBezTo>
                    <a:cubicBezTo>
                      <a:pt x="15902" y="1894"/>
                      <a:pt x="15552" y="1990"/>
                      <a:pt x="15202" y="2054"/>
                    </a:cubicBezTo>
                    <a:cubicBezTo>
                      <a:pt x="14868" y="2101"/>
                      <a:pt x="14518" y="2133"/>
                      <a:pt x="14167" y="2165"/>
                    </a:cubicBezTo>
                    <a:cubicBezTo>
                      <a:pt x="14024" y="2181"/>
                      <a:pt x="13881" y="2197"/>
                      <a:pt x="13738" y="2213"/>
                    </a:cubicBezTo>
                    <a:cubicBezTo>
                      <a:pt x="13610" y="2229"/>
                      <a:pt x="13483" y="2245"/>
                      <a:pt x="13356" y="2245"/>
                    </a:cubicBezTo>
                    <a:cubicBezTo>
                      <a:pt x="12814" y="2253"/>
                      <a:pt x="12273" y="2257"/>
                      <a:pt x="11732" y="2257"/>
                    </a:cubicBezTo>
                    <a:cubicBezTo>
                      <a:pt x="11191" y="2257"/>
                      <a:pt x="10650" y="2253"/>
                      <a:pt x="10108" y="2245"/>
                    </a:cubicBezTo>
                    <a:cubicBezTo>
                      <a:pt x="9965" y="2245"/>
                      <a:pt x="9822" y="2229"/>
                      <a:pt x="9679" y="2197"/>
                    </a:cubicBezTo>
                    <a:cubicBezTo>
                      <a:pt x="9583" y="2197"/>
                      <a:pt x="9504" y="2165"/>
                      <a:pt x="9424" y="2165"/>
                    </a:cubicBezTo>
                    <a:cubicBezTo>
                      <a:pt x="8946" y="2165"/>
                      <a:pt x="8469" y="2101"/>
                      <a:pt x="8023" y="1942"/>
                    </a:cubicBezTo>
                    <a:cubicBezTo>
                      <a:pt x="7968" y="1918"/>
                      <a:pt x="7912" y="1906"/>
                      <a:pt x="7856" y="1906"/>
                    </a:cubicBezTo>
                    <a:cubicBezTo>
                      <a:pt x="7800" y="1906"/>
                      <a:pt x="7745" y="1918"/>
                      <a:pt x="7689" y="1942"/>
                    </a:cubicBezTo>
                    <a:cubicBezTo>
                      <a:pt x="7578" y="1990"/>
                      <a:pt x="7466" y="2022"/>
                      <a:pt x="7355" y="2070"/>
                    </a:cubicBezTo>
                    <a:cubicBezTo>
                      <a:pt x="6702" y="2388"/>
                      <a:pt x="6034" y="2706"/>
                      <a:pt x="5365" y="3025"/>
                    </a:cubicBezTo>
                    <a:cubicBezTo>
                      <a:pt x="4824" y="3279"/>
                      <a:pt x="4251" y="3518"/>
                      <a:pt x="3710" y="3773"/>
                    </a:cubicBezTo>
                    <a:cubicBezTo>
                      <a:pt x="3359" y="3932"/>
                      <a:pt x="3009" y="4107"/>
                      <a:pt x="2659" y="4282"/>
                    </a:cubicBezTo>
                    <a:cubicBezTo>
                      <a:pt x="1800" y="4712"/>
                      <a:pt x="924" y="5142"/>
                      <a:pt x="96" y="5651"/>
                    </a:cubicBezTo>
                    <a:cubicBezTo>
                      <a:pt x="65" y="5683"/>
                      <a:pt x="33" y="5715"/>
                      <a:pt x="1" y="5746"/>
                    </a:cubicBezTo>
                    <a:cubicBezTo>
                      <a:pt x="17" y="5794"/>
                      <a:pt x="33" y="5842"/>
                      <a:pt x="65" y="5858"/>
                    </a:cubicBezTo>
                    <a:cubicBezTo>
                      <a:pt x="844" y="6319"/>
                      <a:pt x="1656" y="6749"/>
                      <a:pt x="2516" y="7052"/>
                    </a:cubicBezTo>
                    <a:cubicBezTo>
                      <a:pt x="2914" y="7195"/>
                      <a:pt x="3312" y="7386"/>
                      <a:pt x="3726" y="7513"/>
                    </a:cubicBezTo>
                    <a:cubicBezTo>
                      <a:pt x="4744" y="7832"/>
                      <a:pt x="5747" y="8166"/>
                      <a:pt x="6798" y="8389"/>
                    </a:cubicBezTo>
                    <a:cubicBezTo>
                      <a:pt x="7355" y="8500"/>
                      <a:pt x="7912" y="8675"/>
                      <a:pt x="8501" y="8691"/>
                    </a:cubicBezTo>
                    <a:cubicBezTo>
                      <a:pt x="8652" y="8747"/>
                      <a:pt x="8811" y="8751"/>
                      <a:pt x="8970" y="8751"/>
                    </a:cubicBezTo>
                    <a:cubicBezTo>
                      <a:pt x="8997" y="8751"/>
                      <a:pt x="9023" y="8751"/>
                      <a:pt x="9050" y="8751"/>
                    </a:cubicBezTo>
                    <a:cubicBezTo>
                      <a:pt x="9182" y="8751"/>
                      <a:pt x="9314" y="8753"/>
                      <a:pt x="9440" y="8787"/>
                    </a:cubicBezTo>
                    <a:cubicBezTo>
                      <a:pt x="9689" y="8840"/>
                      <a:pt x="9938" y="8849"/>
                      <a:pt x="10187" y="8849"/>
                    </a:cubicBezTo>
                    <a:cubicBezTo>
                      <a:pt x="10306" y="8849"/>
                      <a:pt x="10425" y="8847"/>
                      <a:pt x="10544" y="8847"/>
                    </a:cubicBezTo>
                    <a:cubicBezTo>
                      <a:pt x="10621" y="8847"/>
                      <a:pt x="10699" y="8848"/>
                      <a:pt x="10777" y="8850"/>
                    </a:cubicBezTo>
                    <a:cubicBezTo>
                      <a:pt x="10920" y="8850"/>
                      <a:pt x="11063" y="8818"/>
                      <a:pt x="11207" y="8803"/>
                    </a:cubicBezTo>
                    <a:cubicBezTo>
                      <a:pt x="11286" y="8787"/>
                      <a:pt x="11366" y="8771"/>
                      <a:pt x="11461" y="8771"/>
                    </a:cubicBezTo>
                    <a:cubicBezTo>
                      <a:pt x="12082" y="8755"/>
                      <a:pt x="12687" y="8612"/>
                      <a:pt x="13276" y="8452"/>
                    </a:cubicBezTo>
                    <a:cubicBezTo>
                      <a:pt x="14151" y="8214"/>
                      <a:pt x="14979" y="7911"/>
                      <a:pt x="15807" y="7545"/>
                    </a:cubicBezTo>
                    <a:cubicBezTo>
                      <a:pt x="15832" y="7530"/>
                      <a:pt x="15853" y="7523"/>
                      <a:pt x="15872" y="7523"/>
                    </a:cubicBezTo>
                    <a:cubicBezTo>
                      <a:pt x="15913" y="7523"/>
                      <a:pt x="15939" y="7559"/>
                      <a:pt x="15950" y="7625"/>
                    </a:cubicBezTo>
                    <a:cubicBezTo>
                      <a:pt x="15982" y="7593"/>
                      <a:pt x="16014" y="7561"/>
                      <a:pt x="16046" y="7529"/>
                    </a:cubicBezTo>
                    <a:cubicBezTo>
                      <a:pt x="17812" y="5348"/>
                      <a:pt x="19213" y="2961"/>
                      <a:pt x="20280" y="366"/>
                    </a:cubicBezTo>
                    <a:cubicBezTo>
                      <a:pt x="20327" y="255"/>
                      <a:pt x="20359" y="128"/>
                      <a:pt x="20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1" name="Google Shape;1232;p39">
                <a:extLst>
                  <a:ext uri="{FF2B5EF4-FFF2-40B4-BE49-F238E27FC236}">
                    <a16:creationId xmlns:a16="http://schemas.microsoft.com/office/drawing/2014/main" id="{E9502F13-F980-7072-88BE-7903515F7864}"/>
                  </a:ext>
                </a:extLst>
              </p:cNvPr>
              <p:cNvSpPr/>
              <p:nvPr/>
            </p:nvSpPr>
            <p:spPr>
              <a:xfrm>
                <a:off x="5851810" y="2921904"/>
                <a:ext cx="536335" cy="367084"/>
              </a:xfrm>
              <a:custGeom>
                <a:avLst/>
                <a:gdLst/>
                <a:ahLst/>
                <a:cxnLst/>
                <a:rect l="l" t="t" r="r" b="b"/>
                <a:pathLst>
                  <a:path w="27284" h="18674" extrusionOk="0">
                    <a:moveTo>
                      <a:pt x="26249" y="1"/>
                    </a:moveTo>
                    <a:cubicBezTo>
                      <a:pt x="25389" y="987"/>
                      <a:pt x="24466" y="1942"/>
                      <a:pt x="23527" y="2850"/>
                    </a:cubicBezTo>
                    <a:cubicBezTo>
                      <a:pt x="23049" y="3311"/>
                      <a:pt x="22556" y="3757"/>
                      <a:pt x="22063" y="4219"/>
                    </a:cubicBezTo>
                    <a:cubicBezTo>
                      <a:pt x="21999" y="4282"/>
                      <a:pt x="21903" y="4330"/>
                      <a:pt x="21824" y="4378"/>
                    </a:cubicBezTo>
                    <a:cubicBezTo>
                      <a:pt x="21728" y="4314"/>
                      <a:pt x="21792" y="4251"/>
                      <a:pt x="21824" y="4187"/>
                    </a:cubicBezTo>
                    <a:cubicBezTo>
                      <a:pt x="22110" y="3646"/>
                      <a:pt x="22317" y="3057"/>
                      <a:pt x="22460" y="2452"/>
                    </a:cubicBezTo>
                    <a:cubicBezTo>
                      <a:pt x="22524" y="2181"/>
                      <a:pt x="22572" y="1911"/>
                      <a:pt x="22604" y="1640"/>
                    </a:cubicBezTo>
                    <a:cubicBezTo>
                      <a:pt x="22636" y="1449"/>
                      <a:pt x="22652" y="1242"/>
                      <a:pt x="22683" y="1051"/>
                    </a:cubicBezTo>
                    <a:cubicBezTo>
                      <a:pt x="22639" y="1044"/>
                      <a:pt x="22595" y="1033"/>
                      <a:pt x="22554" y="1033"/>
                    </a:cubicBezTo>
                    <a:cubicBezTo>
                      <a:pt x="22506" y="1033"/>
                      <a:pt x="22463" y="1048"/>
                      <a:pt x="22429" y="1099"/>
                    </a:cubicBezTo>
                    <a:cubicBezTo>
                      <a:pt x="22365" y="1274"/>
                      <a:pt x="22317" y="1465"/>
                      <a:pt x="22254" y="1640"/>
                    </a:cubicBezTo>
                    <a:cubicBezTo>
                      <a:pt x="22190" y="1879"/>
                      <a:pt x="22126" y="2118"/>
                      <a:pt x="22031" y="2340"/>
                    </a:cubicBezTo>
                    <a:cubicBezTo>
                      <a:pt x="21585" y="3423"/>
                      <a:pt x="21044" y="4457"/>
                      <a:pt x="20375" y="5428"/>
                    </a:cubicBezTo>
                    <a:cubicBezTo>
                      <a:pt x="20137" y="5779"/>
                      <a:pt x="19882" y="6081"/>
                      <a:pt x="19532" y="6336"/>
                    </a:cubicBezTo>
                    <a:cubicBezTo>
                      <a:pt x="18529" y="7036"/>
                      <a:pt x="17510" y="7736"/>
                      <a:pt x="16460" y="8373"/>
                    </a:cubicBezTo>
                    <a:cubicBezTo>
                      <a:pt x="15998" y="8644"/>
                      <a:pt x="15536" y="8914"/>
                      <a:pt x="15075" y="9185"/>
                    </a:cubicBezTo>
                    <a:cubicBezTo>
                      <a:pt x="15011" y="9217"/>
                      <a:pt x="14947" y="9249"/>
                      <a:pt x="14884" y="9280"/>
                    </a:cubicBezTo>
                    <a:cubicBezTo>
                      <a:pt x="14804" y="9185"/>
                      <a:pt x="14868" y="9121"/>
                      <a:pt x="14900" y="9073"/>
                    </a:cubicBezTo>
                    <a:cubicBezTo>
                      <a:pt x="15361" y="8485"/>
                      <a:pt x="15743" y="7848"/>
                      <a:pt x="16125" y="7195"/>
                    </a:cubicBezTo>
                    <a:cubicBezTo>
                      <a:pt x="16491" y="6559"/>
                      <a:pt x="16826" y="5890"/>
                      <a:pt x="17064" y="5190"/>
                    </a:cubicBezTo>
                    <a:cubicBezTo>
                      <a:pt x="17224" y="4712"/>
                      <a:pt x="17383" y="4219"/>
                      <a:pt x="17558" y="3725"/>
                    </a:cubicBezTo>
                    <a:cubicBezTo>
                      <a:pt x="17638" y="3343"/>
                      <a:pt x="17717" y="2977"/>
                      <a:pt x="17781" y="2595"/>
                    </a:cubicBezTo>
                    <a:cubicBezTo>
                      <a:pt x="17813" y="2484"/>
                      <a:pt x="17813" y="2372"/>
                      <a:pt x="17829" y="2261"/>
                    </a:cubicBezTo>
                    <a:cubicBezTo>
                      <a:pt x="17797" y="2261"/>
                      <a:pt x="17765" y="2261"/>
                      <a:pt x="17733" y="2277"/>
                    </a:cubicBezTo>
                    <a:lnTo>
                      <a:pt x="17128" y="3884"/>
                    </a:lnTo>
                    <a:cubicBezTo>
                      <a:pt x="17096" y="3948"/>
                      <a:pt x="17064" y="4012"/>
                      <a:pt x="17033" y="4075"/>
                    </a:cubicBezTo>
                    <a:cubicBezTo>
                      <a:pt x="16826" y="4712"/>
                      <a:pt x="16491" y="5317"/>
                      <a:pt x="16173" y="5906"/>
                    </a:cubicBezTo>
                    <a:cubicBezTo>
                      <a:pt x="15791" y="6606"/>
                      <a:pt x="15377" y="7275"/>
                      <a:pt x="14916" y="7927"/>
                    </a:cubicBezTo>
                    <a:cubicBezTo>
                      <a:pt x="14518" y="8485"/>
                      <a:pt x="14136" y="9042"/>
                      <a:pt x="13658" y="9519"/>
                    </a:cubicBezTo>
                    <a:cubicBezTo>
                      <a:pt x="13626" y="9535"/>
                      <a:pt x="13610" y="9551"/>
                      <a:pt x="13594" y="9583"/>
                    </a:cubicBezTo>
                    <a:cubicBezTo>
                      <a:pt x="13292" y="10108"/>
                      <a:pt x="12767" y="10363"/>
                      <a:pt x="12241" y="10602"/>
                    </a:cubicBezTo>
                    <a:cubicBezTo>
                      <a:pt x="11796" y="10793"/>
                      <a:pt x="11366" y="10984"/>
                      <a:pt x="10920" y="11175"/>
                    </a:cubicBezTo>
                    <a:cubicBezTo>
                      <a:pt x="10029" y="11588"/>
                      <a:pt x="9122" y="12018"/>
                      <a:pt x="8214" y="12432"/>
                    </a:cubicBezTo>
                    <a:cubicBezTo>
                      <a:pt x="7769" y="12639"/>
                      <a:pt x="7323" y="12862"/>
                      <a:pt x="6877" y="13069"/>
                    </a:cubicBezTo>
                    <a:cubicBezTo>
                      <a:pt x="6861" y="13077"/>
                      <a:pt x="6845" y="13077"/>
                      <a:pt x="6822" y="13077"/>
                    </a:cubicBezTo>
                    <a:cubicBezTo>
                      <a:pt x="6798" y="13077"/>
                      <a:pt x="6766" y="13077"/>
                      <a:pt x="6718" y="13085"/>
                    </a:cubicBezTo>
                    <a:cubicBezTo>
                      <a:pt x="6782" y="12973"/>
                      <a:pt x="6830" y="12878"/>
                      <a:pt x="6877" y="12814"/>
                    </a:cubicBezTo>
                    <a:cubicBezTo>
                      <a:pt x="7419" y="12130"/>
                      <a:pt x="7912" y="11413"/>
                      <a:pt x="8374" y="10681"/>
                    </a:cubicBezTo>
                    <a:cubicBezTo>
                      <a:pt x="9138" y="9471"/>
                      <a:pt x="9663" y="8166"/>
                      <a:pt x="9997" y="6781"/>
                    </a:cubicBezTo>
                    <a:cubicBezTo>
                      <a:pt x="10029" y="6670"/>
                      <a:pt x="9981" y="6527"/>
                      <a:pt x="10077" y="6415"/>
                    </a:cubicBezTo>
                    <a:cubicBezTo>
                      <a:pt x="10124" y="6129"/>
                      <a:pt x="10156" y="5826"/>
                      <a:pt x="10204" y="5524"/>
                    </a:cubicBezTo>
                    <a:cubicBezTo>
                      <a:pt x="10284" y="5158"/>
                      <a:pt x="10284" y="4792"/>
                      <a:pt x="10268" y="4426"/>
                    </a:cubicBezTo>
                    <a:lnTo>
                      <a:pt x="10268" y="4426"/>
                    </a:lnTo>
                    <a:cubicBezTo>
                      <a:pt x="10204" y="4442"/>
                      <a:pt x="10156" y="4473"/>
                      <a:pt x="10093" y="4489"/>
                    </a:cubicBezTo>
                    <a:cubicBezTo>
                      <a:pt x="10045" y="4744"/>
                      <a:pt x="10013" y="4999"/>
                      <a:pt x="9933" y="5253"/>
                    </a:cubicBezTo>
                    <a:cubicBezTo>
                      <a:pt x="9838" y="5683"/>
                      <a:pt x="9711" y="6097"/>
                      <a:pt x="9583" y="6511"/>
                    </a:cubicBezTo>
                    <a:cubicBezTo>
                      <a:pt x="9536" y="6654"/>
                      <a:pt x="9456" y="6797"/>
                      <a:pt x="9392" y="6941"/>
                    </a:cubicBezTo>
                    <a:cubicBezTo>
                      <a:pt x="9424" y="7147"/>
                      <a:pt x="9329" y="7307"/>
                      <a:pt x="9249" y="7482"/>
                    </a:cubicBezTo>
                    <a:cubicBezTo>
                      <a:pt x="8803" y="8564"/>
                      <a:pt x="8262" y="9599"/>
                      <a:pt x="7594" y="10570"/>
                    </a:cubicBezTo>
                    <a:cubicBezTo>
                      <a:pt x="7021" y="11413"/>
                      <a:pt x="6400" y="12225"/>
                      <a:pt x="5763" y="13037"/>
                    </a:cubicBezTo>
                    <a:cubicBezTo>
                      <a:pt x="5477" y="13403"/>
                      <a:pt x="5174" y="13753"/>
                      <a:pt x="4872" y="14103"/>
                    </a:cubicBezTo>
                    <a:cubicBezTo>
                      <a:pt x="4792" y="14199"/>
                      <a:pt x="4681" y="14278"/>
                      <a:pt x="4569" y="14342"/>
                    </a:cubicBezTo>
                    <a:cubicBezTo>
                      <a:pt x="3980" y="14724"/>
                      <a:pt x="3375" y="15090"/>
                      <a:pt x="2787" y="15488"/>
                    </a:cubicBezTo>
                    <a:cubicBezTo>
                      <a:pt x="2166" y="15918"/>
                      <a:pt x="1577" y="16380"/>
                      <a:pt x="1036" y="16905"/>
                    </a:cubicBezTo>
                    <a:cubicBezTo>
                      <a:pt x="908" y="17032"/>
                      <a:pt x="733" y="17128"/>
                      <a:pt x="606" y="17271"/>
                    </a:cubicBezTo>
                    <a:cubicBezTo>
                      <a:pt x="399" y="17478"/>
                      <a:pt x="208" y="17717"/>
                      <a:pt x="1" y="17939"/>
                    </a:cubicBezTo>
                    <a:cubicBezTo>
                      <a:pt x="415" y="18067"/>
                      <a:pt x="829" y="18194"/>
                      <a:pt x="1227" y="18322"/>
                    </a:cubicBezTo>
                    <a:cubicBezTo>
                      <a:pt x="1497" y="17987"/>
                      <a:pt x="1784" y="17701"/>
                      <a:pt x="2118" y="17446"/>
                    </a:cubicBezTo>
                    <a:cubicBezTo>
                      <a:pt x="2166" y="17414"/>
                      <a:pt x="2213" y="17382"/>
                      <a:pt x="2261" y="17335"/>
                    </a:cubicBezTo>
                    <a:cubicBezTo>
                      <a:pt x="2580" y="16984"/>
                      <a:pt x="2978" y="16714"/>
                      <a:pt x="3344" y="16411"/>
                    </a:cubicBezTo>
                    <a:cubicBezTo>
                      <a:pt x="3789" y="16045"/>
                      <a:pt x="4267" y="15727"/>
                      <a:pt x="4744" y="15409"/>
                    </a:cubicBezTo>
                    <a:cubicBezTo>
                      <a:pt x="4760" y="15393"/>
                      <a:pt x="4776" y="15393"/>
                      <a:pt x="4792" y="15393"/>
                    </a:cubicBezTo>
                    <a:cubicBezTo>
                      <a:pt x="5397" y="15727"/>
                      <a:pt x="6002" y="16061"/>
                      <a:pt x="6623" y="16364"/>
                    </a:cubicBezTo>
                    <a:cubicBezTo>
                      <a:pt x="7705" y="16889"/>
                      <a:pt x="8835" y="17319"/>
                      <a:pt x="10013" y="17653"/>
                    </a:cubicBezTo>
                    <a:cubicBezTo>
                      <a:pt x="10777" y="17876"/>
                      <a:pt x="11525" y="18083"/>
                      <a:pt x="12305" y="18258"/>
                    </a:cubicBezTo>
                    <a:cubicBezTo>
                      <a:pt x="12751" y="18369"/>
                      <a:pt x="13197" y="18465"/>
                      <a:pt x="13658" y="18497"/>
                    </a:cubicBezTo>
                    <a:cubicBezTo>
                      <a:pt x="13992" y="18528"/>
                      <a:pt x="14311" y="18608"/>
                      <a:pt x="14629" y="18656"/>
                    </a:cubicBezTo>
                    <a:cubicBezTo>
                      <a:pt x="14741" y="18672"/>
                      <a:pt x="14836" y="18672"/>
                      <a:pt x="14932" y="18672"/>
                    </a:cubicBezTo>
                    <a:cubicBezTo>
                      <a:pt x="15239" y="18672"/>
                      <a:pt x="15554" y="18665"/>
                      <a:pt x="15867" y="18665"/>
                    </a:cubicBezTo>
                    <a:cubicBezTo>
                      <a:pt x="16023" y="18665"/>
                      <a:pt x="16178" y="18666"/>
                      <a:pt x="16332" y="18672"/>
                    </a:cubicBezTo>
                    <a:cubicBezTo>
                      <a:pt x="16372" y="18673"/>
                      <a:pt x="16412" y="18673"/>
                      <a:pt x="16452" y="18673"/>
                    </a:cubicBezTo>
                    <a:cubicBezTo>
                      <a:pt x="17031" y="18673"/>
                      <a:pt x="17597" y="18568"/>
                      <a:pt x="18163" y="18449"/>
                    </a:cubicBezTo>
                    <a:cubicBezTo>
                      <a:pt x="19022" y="18290"/>
                      <a:pt x="19834" y="18019"/>
                      <a:pt x="20630" y="17669"/>
                    </a:cubicBezTo>
                    <a:cubicBezTo>
                      <a:pt x="20678" y="17653"/>
                      <a:pt x="20741" y="17653"/>
                      <a:pt x="20789" y="17637"/>
                    </a:cubicBezTo>
                    <a:cubicBezTo>
                      <a:pt x="20901" y="17526"/>
                      <a:pt x="21012" y="17430"/>
                      <a:pt x="21123" y="17319"/>
                    </a:cubicBezTo>
                    <a:cubicBezTo>
                      <a:pt x="21235" y="17191"/>
                      <a:pt x="21346" y="17064"/>
                      <a:pt x="21458" y="16953"/>
                    </a:cubicBezTo>
                    <a:cubicBezTo>
                      <a:pt x="21490" y="16873"/>
                      <a:pt x="21521" y="16809"/>
                      <a:pt x="21569" y="16746"/>
                    </a:cubicBezTo>
                    <a:cubicBezTo>
                      <a:pt x="21558" y="16680"/>
                      <a:pt x="21532" y="16644"/>
                      <a:pt x="21491" y="16644"/>
                    </a:cubicBezTo>
                    <a:cubicBezTo>
                      <a:pt x="21472" y="16644"/>
                      <a:pt x="21451" y="16651"/>
                      <a:pt x="21426" y="16666"/>
                    </a:cubicBezTo>
                    <a:cubicBezTo>
                      <a:pt x="20598" y="17032"/>
                      <a:pt x="19770" y="17335"/>
                      <a:pt x="18895" y="17573"/>
                    </a:cubicBezTo>
                    <a:cubicBezTo>
                      <a:pt x="18306" y="17733"/>
                      <a:pt x="17701" y="17860"/>
                      <a:pt x="17080" y="17892"/>
                    </a:cubicBezTo>
                    <a:cubicBezTo>
                      <a:pt x="16985" y="17892"/>
                      <a:pt x="16905" y="17908"/>
                      <a:pt x="16826" y="17924"/>
                    </a:cubicBezTo>
                    <a:cubicBezTo>
                      <a:pt x="16682" y="17939"/>
                      <a:pt x="16539" y="17971"/>
                      <a:pt x="16396" y="17971"/>
                    </a:cubicBezTo>
                    <a:cubicBezTo>
                      <a:pt x="16318" y="17969"/>
                      <a:pt x="16240" y="17968"/>
                      <a:pt x="16163" y="17968"/>
                    </a:cubicBezTo>
                    <a:cubicBezTo>
                      <a:pt x="16044" y="17968"/>
                      <a:pt x="15925" y="17970"/>
                      <a:pt x="15806" y="17970"/>
                    </a:cubicBezTo>
                    <a:cubicBezTo>
                      <a:pt x="15557" y="17970"/>
                      <a:pt x="15308" y="17961"/>
                      <a:pt x="15059" y="17908"/>
                    </a:cubicBezTo>
                    <a:cubicBezTo>
                      <a:pt x="14933" y="17874"/>
                      <a:pt x="14801" y="17872"/>
                      <a:pt x="14669" y="17872"/>
                    </a:cubicBezTo>
                    <a:cubicBezTo>
                      <a:pt x="14642" y="17872"/>
                      <a:pt x="14616" y="17872"/>
                      <a:pt x="14589" y="17872"/>
                    </a:cubicBezTo>
                    <a:cubicBezTo>
                      <a:pt x="14430" y="17872"/>
                      <a:pt x="14271" y="17868"/>
                      <a:pt x="14120" y="17812"/>
                    </a:cubicBezTo>
                    <a:cubicBezTo>
                      <a:pt x="13531" y="17796"/>
                      <a:pt x="12974" y="17621"/>
                      <a:pt x="12417" y="17510"/>
                    </a:cubicBezTo>
                    <a:cubicBezTo>
                      <a:pt x="11366" y="17287"/>
                      <a:pt x="10363" y="16953"/>
                      <a:pt x="9345" y="16634"/>
                    </a:cubicBezTo>
                    <a:cubicBezTo>
                      <a:pt x="8931" y="16507"/>
                      <a:pt x="8533" y="16316"/>
                      <a:pt x="8135" y="16173"/>
                    </a:cubicBezTo>
                    <a:cubicBezTo>
                      <a:pt x="7275" y="15870"/>
                      <a:pt x="6463" y="15440"/>
                      <a:pt x="5684" y="14979"/>
                    </a:cubicBezTo>
                    <a:cubicBezTo>
                      <a:pt x="5652" y="14963"/>
                      <a:pt x="5636" y="14915"/>
                      <a:pt x="5620" y="14867"/>
                    </a:cubicBezTo>
                    <a:cubicBezTo>
                      <a:pt x="5652" y="14836"/>
                      <a:pt x="5684" y="14804"/>
                      <a:pt x="5715" y="14772"/>
                    </a:cubicBezTo>
                    <a:cubicBezTo>
                      <a:pt x="6543" y="14263"/>
                      <a:pt x="7403" y="13833"/>
                      <a:pt x="8278" y="13403"/>
                    </a:cubicBezTo>
                    <a:cubicBezTo>
                      <a:pt x="8628" y="13228"/>
                      <a:pt x="8978" y="13053"/>
                      <a:pt x="9329" y="12894"/>
                    </a:cubicBezTo>
                    <a:cubicBezTo>
                      <a:pt x="9870" y="12639"/>
                      <a:pt x="10443" y="12400"/>
                      <a:pt x="10984" y="12146"/>
                    </a:cubicBezTo>
                    <a:cubicBezTo>
                      <a:pt x="11653" y="11827"/>
                      <a:pt x="12321" y="11509"/>
                      <a:pt x="12974" y="11191"/>
                    </a:cubicBezTo>
                    <a:cubicBezTo>
                      <a:pt x="13085" y="11143"/>
                      <a:pt x="13197" y="11111"/>
                      <a:pt x="13308" y="11063"/>
                    </a:cubicBezTo>
                    <a:cubicBezTo>
                      <a:pt x="13364" y="11039"/>
                      <a:pt x="13419" y="11027"/>
                      <a:pt x="13475" y="11027"/>
                    </a:cubicBezTo>
                    <a:cubicBezTo>
                      <a:pt x="13531" y="11027"/>
                      <a:pt x="13587" y="11039"/>
                      <a:pt x="13642" y="11063"/>
                    </a:cubicBezTo>
                    <a:cubicBezTo>
                      <a:pt x="14088" y="11222"/>
                      <a:pt x="14565" y="11286"/>
                      <a:pt x="15043" y="11286"/>
                    </a:cubicBezTo>
                    <a:cubicBezTo>
                      <a:pt x="15123" y="11286"/>
                      <a:pt x="15218" y="11318"/>
                      <a:pt x="15298" y="11318"/>
                    </a:cubicBezTo>
                    <a:cubicBezTo>
                      <a:pt x="15441" y="11334"/>
                      <a:pt x="15584" y="11366"/>
                      <a:pt x="15727" y="11366"/>
                    </a:cubicBezTo>
                    <a:cubicBezTo>
                      <a:pt x="16269" y="11374"/>
                      <a:pt x="16810" y="11378"/>
                      <a:pt x="17351" y="11378"/>
                    </a:cubicBezTo>
                    <a:cubicBezTo>
                      <a:pt x="17892" y="11378"/>
                      <a:pt x="18433" y="11374"/>
                      <a:pt x="18975" y="11366"/>
                    </a:cubicBezTo>
                    <a:cubicBezTo>
                      <a:pt x="19102" y="11366"/>
                      <a:pt x="19245" y="11350"/>
                      <a:pt x="19373" y="11334"/>
                    </a:cubicBezTo>
                    <a:cubicBezTo>
                      <a:pt x="19516" y="11318"/>
                      <a:pt x="19659" y="11302"/>
                      <a:pt x="19786" y="11286"/>
                    </a:cubicBezTo>
                    <a:cubicBezTo>
                      <a:pt x="20137" y="11254"/>
                      <a:pt x="20487" y="11222"/>
                      <a:pt x="20821" y="11175"/>
                    </a:cubicBezTo>
                    <a:cubicBezTo>
                      <a:pt x="21171" y="11111"/>
                      <a:pt x="21521" y="11015"/>
                      <a:pt x="21872" y="10936"/>
                    </a:cubicBezTo>
                    <a:cubicBezTo>
                      <a:pt x="22843" y="10697"/>
                      <a:pt x="23782" y="10379"/>
                      <a:pt x="24673" y="9901"/>
                    </a:cubicBezTo>
                    <a:cubicBezTo>
                      <a:pt x="25119" y="9662"/>
                      <a:pt x="25564" y="9376"/>
                      <a:pt x="26010" y="9121"/>
                    </a:cubicBezTo>
                    <a:cubicBezTo>
                      <a:pt x="26042" y="9042"/>
                      <a:pt x="26074" y="8962"/>
                      <a:pt x="26106" y="8882"/>
                    </a:cubicBezTo>
                    <a:cubicBezTo>
                      <a:pt x="26106" y="8819"/>
                      <a:pt x="26090" y="8755"/>
                      <a:pt x="26090" y="8676"/>
                    </a:cubicBezTo>
                    <a:lnTo>
                      <a:pt x="26010" y="8676"/>
                    </a:lnTo>
                    <a:cubicBezTo>
                      <a:pt x="25612" y="8978"/>
                      <a:pt x="25182" y="9201"/>
                      <a:pt x="24721" y="9376"/>
                    </a:cubicBezTo>
                    <a:cubicBezTo>
                      <a:pt x="24259" y="9567"/>
                      <a:pt x="23813" y="9758"/>
                      <a:pt x="23352" y="9917"/>
                    </a:cubicBezTo>
                    <a:cubicBezTo>
                      <a:pt x="22556" y="10188"/>
                      <a:pt x="21744" y="10411"/>
                      <a:pt x="20917" y="10522"/>
                    </a:cubicBezTo>
                    <a:cubicBezTo>
                      <a:pt x="20470" y="10581"/>
                      <a:pt x="20024" y="10683"/>
                      <a:pt x="19565" y="10683"/>
                    </a:cubicBezTo>
                    <a:cubicBezTo>
                      <a:pt x="19533" y="10683"/>
                      <a:pt x="19500" y="10682"/>
                      <a:pt x="19468" y="10681"/>
                    </a:cubicBezTo>
                    <a:cubicBezTo>
                      <a:pt x="19021" y="10757"/>
                      <a:pt x="18578" y="10776"/>
                      <a:pt x="18134" y="10776"/>
                    </a:cubicBezTo>
                    <a:cubicBezTo>
                      <a:pt x="17675" y="10776"/>
                      <a:pt x="17217" y="10755"/>
                      <a:pt x="16756" y="10755"/>
                    </a:cubicBezTo>
                    <a:cubicBezTo>
                      <a:pt x="16631" y="10755"/>
                      <a:pt x="16506" y="10757"/>
                      <a:pt x="16380" y="10761"/>
                    </a:cubicBezTo>
                    <a:cubicBezTo>
                      <a:pt x="16253" y="10761"/>
                      <a:pt x="16125" y="10729"/>
                      <a:pt x="15998" y="10713"/>
                    </a:cubicBezTo>
                    <a:cubicBezTo>
                      <a:pt x="15887" y="10713"/>
                      <a:pt x="15775" y="10681"/>
                      <a:pt x="15664" y="10681"/>
                    </a:cubicBezTo>
                    <a:cubicBezTo>
                      <a:pt x="15615" y="10685"/>
                      <a:pt x="15566" y="10687"/>
                      <a:pt x="15518" y="10687"/>
                    </a:cubicBezTo>
                    <a:cubicBezTo>
                      <a:pt x="15171" y="10687"/>
                      <a:pt x="14831" y="10598"/>
                      <a:pt x="14454" y="10570"/>
                    </a:cubicBezTo>
                    <a:cubicBezTo>
                      <a:pt x="14502" y="10490"/>
                      <a:pt x="14518" y="10442"/>
                      <a:pt x="14565" y="10411"/>
                    </a:cubicBezTo>
                    <a:cubicBezTo>
                      <a:pt x="14645" y="10363"/>
                      <a:pt x="14741" y="10315"/>
                      <a:pt x="14820" y="10267"/>
                    </a:cubicBezTo>
                    <a:cubicBezTo>
                      <a:pt x="15568" y="9917"/>
                      <a:pt x="16269" y="9471"/>
                      <a:pt x="16969" y="9058"/>
                    </a:cubicBezTo>
                    <a:cubicBezTo>
                      <a:pt x="17590" y="8660"/>
                      <a:pt x="18211" y="8262"/>
                      <a:pt x="18815" y="7832"/>
                    </a:cubicBezTo>
                    <a:cubicBezTo>
                      <a:pt x="19436" y="7418"/>
                      <a:pt x="20057" y="6988"/>
                      <a:pt x="20598" y="6479"/>
                    </a:cubicBezTo>
                    <a:cubicBezTo>
                      <a:pt x="20694" y="6399"/>
                      <a:pt x="20789" y="6352"/>
                      <a:pt x="20901" y="6336"/>
                    </a:cubicBezTo>
                    <a:cubicBezTo>
                      <a:pt x="21840" y="6192"/>
                      <a:pt x="22747" y="5986"/>
                      <a:pt x="23622" y="5667"/>
                    </a:cubicBezTo>
                    <a:cubicBezTo>
                      <a:pt x="24387" y="5381"/>
                      <a:pt x="25119" y="5046"/>
                      <a:pt x="25803" y="4585"/>
                    </a:cubicBezTo>
                    <a:cubicBezTo>
                      <a:pt x="26217" y="4314"/>
                      <a:pt x="26631" y="4012"/>
                      <a:pt x="27045" y="3725"/>
                    </a:cubicBezTo>
                    <a:cubicBezTo>
                      <a:pt x="27124" y="3662"/>
                      <a:pt x="27204" y="3614"/>
                      <a:pt x="27268" y="3534"/>
                    </a:cubicBezTo>
                    <a:cubicBezTo>
                      <a:pt x="27283" y="3486"/>
                      <a:pt x="27268" y="3407"/>
                      <a:pt x="27283" y="3280"/>
                    </a:cubicBezTo>
                    <a:lnTo>
                      <a:pt x="27283" y="3280"/>
                    </a:lnTo>
                    <a:cubicBezTo>
                      <a:pt x="27029" y="3423"/>
                      <a:pt x="26838" y="3534"/>
                      <a:pt x="26647" y="3646"/>
                    </a:cubicBezTo>
                    <a:cubicBezTo>
                      <a:pt x="25819" y="4187"/>
                      <a:pt x="24944" y="4617"/>
                      <a:pt x="24020" y="4967"/>
                    </a:cubicBezTo>
                    <a:cubicBezTo>
                      <a:pt x="23400" y="5190"/>
                      <a:pt x="22779" y="5349"/>
                      <a:pt x="22158" y="5524"/>
                    </a:cubicBezTo>
                    <a:cubicBezTo>
                      <a:pt x="22094" y="5540"/>
                      <a:pt x="22015" y="5540"/>
                      <a:pt x="21951" y="5556"/>
                    </a:cubicBezTo>
                    <a:cubicBezTo>
                      <a:pt x="21903" y="5556"/>
                      <a:pt x="21856" y="5540"/>
                      <a:pt x="21776" y="5524"/>
                    </a:cubicBezTo>
                    <a:cubicBezTo>
                      <a:pt x="21856" y="5428"/>
                      <a:pt x="21903" y="5349"/>
                      <a:pt x="21967" y="5285"/>
                    </a:cubicBezTo>
                    <a:cubicBezTo>
                      <a:pt x="22715" y="4537"/>
                      <a:pt x="23479" y="3789"/>
                      <a:pt x="24227" y="3009"/>
                    </a:cubicBezTo>
                    <a:cubicBezTo>
                      <a:pt x="24578" y="2659"/>
                      <a:pt x="24880" y="2245"/>
                      <a:pt x="25214" y="1863"/>
                    </a:cubicBezTo>
                    <a:cubicBezTo>
                      <a:pt x="25676" y="1354"/>
                      <a:pt x="26058" y="780"/>
                      <a:pt x="26440" y="192"/>
                    </a:cubicBezTo>
                    <a:cubicBezTo>
                      <a:pt x="26488" y="144"/>
                      <a:pt x="26488" y="64"/>
                      <a:pt x="26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2" name="Google Shape;1233;p39">
                <a:extLst>
                  <a:ext uri="{FF2B5EF4-FFF2-40B4-BE49-F238E27FC236}">
                    <a16:creationId xmlns:a16="http://schemas.microsoft.com/office/drawing/2014/main" id="{E537A71C-E4B3-6F5E-3FCB-89DA657EB304}"/>
                  </a:ext>
                </a:extLst>
              </p:cNvPr>
              <p:cNvSpPr/>
              <p:nvPr/>
            </p:nvSpPr>
            <p:spPr>
              <a:xfrm>
                <a:off x="5848684" y="3273281"/>
                <a:ext cx="334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7" h="33" extrusionOk="0">
                    <a:moveTo>
                      <a:pt x="1" y="33"/>
                    </a:moveTo>
                    <a:lnTo>
                      <a:pt x="1" y="33"/>
                    </a:lnTo>
                    <a:cubicBezTo>
                      <a:pt x="1" y="17"/>
                      <a:pt x="1" y="17"/>
                      <a:pt x="17" y="1"/>
                    </a:cubicBezTo>
                    <a:cubicBezTo>
                      <a:pt x="1" y="17"/>
                      <a:pt x="1" y="17"/>
                      <a:pt x="1" y="33"/>
                    </a:cubicBezTo>
                    <a:close/>
                  </a:path>
                </a:pathLst>
              </a:custGeom>
              <a:solidFill>
                <a:srgbClr val="5CAC4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3" name="Google Shape;1234;p39">
                <a:extLst>
                  <a:ext uri="{FF2B5EF4-FFF2-40B4-BE49-F238E27FC236}">
                    <a16:creationId xmlns:a16="http://schemas.microsoft.com/office/drawing/2014/main" id="{77EDD5B1-3501-762B-D4BB-A5BB10D05FA7}"/>
                  </a:ext>
                </a:extLst>
              </p:cNvPr>
              <p:cNvSpPr/>
              <p:nvPr/>
            </p:nvSpPr>
            <p:spPr>
              <a:xfrm>
                <a:off x="5498564" y="2643298"/>
                <a:ext cx="336694" cy="589332"/>
              </a:xfrm>
              <a:custGeom>
                <a:avLst/>
                <a:gdLst/>
                <a:ahLst/>
                <a:cxnLst/>
                <a:rect l="l" t="t" r="r" b="b"/>
                <a:pathLst>
                  <a:path w="17128" h="29980" extrusionOk="0">
                    <a:moveTo>
                      <a:pt x="7849" y="0"/>
                    </a:moveTo>
                    <a:cubicBezTo>
                      <a:pt x="7842" y="0"/>
                      <a:pt x="7836" y="2"/>
                      <a:pt x="7832" y="7"/>
                    </a:cubicBezTo>
                    <a:cubicBezTo>
                      <a:pt x="7688" y="182"/>
                      <a:pt x="7656" y="389"/>
                      <a:pt x="7641" y="612"/>
                    </a:cubicBezTo>
                    <a:cubicBezTo>
                      <a:pt x="7625" y="819"/>
                      <a:pt x="7641" y="1042"/>
                      <a:pt x="7561" y="1249"/>
                    </a:cubicBezTo>
                    <a:cubicBezTo>
                      <a:pt x="7545" y="1328"/>
                      <a:pt x="7545" y="1424"/>
                      <a:pt x="7545" y="1503"/>
                    </a:cubicBezTo>
                    <a:cubicBezTo>
                      <a:pt x="7545" y="2013"/>
                      <a:pt x="7545" y="2522"/>
                      <a:pt x="7561" y="3031"/>
                    </a:cubicBezTo>
                    <a:cubicBezTo>
                      <a:pt x="7561" y="3206"/>
                      <a:pt x="7593" y="3397"/>
                      <a:pt x="7625" y="3620"/>
                    </a:cubicBezTo>
                    <a:cubicBezTo>
                      <a:pt x="7561" y="3573"/>
                      <a:pt x="7513" y="3557"/>
                      <a:pt x="7481" y="3509"/>
                    </a:cubicBezTo>
                    <a:cubicBezTo>
                      <a:pt x="7068" y="2856"/>
                      <a:pt x="6590" y="2235"/>
                      <a:pt x="6128" y="1615"/>
                    </a:cubicBezTo>
                    <a:cubicBezTo>
                      <a:pt x="6065" y="1519"/>
                      <a:pt x="5985" y="1440"/>
                      <a:pt x="5906" y="1360"/>
                    </a:cubicBezTo>
                    <a:cubicBezTo>
                      <a:pt x="5699" y="1137"/>
                      <a:pt x="5476" y="930"/>
                      <a:pt x="5301" y="676"/>
                    </a:cubicBezTo>
                    <a:cubicBezTo>
                      <a:pt x="5110" y="421"/>
                      <a:pt x="4839" y="246"/>
                      <a:pt x="4584" y="71"/>
                    </a:cubicBezTo>
                    <a:cubicBezTo>
                      <a:pt x="4505" y="7"/>
                      <a:pt x="4362" y="23"/>
                      <a:pt x="4250" y="7"/>
                    </a:cubicBezTo>
                    <a:cubicBezTo>
                      <a:pt x="4218" y="23"/>
                      <a:pt x="4186" y="23"/>
                      <a:pt x="4155" y="23"/>
                    </a:cubicBezTo>
                    <a:cubicBezTo>
                      <a:pt x="4186" y="87"/>
                      <a:pt x="4186" y="150"/>
                      <a:pt x="4218" y="182"/>
                    </a:cubicBezTo>
                    <a:cubicBezTo>
                      <a:pt x="4632" y="707"/>
                      <a:pt x="5078" y="1201"/>
                      <a:pt x="5476" y="1726"/>
                    </a:cubicBezTo>
                    <a:cubicBezTo>
                      <a:pt x="5746" y="2076"/>
                      <a:pt x="6001" y="2458"/>
                      <a:pt x="6240" y="2824"/>
                    </a:cubicBezTo>
                    <a:cubicBezTo>
                      <a:pt x="6606" y="3397"/>
                      <a:pt x="6956" y="3986"/>
                      <a:pt x="7306" y="4559"/>
                    </a:cubicBezTo>
                    <a:cubicBezTo>
                      <a:pt x="7322" y="4607"/>
                      <a:pt x="7338" y="4671"/>
                      <a:pt x="7370" y="4750"/>
                    </a:cubicBezTo>
                    <a:cubicBezTo>
                      <a:pt x="7083" y="4655"/>
                      <a:pt x="6908" y="4448"/>
                      <a:pt x="6701" y="4305"/>
                    </a:cubicBezTo>
                    <a:cubicBezTo>
                      <a:pt x="6288" y="4002"/>
                      <a:pt x="5858" y="3748"/>
                      <a:pt x="5396" y="3541"/>
                    </a:cubicBezTo>
                    <a:cubicBezTo>
                      <a:pt x="4728" y="3238"/>
                      <a:pt x="4027" y="2984"/>
                      <a:pt x="3311" y="2840"/>
                    </a:cubicBezTo>
                    <a:cubicBezTo>
                      <a:pt x="3056" y="2793"/>
                      <a:pt x="2802" y="2745"/>
                      <a:pt x="2547" y="2697"/>
                    </a:cubicBezTo>
                    <a:cubicBezTo>
                      <a:pt x="2451" y="2681"/>
                      <a:pt x="2356" y="2649"/>
                      <a:pt x="2245" y="2617"/>
                    </a:cubicBezTo>
                    <a:cubicBezTo>
                      <a:pt x="1863" y="2586"/>
                      <a:pt x="1480" y="2554"/>
                      <a:pt x="1098" y="2522"/>
                    </a:cubicBezTo>
                    <a:cubicBezTo>
                      <a:pt x="1019" y="2586"/>
                      <a:pt x="939" y="2649"/>
                      <a:pt x="955" y="2777"/>
                    </a:cubicBezTo>
                    <a:cubicBezTo>
                      <a:pt x="1369" y="2777"/>
                      <a:pt x="1751" y="2888"/>
                      <a:pt x="2165" y="2968"/>
                    </a:cubicBezTo>
                    <a:cubicBezTo>
                      <a:pt x="3184" y="3175"/>
                      <a:pt x="4155" y="3509"/>
                      <a:pt x="5094" y="4002"/>
                    </a:cubicBezTo>
                    <a:cubicBezTo>
                      <a:pt x="5985" y="4464"/>
                      <a:pt x="6829" y="5037"/>
                      <a:pt x="7529" y="5769"/>
                    </a:cubicBezTo>
                    <a:cubicBezTo>
                      <a:pt x="7688" y="5928"/>
                      <a:pt x="7832" y="6087"/>
                      <a:pt x="7991" y="6231"/>
                    </a:cubicBezTo>
                    <a:cubicBezTo>
                      <a:pt x="8229" y="6438"/>
                      <a:pt x="8389" y="6692"/>
                      <a:pt x="8500" y="6979"/>
                    </a:cubicBezTo>
                    <a:cubicBezTo>
                      <a:pt x="8787" y="7663"/>
                      <a:pt x="9089" y="8364"/>
                      <a:pt x="9344" y="9064"/>
                    </a:cubicBezTo>
                    <a:cubicBezTo>
                      <a:pt x="9694" y="10067"/>
                      <a:pt x="10044" y="11086"/>
                      <a:pt x="10378" y="12104"/>
                    </a:cubicBezTo>
                    <a:cubicBezTo>
                      <a:pt x="10617" y="12868"/>
                      <a:pt x="10824" y="13648"/>
                      <a:pt x="11031" y="14412"/>
                    </a:cubicBezTo>
                    <a:cubicBezTo>
                      <a:pt x="10995" y="14432"/>
                      <a:pt x="10965" y="14440"/>
                      <a:pt x="10940" y="14440"/>
                    </a:cubicBezTo>
                    <a:cubicBezTo>
                      <a:pt x="10865" y="14440"/>
                      <a:pt x="10832" y="14369"/>
                      <a:pt x="10808" y="14333"/>
                    </a:cubicBezTo>
                    <a:cubicBezTo>
                      <a:pt x="10458" y="13855"/>
                      <a:pt x="9996" y="13457"/>
                      <a:pt x="9598" y="13027"/>
                    </a:cubicBezTo>
                    <a:cubicBezTo>
                      <a:pt x="8978" y="12391"/>
                      <a:pt x="8277" y="11866"/>
                      <a:pt x="7577" y="11324"/>
                    </a:cubicBezTo>
                    <a:cubicBezTo>
                      <a:pt x="7338" y="11133"/>
                      <a:pt x="7083" y="10974"/>
                      <a:pt x="6845" y="10799"/>
                    </a:cubicBezTo>
                    <a:cubicBezTo>
                      <a:pt x="5858" y="10115"/>
                      <a:pt x="4791" y="9605"/>
                      <a:pt x="3661" y="9239"/>
                    </a:cubicBezTo>
                    <a:cubicBezTo>
                      <a:pt x="3295" y="9112"/>
                      <a:pt x="2913" y="9048"/>
                      <a:pt x="2531" y="8937"/>
                    </a:cubicBezTo>
                    <a:cubicBezTo>
                      <a:pt x="2483" y="8937"/>
                      <a:pt x="2451" y="8889"/>
                      <a:pt x="2420" y="8873"/>
                    </a:cubicBezTo>
                    <a:cubicBezTo>
                      <a:pt x="2181" y="8825"/>
                      <a:pt x="1942" y="8793"/>
                      <a:pt x="1703" y="8730"/>
                    </a:cubicBezTo>
                    <a:cubicBezTo>
                      <a:pt x="1278" y="8633"/>
                      <a:pt x="843" y="8591"/>
                      <a:pt x="406" y="8591"/>
                    </a:cubicBezTo>
                    <a:cubicBezTo>
                      <a:pt x="271" y="8591"/>
                      <a:pt x="135" y="8595"/>
                      <a:pt x="0" y="8602"/>
                    </a:cubicBezTo>
                    <a:cubicBezTo>
                      <a:pt x="0" y="8634"/>
                      <a:pt x="0" y="8682"/>
                      <a:pt x="0" y="8714"/>
                    </a:cubicBezTo>
                    <a:lnTo>
                      <a:pt x="80" y="8778"/>
                    </a:lnTo>
                    <a:cubicBezTo>
                      <a:pt x="669" y="8825"/>
                      <a:pt x="1242" y="8921"/>
                      <a:pt x="1815" y="9096"/>
                    </a:cubicBezTo>
                    <a:cubicBezTo>
                      <a:pt x="2054" y="9160"/>
                      <a:pt x="2276" y="9239"/>
                      <a:pt x="2515" y="9303"/>
                    </a:cubicBezTo>
                    <a:cubicBezTo>
                      <a:pt x="3613" y="9605"/>
                      <a:pt x="4664" y="10051"/>
                      <a:pt x="5635" y="10656"/>
                    </a:cubicBezTo>
                    <a:cubicBezTo>
                      <a:pt x="6463" y="11165"/>
                      <a:pt x="7227" y="11770"/>
                      <a:pt x="7975" y="12375"/>
                    </a:cubicBezTo>
                    <a:cubicBezTo>
                      <a:pt x="8707" y="12948"/>
                      <a:pt x="9376" y="13585"/>
                      <a:pt x="10028" y="14237"/>
                    </a:cubicBezTo>
                    <a:cubicBezTo>
                      <a:pt x="10442" y="14667"/>
                      <a:pt x="10792" y="15129"/>
                      <a:pt x="11142" y="15606"/>
                    </a:cubicBezTo>
                    <a:cubicBezTo>
                      <a:pt x="11286" y="15797"/>
                      <a:pt x="11365" y="15972"/>
                      <a:pt x="11381" y="16195"/>
                    </a:cubicBezTo>
                    <a:cubicBezTo>
                      <a:pt x="11445" y="16816"/>
                      <a:pt x="11540" y="17421"/>
                      <a:pt x="11620" y="18041"/>
                    </a:cubicBezTo>
                    <a:cubicBezTo>
                      <a:pt x="11620" y="18073"/>
                      <a:pt x="11636" y="18105"/>
                      <a:pt x="11636" y="18121"/>
                    </a:cubicBezTo>
                    <a:cubicBezTo>
                      <a:pt x="11652" y="18965"/>
                      <a:pt x="11763" y="19792"/>
                      <a:pt x="11731" y="20636"/>
                    </a:cubicBezTo>
                    <a:cubicBezTo>
                      <a:pt x="11731" y="20843"/>
                      <a:pt x="11763" y="21066"/>
                      <a:pt x="11795" y="21273"/>
                    </a:cubicBezTo>
                    <a:cubicBezTo>
                      <a:pt x="11795" y="21384"/>
                      <a:pt x="11795" y="21480"/>
                      <a:pt x="11795" y="21575"/>
                    </a:cubicBezTo>
                    <a:cubicBezTo>
                      <a:pt x="11811" y="22260"/>
                      <a:pt x="11811" y="22944"/>
                      <a:pt x="11795" y="23613"/>
                    </a:cubicBezTo>
                    <a:cubicBezTo>
                      <a:pt x="11795" y="23979"/>
                      <a:pt x="11731" y="24329"/>
                      <a:pt x="11699" y="24711"/>
                    </a:cubicBezTo>
                    <a:cubicBezTo>
                      <a:pt x="11652" y="24663"/>
                      <a:pt x="11620" y="24631"/>
                      <a:pt x="11604" y="24599"/>
                    </a:cubicBezTo>
                    <a:cubicBezTo>
                      <a:pt x="11079" y="23278"/>
                      <a:pt x="10283" y="22100"/>
                      <a:pt x="9439" y="20970"/>
                    </a:cubicBezTo>
                    <a:cubicBezTo>
                      <a:pt x="8850" y="20190"/>
                      <a:pt x="8229" y="19442"/>
                      <a:pt x="7529" y="18790"/>
                    </a:cubicBezTo>
                    <a:cubicBezTo>
                      <a:pt x="6908" y="18217"/>
                      <a:pt x="6256" y="17691"/>
                      <a:pt x="5524" y="17277"/>
                    </a:cubicBezTo>
                    <a:cubicBezTo>
                      <a:pt x="5492" y="17262"/>
                      <a:pt x="5476" y="17246"/>
                      <a:pt x="5460" y="17230"/>
                    </a:cubicBezTo>
                    <a:cubicBezTo>
                      <a:pt x="4871" y="16911"/>
                      <a:pt x="4282" y="16625"/>
                      <a:pt x="3661" y="16402"/>
                    </a:cubicBezTo>
                    <a:cubicBezTo>
                      <a:pt x="3263" y="16259"/>
                      <a:pt x="2865" y="16084"/>
                      <a:pt x="2436" y="16068"/>
                    </a:cubicBezTo>
                    <a:lnTo>
                      <a:pt x="2436" y="16068"/>
                    </a:lnTo>
                    <a:cubicBezTo>
                      <a:pt x="2404" y="16195"/>
                      <a:pt x="2483" y="16275"/>
                      <a:pt x="2579" y="16354"/>
                    </a:cubicBezTo>
                    <a:cubicBezTo>
                      <a:pt x="2818" y="16434"/>
                      <a:pt x="3072" y="16497"/>
                      <a:pt x="3311" y="16593"/>
                    </a:cubicBezTo>
                    <a:cubicBezTo>
                      <a:pt x="4266" y="17007"/>
                      <a:pt x="5173" y="17500"/>
                      <a:pt x="5985" y="18169"/>
                    </a:cubicBezTo>
                    <a:cubicBezTo>
                      <a:pt x="6542" y="18599"/>
                      <a:pt x="7068" y="19060"/>
                      <a:pt x="7513" y="19633"/>
                    </a:cubicBezTo>
                    <a:cubicBezTo>
                      <a:pt x="7863" y="20063"/>
                      <a:pt x="8229" y="20461"/>
                      <a:pt x="8580" y="20891"/>
                    </a:cubicBezTo>
                    <a:cubicBezTo>
                      <a:pt x="9503" y="22037"/>
                      <a:pt x="10362" y="23231"/>
                      <a:pt x="10983" y="24584"/>
                    </a:cubicBezTo>
                    <a:cubicBezTo>
                      <a:pt x="11206" y="25077"/>
                      <a:pt x="11397" y="25602"/>
                      <a:pt x="11604" y="26096"/>
                    </a:cubicBezTo>
                    <a:cubicBezTo>
                      <a:pt x="11636" y="26159"/>
                      <a:pt x="11636" y="26223"/>
                      <a:pt x="11636" y="26271"/>
                    </a:cubicBezTo>
                    <a:cubicBezTo>
                      <a:pt x="11620" y="26621"/>
                      <a:pt x="11604" y="26955"/>
                      <a:pt x="11588" y="27305"/>
                    </a:cubicBezTo>
                    <a:cubicBezTo>
                      <a:pt x="11572" y="27401"/>
                      <a:pt x="11556" y="27481"/>
                      <a:pt x="11556" y="27560"/>
                    </a:cubicBezTo>
                    <a:cubicBezTo>
                      <a:pt x="11524" y="27974"/>
                      <a:pt x="11493" y="28372"/>
                      <a:pt x="11461" y="28770"/>
                    </a:cubicBezTo>
                    <a:cubicBezTo>
                      <a:pt x="11429" y="29056"/>
                      <a:pt x="11381" y="29343"/>
                      <a:pt x="11349" y="29629"/>
                    </a:cubicBezTo>
                    <a:cubicBezTo>
                      <a:pt x="11620" y="29741"/>
                      <a:pt x="11891" y="29868"/>
                      <a:pt x="12161" y="29980"/>
                    </a:cubicBezTo>
                    <a:cubicBezTo>
                      <a:pt x="12257" y="29964"/>
                      <a:pt x="12320" y="29916"/>
                      <a:pt x="12320" y="29820"/>
                    </a:cubicBezTo>
                    <a:cubicBezTo>
                      <a:pt x="12352" y="29454"/>
                      <a:pt x="12352" y="29088"/>
                      <a:pt x="12432" y="28738"/>
                    </a:cubicBezTo>
                    <a:cubicBezTo>
                      <a:pt x="12527" y="28324"/>
                      <a:pt x="12448" y="27910"/>
                      <a:pt x="12575" y="27496"/>
                    </a:cubicBezTo>
                    <a:cubicBezTo>
                      <a:pt x="12607" y="27385"/>
                      <a:pt x="12591" y="27242"/>
                      <a:pt x="12591" y="27114"/>
                    </a:cubicBezTo>
                    <a:cubicBezTo>
                      <a:pt x="12591" y="26907"/>
                      <a:pt x="12575" y="26716"/>
                      <a:pt x="12655" y="26510"/>
                    </a:cubicBezTo>
                    <a:cubicBezTo>
                      <a:pt x="12670" y="26494"/>
                      <a:pt x="12670" y="26462"/>
                      <a:pt x="12670" y="26430"/>
                    </a:cubicBezTo>
                    <a:cubicBezTo>
                      <a:pt x="12607" y="25873"/>
                      <a:pt x="12893" y="25427"/>
                      <a:pt x="13100" y="24966"/>
                    </a:cubicBezTo>
                    <a:cubicBezTo>
                      <a:pt x="13323" y="24472"/>
                      <a:pt x="13562" y="23995"/>
                      <a:pt x="13817" y="23533"/>
                    </a:cubicBezTo>
                    <a:cubicBezTo>
                      <a:pt x="14342" y="22594"/>
                      <a:pt x="14819" y="21639"/>
                      <a:pt x="15408" y="20763"/>
                    </a:cubicBezTo>
                    <a:cubicBezTo>
                      <a:pt x="15838" y="20127"/>
                      <a:pt x="16220" y="19458"/>
                      <a:pt x="16618" y="18806"/>
                    </a:cubicBezTo>
                    <a:cubicBezTo>
                      <a:pt x="16713" y="18646"/>
                      <a:pt x="16841" y="18503"/>
                      <a:pt x="16952" y="18360"/>
                    </a:cubicBezTo>
                    <a:cubicBezTo>
                      <a:pt x="17111" y="18137"/>
                      <a:pt x="17127" y="18073"/>
                      <a:pt x="17064" y="17691"/>
                    </a:cubicBezTo>
                    <a:lnTo>
                      <a:pt x="17064" y="17691"/>
                    </a:lnTo>
                    <a:cubicBezTo>
                      <a:pt x="16936" y="17771"/>
                      <a:pt x="16825" y="17866"/>
                      <a:pt x="16761" y="17994"/>
                    </a:cubicBezTo>
                    <a:cubicBezTo>
                      <a:pt x="16045" y="18933"/>
                      <a:pt x="15329" y="19872"/>
                      <a:pt x="14708" y="20875"/>
                    </a:cubicBezTo>
                    <a:cubicBezTo>
                      <a:pt x="14326" y="21464"/>
                      <a:pt x="13944" y="22069"/>
                      <a:pt x="13626" y="22689"/>
                    </a:cubicBezTo>
                    <a:cubicBezTo>
                      <a:pt x="13403" y="23135"/>
                      <a:pt x="13164" y="23565"/>
                      <a:pt x="12925" y="23995"/>
                    </a:cubicBezTo>
                    <a:cubicBezTo>
                      <a:pt x="12909" y="24026"/>
                      <a:pt x="12877" y="24058"/>
                      <a:pt x="12846" y="24090"/>
                    </a:cubicBezTo>
                    <a:cubicBezTo>
                      <a:pt x="12734" y="24074"/>
                      <a:pt x="12766" y="23979"/>
                      <a:pt x="12766" y="23915"/>
                    </a:cubicBezTo>
                    <a:cubicBezTo>
                      <a:pt x="12766" y="23024"/>
                      <a:pt x="12766" y="22132"/>
                      <a:pt x="12766" y="21225"/>
                    </a:cubicBezTo>
                    <a:cubicBezTo>
                      <a:pt x="12766" y="21066"/>
                      <a:pt x="12718" y="20891"/>
                      <a:pt x="12702" y="20716"/>
                    </a:cubicBezTo>
                    <a:cubicBezTo>
                      <a:pt x="12686" y="20604"/>
                      <a:pt x="12686" y="20493"/>
                      <a:pt x="12686" y="20365"/>
                    </a:cubicBezTo>
                    <a:cubicBezTo>
                      <a:pt x="12670" y="20047"/>
                      <a:pt x="12686" y="19713"/>
                      <a:pt x="12670" y="19379"/>
                    </a:cubicBezTo>
                    <a:cubicBezTo>
                      <a:pt x="12670" y="19219"/>
                      <a:pt x="12639" y="19060"/>
                      <a:pt x="12623" y="18901"/>
                    </a:cubicBezTo>
                    <a:cubicBezTo>
                      <a:pt x="12607" y="18853"/>
                      <a:pt x="12591" y="18790"/>
                      <a:pt x="12591" y="18742"/>
                    </a:cubicBezTo>
                    <a:cubicBezTo>
                      <a:pt x="12639" y="18296"/>
                      <a:pt x="12527" y="17866"/>
                      <a:pt x="12495" y="17437"/>
                    </a:cubicBezTo>
                    <a:cubicBezTo>
                      <a:pt x="12448" y="16943"/>
                      <a:pt x="12352" y="16450"/>
                      <a:pt x="12273" y="15956"/>
                    </a:cubicBezTo>
                    <a:cubicBezTo>
                      <a:pt x="12193" y="15336"/>
                      <a:pt x="12002" y="14715"/>
                      <a:pt x="12066" y="14078"/>
                    </a:cubicBezTo>
                    <a:cubicBezTo>
                      <a:pt x="12082" y="13919"/>
                      <a:pt x="12113" y="13760"/>
                      <a:pt x="12129" y="13601"/>
                    </a:cubicBezTo>
                    <a:cubicBezTo>
                      <a:pt x="12129" y="13569"/>
                      <a:pt x="12161" y="13521"/>
                      <a:pt x="12145" y="13473"/>
                    </a:cubicBezTo>
                    <a:cubicBezTo>
                      <a:pt x="12113" y="12980"/>
                      <a:pt x="12225" y="12502"/>
                      <a:pt x="12257" y="12009"/>
                    </a:cubicBezTo>
                    <a:cubicBezTo>
                      <a:pt x="12257" y="11770"/>
                      <a:pt x="12288" y="11531"/>
                      <a:pt x="12336" y="11292"/>
                    </a:cubicBezTo>
                    <a:cubicBezTo>
                      <a:pt x="12416" y="10863"/>
                      <a:pt x="12495" y="10433"/>
                      <a:pt x="12591" y="10019"/>
                    </a:cubicBezTo>
                    <a:cubicBezTo>
                      <a:pt x="12702" y="9494"/>
                      <a:pt x="12798" y="8969"/>
                      <a:pt x="12941" y="8459"/>
                    </a:cubicBezTo>
                    <a:cubicBezTo>
                      <a:pt x="13164" y="7679"/>
                      <a:pt x="13403" y="6883"/>
                      <a:pt x="13641" y="6103"/>
                    </a:cubicBezTo>
                    <a:cubicBezTo>
                      <a:pt x="13657" y="6072"/>
                      <a:pt x="13689" y="6040"/>
                      <a:pt x="13721" y="6008"/>
                    </a:cubicBezTo>
                    <a:cubicBezTo>
                      <a:pt x="13753" y="5881"/>
                      <a:pt x="13785" y="5753"/>
                      <a:pt x="13817" y="5626"/>
                    </a:cubicBezTo>
                    <a:cubicBezTo>
                      <a:pt x="13785" y="5546"/>
                      <a:pt x="13737" y="5483"/>
                      <a:pt x="13705" y="5403"/>
                    </a:cubicBezTo>
                    <a:cubicBezTo>
                      <a:pt x="13530" y="5499"/>
                      <a:pt x="13498" y="5674"/>
                      <a:pt x="13419" y="5833"/>
                    </a:cubicBezTo>
                    <a:cubicBezTo>
                      <a:pt x="13100" y="6581"/>
                      <a:pt x="12798" y="7361"/>
                      <a:pt x="12559" y="8141"/>
                    </a:cubicBezTo>
                    <a:cubicBezTo>
                      <a:pt x="12336" y="8905"/>
                      <a:pt x="12145" y="9669"/>
                      <a:pt x="11986" y="10449"/>
                    </a:cubicBezTo>
                    <a:cubicBezTo>
                      <a:pt x="11906" y="10799"/>
                      <a:pt x="11827" y="11149"/>
                      <a:pt x="11763" y="11499"/>
                    </a:cubicBezTo>
                    <a:cubicBezTo>
                      <a:pt x="11747" y="11547"/>
                      <a:pt x="11731" y="11611"/>
                      <a:pt x="11731" y="11659"/>
                    </a:cubicBezTo>
                    <a:cubicBezTo>
                      <a:pt x="11684" y="12041"/>
                      <a:pt x="11652" y="12407"/>
                      <a:pt x="11620" y="12789"/>
                    </a:cubicBezTo>
                    <a:cubicBezTo>
                      <a:pt x="11461" y="12709"/>
                      <a:pt x="11461" y="12550"/>
                      <a:pt x="11413" y="12423"/>
                    </a:cubicBezTo>
                    <a:cubicBezTo>
                      <a:pt x="11270" y="11961"/>
                      <a:pt x="11142" y="11515"/>
                      <a:pt x="10983" y="11054"/>
                    </a:cubicBezTo>
                    <a:cubicBezTo>
                      <a:pt x="10649" y="10083"/>
                      <a:pt x="10299" y="9096"/>
                      <a:pt x="9885" y="8141"/>
                    </a:cubicBezTo>
                    <a:cubicBezTo>
                      <a:pt x="9582" y="7456"/>
                      <a:pt x="9264" y="6772"/>
                      <a:pt x="8946" y="6103"/>
                    </a:cubicBezTo>
                    <a:cubicBezTo>
                      <a:pt x="8771" y="5737"/>
                      <a:pt x="8564" y="5387"/>
                      <a:pt x="8373" y="5037"/>
                    </a:cubicBezTo>
                    <a:cubicBezTo>
                      <a:pt x="8293" y="4910"/>
                      <a:pt x="8261" y="4766"/>
                      <a:pt x="8245" y="4623"/>
                    </a:cubicBezTo>
                    <a:cubicBezTo>
                      <a:pt x="8182" y="4225"/>
                      <a:pt x="8086" y="3827"/>
                      <a:pt x="8007" y="3445"/>
                    </a:cubicBezTo>
                    <a:cubicBezTo>
                      <a:pt x="8007" y="3413"/>
                      <a:pt x="7991" y="3382"/>
                      <a:pt x="7991" y="3350"/>
                    </a:cubicBezTo>
                    <a:cubicBezTo>
                      <a:pt x="7959" y="2888"/>
                      <a:pt x="7911" y="2442"/>
                      <a:pt x="7895" y="1981"/>
                    </a:cubicBezTo>
                    <a:cubicBezTo>
                      <a:pt x="7879" y="1328"/>
                      <a:pt x="7895" y="676"/>
                      <a:pt x="7895" y="23"/>
                    </a:cubicBezTo>
                    <a:cubicBezTo>
                      <a:pt x="7884" y="12"/>
                      <a:pt x="7865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4" name="Google Shape;1235;p39">
                <a:extLst>
                  <a:ext uri="{FF2B5EF4-FFF2-40B4-BE49-F238E27FC236}">
                    <a16:creationId xmlns:a16="http://schemas.microsoft.com/office/drawing/2014/main" id="{AFAC136B-39F9-4AAB-84B6-F9E410C77795}"/>
                  </a:ext>
                </a:extLst>
              </p:cNvPr>
              <p:cNvSpPr/>
              <p:nvPr/>
            </p:nvSpPr>
            <p:spPr>
              <a:xfrm>
                <a:off x="5024838" y="3288929"/>
                <a:ext cx="334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" extrusionOk="0">
                    <a:moveTo>
                      <a:pt x="16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lnTo>
                      <a:pt x="16" y="1"/>
                    </a:lnTo>
                    <a:cubicBezTo>
                      <a:pt x="16" y="1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5" name="Google Shape;1236;p39">
                <a:extLst>
                  <a:ext uri="{FF2B5EF4-FFF2-40B4-BE49-F238E27FC236}">
                    <a16:creationId xmlns:a16="http://schemas.microsoft.com/office/drawing/2014/main" id="{3607DEC8-C5F7-C06E-5D0E-8A84C8208BE5}"/>
                  </a:ext>
                </a:extLst>
              </p:cNvPr>
              <p:cNvSpPr/>
              <p:nvPr/>
            </p:nvSpPr>
            <p:spPr>
              <a:xfrm>
                <a:off x="5653760" y="2643730"/>
                <a:ext cx="114230" cy="25096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12767" extrusionOk="0">
                    <a:moveTo>
                      <a:pt x="0" y="1"/>
                    </a:moveTo>
                    <a:cubicBezTo>
                      <a:pt x="0" y="654"/>
                      <a:pt x="0" y="1306"/>
                      <a:pt x="16" y="1959"/>
                    </a:cubicBezTo>
                    <a:cubicBezTo>
                      <a:pt x="16" y="2420"/>
                      <a:pt x="64" y="2882"/>
                      <a:pt x="96" y="3344"/>
                    </a:cubicBezTo>
                    <a:cubicBezTo>
                      <a:pt x="96" y="3360"/>
                      <a:pt x="112" y="3391"/>
                      <a:pt x="112" y="3423"/>
                    </a:cubicBezTo>
                    <a:cubicBezTo>
                      <a:pt x="191" y="3821"/>
                      <a:pt x="287" y="4203"/>
                      <a:pt x="350" y="4601"/>
                    </a:cubicBezTo>
                    <a:cubicBezTo>
                      <a:pt x="366" y="4744"/>
                      <a:pt x="398" y="4888"/>
                      <a:pt x="478" y="5015"/>
                    </a:cubicBezTo>
                    <a:cubicBezTo>
                      <a:pt x="669" y="5365"/>
                      <a:pt x="876" y="5715"/>
                      <a:pt x="1051" y="6081"/>
                    </a:cubicBezTo>
                    <a:cubicBezTo>
                      <a:pt x="1369" y="6750"/>
                      <a:pt x="1687" y="7434"/>
                      <a:pt x="1990" y="8119"/>
                    </a:cubicBezTo>
                    <a:cubicBezTo>
                      <a:pt x="2404" y="9074"/>
                      <a:pt x="2754" y="10061"/>
                      <a:pt x="3088" y="11032"/>
                    </a:cubicBezTo>
                    <a:cubicBezTo>
                      <a:pt x="3247" y="11493"/>
                      <a:pt x="3375" y="11955"/>
                      <a:pt x="3518" y="12401"/>
                    </a:cubicBezTo>
                    <a:cubicBezTo>
                      <a:pt x="3566" y="12528"/>
                      <a:pt x="3566" y="12687"/>
                      <a:pt x="3725" y="12767"/>
                    </a:cubicBezTo>
                    <a:cubicBezTo>
                      <a:pt x="3757" y="12385"/>
                      <a:pt x="3789" y="12019"/>
                      <a:pt x="3836" y="11653"/>
                    </a:cubicBezTo>
                    <a:cubicBezTo>
                      <a:pt x="3836" y="11589"/>
                      <a:pt x="3852" y="11541"/>
                      <a:pt x="3868" y="11477"/>
                    </a:cubicBezTo>
                    <a:cubicBezTo>
                      <a:pt x="3932" y="11127"/>
                      <a:pt x="4011" y="10777"/>
                      <a:pt x="4091" y="10427"/>
                    </a:cubicBezTo>
                    <a:cubicBezTo>
                      <a:pt x="4250" y="9647"/>
                      <a:pt x="4441" y="8883"/>
                      <a:pt x="4664" y="8119"/>
                    </a:cubicBezTo>
                    <a:cubicBezTo>
                      <a:pt x="4919" y="7339"/>
                      <a:pt x="5205" y="6575"/>
                      <a:pt x="5524" y="5811"/>
                    </a:cubicBezTo>
                    <a:cubicBezTo>
                      <a:pt x="5603" y="5652"/>
                      <a:pt x="5635" y="5477"/>
                      <a:pt x="5810" y="5381"/>
                    </a:cubicBezTo>
                    <a:cubicBezTo>
                      <a:pt x="4998" y="3933"/>
                      <a:pt x="3996" y="2643"/>
                      <a:pt x="2722" y="1561"/>
                    </a:cubicBezTo>
                    <a:cubicBezTo>
                      <a:pt x="2133" y="1051"/>
                      <a:pt x="1481" y="622"/>
                      <a:pt x="764" y="287"/>
                    </a:cubicBezTo>
                    <a:cubicBezTo>
                      <a:pt x="526" y="176"/>
                      <a:pt x="255" y="9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" name="Google Shape;1237;p39">
                <a:extLst>
                  <a:ext uri="{FF2B5EF4-FFF2-40B4-BE49-F238E27FC236}">
                    <a16:creationId xmlns:a16="http://schemas.microsoft.com/office/drawing/2014/main" id="{4B035F38-022B-8AAB-26FA-2D63E43702DA}"/>
                  </a:ext>
                </a:extLst>
              </p:cNvPr>
              <p:cNvSpPr/>
              <p:nvPr/>
            </p:nvSpPr>
            <p:spPr>
              <a:xfrm>
                <a:off x="5520148" y="2643730"/>
                <a:ext cx="123292" cy="92960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729" extrusionOk="0">
                    <a:moveTo>
                      <a:pt x="3057" y="1"/>
                    </a:moveTo>
                    <a:cubicBezTo>
                      <a:pt x="2452" y="208"/>
                      <a:pt x="1895" y="510"/>
                      <a:pt x="1401" y="940"/>
                    </a:cubicBezTo>
                    <a:cubicBezTo>
                      <a:pt x="828" y="1354"/>
                      <a:pt x="351" y="1879"/>
                      <a:pt x="0" y="2500"/>
                    </a:cubicBezTo>
                    <a:cubicBezTo>
                      <a:pt x="382" y="2532"/>
                      <a:pt x="765" y="2564"/>
                      <a:pt x="1147" y="2595"/>
                    </a:cubicBezTo>
                    <a:cubicBezTo>
                      <a:pt x="1258" y="2627"/>
                      <a:pt x="1353" y="2659"/>
                      <a:pt x="1449" y="2675"/>
                    </a:cubicBezTo>
                    <a:cubicBezTo>
                      <a:pt x="1704" y="2723"/>
                      <a:pt x="1958" y="2771"/>
                      <a:pt x="2213" y="2818"/>
                    </a:cubicBezTo>
                    <a:cubicBezTo>
                      <a:pt x="2929" y="2962"/>
                      <a:pt x="3630" y="3216"/>
                      <a:pt x="4298" y="3519"/>
                    </a:cubicBezTo>
                    <a:cubicBezTo>
                      <a:pt x="4760" y="3742"/>
                      <a:pt x="5190" y="3980"/>
                      <a:pt x="5603" y="4283"/>
                    </a:cubicBezTo>
                    <a:cubicBezTo>
                      <a:pt x="5810" y="4426"/>
                      <a:pt x="5985" y="4633"/>
                      <a:pt x="6272" y="4728"/>
                    </a:cubicBezTo>
                    <a:cubicBezTo>
                      <a:pt x="6240" y="4649"/>
                      <a:pt x="6240" y="4585"/>
                      <a:pt x="6208" y="4553"/>
                    </a:cubicBezTo>
                    <a:cubicBezTo>
                      <a:pt x="5858" y="3964"/>
                      <a:pt x="5508" y="3375"/>
                      <a:pt x="5142" y="2818"/>
                    </a:cubicBezTo>
                    <a:cubicBezTo>
                      <a:pt x="4903" y="2436"/>
                      <a:pt x="4664" y="2054"/>
                      <a:pt x="4378" y="1704"/>
                    </a:cubicBezTo>
                    <a:cubicBezTo>
                      <a:pt x="3980" y="1179"/>
                      <a:pt x="3534" y="685"/>
                      <a:pt x="3120" y="160"/>
                    </a:cubicBezTo>
                    <a:cubicBezTo>
                      <a:pt x="3088" y="128"/>
                      <a:pt x="3088" y="65"/>
                      <a:pt x="30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7" name="Google Shape;1238;p39">
                <a:extLst>
                  <a:ext uri="{FF2B5EF4-FFF2-40B4-BE49-F238E27FC236}">
                    <a16:creationId xmlns:a16="http://schemas.microsoft.com/office/drawing/2014/main" id="{8CCF72C7-99B8-DD60-2386-B58318E49245}"/>
                  </a:ext>
                </a:extLst>
              </p:cNvPr>
              <p:cNvSpPr/>
              <p:nvPr/>
            </p:nvSpPr>
            <p:spPr>
              <a:xfrm>
                <a:off x="6278928" y="2921904"/>
                <a:ext cx="89186" cy="86061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4378" extrusionOk="0">
                    <a:moveTo>
                      <a:pt x="4537" y="1"/>
                    </a:moveTo>
                    <a:lnTo>
                      <a:pt x="4537" y="1"/>
                    </a:lnTo>
                    <a:cubicBezTo>
                      <a:pt x="4425" y="16"/>
                      <a:pt x="4330" y="16"/>
                      <a:pt x="4234" y="48"/>
                    </a:cubicBezTo>
                    <a:cubicBezTo>
                      <a:pt x="3805" y="176"/>
                      <a:pt x="3375" y="303"/>
                      <a:pt x="2945" y="430"/>
                    </a:cubicBezTo>
                    <a:cubicBezTo>
                      <a:pt x="2276" y="637"/>
                      <a:pt x="1624" y="844"/>
                      <a:pt x="955" y="1051"/>
                    </a:cubicBezTo>
                    <a:cubicBezTo>
                      <a:pt x="939" y="1242"/>
                      <a:pt x="924" y="1449"/>
                      <a:pt x="892" y="1640"/>
                    </a:cubicBezTo>
                    <a:cubicBezTo>
                      <a:pt x="844" y="1911"/>
                      <a:pt x="796" y="2181"/>
                      <a:pt x="732" y="2452"/>
                    </a:cubicBezTo>
                    <a:cubicBezTo>
                      <a:pt x="589" y="3057"/>
                      <a:pt x="382" y="3646"/>
                      <a:pt x="96" y="4203"/>
                    </a:cubicBezTo>
                    <a:cubicBezTo>
                      <a:pt x="64" y="4251"/>
                      <a:pt x="0" y="4314"/>
                      <a:pt x="96" y="4378"/>
                    </a:cubicBezTo>
                    <a:cubicBezTo>
                      <a:pt x="175" y="4330"/>
                      <a:pt x="271" y="4282"/>
                      <a:pt x="350" y="4219"/>
                    </a:cubicBezTo>
                    <a:cubicBezTo>
                      <a:pt x="828" y="3757"/>
                      <a:pt x="1321" y="3311"/>
                      <a:pt x="1799" y="2850"/>
                    </a:cubicBezTo>
                    <a:cubicBezTo>
                      <a:pt x="2754" y="1942"/>
                      <a:pt x="3661" y="987"/>
                      <a:pt x="4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8" name="Google Shape;1239;p39">
                <a:extLst>
                  <a:ext uri="{FF2B5EF4-FFF2-40B4-BE49-F238E27FC236}">
                    <a16:creationId xmlns:a16="http://schemas.microsoft.com/office/drawing/2014/main" id="{22293A98-8C78-3F81-3678-246403C40FBB}"/>
                  </a:ext>
                </a:extLst>
              </p:cNvPr>
              <p:cNvSpPr/>
              <p:nvPr/>
            </p:nvSpPr>
            <p:spPr>
              <a:xfrm>
                <a:off x="5582109" y="2637086"/>
                <a:ext cx="70413" cy="7739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937" extrusionOk="0">
                    <a:moveTo>
                      <a:pt x="1775" y="1"/>
                    </a:moveTo>
                    <a:cubicBezTo>
                      <a:pt x="1414" y="1"/>
                      <a:pt x="1051" y="38"/>
                      <a:pt x="685" y="116"/>
                    </a:cubicBezTo>
                    <a:cubicBezTo>
                      <a:pt x="446" y="164"/>
                      <a:pt x="207" y="196"/>
                      <a:pt x="0" y="323"/>
                    </a:cubicBezTo>
                    <a:cubicBezTo>
                      <a:pt x="112" y="339"/>
                      <a:pt x="239" y="323"/>
                      <a:pt x="334" y="387"/>
                    </a:cubicBezTo>
                    <a:cubicBezTo>
                      <a:pt x="589" y="562"/>
                      <a:pt x="860" y="737"/>
                      <a:pt x="1051" y="1007"/>
                    </a:cubicBezTo>
                    <a:cubicBezTo>
                      <a:pt x="1210" y="1262"/>
                      <a:pt x="1449" y="1453"/>
                      <a:pt x="1656" y="1676"/>
                    </a:cubicBezTo>
                    <a:cubicBezTo>
                      <a:pt x="1735" y="1756"/>
                      <a:pt x="1815" y="1835"/>
                      <a:pt x="1878" y="1931"/>
                    </a:cubicBezTo>
                    <a:cubicBezTo>
                      <a:pt x="2340" y="2551"/>
                      <a:pt x="2818" y="3172"/>
                      <a:pt x="3231" y="3825"/>
                    </a:cubicBezTo>
                    <a:cubicBezTo>
                      <a:pt x="3263" y="3873"/>
                      <a:pt x="3311" y="3889"/>
                      <a:pt x="3375" y="3936"/>
                    </a:cubicBezTo>
                    <a:cubicBezTo>
                      <a:pt x="3343" y="3713"/>
                      <a:pt x="3311" y="3522"/>
                      <a:pt x="3311" y="3347"/>
                    </a:cubicBezTo>
                    <a:cubicBezTo>
                      <a:pt x="3295" y="2838"/>
                      <a:pt x="3295" y="2329"/>
                      <a:pt x="3295" y="1819"/>
                    </a:cubicBezTo>
                    <a:cubicBezTo>
                      <a:pt x="3295" y="1740"/>
                      <a:pt x="3279" y="1644"/>
                      <a:pt x="3311" y="1565"/>
                    </a:cubicBezTo>
                    <a:cubicBezTo>
                      <a:pt x="3391" y="1358"/>
                      <a:pt x="3375" y="1135"/>
                      <a:pt x="3391" y="928"/>
                    </a:cubicBezTo>
                    <a:cubicBezTo>
                      <a:pt x="3406" y="721"/>
                      <a:pt x="3438" y="498"/>
                      <a:pt x="3582" y="323"/>
                    </a:cubicBezTo>
                    <a:lnTo>
                      <a:pt x="3566" y="323"/>
                    </a:lnTo>
                    <a:cubicBezTo>
                      <a:pt x="3566" y="307"/>
                      <a:pt x="3550" y="291"/>
                      <a:pt x="3534" y="291"/>
                    </a:cubicBezTo>
                    <a:cubicBezTo>
                      <a:pt x="2959" y="103"/>
                      <a:pt x="2371" y="1"/>
                      <a:pt x="1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9" name="Google Shape;1240;p39">
                <a:extLst>
                  <a:ext uri="{FF2B5EF4-FFF2-40B4-BE49-F238E27FC236}">
                    <a16:creationId xmlns:a16="http://schemas.microsoft.com/office/drawing/2014/main" id="{51DC93C9-FC4C-9600-5D60-81FD7BA4FA9D}"/>
                  </a:ext>
                </a:extLst>
              </p:cNvPr>
              <p:cNvSpPr/>
              <p:nvPr/>
            </p:nvSpPr>
            <p:spPr>
              <a:xfrm>
                <a:off x="5830855" y="3085867"/>
                <a:ext cx="32553" cy="50087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548" extrusionOk="0">
                    <a:moveTo>
                      <a:pt x="271" y="0"/>
                    </a:moveTo>
                    <a:lnTo>
                      <a:pt x="1" y="2356"/>
                    </a:lnTo>
                    <a:lnTo>
                      <a:pt x="940" y="2547"/>
                    </a:lnTo>
                    <a:cubicBezTo>
                      <a:pt x="1178" y="1815"/>
                      <a:pt x="1417" y="1083"/>
                      <a:pt x="1656" y="350"/>
                    </a:cubicBezTo>
                    <a:cubicBezTo>
                      <a:pt x="1322" y="287"/>
                      <a:pt x="987" y="223"/>
                      <a:pt x="653" y="144"/>
                    </a:cubicBezTo>
                    <a:cubicBezTo>
                      <a:pt x="510" y="112"/>
                      <a:pt x="367" y="128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0" name="Google Shape;1241;p39">
                <a:extLst>
                  <a:ext uri="{FF2B5EF4-FFF2-40B4-BE49-F238E27FC236}">
                    <a16:creationId xmlns:a16="http://schemas.microsoft.com/office/drawing/2014/main" id="{313BB2DC-44F3-10D1-394A-326BECDE4E95}"/>
                  </a:ext>
                </a:extLst>
              </p:cNvPr>
              <p:cNvSpPr/>
              <p:nvPr/>
            </p:nvSpPr>
            <p:spPr>
              <a:xfrm>
                <a:off x="5871841" y="3097445"/>
                <a:ext cx="38509" cy="4538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2309" extrusionOk="0">
                    <a:moveTo>
                      <a:pt x="717" y="0"/>
                    </a:moveTo>
                    <a:cubicBezTo>
                      <a:pt x="701" y="16"/>
                      <a:pt x="669" y="48"/>
                      <a:pt x="669" y="64"/>
                    </a:cubicBezTo>
                    <a:cubicBezTo>
                      <a:pt x="446" y="764"/>
                      <a:pt x="224" y="1465"/>
                      <a:pt x="1" y="2149"/>
                    </a:cubicBezTo>
                    <a:cubicBezTo>
                      <a:pt x="128" y="2261"/>
                      <a:pt x="319" y="2261"/>
                      <a:pt x="478" y="2308"/>
                    </a:cubicBezTo>
                    <a:cubicBezTo>
                      <a:pt x="558" y="2197"/>
                      <a:pt x="637" y="2069"/>
                      <a:pt x="733" y="1958"/>
                    </a:cubicBezTo>
                    <a:cubicBezTo>
                      <a:pt x="1051" y="1512"/>
                      <a:pt x="1386" y="1067"/>
                      <a:pt x="1704" y="637"/>
                    </a:cubicBezTo>
                    <a:cubicBezTo>
                      <a:pt x="1799" y="510"/>
                      <a:pt x="1879" y="398"/>
                      <a:pt x="1959" y="287"/>
                    </a:cubicBezTo>
                    <a:cubicBezTo>
                      <a:pt x="1545" y="191"/>
                      <a:pt x="1131" y="96"/>
                      <a:pt x="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1" name="Google Shape;1242;p39">
                <a:extLst>
                  <a:ext uri="{FF2B5EF4-FFF2-40B4-BE49-F238E27FC236}">
                    <a16:creationId xmlns:a16="http://schemas.microsoft.com/office/drawing/2014/main" id="{B7C68BA8-D670-90DE-93DB-180371529B56}"/>
                  </a:ext>
                </a:extLst>
              </p:cNvPr>
              <p:cNvSpPr/>
              <p:nvPr/>
            </p:nvSpPr>
            <p:spPr>
              <a:xfrm>
                <a:off x="5473835" y="3619666"/>
                <a:ext cx="216547" cy="216252"/>
              </a:xfrm>
              <a:custGeom>
                <a:avLst/>
                <a:gdLst/>
                <a:ahLst/>
                <a:cxnLst/>
                <a:rect l="l" t="t" r="r" b="b"/>
                <a:pathLst>
                  <a:path w="11016" h="11001" extrusionOk="0">
                    <a:moveTo>
                      <a:pt x="6224" y="1380"/>
                    </a:moveTo>
                    <a:cubicBezTo>
                      <a:pt x="6298" y="1380"/>
                      <a:pt x="6373" y="1382"/>
                      <a:pt x="6447" y="1385"/>
                    </a:cubicBezTo>
                    <a:cubicBezTo>
                      <a:pt x="7991" y="1433"/>
                      <a:pt x="9169" y="2149"/>
                      <a:pt x="9997" y="3455"/>
                    </a:cubicBezTo>
                    <a:cubicBezTo>
                      <a:pt x="10029" y="3486"/>
                      <a:pt x="10029" y="3534"/>
                      <a:pt x="10045" y="3582"/>
                    </a:cubicBezTo>
                    <a:cubicBezTo>
                      <a:pt x="10458" y="4234"/>
                      <a:pt x="10602" y="4967"/>
                      <a:pt x="10586" y="5715"/>
                    </a:cubicBezTo>
                    <a:cubicBezTo>
                      <a:pt x="10538" y="7720"/>
                      <a:pt x="9137" y="9248"/>
                      <a:pt x="7466" y="9694"/>
                    </a:cubicBezTo>
                    <a:cubicBezTo>
                      <a:pt x="7092" y="9799"/>
                      <a:pt x="6714" y="9848"/>
                      <a:pt x="6340" y="9848"/>
                    </a:cubicBezTo>
                    <a:cubicBezTo>
                      <a:pt x="4552" y="9848"/>
                      <a:pt x="2875" y="8705"/>
                      <a:pt x="2309" y="6940"/>
                    </a:cubicBezTo>
                    <a:cubicBezTo>
                      <a:pt x="2309" y="6909"/>
                      <a:pt x="2309" y="6877"/>
                      <a:pt x="2309" y="6829"/>
                    </a:cubicBezTo>
                    <a:cubicBezTo>
                      <a:pt x="2372" y="6829"/>
                      <a:pt x="2436" y="6813"/>
                      <a:pt x="2500" y="6813"/>
                    </a:cubicBezTo>
                    <a:cubicBezTo>
                      <a:pt x="2532" y="6816"/>
                      <a:pt x="2564" y="6817"/>
                      <a:pt x="2596" y="6817"/>
                    </a:cubicBezTo>
                    <a:cubicBezTo>
                      <a:pt x="2964" y="6817"/>
                      <a:pt x="3255" y="6650"/>
                      <a:pt x="3518" y="6415"/>
                    </a:cubicBezTo>
                    <a:cubicBezTo>
                      <a:pt x="3773" y="6208"/>
                      <a:pt x="3916" y="5922"/>
                      <a:pt x="4107" y="5667"/>
                    </a:cubicBezTo>
                    <a:cubicBezTo>
                      <a:pt x="4219" y="5317"/>
                      <a:pt x="4362" y="4967"/>
                      <a:pt x="4410" y="4585"/>
                    </a:cubicBezTo>
                    <a:cubicBezTo>
                      <a:pt x="4473" y="3932"/>
                      <a:pt x="4378" y="3327"/>
                      <a:pt x="3964" y="2802"/>
                    </a:cubicBezTo>
                    <a:cubicBezTo>
                      <a:pt x="3821" y="2690"/>
                      <a:pt x="3678" y="2595"/>
                      <a:pt x="3503" y="2468"/>
                    </a:cubicBezTo>
                    <a:cubicBezTo>
                      <a:pt x="3789" y="2197"/>
                      <a:pt x="4091" y="1958"/>
                      <a:pt x="4458" y="1831"/>
                    </a:cubicBezTo>
                    <a:cubicBezTo>
                      <a:pt x="5012" y="1504"/>
                      <a:pt x="5605" y="1380"/>
                      <a:pt x="6224" y="1380"/>
                    </a:cubicBezTo>
                    <a:close/>
                    <a:moveTo>
                      <a:pt x="5527" y="0"/>
                    </a:moveTo>
                    <a:cubicBezTo>
                      <a:pt x="2468" y="0"/>
                      <a:pt x="1" y="2509"/>
                      <a:pt x="1" y="5492"/>
                    </a:cubicBezTo>
                    <a:cubicBezTo>
                      <a:pt x="1" y="8544"/>
                      <a:pt x="2515" y="11000"/>
                      <a:pt x="5436" y="11000"/>
                    </a:cubicBezTo>
                    <a:cubicBezTo>
                      <a:pt x="5455" y="11000"/>
                      <a:pt x="5473" y="11000"/>
                      <a:pt x="5492" y="10999"/>
                    </a:cubicBezTo>
                    <a:cubicBezTo>
                      <a:pt x="5520" y="11000"/>
                      <a:pt x="5548" y="11000"/>
                      <a:pt x="5576" y="11000"/>
                    </a:cubicBezTo>
                    <a:cubicBezTo>
                      <a:pt x="8593" y="11000"/>
                      <a:pt x="11000" y="8442"/>
                      <a:pt x="11016" y="5540"/>
                    </a:cubicBezTo>
                    <a:cubicBezTo>
                      <a:pt x="11016" y="2484"/>
                      <a:pt x="8517" y="16"/>
                      <a:pt x="5556" y="0"/>
                    </a:cubicBezTo>
                    <a:cubicBezTo>
                      <a:pt x="5546" y="0"/>
                      <a:pt x="5537" y="0"/>
                      <a:pt x="55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" name="Google Shape;1243;p39">
                <a:extLst>
                  <a:ext uri="{FF2B5EF4-FFF2-40B4-BE49-F238E27FC236}">
                    <a16:creationId xmlns:a16="http://schemas.microsoft.com/office/drawing/2014/main" id="{7657F898-2C6E-7BFF-0550-1497C26AC92C}"/>
                  </a:ext>
                </a:extLst>
              </p:cNvPr>
              <p:cNvSpPr/>
              <p:nvPr/>
            </p:nvSpPr>
            <p:spPr>
              <a:xfrm>
                <a:off x="5912512" y="3725247"/>
                <a:ext cx="225629" cy="216272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002" extrusionOk="0">
                    <a:moveTo>
                      <a:pt x="5205" y="1021"/>
                    </a:moveTo>
                    <a:cubicBezTo>
                      <a:pt x="6467" y="1021"/>
                      <a:pt x="7547" y="1545"/>
                      <a:pt x="8453" y="2556"/>
                    </a:cubicBezTo>
                    <a:cubicBezTo>
                      <a:pt x="8469" y="2588"/>
                      <a:pt x="8469" y="2620"/>
                      <a:pt x="8485" y="2636"/>
                    </a:cubicBezTo>
                    <a:cubicBezTo>
                      <a:pt x="8724" y="2906"/>
                      <a:pt x="8915" y="3193"/>
                      <a:pt x="9026" y="3559"/>
                    </a:cubicBezTo>
                    <a:cubicBezTo>
                      <a:pt x="8819" y="3607"/>
                      <a:pt x="8612" y="3655"/>
                      <a:pt x="8405" y="3702"/>
                    </a:cubicBezTo>
                    <a:cubicBezTo>
                      <a:pt x="7610" y="4212"/>
                      <a:pt x="7291" y="4992"/>
                      <a:pt x="7196" y="5899"/>
                    </a:cubicBezTo>
                    <a:cubicBezTo>
                      <a:pt x="7196" y="6010"/>
                      <a:pt x="7180" y="6106"/>
                      <a:pt x="7180" y="6201"/>
                    </a:cubicBezTo>
                    <a:cubicBezTo>
                      <a:pt x="7212" y="6376"/>
                      <a:pt x="7227" y="6552"/>
                      <a:pt x="7275" y="6711"/>
                    </a:cubicBezTo>
                    <a:cubicBezTo>
                      <a:pt x="7403" y="7300"/>
                      <a:pt x="7689" y="7793"/>
                      <a:pt x="8294" y="7984"/>
                    </a:cubicBezTo>
                    <a:cubicBezTo>
                      <a:pt x="8358" y="8111"/>
                      <a:pt x="8262" y="8159"/>
                      <a:pt x="8214" y="8207"/>
                    </a:cubicBezTo>
                    <a:cubicBezTo>
                      <a:pt x="7343" y="9090"/>
                      <a:pt x="6247" y="9500"/>
                      <a:pt x="5170" y="9500"/>
                    </a:cubicBezTo>
                    <a:cubicBezTo>
                      <a:pt x="3411" y="9500"/>
                      <a:pt x="1701" y="8409"/>
                      <a:pt x="1099" y="6504"/>
                    </a:cubicBezTo>
                    <a:cubicBezTo>
                      <a:pt x="590" y="4832"/>
                      <a:pt x="1163" y="3018"/>
                      <a:pt x="2516" y="1951"/>
                    </a:cubicBezTo>
                    <a:cubicBezTo>
                      <a:pt x="2564" y="1904"/>
                      <a:pt x="2611" y="1888"/>
                      <a:pt x="2659" y="1856"/>
                    </a:cubicBezTo>
                    <a:cubicBezTo>
                      <a:pt x="3153" y="1442"/>
                      <a:pt x="3742" y="1203"/>
                      <a:pt x="4378" y="1092"/>
                    </a:cubicBezTo>
                    <a:cubicBezTo>
                      <a:pt x="4662" y="1045"/>
                      <a:pt x="4937" y="1021"/>
                      <a:pt x="5205" y="1021"/>
                    </a:cubicBezTo>
                    <a:close/>
                    <a:moveTo>
                      <a:pt x="6010" y="1"/>
                    </a:moveTo>
                    <a:cubicBezTo>
                      <a:pt x="5630" y="1"/>
                      <a:pt x="5251" y="41"/>
                      <a:pt x="4872" y="121"/>
                    </a:cubicBezTo>
                    <a:cubicBezTo>
                      <a:pt x="2134" y="630"/>
                      <a:pt x="1" y="3320"/>
                      <a:pt x="558" y="6472"/>
                    </a:cubicBezTo>
                    <a:cubicBezTo>
                      <a:pt x="606" y="6790"/>
                      <a:pt x="701" y="7093"/>
                      <a:pt x="765" y="7395"/>
                    </a:cubicBezTo>
                    <a:lnTo>
                      <a:pt x="765" y="7411"/>
                    </a:lnTo>
                    <a:cubicBezTo>
                      <a:pt x="797" y="7475"/>
                      <a:pt x="813" y="7523"/>
                      <a:pt x="845" y="7586"/>
                    </a:cubicBezTo>
                    <a:cubicBezTo>
                      <a:pt x="892" y="7698"/>
                      <a:pt x="956" y="7793"/>
                      <a:pt x="1004" y="7889"/>
                    </a:cubicBezTo>
                    <a:cubicBezTo>
                      <a:pt x="1942" y="9841"/>
                      <a:pt x="3902" y="11002"/>
                      <a:pt x="5885" y="11002"/>
                    </a:cubicBezTo>
                    <a:cubicBezTo>
                      <a:pt x="5988" y="11002"/>
                      <a:pt x="6090" y="10999"/>
                      <a:pt x="6193" y="10993"/>
                    </a:cubicBezTo>
                    <a:cubicBezTo>
                      <a:pt x="6264" y="10985"/>
                      <a:pt x="6340" y="10985"/>
                      <a:pt x="6418" y="10985"/>
                    </a:cubicBezTo>
                    <a:cubicBezTo>
                      <a:pt x="6495" y="10985"/>
                      <a:pt x="6575" y="10985"/>
                      <a:pt x="6654" y="10977"/>
                    </a:cubicBezTo>
                    <a:cubicBezTo>
                      <a:pt x="6766" y="10961"/>
                      <a:pt x="6877" y="10929"/>
                      <a:pt x="7005" y="10913"/>
                    </a:cubicBezTo>
                    <a:cubicBezTo>
                      <a:pt x="9249" y="10404"/>
                      <a:pt x="10666" y="9035"/>
                      <a:pt x="11318" y="6838"/>
                    </a:cubicBezTo>
                    <a:cubicBezTo>
                      <a:pt x="11366" y="6663"/>
                      <a:pt x="11398" y="6472"/>
                      <a:pt x="11446" y="6297"/>
                    </a:cubicBezTo>
                    <a:cubicBezTo>
                      <a:pt x="11446" y="6138"/>
                      <a:pt x="11462" y="5979"/>
                      <a:pt x="11446" y="5819"/>
                    </a:cubicBezTo>
                    <a:cubicBezTo>
                      <a:pt x="11446" y="5453"/>
                      <a:pt x="11477" y="5087"/>
                      <a:pt x="11414" y="4737"/>
                    </a:cubicBezTo>
                    <a:cubicBezTo>
                      <a:pt x="11080" y="2652"/>
                      <a:pt x="9918" y="1203"/>
                      <a:pt x="7976" y="376"/>
                    </a:cubicBezTo>
                    <a:cubicBezTo>
                      <a:pt x="7816" y="312"/>
                      <a:pt x="7673" y="264"/>
                      <a:pt x="7530" y="201"/>
                    </a:cubicBezTo>
                    <a:cubicBezTo>
                      <a:pt x="7466" y="201"/>
                      <a:pt x="7418" y="185"/>
                      <a:pt x="7355" y="169"/>
                    </a:cubicBezTo>
                    <a:cubicBezTo>
                      <a:pt x="6906" y="57"/>
                      <a:pt x="6458" y="1"/>
                      <a:pt x="60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" name="Google Shape;1244;p39">
                <a:extLst>
                  <a:ext uri="{FF2B5EF4-FFF2-40B4-BE49-F238E27FC236}">
                    <a16:creationId xmlns:a16="http://schemas.microsoft.com/office/drawing/2014/main" id="{52E7B029-8D30-E70C-3B5F-C33D4344B213}"/>
                  </a:ext>
                </a:extLst>
              </p:cNvPr>
              <p:cNvSpPr/>
              <p:nvPr/>
            </p:nvSpPr>
            <p:spPr>
              <a:xfrm>
                <a:off x="5497306" y="3205266"/>
                <a:ext cx="76998" cy="110672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5630" extrusionOk="0">
                    <a:moveTo>
                      <a:pt x="2841" y="0"/>
                    </a:moveTo>
                    <a:cubicBezTo>
                      <a:pt x="2633" y="0"/>
                      <a:pt x="2439" y="73"/>
                      <a:pt x="2245" y="182"/>
                    </a:cubicBezTo>
                    <a:cubicBezTo>
                      <a:pt x="1815" y="437"/>
                      <a:pt x="1481" y="787"/>
                      <a:pt x="1194" y="1201"/>
                    </a:cubicBezTo>
                    <a:cubicBezTo>
                      <a:pt x="621" y="2012"/>
                      <a:pt x="239" y="2936"/>
                      <a:pt x="80" y="3922"/>
                    </a:cubicBezTo>
                    <a:cubicBezTo>
                      <a:pt x="1" y="4400"/>
                      <a:pt x="80" y="4846"/>
                      <a:pt x="367" y="5244"/>
                    </a:cubicBezTo>
                    <a:cubicBezTo>
                      <a:pt x="541" y="5480"/>
                      <a:pt x="833" y="5629"/>
                      <a:pt x="1119" y="5629"/>
                    </a:cubicBezTo>
                    <a:cubicBezTo>
                      <a:pt x="1199" y="5629"/>
                      <a:pt x="1278" y="5618"/>
                      <a:pt x="1353" y="5594"/>
                    </a:cubicBezTo>
                    <a:cubicBezTo>
                      <a:pt x="1879" y="5451"/>
                      <a:pt x="2309" y="5148"/>
                      <a:pt x="2659" y="4702"/>
                    </a:cubicBezTo>
                    <a:cubicBezTo>
                      <a:pt x="3009" y="4257"/>
                      <a:pt x="3295" y="3779"/>
                      <a:pt x="3502" y="3254"/>
                    </a:cubicBezTo>
                    <a:cubicBezTo>
                      <a:pt x="3725" y="2729"/>
                      <a:pt x="3916" y="2187"/>
                      <a:pt x="3884" y="1614"/>
                    </a:cubicBezTo>
                    <a:cubicBezTo>
                      <a:pt x="3884" y="1471"/>
                      <a:pt x="3868" y="1360"/>
                      <a:pt x="3884" y="1232"/>
                    </a:cubicBezTo>
                    <a:cubicBezTo>
                      <a:pt x="3900" y="1010"/>
                      <a:pt x="3837" y="803"/>
                      <a:pt x="3741" y="612"/>
                    </a:cubicBezTo>
                    <a:cubicBezTo>
                      <a:pt x="3598" y="309"/>
                      <a:pt x="3375" y="102"/>
                      <a:pt x="3041" y="23"/>
                    </a:cubicBezTo>
                    <a:cubicBezTo>
                      <a:pt x="2973" y="8"/>
                      <a:pt x="2906" y="0"/>
                      <a:pt x="2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4" name="Google Shape;1245;p39">
                <a:extLst>
                  <a:ext uri="{FF2B5EF4-FFF2-40B4-BE49-F238E27FC236}">
                    <a16:creationId xmlns:a16="http://schemas.microsoft.com/office/drawing/2014/main" id="{61159F56-8A07-A64C-09A0-F268BA53B664}"/>
                  </a:ext>
                </a:extLst>
              </p:cNvPr>
              <p:cNvSpPr/>
              <p:nvPr/>
            </p:nvSpPr>
            <p:spPr>
              <a:xfrm>
                <a:off x="6044571" y="3649034"/>
                <a:ext cx="91683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4170" extrusionOk="0">
                    <a:moveTo>
                      <a:pt x="1118" y="1"/>
                    </a:moveTo>
                    <a:cubicBezTo>
                      <a:pt x="1091" y="1"/>
                      <a:pt x="1063" y="1"/>
                      <a:pt x="1035" y="3"/>
                    </a:cubicBezTo>
                    <a:cubicBezTo>
                      <a:pt x="414" y="34"/>
                      <a:pt x="0" y="528"/>
                      <a:pt x="143" y="1149"/>
                    </a:cubicBezTo>
                    <a:cubicBezTo>
                      <a:pt x="207" y="1435"/>
                      <a:pt x="303" y="1722"/>
                      <a:pt x="478" y="1976"/>
                    </a:cubicBezTo>
                    <a:cubicBezTo>
                      <a:pt x="685" y="2343"/>
                      <a:pt x="971" y="2645"/>
                      <a:pt x="1242" y="2963"/>
                    </a:cubicBezTo>
                    <a:cubicBezTo>
                      <a:pt x="1321" y="3027"/>
                      <a:pt x="1401" y="3091"/>
                      <a:pt x="1480" y="3154"/>
                    </a:cubicBezTo>
                    <a:cubicBezTo>
                      <a:pt x="2022" y="3616"/>
                      <a:pt x="2627" y="3982"/>
                      <a:pt x="3327" y="4141"/>
                    </a:cubicBezTo>
                    <a:cubicBezTo>
                      <a:pt x="3422" y="4160"/>
                      <a:pt x="3514" y="4169"/>
                      <a:pt x="3604" y="4169"/>
                    </a:cubicBezTo>
                    <a:cubicBezTo>
                      <a:pt x="3816" y="4169"/>
                      <a:pt x="4017" y="4119"/>
                      <a:pt x="4218" y="4030"/>
                    </a:cubicBezTo>
                    <a:cubicBezTo>
                      <a:pt x="4441" y="3934"/>
                      <a:pt x="4600" y="3759"/>
                      <a:pt x="4632" y="3504"/>
                    </a:cubicBezTo>
                    <a:cubicBezTo>
                      <a:pt x="4648" y="3250"/>
                      <a:pt x="4664" y="2995"/>
                      <a:pt x="4568" y="2740"/>
                    </a:cubicBezTo>
                    <a:cubicBezTo>
                      <a:pt x="4425" y="2263"/>
                      <a:pt x="4139" y="1865"/>
                      <a:pt x="3820" y="1483"/>
                    </a:cubicBezTo>
                    <a:cubicBezTo>
                      <a:pt x="3422" y="1037"/>
                      <a:pt x="2945" y="687"/>
                      <a:pt x="2451" y="369"/>
                    </a:cubicBezTo>
                    <a:cubicBezTo>
                      <a:pt x="2324" y="321"/>
                      <a:pt x="2213" y="257"/>
                      <a:pt x="2085" y="210"/>
                    </a:cubicBezTo>
                    <a:cubicBezTo>
                      <a:pt x="1776" y="92"/>
                      <a:pt x="1466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" name="Google Shape;1246;p39">
                <a:extLst>
                  <a:ext uri="{FF2B5EF4-FFF2-40B4-BE49-F238E27FC236}">
                    <a16:creationId xmlns:a16="http://schemas.microsoft.com/office/drawing/2014/main" id="{B1A11258-BFB1-4028-3E34-079B4AFAEC07}"/>
                  </a:ext>
                </a:extLst>
              </p:cNvPr>
              <p:cNvSpPr/>
              <p:nvPr/>
            </p:nvSpPr>
            <p:spPr>
              <a:xfrm>
                <a:off x="5530468" y="3540820"/>
                <a:ext cx="107035" cy="61548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3131" extrusionOk="0">
                    <a:moveTo>
                      <a:pt x="3566" y="16"/>
                    </a:moveTo>
                    <a:cubicBezTo>
                      <a:pt x="3439" y="32"/>
                      <a:pt x="3216" y="16"/>
                      <a:pt x="3009" y="48"/>
                    </a:cubicBezTo>
                    <a:cubicBezTo>
                      <a:pt x="2357" y="175"/>
                      <a:pt x="1720" y="382"/>
                      <a:pt x="1147" y="732"/>
                    </a:cubicBezTo>
                    <a:cubicBezTo>
                      <a:pt x="749" y="987"/>
                      <a:pt x="415" y="1274"/>
                      <a:pt x="208" y="1719"/>
                    </a:cubicBezTo>
                    <a:cubicBezTo>
                      <a:pt x="1" y="2133"/>
                      <a:pt x="192" y="2627"/>
                      <a:pt x="526" y="2818"/>
                    </a:cubicBezTo>
                    <a:cubicBezTo>
                      <a:pt x="765" y="2945"/>
                      <a:pt x="988" y="3040"/>
                      <a:pt x="1258" y="3088"/>
                    </a:cubicBezTo>
                    <a:cubicBezTo>
                      <a:pt x="1428" y="3118"/>
                      <a:pt x="1595" y="3130"/>
                      <a:pt x="1760" y="3130"/>
                    </a:cubicBezTo>
                    <a:cubicBezTo>
                      <a:pt x="1950" y="3130"/>
                      <a:pt x="2137" y="3114"/>
                      <a:pt x="2325" y="3088"/>
                    </a:cubicBezTo>
                    <a:cubicBezTo>
                      <a:pt x="3184" y="2977"/>
                      <a:pt x="3980" y="2690"/>
                      <a:pt x="4680" y="2165"/>
                    </a:cubicBezTo>
                    <a:cubicBezTo>
                      <a:pt x="4999" y="1926"/>
                      <a:pt x="5269" y="1656"/>
                      <a:pt x="5365" y="1242"/>
                    </a:cubicBezTo>
                    <a:cubicBezTo>
                      <a:pt x="5445" y="923"/>
                      <a:pt x="5381" y="637"/>
                      <a:pt x="5126" y="430"/>
                    </a:cubicBezTo>
                    <a:cubicBezTo>
                      <a:pt x="4967" y="303"/>
                      <a:pt x="4792" y="207"/>
                      <a:pt x="4601" y="128"/>
                    </a:cubicBezTo>
                    <a:cubicBezTo>
                      <a:pt x="4298" y="0"/>
                      <a:pt x="3980" y="32"/>
                      <a:pt x="3566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" name="Google Shape;1247;p39">
                <a:extLst>
                  <a:ext uri="{FF2B5EF4-FFF2-40B4-BE49-F238E27FC236}">
                    <a16:creationId xmlns:a16="http://schemas.microsoft.com/office/drawing/2014/main" id="{916182E9-637A-86AB-C8A6-CAB75B41C650}"/>
                  </a:ext>
                </a:extLst>
              </p:cNvPr>
              <p:cNvSpPr/>
              <p:nvPr/>
            </p:nvSpPr>
            <p:spPr>
              <a:xfrm>
                <a:off x="5750750" y="3773309"/>
                <a:ext cx="106092" cy="70728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3598" extrusionOk="0">
                    <a:moveTo>
                      <a:pt x="1618" y="0"/>
                    </a:moveTo>
                    <a:cubicBezTo>
                      <a:pt x="1497" y="0"/>
                      <a:pt x="1372" y="16"/>
                      <a:pt x="1242" y="48"/>
                    </a:cubicBezTo>
                    <a:cubicBezTo>
                      <a:pt x="940" y="143"/>
                      <a:pt x="669" y="334"/>
                      <a:pt x="494" y="589"/>
                    </a:cubicBezTo>
                    <a:cubicBezTo>
                      <a:pt x="17" y="1273"/>
                      <a:pt x="1" y="1990"/>
                      <a:pt x="303" y="2738"/>
                    </a:cubicBezTo>
                    <a:cubicBezTo>
                      <a:pt x="319" y="2770"/>
                      <a:pt x="399" y="2785"/>
                      <a:pt x="446" y="2801"/>
                    </a:cubicBezTo>
                    <a:cubicBezTo>
                      <a:pt x="922" y="2405"/>
                      <a:pt x="1548" y="2185"/>
                      <a:pt x="2184" y="2185"/>
                    </a:cubicBezTo>
                    <a:cubicBezTo>
                      <a:pt x="2700" y="2185"/>
                      <a:pt x="3222" y="2329"/>
                      <a:pt x="3678" y="2642"/>
                    </a:cubicBezTo>
                    <a:cubicBezTo>
                      <a:pt x="4044" y="2897"/>
                      <a:pt x="4330" y="3215"/>
                      <a:pt x="4537" y="3597"/>
                    </a:cubicBezTo>
                    <a:cubicBezTo>
                      <a:pt x="4649" y="3597"/>
                      <a:pt x="4712" y="3549"/>
                      <a:pt x="4760" y="3486"/>
                    </a:cubicBezTo>
                    <a:cubicBezTo>
                      <a:pt x="5015" y="3167"/>
                      <a:pt x="5206" y="2801"/>
                      <a:pt x="5317" y="2403"/>
                    </a:cubicBezTo>
                    <a:cubicBezTo>
                      <a:pt x="5381" y="2117"/>
                      <a:pt x="5397" y="1814"/>
                      <a:pt x="5333" y="1512"/>
                    </a:cubicBezTo>
                    <a:cubicBezTo>
                      <a:pt x="5190" y="955"/>
                      <a:pt x="4712" y="573"/>
                      <a:pt x="4139" y="541"/>
                    </a:cubicBezTo>
                    <a:cubicBezTo>
                      <a:pt x="3869" y="541"/>
                      <a:pt x="3630" y="589"/>
                      <a:pt x="3391" y="700"/>
                    </a:cubicBezTo>
                    <a:cubicBezTo>
                      <a:pt x="3248" y="748"/>
                      <a:pt x="3120" y="812"/>
                      <a:pt x="3041" y="844"/>
                    </a:cubicBezTo>
                    <a:cubicBezTo>
                      <a:pt x="2818" y="652"/>
                      <a:pt x="2643" y="493"/>
                      <a:pt x="2452" y="334"/>
                    </a:cubicBezTo>
                    <a:cubicBezTo>
                      <a:pt x="2200" y="105"/>
                      <a:pt x="1924" y="0"/>
                      <a:pt x="1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" name="Google Shape;1248;p39">
                <a:extLst>
                  <a:ext uri="{FF2B5EF4-FFF2-40B4-BE49-F238E27FC236}">
                    <a16:creationId xmlns:a16="http://schemas.microsoft.com/office/drawing/2014/main" id="{A2FD44F0-6D5B-541C-D1E0-BF569DF1A2F8}"/>
                  </a:ext>
                </a:extLst>
              </p:cNvPr>
              <p:cNvSpPr/>
              <p:nvPr/>
            </p:nvSpPr>
            <p:spPr>
              <a:xfrm>
                <a:off x="5758889" y="3816241"/>
                <a:ext cx="81068" cy="42873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2181" extrusionOk="0">
                    <a:moveTo>
                      <a:pt x="1770" y="1"/>
                    </a:moveTo>
                    <a:cubicBezTo>
                      <a:pt x="1134" y="1"/>
                      <a:pt x="508" y="221"/>
                      <a:pt x="32" y="617"/>
                    </a:cubicBezTo>
                    <a:cubicBezTo>
                      <a:pt x="32" y="697"/>
                      <a:pt x="0" y="777"/>
                      <a:pt x="32" y="824"/>
                    </a:cubicBezTo>
                    <a:cubicBezTo>
                      <a:pt x="192" y="1095"/>
                      <a:pt x="351" y="1381"/>
                      <a:pt x="621" y="1556"/>
                    </a:cubicBezTo>
                    <a:cubicBezTo>
                      <a:pt x="844" y="1700"/>
                      <a:pt x="1067" y="1843"/>
                      <a:pt x="1306" y="1938"/>
                    </a:cubicBezTo>
                    <a:cubicBezTo>
                      <a:pt x="1682" y="2101"/>
                      <a:pt x="2048" y="2181"/>
                      <a:pt x="2405" y="2181"/>
                    </a:cubicBezTo>
                    <a:cubicBezTo>
                      <a:pt x="2955" y="2181"/>
                      <a:pt x="3484" y="1993"/>
                      <a:pt x="3996" y="1636"/>
                    </a:cubicBezTo>
                    <a:cubicBezTo>
                      <a:pt x="4059" y="1588"/>
                      <a:pt x="4091" y="1493"/>
                      <a:pt x="4123" y="1413"/>
                    </a:cubicBezTo>
                    <a:cubicBezTo>
                      <a:pt x="3916" y="1031"/>
                      <a:pt x="3630" y="713"/>
                      <a:pt x="3264" y="458"/>
                    </a:cubicBezTo>
                    <a:cubicBezTo>
                      <a:pt x="2808" y="145"/>
                      <a:pt x="2286" y="1"/>
                      <a:pt x="17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" name="Google Shape;1249;p39">
                <a:extLst>
                  <a:ext uri="{FF2B5EF4-FFF2-40B4-BE49-F238E27FC236}">
                    <a16:creationId xmlns:a16="http://schemas.microsoft.com/office/drawing/2014/main" id="{DC94DAB5-D8AA-204C-98AA-2DFE5DA34FC1}"/>
                  </a:ext>
                </a:extLst>
              </p:cNvPr>
              <p:cNvSpPr/>
              <p:nvPr/>
            </p:nvSpPr>
            <p:spPr>
              <a:xfrm>
                <a:off x="6246689" y="3370900"/>
                <a:ext cx="5032" cy="1612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2" extrusionOk="0">
                    <a:moveTo>
                      <a:pt x="184" y="0"/>
                    </a:moveTo>
                    <a:cubicBezTo>
                      <a:pt x="114" y="0"/>
                      <a:pt x="49" y="9"/>
                      <a:pt x="1" y="81"/>
                    </a:cubicBezTo>
                    <a:cubicBezTo>
                      <a:pt x="25" y="81"/>
                      <a:pt x="49" y="82"/>
                      <a:pt x="72" y="82"/>
                    </a:cubicBezTo>
                    <a:cubicBezTo>
                      <a:pt x="142" y="82"/>
                      <a:pt x="208" y="73"/>
                      <a:pt x="255" y="1"/>
                    </a:cubicBezTo>
                    <a:cubicBezTo>
                      <a:pt x="232" y="1"/>
                      <a:pt x="208" y="0"/>
                      <a:pt x="184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" name="Google Shape;1250;p39">
                <a:extLst>
                  <a:ext uri="{FF2B5EF4-FFF2-40B4-BE49-F238E27FC236}">
                    <a16:creationId xmlns:a16="http://schemas.microsoft.com/office/drawing/2014/main" id="{DFE6D310-644F-7E5C-D9FB-0DA42280E738}"/>
                  </a:ext>
                </a:extLst>
              </p:cNvPr>
              <p:cNvSpPr/>
              <p:nvPr/>
            </p:nvSpPr>
            <p:spPr>
              <a:xfrm>
                <a:off x="5988547" y="2682908"/>
                <a:ext cx="146468" cy="210630"/>
              </a:xfrm>
              <a:custGeom>
                <a:avLst/>
                <a:gdLst/>
                <a:ahLst/>
                <a:cxnLst/>
                <a:rect l="l" t="t" r="r" b="b"/>
                <a:pathLst>
                  <a:path w="7451" h="10715" extrusionOk="0">
                    <a:moveTo>
                      <a:pt x="6247" y="1"/>
                    </a:moveTo>
                    <a:cubicBezTo>
                      <a:pt x="6201" y="1"/>
                      <a:pt x="6156" y="5"/>
                      <a:pt x="6113" y="14"/>
                    </a:cubicBezTo>
                    <a:cubicBezTo>
                      <a:pt x="5715" y="93"/>
                      <a:pt x="5333" y="220"/>
                      <a:pt x="4983" y="443"/>
                    </a:cubicBezTo>
                    <a:cubicBezTo>
                      <a:pt x="4410" y="825"/>
                      <a:pt x="3917" y="1287"/>
                      <a:pt x="3471" y="1812"/>
                    </a:cubicBezTo>
                    <a:cubicBezTo>
                      <a:pt x="2993" y="2369"/>
                      <a:pt x="2532" y="2974"/>
                      <a:pt x="2166" y="3627"/>
                    </a:cubicBezTo>
                    <a:cubicBezTo>
                      <a:pt x="1847" y="4184"/>
                      <a:pt x="1529" y="4725"/>
                      <a:pt x="1242" y="5282"/>
                    </a:cubicBezTo>
                    <a:cubicBezTo>
                      <a:pt x="988" y="5776"/>
                      <a:pt x="781" y="6285"/>
                      <a:pt x="574" y="6794"/>
                    </a:cubicBezTo>
                    <a:cubicBezTo>
                      <a:pt x="463" y="7017"/>
                      <a:pt x="383" y="7240"/>
                      <a:pt x="287" y="7463"/>
                    </a:cubicBezTo>
                    <a:cubicBezTo>
                      <a:pt x="272" y="7638"/>
                      <a:pt x="272" y="7813"/>
                      <a:pt x="272" y="7988"/>
                    </a:cubicBezTo>
                    <a:cubicBezTo>
                      <a:pt x="287" y="8752"/>
                      <a:pt x="160" y="9500"/>
                      <a:pt x="49" y="10264"/>
                    </a:cubicBezTo>
                    <a:cubicBezTo>
                      <a:pt x="33" y="10408"/>
                      <a:pt x="17" y="10551"/>
                      <a:pt x="1" y="10710"/>
                    </a:cubicBezTo>
                    <a:cubicBezTo>
                      <a:pt x="25" y="10710"/>
                      <a:pt x="49" y="10714"/>
                      <a:pt x="71" y="10714"/>
                    </a:cubicBezTo>
                    <a:cubicBezTo>
                      <a:pt x="92" y="10714"/>
                      <a:pt x="112" y="10710"/>
                      <a:pt x="128" y="10694"/>
                    </a:cubicBezTo>
                    <a:cubicBezTo>
                      <a:pt x="590" y="10376"/>
                      <a:pt x="1099" y="10121"/>
                      <a:pt x="1609" y="9882"/>
                    </a:cubicBezTo>
                    <a:cubicBezTo>
                      <a:pt x="1624" y="9866"/>
                      <a:pt x="1640" y="9835"/>
                      <a:pt x="1672" y="9819"/>
                    </a:cubicBezTo>
                    <a:cubicBezTo>
                      <a:pt x="1720" y="9755"/>
                      <a:pt x="1768" y="9675"/>
                      <a:pt x="1815" y="9612"/>
                    </a:cubicBezTo>
                    <a:cubicBezTo>
                      <a:pt x="2436" y="8975"/>
                      <a:pt x="3089" y="8354"/>
                      <a:pt x="3678" y="7686"/>
                    </a:cubicBezTo>
                    <a:cubicBezTo>
                      <a:pt x="4235" y="7049"/>
                      <a:pt x="4792" y="6428"/>
                      <a:pt x="5317" y="5776"/>
                    </a:cubicBezTo>
                    <a:cubicBezTo>
                      <a:pt x="5986" y="4948"/>
                      <a:pt x="6575" y="4088"/>
                      <a:pt x="7005" y="3117"/>
                    </a:cubicBezTo>
                    <a:cubicBezTo>
                      <a:pt x="7275" y="2528"/>
                      <a:pt x="7450" y="1924"/>
                      <a:pt x="7403" y="1271"/>
                    </a:cubicBezTo>
                    <a:cubicBezTo>
                      <a:pt x="7387" y="1048"/>
                      <a:pt x="7339" y="857"/>
                      <a:pt x="7243" y="650"/>
                    </a:cubicBezTo>
                    <a:cubicBezTo>
                      <a:pt x="7073" y="281"/>
                      <a:pt x="6624" y="1"/>
                      <a:pt x="6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0" name="Google Shape;1251;p39">
                <a:extLst>
                  <a:ext uri="{FF2B5EF4-FFF2-40B4-BE49-F238E27FC236}">
                    <a16:creationId xmlns:a16="http://schemas.microsoft.com/office/drawing/2014/main" id="{DF151245-6DCC-6285-19F2-B63CAE2C7C60}"/>
                  </a:ext>
                </a:extLst>
              </p:cNvPr>
              <p:cNvSpPr/>
              <p:nvPr/>
            </p:nvSpPr>
            <p:spPr>
              <a:xfrm>
                <a:off x="6071777" y="2760968"/>
                <a:ext cx="177134" cy="103379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5259" extrusionOk="0">
                    <a:moveTo>
                      <a:pt x="7638" y="1"/>
                    </a:moveTo>
                    <a:cubicBezTo>
                      <a:pt x="7509" y="1"/>
                      <a:pt x="7382" y="13"/>
                      <a:pt x="7259" y="38"/>
                    </a:cubicBezTo>
                    <a:cubicBezTo>
                      <a:pt x="6686" y="149"/>
                      <a:pt x="6113" y="324"/>
                      <a:pt x="5572" y="579"/>
                    </a:cubicBezTo>
                    <a:cubicBezTo>
                      <a:pt x="4649" y="1041"/>
                      <a:pt x="3789" y="1582"/>
                      <a:pt x="2978" y="2219"/>
                    </a:cubicBezTo>
                    <a:cubicBezTo>
                      <a:pt x="2357" y="2696"/>
                      <a:pt x="1752" y="3205"/>
                      <a:pt x="1179" y="3762"/>
                    </a:cubicBezTo>
                    <a:cubicBezTo>
                      <a:pt x="1099" y="3842"/>
                      <a:pt x="1004" y="3922"/>
                      <a:pt x="924" y="4001"/>
                    </a:cubicBezTo>
                    <a:cubicBezTo>
                      <a:pt x="622" y="4288"/>
                      <a:pt x="319" y="4574"/>
                      <a:pt x="17" y="4877"/>
                    </a:cubicBezTo>
                    <a:cubicBezTo>
                      <a:pt x="1" y="4893"/>
                      <a:pt x="33" y="4940"/>
                      <a:pt x="33" y="4972"/>
                    </a:cubicBezTo>
                    <a:cubicBezTo>
                      <a:pt x="319" y="4940"/>
                      <a:pt x="606" y="4909"/>
                      <a:pt x="892" y="4861"/>
                    </a:cubicBezTo>
                    <a:cubicBezTo>
                      <a:pt x="1246" y="4814"/>
                      <a:pt x="1596" y="4786"/>
                      <a:pt x="1942" y="4786"/>
                    </a:cubicBezTo>
                    <a:cubicBezTo>
                      <a:pt x="2654" y="4786"/>
                      <a:pt x="3348" y="4905"/>
                      <a:pt x="4012" y="5227"/>
                    </a:cubicBezTo>
                    <a:cubicBezTo>
                      <a:pt x="4044" y="5243"/>
                      <a:pt x="4076" y="5243"/>
                      <a:pt x="4108" y="5259"/>
                    </a:cubicBezTo>
                    <a:cubicBezTo>
                      <a:pt x="4442" y="5100"/>
                      <a:pt x="4792" y="4972"/>
                      <a:pt x="5126" y="4797"/>
                    </a:cubicBezTo>
                    <a:cubicBezTo>
                      <a:pt x="5556" y="4590"/>
                      <a:pt x="5970" y="4351"/>
                      <a:pt x="6384" y="4097"/>
                    </a:cubicBezTo>
                    <a:cubicBezTo>
                      <a:pt x="7148" y="3635"/>
                      <a:pt x="7864" y="3094"/>
                      <a:pt x="8453" y="2425"/>
                    </a:cubicBezTo>
                    <a:cubicBezTo>
                      <a:pt x="8787" y="2059"/>
                      <a:pt x="9010" y="1645"/>
                      <a:pt x="8994" y="1136"/>
                    </a:cubicBezTo>
                    <a:cubicBezTo>
                      <a:pt x="8978" y="595"/>
                      <a:pt x="8756" y="277"/>
                      <a:pt x="8246" y="101"/>
                    </a:cubicBezTo>
                    <a:cubicBezTo>
                      <a:pt x="8050" y="33"/>
                      <a:pt x="7843" y="1"/>
                      <a:pt x="76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1" name="Google Shape;1252;p39">
                <a:extLst>
                  <a:ext uri="{FF2B5EF4-FFF2-40B4-BE49-F238E27FC236}">
                    <a16:creationId xmlns:a16="http://schemas.microsoft.com/office/drawing/2014/main" id="{72F5BE08-1473-0382-38B3-7FB6B04D91C2}"/>
                  </a:ext>
                </a:extLst>
              </p:cNvPr>
              <p:cNvSpPr/>
              <p:nvPr/>
            </p:nvSpPr>
            <p:spPr>
              <a:xfrm>
                <a:off x="5945694" y="2617802"/>
                <a:ext cx="65401" cy="189911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9661" extrusionOk="0">
                    <a:moveTo>
                      <a:pt x="1931" y="0"/>
                    </a:moveTo>
                    <a:cubicBezTo>
                      <a:pt x="1749" y="0"/>
                      <a:pt x="1556" y="63"/>
                      <a:pt x="1353" y="206"/>
                    </a:cubicBezTo>
                    <a:cubicBezTo>
                      <a:pt x="1114" y="381"/>
                      <a:pt x="908" y="588"/>
                      <a:pt x="764" y="842"/>
                    </a:cubicBezTo>
                    <a:cubicBezTo>
                      <a:pt x="350" y="1606"/>
                      <a:pt x="128" y="2418"/>
                      <a:pt x="96" y="3278"/>
                    </a:cubicBezTo>
                    <a:cubicBezTo>
                      <a:pt x="96" y="3373"/>
                      <a:pt x="112" y="3453"/>
                      <a:pt x="80" y="3532"/>
                    </a:cubicBezTo>
                    <a:cubicBezTo>
                      <a:pt x="0" y="3803"/>
                      <a:pt x="32" y="4074"/>
                      <a:pt x="16" y="4360"/>
                    </a:cubicBezTo>
                    <a:cubicBezTo>
                      <a:pt x="16" y="4647"/>
                      <a:pt x="16" y="4933"/>
                      <a:pt x="16" y="5220"/>
                    </a:cubicBezTo>
                    <a:cubicBezTo>
                      <a:pt x="159" y="5363"/>
                      <a:pt x="350" y="5458"/>
                      <a:pt x="430" y="5649"/>
                    </a:cubicBezTo>
                    <a:cubicBezTo>
                      <a:pt x="510" y="5697"/>
                      <a:pt x="589" y="5729"/>
                      <a:pt x="637" y="5793"/>
                    </a:cubicBezTo>
                    <a:cubicBezTo>
                      <a:pt x="955" y="6095"/>
                      <a:pt x="1194" y="6461"/>
                      <a:pt x="1401" y="6843"/>
                    </a:cubicBezTo>
                    <a:cubicBezTo>
                      <a:pt x="1831" y="7655"/>
                      <a:pt x="2101" y="8515"/>
                      <a:pt x="2276" y="9406"/>
                    </a:cubicBezTo>
                    <a:cubicBezTo>
                      <a:pt x="2292" y="9502"/>
                      <a:pt x="2324" y="9565"/>
                      <a:pt x="2356" y="9661"/>
                    </a:cubicBezTo>
                    <a:cubicBezTo>
                      <a:pt x="2436" y="9326"/>
                      <a:pt x="2515" y="9008"/>
                      <a:pt x="2579" y="8690"/>
                    </a:cubicBezTo>
                    <a:cubicBezTo>
                      <a:pt x="2690" y="8133"/>
                      <a:pt x="2786" y="7591"/>
                      <a:pt x="2897" y="7034"/>
                    </a:cubicBezTo>
                    <a:cubicBezTo>
                      <a:pt x="2961" y="6636"/>
                      <a:pt x="3009" y="6238"/>
                      <a:pt x="3072" y="5840"/>
                    </a:cubicBezTo>
                    <a:cubicBezTo>
                      <a:pt x="3152" y="5379"/>
                      <a:pt x="3247" y="4933"/>
                      <a:pt x="3231" y="4472"/>
                    </a:cubicBezTo>
                    <a:cubicBezTo>
                      <a:pt x="3231" y="4392"/>
                      <a:pt x="3247" y="4328"/>
                      <a:pt x="3247" y="4249"/>
                    </a:cubicBezTo>
                    <a:cubicBezTo>
                      <a:pt x="3279" y="4058"/>
                      <a:pt x="3311" y="3851"/>
                      <a:pt x="3311" y="3660"/>
                    </a:cubicBezTo>
                    <a:cubicBezTo>
                      <a:pt x="3327" y="3326"/>
                      <a:pt x="3311" y="2991"/>
                      <a:pt x="3311" y="2657"/>
                    </a:cubicBezTo>
                    <a:cubicBezTo>
                      <a:pt x="3327" y="2195"/>
                      <a:pt x="3247" y="1734"/>
                      <a:pt x="3136" y="1288"/>
                    </a:cubicBezTo>
                    <a:cubicBezTo>
                      <a:pt x="3072" y="986"/>
                      <a:pt x="2945" y="683"/>
                      <a:pt x="2738" y="444"/>
                    </a:cubicBezTo>
                    <a:cubicBezTo>
                      <a:pt x="2509" y="176"/>
                      <a:pt x="2236" y="0"/>
                      <a:pt x="1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" name="Google Shape;1253;p39">
                <a:extLst>
                  <a:ext uri="{FF2B5EF4-FFF2-40B4-BE49-F238E27FC236}">
                    <a16:creationId xmlns:a16="http://schemas.microsoft.com/office/drawing/2014/main" id="{EE405C0C-2452-D326-2F1A-F4FA02F08962}"/>
                  </a:ext>
                </a:extLst>
              </p:cNvPr>
              <p:cNvSpPr/>
              <p:nvPr/>
            </p:nvSpPr>
            <p:spPr>
              <a:xfrm>
                <a:off x="5180349" y="2998568"/>
                <a:ext cx="61960" cy="58402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2971" extrusionOk="0">
                    <a:moveTo>
                      <a:pt x="2499" y="0"/>
                    </a:moveTo>
                    <a:cubicBezTo>
                      <a:pt x="2308" y="0"/>
                      <a:pt x="2117" y="48"/>
                      <a:pt x="1958" y="128"/>
                    </a:cubicBezTo>
                    <a:cubicBezTo>
                      <a:pt x="1194" y="478"/>
                      <a:pt x="605" y="1019"/>
                      <a:pt x="191" y="1751"/>
                    </a:cubicBezTo>
                    <a:cubicBezTo>
                      <a:pt x="80" y="1926"/>
                      <a:pt x="0" y="2133"/>
                      <a:pt x="16" y="2372"/>
                    </a:cubicBezTo>
                    <a:cubicBezTo>
                      <a:pt x="32" y="2706"/>
                      <a:pt x="239" y="2929"/>
                      <a:pt x="573" y="2961"/>
                    </a:cubicBezTo>
                    <a:cubicBezTo>
                      <a:pt x="622" y="2967"/>
                      <a:pt x="670" y="2971"/>
                      <a:pt x="718" y="2971"/>
                    </a:cubicBezTo>
                    <a:cubicBezTo>
                      <a:pt x="903" y="2971"/>
                      <a:pt x="1080" y="2922"/>
                      <a:pt x="1258" y="2834"/>
                    </a:cubicBezTo>
                    <a:cubicBezTo>
                      <a:pt x="2006" y="2468"/>
                      <a:pt x="2595" y="1942"/>
                      <a:pt x="2993" y="1210"/>
                    </a:cubicBezTo>
                    <a:cubicBezTo>
                      <a:pt x="3088" y="1051"/>
                      <a:pt x="3152" y="860"/>
                      <a:pt x="3152" y="669"/>
                    </a:cubicBezTo>
                    <a:cubicBezTo>
                      <a:pt x="3152" y="287"/>
                      <a:pt x="2881" y="16"/>
                      <a:pt x="2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" name="Google Shape;1254;p39">
                <a:extLst>
                  <a:ext uri="{FF2B5EF4-FFF2-40B4-BE49-F238E27FC236}">
                    <a16:creationId xmlns:a16="http://schemas.microsoft.com/office/drawing/2014/main" id="{CD53CBFE-9293-CBD5-9DA9-8B951575EC95}"/>
                  </a:ext>
                </a:extLst>
              </p:cNvPr>
              <p:cNvSpPr/>
              <p:nvPr/>
            </p:nvSpPr>
            <p:spPr>
              <a:xfrm>
                <a:off x="5089904" y="3084766"/>
                <a:ext cx="60054" cy="60584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3082" extrusionOk="0">
                    <a:moveTo>
                      <a:pt x="2406" y="1"/>
                    </a:moveTo>
                    <a:cubicBezTo>
                      <a:pt x="2344" y="1"/>
                      <a:pt x="2279" y="9"/>
                      <a:pt x="2214" y="24"/>
                    </a:cubicBezTo>
                    <a:cubicBezTo>
                      <a:pt x="2038" y="72"/>
                      <a:pt x="1879" y="136"/>
                      <a:pt x="1720" y="215"/>
                    </a:cubicBezTo>
                    <a:cubicBezTo>
                      <a:pt x="1052" y="597"/>
                      <a:pt x="526" y="1155"/>
                      <a:pt x="160" y="1839"/>
                    </a:cubicBezTo>
                    <a:cubicBezTo>
                      <a:pt x="65" y="2030"/>
                      <a:pt x="1" y="2237"/>
                      <a:pt x="1" y="2460"/>
                    </a:cubicBezTo>
                    <a:cubicBezTo>
                      <a:pt x="32" y="2816"/>
                      <a:pt x="273" y="3081"/>
                      <a:pt x="623" y="3081"/>
                    </a:cubicBezTo>
                    <a:cubicBezTo>
                      <a:pt x="633" y="3081"/>
                      <a:pt x="643" y="3081"/>
                      <a:pt x="654" y="3081"/>
                    </a:cubicBezTo>
                    <a:cubicBezTo>
                      <a:pt x="813" y="3081"/>
                      <a:pt x="972" y="3049"/>
                      <a:pt x="1115" y="2969"/>
                    </a:cubicBezTo>
                    <a:cubicBezTo>
                      <a:pt x="1911" y="2587"/>
                      <a:pt x="2500" y="1998"/>
                      <a:pt x="2898" y="1218"/>
                    </a:cubicBezTo>
                    <a:cubicBezTo>
                      <a:pt x="2978" y="1059"/>
                      <a:pt x="3009" y="868"/>
                      <a:pt x="3041" y="773"/>
                    </a:cubicBezTo>
                    <a:cubicBezTo>
                      <a:pt x="3055" y="281"/>
                      <a:pt x="2776" y="1"/>
                      <a:pt x="24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" name="Google Shape;1255;p39">
                <a:extLst>
                  <a:ext uri="{FF2B5EF4-FFF2-40B4-BE49-F238E27FC236}">
                    <a16:creationId xmlns:a16="http://schemas.microsoft.com/office/drawing/2014/main" id="{1019EDFB-B1A0-E97F-FF0B-4111440C3B08}"/>
                  </a:ext>
                </a:extLst>
              </p:cNvPr>
              <p:cNvSpPr/>
              <p:nvPr/>
            </p:nvSpPr>
            <p:spPr>
              <a:xfrm>
                <a:off x="5101188" y="3166148"/>
                <a:ext cx="57891" cy="5960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3032" extrusionOk="0">
                    <a:moveTo>
                      <a:pt x="2316" y="1"/>
                    </a:moveTo>
                    <a:cubicBezTo>
                      <a:pt x="2261" y="1"/>
                      <a:pt x="2205" y="8"/>
                      <a:pt x="2149" y="23"/>
                    </a:cubicBezTo>
                    <a:cubicBezTo>
                      <a:pt x="1958" y="55"/>
                      <a:pt x="1751" y="134"/>
                      <a:pt x="1592" y="246"/>
                    </a:cubicBezTo>
                    <a:cubicBezTo>
                      <a:pt x="987" y="628"/>
                      <a:pt x="493" y="1137"/>
                      <a:pt x="159" y="1774"/>
                    </a:cubicBezTo>
                    <a:cubicBezTo>
                      <a:pt x="48" y="1981"/>
                      <a:pt x="0" y="2204"/>
                      <a:pt x="16" y="2442"/>
                    </a:cubicBezTo>
                    <a:cubicBezTo>
                      <a:pt x="32" y="2809"/>
                      <a:pt x="255" y="3031"/>
                      <a:pt x="637" y="3031"/>
                    </a:cubicBezTo>
                    <a:cubicBezTo>
                      <a:pt x="860" y="3031"/>
                      <a:pt x="1066" y="2968"/>
                      <a:pt x="1242" y="2856"/>
                    </a:cubicBezTo>
                    <a:cubicBezTo>
                      <a:pt x="1942" y="2427"/>
                      <a:pt x="2499" y="1869"/>
                      <a:pt x="2817" y="1121"/>
                    </a:cubicBezTo>
                    <a:cubicBezTo>
                      <a:pt x="2881" y="978"/>
                      <a:pt x="2897" y="819"/>
                      <a:pt x="2945" y="660"/>
                    </a:cubicBezTo>
                    <a:cubicBezTo>
                      <a:pt x="2945" y="289"/>
                      <a:pt x="2660" y="1"/>
                      <a:pt x="2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" name="Google Shape;1256;p39">
                <a:extLst>
                  <a:ext uri="{FF2B5EF4-FFF2-40B4-BE49-F238E27FC236}">
                    <a16:creationId xmlns:a16="http://schemas.microsoft.com/office/drawing/2014/main" id="{BB6A83C4-4ACC-923F-11C1-197E7B357538}"/>
                  </a:ext>
                </a:extLst>
              </p:cNvPr>
              <p:cNvSpPr/>
              <p:nvPr/>
            </p:nvSpPr>
            <p:spPr>
              <a:xfrm>
                <a:off x="5183474" y="3079498"/>
                <a:ext cx="58245" cy="58049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2953" extrusionOk="0">
                    <a:moveTo>
                      <a:pt x="2221" y="1"/>
                    </a:moveTo>
                    <a:cubicBezTo>
                      <a:pt x="2167" y="1"/>
                      <a:pt x="2111" y="8"/>
                      <a:pt x="2054" y="22"/>
                    </a:cubicBezTo>
                    <a:cubicBezTo>
                      <a:pt x="1847" y="86"/>
                      <a:pt x="1640" y="149"/>
                      <a:pt x="1465" y="261"/>
                    </a:cubicBezTo>
                    <a:cubicBezTo>
                      <a:pt x="924" y="611"/>
                      <a:pt x="510" y="1072"/>
                      <a:pt x="207" y="1630"/>
                    </a:cubicBezTo>
                    <a:cubicBezTo>
                      <a:pt x="80" y="1836"/>
                      <a:pt x="0" y="2075"/>
                      <a:pt x="16" y="2330"/>
                    </a:cubicBezTo>
                    <a:cubicBezTo>
                      <a:pt x="32" y="2728"/>
                      <a:pt x="255" y="2935"/>
                      <a:pt x="685" y="2951"/>
                    </a:cubicBezTo>
                    <a:cubicBezTo>
                      <a:pt x="700" y="2952"/>
                      <a:pt x="715" y="2952"/>
                      <a:pt x="730" y="2952"/>
                    </a:cubicBezTo>
                    <a:cubicBezTo>
                      <a:pt x="952" y="2952"/>
                      <a:pt x="1161" y="2846"/>
                      <a:pt x="1369" y="2712"/>
                    </a:cubicBezTo>
                    <a:cubicBezTo>
                      <a:pt x="1926" y="2362"/>
                      <a:pt x="2356" y="1900"/>
                      <a:pt x="2659" y="1343"/>
                    </a:cubicBezTo>
                    <a:cubicBezTo>
                      <a:pt x="2754" y="1168"/>
                      <a:pt x="2802" y="993"/>
                      <a:pt x="2850" y="802"/>
                    </a:cubicBezTo>
                    <a:cubicBezTo>
                      <a:pt x="2963" y="420"/>
                      <a:pt x="2649" y="1"/>
                      <a:pt x="22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6" name="Google Shape;1257;p39">
                <a:extLst>
                  <a:ext uri="{FF2B5EF4-FFF2-40B4-BE49-F238E27FC236}">
                    <a16:creationId xmlns:a16="http://schemas.microsoft.com/office/drawing/2014/main" id="{05C07FA2-AC99-2929-09AD-742209E28201}"/>
                  </a:ext>
                </a:extLst>
              </p:cNvPr>
              <p:cNvSpPr/>
              <p:nvPr/>
            </p:nvSpPr>
            <p:spPr>
              <a:xfrm>
                <a:off x="5927235" y="3870928"/>
                <a:ext cx="1887" cy="3460"/>
              </a:xfrm>
              <a:custGeom>
                <a:avLst/>
                <a:gdLst/>
                <a:ahLst/>
                <a:cxnLst/>
                <a:rect l="l" t="t" r="r" b="b"/>
                <a:pathLst>
                  <a:path w="96" h="176" extrusionOk="0">
                    <a:moveTo>
                      <a:pt x="16" y="0"/>
                    </a:moveTo>
                    <a:cubicBezTo>
                      <a:pt x="0" y="80"/>
                      <a:pt x="16" y="143"/>
                      <a:pt x="96" y="175"/>
                    </a:cubicBezTo>
                    <a:cubicBezTo>
                      <a:pt x="64" y="112"/>
                      <a:pt x="48" y="64"/>
                      <a:pt x="16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7" name="Google Shape;1258;p39">
                <a:extLst>
                  <a:ext uri="{FF2B5EF4-FFF2-40B4-BE49-F238E27FC236}">
                    <a16:creationId xmlns:a16="http://schemas.microsoft.com/office/drawing/2014/main" id="{196C1A76-E049-DAE6-E626-1EF78479A45D}"/>
                  </a:ext>
                </a:extLst>
              </p:cNvPr>
              <p:cNvSpPr/>
              <p:nvPr/>
            </p:nvSpPr>
            <p:spPr>
              <a:xfrm>
                <a:off x="5875910" y="3224472"/>
                <a:ext cx="384579" cy="108745"/>
              </a:xfrm>
              <a:custGeom>
                <a:avLst/>
                <a:gdLst/>
                <a:ahLst/>
                <a:cxnLst/>
                <a:rect l="l" t="t" r="r" b="b"/>
                <a:pathLst>
                  <a:path w="19564" h="5532" extrusionOk="0">
                    <a:moveTo>
                      <a:pt x="3566" y="1"/>
                    </a:moveTo>
                    <a:cubicBezTo>
                      <a:pt x="3550" y="1"/>
                      <a:pt x="3534" y="1"/>
                      <a:pt x="3518" y="17"/>
                    </a:cubicBezTo>
                    <a:cubicBezTo>
                      <a:pt x="3041" y="335"/>
                      <a:pt x="2563" y="653"/>
                      <a:pt x="2118" y="1019"/>
                    </a:cubicBezTo>
                    <a:cubicBezTo>
                      <a:pt x="1752" y="1322"/>
                      <a:pt x="1354" y="1592"/>
                      <a:pt x="1035" y="1943"/>
                    </a:cubicBezTo>
                    <a:cubicBezTo>
                      <a:pt x="987" y="1974"/>
                      <a:pt x="940" y="2022"/>
                      <a:pt x="892" y="2054"/>
                    </a:cubicBezTo>
                    <a:cubicBezTo>
                      <a:pt x="558" y="2309"/>
                      <a:pt x="271" y="2595"/>
                      <a:pt x="1" y="2930"/>
                    </a:cubicBezTo>
                    <a:cubicBezTo>
                      <a:pt x="80" y="2961"/>
                      <a:pt x="160" y="2993"/>
                      <a:pt x="239" y="3025"/>
                    </a:cubicBezTo>
                    <a:cubicBezTo>
                      <a:pt x="1943" y="3534"/>
                      <a:pt x="3646" y="3948"/>
                      <a:pt x="5381" y="4314"/>
                    </a:cubicBezTo>
                    <a:cubicBezTo>
                      <a:pt x="6256" y="4505"/>
                      <a:pt x="7132" y="4680"/>
                      <a:pt x="8023" y="4824"/>
                    </a:cubicBezTo>
                    <a:cubicBezTo>
                      <a:pt x="8851" y="4967"/>
                      <a:pt x="9694" y="5094"/>
                      <a:pt x="10554" y="5206"/>
                    </a:cubicBezTo>
                    <a:cubicBezTo>
                      <a:pt x="11254" y="5301"/>
                      <a:pt x="11955" y="5365"/>
                      <a:pt x="12655" y="5444"/>
                    </a:cubicBezTo>
                    <a:cubicBezTo>
                      <a:pt x="13101" y="5476"/>
                      <a:pt x="13562" y="5524"/>
                      <a:pt x="14008" y="5524"/>
                    </a:cubicBezTo>
                    <a:cubicBezTo>
                      <a:pt x="14188" y="5529"/>
                      <a:pt x="14371" y="5531"/>
                      <a:pt x="14553" y="5531"/>
                    </a:cubicBezTo>
                    <a:cubicBezTo>
                      <a:pt x="14919" y="5531"/>
                      <a:pt x="15287" y="5524"/>
                      <a:pt x="15647" y="5524"/>
                    </a:cubicBezTo>
                    <a:cubicBezTo>
                      <a:pt x="15807" y="5524"/>
                      <a:pt x="15934" y="5492"/>
                      <a:pt x="16077" y="5429"/>
                    </a:cubicBezTo>
                    <a:cubicBezTo>
                      <a:pt x="16189" y="5333"/>
                      <a:pt x="16316" y="5238"/>
                      <a:pt x="16443" y="5142"/>
                    </a:cubicBezTo>
                    <a:cubicBezTo>
                      <a:pt x="17096" y="4665"/>
                      <a:pt x="17733" y="4139"/>
                      <a:pt x="18306" y="3550"/>
                    </a:cubicBezTo>
                    <a:cubicBezTo>
                      <a:pt x="18369" y="3503"/>
                      <a:pt x="18433" y="3455"/>
                      <a:pt x="18513" y="3391"/>
                    </a:cubicBezTo>
                    <a:lnTo>
                      <a:pt x="19563" y="2245"/>
                    </a:lnTo>
                    <a:lnTo>
                      <a:pt x="19563" y="2245"/>
                    </a:lnTo>
                    <a:cubicBezTo>
                      <a:pt x="19515" y="2261"/>
                      <a:pt x="19452" y="2261"/>
                      <a:pt x="19404" y="2277"/>
                    </a:cubicBezTo>
                    <a:cubicBezTo>
                      <a:pt x="18608" y="2627"/>
                      <a:pt x="17796" y="2898"/>
                      <a:pt x="16937" y="3057"/>
                    </a:cubicBezTo>
                    <a:cubicBezTo>
                      <a:pt x="16371" y="3176"/>
                      <a:pt x="15805" y="3281"/>
                      <a:pt x="15226" y="3281"/>
                    </a:cubicBezTo>
                    <a:cubicBezTo>
                      <a:pt x="15186" y="3281"/>
                      <a:pt x="15146" y="3281"/>
                      <a:pt x="15106" y="3280"/>
                    </a:cubicBezTo>
                    <a:cubicBezTo>
                      <a:pt x="14952" y="3274"/>
                      <a:pt x="14797" y="3273"/>
                      <a:pt x="14641" y="3273"/>
                    </a:cubicBezTo>
                    <a:cubicBezTo>
                      <a:pt x="14328" y="3273"/>
                      <a:pt x="14013" y="3280"/>
                      <a:pt x="13706" y="3280"/>
                    </a:cubicBezTo>
                    <a:cubicBezTo>
                      <a:pt x="13610" y="3280"/>
                      <a:pt x="13515" y="3280"/>
                      <a:pt x="13403" y="3264"/>
                    </a:cubicBezTo>
                    <a:cubicBezTo>
                      <a:pt x="13085" y="3216"/>
                      <a:pt x="12766" y="3136"/>
                      <a:pt x="12432" y="3105"/>
                    </a:cubicBezTo>
                    <a:cubicBezTo>
                      <a:pt x="11971" y="3073"/>
                      <a:pt x="11525" y="2977"/>
                      <a:pt x="11079" y="2866"/>
                    </a:cubicBezTo>
                    <a:cubicBezTo>
                      <a:pt x="10299" y="2691"/>
                      <a:pt x="9551" y="2484"/>
                      <a:pt x="8787" y="2261"/>
                    </a:cubicBezTo>
                    <a:cubicBezTo>
                      <a:pt x="7609" y="1927"/>
                      <a:pt x="6479" y="1497"/>
                      <a:pt x="5397" y="972"/>
                    </a:cubicBezTo>
                    <a:cubicBezTo>
                      <a:pt x="4776" y="669"/>
                      <a:pt x="4171" y="319"/>
                      <a:pt x="35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" name="Google Shape;1259;p39">
                <a:extLst>
                  <a:ext uri="{FF2B5EF4-FFF2-40B4-BE49-F238E27FC236}">
                    <a16:creationId xmlns:a16="http://schemas.microsoft.com/office/drawing/2014/main" id="{919F5DB5-D6AA-2F96-0B3B-93B7DCF45AD7}"/>
                  </a:ext>
                </a:extLst>
              </p:cNvPr>
              <p:cNvSpPr/>
              <p:nvPr/>
            </p:nvSpPr>
            <p:spPr>
              <a:xfrm>
                <a:off x="5824604" y="2713200"/>
                <a:ext cx="352970" cy="561359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28557" extrusionOk="0">
                    <a:moveTo>
                      <a:pt x="4775" y="1"/>
                    </a:moveTo>
                    <a:cubicBezTo>
                      <a:pt x="4664" y="32"/>
                      <a:pt x="4553" y="64"/>
                      <a:pt x="4441" y="96"/>
                    </a:cubicBezTo>
                    <a:cubicBezTo>
                      <a:pt x="4409" y="112"/>
                      <a:pt x="4377" y="112"/>
                      <a:pt x="4346" y="128"/>
                    </a:cubicBezTo>
                    <a:cubicBezTo>
                      <a:pt x="4186" y="160"/>
                      <a:pt x="4027" y="223"/>
                      <a:pt x="3916" y="351"/>
                    </a:cubicBezTo>
                    <a:cubicBezTo>
                      <a:pt x="3836" y="399"/>
                      <a:pt x="3757" y="430"/>
                      <a:pt x="3693" y="494"/>
                    </a:cubicBezTo>
                    <a:cubicBezTo>
                      <a:pt x="3279" y="876"/>
                      <a:pt x="3024" y="1354"/>
                      <a:pt x="2881" y="1895"/>
                    </a:cubicBezTo>
                    <a:cubicBezTo>
                      <a:pt x="2658" y="2722"/>
                      <a:pt x="2674" y="3550"/>
                      <a:pt x="2833" y="4378"/>
                    </a:cubicBezTo>
                    <a:cubicBezTo>
                      <a:pt x="3040" y="5492"/>
                      <a:pt x="3502" y="6511"/>
                      <a:pt x="4171" y="7402"/>
                    </a:cubicBezTo>
                    <a:cubicBezTo>
                      <a:pt x="5030" y="8548"/>
                      <a:pt x="6081" y="9408"/>
                      <a:pt x="7450" y="9869"/>
                    </a:cubicBezTo>
                    <a:cubicBezTo>
                      <a:pt x="7513" y="9885"/>
                      <a:pt x="7577" y="9917"/>
                      <a:pt x="7656" y="9949"/>
                    </a:cubicBezTo>
                    <a:cubicBezTo>
                      <a:pt x="7593" y="10013"/>
                      <a:pt x="7561" y="10060"/>
                      <a:pt x="7513" y="10108"/>
                    </a:cubicBezTo>
                    <a:cubicBezTo>
                      <a:pt x="6988" y="10586"/>
                      <a:pt x="6526" y="11111"/>
                      <a:pt x="6112" y="11684"/>
                    </a:cubicBezTo>
                    <a:cubicBezTo>
                      <a:pt x="5794" y="12098"/>
                      <a:pt x="5508" y="12528"/>
                      <a:pt x="5205" y="12957"/>
                    </a:cubicBezTo>
                    <a:cubicBezTo>
                      <a:pt x="5126" y="12894"/>
                      <a:pt x="5157" y="12798"/>
                      <a:pt x="5173" y="12719"/>
                    </a:cubicBezTo>
                    <a:cubicBezTo>
                      <a:pt x="5301" y="11668"/>
                      <a:pt x="5237" y="10649"/>
                      <a:pt x="4871" y="9647"/>
                    </a:cubicBezTo>
                    <a:cubicBezTo>
                      <a:pt x="4537" y="8723"/>
                      <a:pt x="3964" y="7975"/>
                      <a:pt x="3136" y="7434"/>
                    </a:cubicBezTo>
                    <a:cubicBezTo>
                      <a:pt x="2961" y="7323"/>
                      <a:pt x="2770" y="7259"/>
                      <a:pt x="2579" y="7179"/>
                    </a:cubicBezTo>
                    <a:cubicBezTo>
                      <a:pt x="2548" y="7167"/>
                      <a:pt x="2517" y="7159"/>
                      <a:pt x="2487" y="7159"/>
                    </a:cubicBezTo>
                    <a:cubicBezTo>
                      <a:pt x="2440" y="7159"/>
                      <a:pt x="2395" y="7178"/>
                      <a:pt x="2356" y="7227"/>
                    </a:cubicBezTo>
                    <a:cubicBezTo>
                      <a:pt x="2292" y="7259"/>
                      <a:pt x="2229" y="7291"/>
                      <a:pt x="2165" y="7323"/>
                    </a:cubicBezTo>
                    <a:cubicBezTo>
                      <a:pt x="2006" y="7418"/>
                      <a:pt x="1974" y="7593"/>
                      <a:pt x="1910" y="7752"/>
                    </a:cubicBezTo>
                    <a:cubicBezTo>
                      <a:pt x="1592" y="8596"/>
                      <a:pt x="1385" y="9456"/>
                      <a:pt x="1369" y="10363"/>
                    </a:cubicBezTo>
                    <a:cubicBezTo>
                      <a:pt x="1337" y="11127"/>
                      <a:pt x="1417" y="11891"/>
                      <a:pt x="1656" y="12623"/>
                    </a:cubicBezTo>
                    <a:cubicBezTo>
                      <a:pt x="1831" y="13164"/>
                      <a:pt x="2069" y="13658"/>
                      <a:pt x="2436" y="14103"/>
                    </a:cubicBezTo>
                    <a:cubicBezTo>
                      <a:pt x="2770" y="14485"/>
                      <a:pt x="3136" y="14820"/>
                      <a:pt x="3645" y="14963"/>
                    </a:cubicBezTo>
                    <a:cubicBezTo>
                      <a:pt x="3725" y="15011"/>
                      <a:pt x="3820" y="15059"/>
                      <a:pt x="3916" y="15122"/>
                    </a:cubicBezTo>
                    <a:cubicBezTo>
                      <a:pt x="3852" y="15250"/>
                      <a:pt x="3789" y="15361"/>
                      <a:pt x="3725" y="15472"/>
                    </a:cubicBezTo>
                    <a:cubicBezTo>
                      <a:pt x="3438" y="16045"/>
                      <a:pt x="3136" y="16618"/>
                      <a:pt x="2881" y="17207"/>
                    </a:cubicBezTo>
                    <a:cubicBezTo>
                      <a:pt x="2563" y="17892"/>
                      <a:pt x="2276" y="18608"/>
                      <a:pt x="1974" y="19308"/>
                    </a:cubicBezTo>
                    <a:cubicBezTo>
                      <a:pt x="1735" y="20041"/>
                      <a:pt x="1496" y="20773"/>
                      <a:pt x="1258" y="21505"/>
                    </a:cubicBezTo>
                    <a:cubicBezTo>
                      <a:pt x="1083" y="22190"/>
                      <a:pt x="907" y="22874"/>
                      <a:pt x="748" y="23558"/>
                    </a:cubicBezTo>
                    <a:cubicBezTo>
                      <a:pt x="494" y="24689"/>
                      <a:pt x="287" y="25835"/>
                      <a:pt x="159" y="26997"/>
                    </a:cubicBezTo>
                    <a:cubicBezTo>
                      <a:pt x="127" y="27299"/>
                      <a:pt x="112" y="27601"/>
                      <a:pt x="64" y="27888"/>
                    </a:cubicBezTo>
                    <a:cubicBezTo>
                      <a:pt x="64" y="27968"/>
                      <a:pt x="32" y="28031"/>
                      <a:pt x="0" y="28095"/>
                    </a:cubicBezTo>
                    <a:cubicBezTo>
                      <a:pt x="48" y="28143"/>
                      <a:pt x="80" y="28206"/>
                      <a:pt x="127" y="28206"/>
                    </a:cubicBezTo>
                    <a:cubicBezTo>
                      <a:pt x="494" y="28318"/>
                      <a:pt x="860" y="28429"/>
                      <a:pt x="1226" y="28525"/>
                    </a:cubicBezTo>
                    <a:cubicBezTo>
                      <a:pt x="1274" y="28541"/>
                      <a:pt x="1337" y="28541"/>
                      <a:pt x="1385" y="28556"/>
                    </a:cubicBezTo>
                    <a:cubicBezTo>
                      <a:pt x="1592" y="28334"/>
                      <a:pt x="1783" y="28095"/>
                      <a:pt x="1990" y="27888"/>
                    </a:cubicBezTo>
                    <a:cubicBezTo>
                      <a:pt x="2117" y="27745"/>
                      <a:pt x="2276" y="27649"/>
                      <a:pt x="2420" y="27522"/>
                    </a:cubicBezTo>
                    <a:cubicBezTo>
                      <a:pt x="2961" y="26997"/>
                      <a:pt x="3550" y="26535"/>
                      <a:pt x="4171" y="26121"/>
                    </a:cubicBezTo>
                    <a:cubicBezTo>
                      <a:pt x="4759" y="25723"/>
                      <a:pt x="5364" y="25341"/>
                      <a:pt x="5953" y="24959"/>
                    </a:cubicBezTo>
                    <a:cubicBezTo>
                      <a:pt x="6065" y="24895"/>
                      <a:pt x="6176" y="24816"/>
                      <a:pt x="6256" y="24720"/>
                    </a:cubicBezTo>
                    <a:cubicBezTo>
                      <a:pt x="6558" y="24370"/>
                      <a:pt x="6861" y="24020"/>
                      <a:pt x="7147" y="23654"/>
                    </a:cubicBezTo>
                    <a:cubicBezTo>
                      <a:pt x="7784" y="22858"/>
                      <a:pt x="8405" y="22046"/>
                      <a:pt x="8978" y="21187"/>
                    </a:cubicBezTo>
                    <a:cubicBezTo>
                      <a:pt x="9646" y="20216"/>
                      <a:pt x="10187" y="19181"/>
                      <a:pt x="10633" y="18099"/>
                    </a:cubicBezTo>
                    <a:cubicBezTo>
                      <a:pt x="10713" y="17924"/>
                      <a:pt x="10792" y="17764"/>
                      <a:pt x="10776" y="17558"/>
                    </a:cubicBezTo>
                    <a:cubicBezTo>
                      <a:pt x="10840" y="17414"/>
                      <a:pt x="10920" y="17271"/>
                      <a:pt x="10967" y="17128"/>
                    </a:cubicBezTo>
                    <a:cubicBezTo>
                      <a:pt x="11095" y="16714"/>
                      <a:pt x="11222" y="16300"/>
                      <a:pt x="11317" y="15870"/>
                    </a:cubicBezTo>
                    <a:cubicBezTo>
                      <a:pt x="11381" y="15632"/>
                      <a:pt x="11429" y="15361"/>
                      <a:pt x="11477" y="15106"/>
                    </a:cubicBezTo>
                    <a:lnTo>
                      <a:pt x="11477" y="15106"/>
                    </a:lnTo>
                    <a:cubicBezTo>
                      <a:pt x="11397" y="15138"/>
                      <a:pt x="11302" y="15154"/>
                      <a:pt x="11222" y="15186"/>
                    </a:cubicBezTo>
                    <a:cubicBezTo>
                      <a:pt x="10458" y="15488"/>
                      <a:pt x="9710" y="15823"/>
                      <a:pt x="8978" y="16220"/>
                    </a:cubicBezTo>
                    <a:cubicBezTo>
                      <a:pt x="7322" y="17080"/>
                      <a:pt x="5842" y="18178"/>
                      <a:pt x="4600" y="19595"/>
                    </a:cubicBezTo>
                    <a:cubicBezTo>
                      <a:pt x="4537" y="19675"/>
                      <a:pt x="4441" y="19754"/>
                      <a:pt x="4362" y="19834"/>
                    </a:cubicBezTo>
                    <a:cubicBezTo>
                      <a:pt x="4282" y="19945"/>
                      <a:pt x="4186" y="20057"/>
                      <a:pt x="4107" y="20184"/>
                    </a:cubicBezTo>
                    <a:cubicBezTo>
                      <a:pt x="3789" y="20630"/>
                      <a:pt x="3454" y="21059"/>
                      <a:pt x="3136" y="21505"/>
                    </a:cubicBezTo>
                    <a:cubicBezTo>
                      <a:pt x="3040" y="21616"/>
                      <a:pt x="2961" y="21744"/>
                      <a:pt x="2881" y="21855"/>
                    </a:cubicBezTo>
                    <a:cubicBezTo>
                      <a:pt x="2786" y="22014"/>
                      <a:pt x="2706" y="22190"/>
                      <a:pt x="2611" y="22349"/>
                    </a:cubicBezTo>
                    <a:cubicBezTo>
                      <a:pt x="2404" y="22699"/>
                      <a:pt x="2197" y="23065"/>
                      <a:pt x="2006" y="23431"/>
                    </a:cubicBezTo>
                    <a:cubicBezTo>
                      <a:pt x="2022" y="23256"/>
                      <a:pt x="2038" y="23097"/>
                      <a:pt x="2069" y="22922"/>
                    </a:cubicBezTo>
                    <a:cubicBezTo>
                      <a:pt x="2165" y="22524"/>
                      <a:pt x="2292" y="22110"/>
                      <a:pt x="2404" y="21696"/>
                    </a:cubicBezTo>
                    <a:cubicBezTo>
                      <a:pt x="2627" y="21012"/>
                      <a:pt x="2849" y="20311"/>
                      <a:pt x="3072" y="19611"/>
                    </a:cubicBezTo>
                    <a:cubicBezTo>
                      <a:pt x="3072" y="19595"/>
                      <a:pt x="3104" y="19563"/>
                      <a:pt x="3120" y="19547"/>
                    </a:cubicBezTo>
                    <a:cubicBezTo>
                      <a:pt x="3168" y="19388"/>
                      <a:pt x="3200" y="19245"/>
                      <a:pt x="3263" y="19102"/>
                    </a:cubicBezTo>
                    <a:cubicBezTo>
                      <a:pt x="3852" y="17573"/>
                      <a:pt x="4537" y="16093"/>
                      <a:pt x="5269" y="14629"/>
                    </a:cubicBezTo>
                    <a:cubicBezTo>
                      <a:pt x="6001" y="13148"/>
                      <a:pt x="6845" y="11732"/>
                      <a:pt x="7847" y="10411"/>
                    </a:cubicBezTo>
                    <a:cubicBezTo>
                      <a:pt x="7911" y="10331"/>
                      <a:pt x="7975" y="10267"/>
                      <a:pt x="8023" y="10204"/>
                    </a:cubicBezTo>
                    <a:cubicBezTo>
                      <a:pt x="8436" y="10474"/>
                      <a:pt x="8818" y="10729"/>
                      <a:pt x="9216" y="10968"/>
                    </a:cubicBezTo>
                    <a:cubicBezTo>
                      <a:pt x="10633" y="11764"/>
                      <a:pt x="12161" y="12225"/>
                      <a:pt x="13785" y="12321"/>
                    </a:cubicBezTo>
                    <a:cubicBezTo>
                      <a:pt x="13904" y="12328"/>
                      <a:pt x="14022" y="12331"/>
                      <a:pt x="14140" y="12331"/>
                    </a:cubicBezTo>
                    <a:cubicBezTo>
                      <a:pt x="14825" y="12331"/>
                      <a:pt x="15486" y="12210"/>
                      <a:pt x="16125" y="11939"/>
                    </a:cubicBezTo>
                    <a:cubicBezTo>
                      <a:pt x="16554" y="11748"/>
                      <a:pt x="16936" y="11493"/>
                      <a:pt x="17255" y="11143"/>
                    </a:cubicBezTo>
                    <a:cubicBezTo>
                      <a:pt x="17573" y="10793"/>
                      <a:pt x="17812" y="10411"/>
                      <a:pt x="17844" y="9917"/>
                    </a:cubicBezTo>
                    <a:cubicBezTo>
                      <a:pt x="17955" y="9662"/>
                      <a:pt x="17875" y="9392"/>
                      <a:pt x="17844" y="9137"/>
                    </a:cubicBezTo>
                    <a:cubicBezTo>
                      <a:pt x="17764" y="8962"/>
                      <a:pt x="17669" y="8787"/>
                      <a:pt x="17589" y="8612"/>
                    </a:cubicBezTo>
                    <a:cubicBezTo>
                      <a:pt x="17541" y="8548"/>
                      <a:pt x="17509" y="8501"/>
                      <a:pt x="17478" y="8437"/>
                    </a:cubicBezTo>
                    <a:cubicBezTo>
                      <a:pt x="17430" y="8373"/>
                      <a:pt x="17382" y="8294"/>
                      <a:pt x="17318" y="8246"/>
                    </a:cubicBezTo>
                    <a:cubicBezTo>
                      <a:pt x="17111" y="8055"/>
                      <a:pt x="16889" y="7864"/>
                      <a:pt x="16682" y="7689"/>
                    </a:cubicBezTo>
                    <a:cubicBezTo>
                      <a:pt x="16650" y="7673"/>
                      <a:pt x="16618" y="7673"/>
                      <a:pt x="16602" y="7657"/>
                    </a:cubicBezTo>
                    <a:cubicBezTo>
                      <a:pt x="15927" y="7335"/>
                      <a:pt x="15230" y="7216"/>
                      <a:pt x="14516" y="7216"/>
                    </a:cubicBezTo>
                    <a:cubicBezTo>
                      <a:pt x="14170" y="7216"/>
                      <a:pt x="13820" y="7244"/>
                      <a:pt x="13466" y="7291"/>
                    </a:cubicBezTo>
                    <a:cubicBezTo>
                      <a:pt x="13180" y="7339"/>
                      <a:pt x="12893" y="7370"/>
                      <a:pt x="12607" y="7402"/>
                    </a:cubicBezTo>
                    <a:cubicBezTo>
                      <a:pt x="12559" y="7434"/>
                      <a:pt x="12511" y="7466"/>
                      <a:pt x="12464" y="7482"/>
                    </a:cubicBezTo>
                    <a:cubicBezTo>
                      <a:pt x="11906" y="7609"/>
                      <a:pt x="11381" y="7768"/>
                      <a:pt x="10856" y="7975"/>
                    </a:cubicBezTo>
                    <a:cubicBezTo>
                      <a:pt x="10569" y="8071"/>
                      <a:pt x="10299" y="8182"/>
                      <a:pt x="10012" y="8278"/>
                    </a:cubicBezTo>
                    <a:cubicBezTo>
                      <a:pt x="9980" y="8294"/>
                      <a:pt x="9964" y="8325"/>
                      <a:pt x="9949" y="8341"/>
                    </a:cubicBezTo>
                    <a:cubicBezTo>
                      <a:pt x="9439" y="8580"/>
                      <a:pt x="8930" y="8835"/>
                      <a:pt x="8468" y="9153"/>
                    </a:cubicBezTo>
                    <a:cubicBezTo>
                      <a:pt x="8452" y="9169"/>
                      <a:pt x="8432" y="9173"/>
                      <a:pt x="8411" y="9173"/>
                    </a:cubicBezTo>
                    <a:cubicBezTo>
                      <a:pt x="8389" y="9173"/>
                      <a:pt x="8365" y="9169"/>
                      <a:pt x="8341" y="9169"/>
                    </a:cubicBezTo>
                    <a:cubicBezTo>
                      <a:pt x="8357" y="9010"/>
                      <a:pt x="8373" y="8867"/>
                      <a:pt x="8389" y="8723"/>
                    </a:cubicBezTo>
                    <a:cubicBezTo>
                      <a:pt x="8500" y="7959"/>
                      <a:pt x="8627" y="7211"/>
                      <a:pt x="8612" y="6447"/>
                    </a:cubicBezTo>
                    <a:cubicBezTo>
                      <a:pt x="8612" y="6272"/>
                      <a:pt x="8612" y="6097"/>
                      <a:pt x="8627" y="5922"/>
                    </a:cubicBezTo>
                    <a:cubicBezTo>
                      <a:pt x="8596" y="5540"/>
                      <a:pt x="8548" y="5174"/>
                      <a:pt x="8516" y="4808"/>
                    </a:cubicBezTo>
                    <a:cubicBezTo>
                      <a:pt x="8484" y="4712"/>
                      <a:pt x="8452" y="4649"/>
                      <a:pt x="8436" y="4553"/>
                    </a:cubicBezTo>
                    <a:cubicBezTo>
                      <a:pt x="8261" y="3662"/>
                      <a:pt x="7991" y="2802"/>
                      <a:pt x="7561" y="1990"/>
                    </a:cubicBezTo>
                    <a:cubicBezTo>
                      <a:pt x="7354" y="1608"/>
                      <a:pt x="7115" y="1242"/>
                      <a:pt x="6797" y="940"/>
                    </a:cubicBezTo>
                    <a:cubicBezTo>
                      <a:pt x="6749" y="876"/>
                      <a:pt x="6670" y="844"/>
                      <a:pt x="6590" y="796"/>
                    </a:cubicBezTo>
                    <a:cubicBezTo>
                      <a:pt x="6510" y="605"/>
                      <a:pt x="6319" y="510"/>
                      <a:pt x="6176" y="367"/>
                    </a:cubicBezTo>
                    <a:cubicBezTo>
                      <a:pt x="5953" y="287"/>
                      <a:pt x="5715" y="192"/>
                      <a:pt x="5476" y="112"/>
                    </a:cubicBezTo>
                    <a:cubicBezTo>
                      <a:pt x="5253" y="1"/>
                      <a:pt x="5014" y="32"/>
                      <a:pt x="4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" name="Google Shape;1260;p39">
                <a:extLst>
                  <a:ext uri="{FF2B5EF4-FFF2-40B4-BE49-F238E27FC236}">
                    <a16:creationId xmlns:a16="http://schemas.microsoft.com/office/drawing/2014/main" id="{420D210A-DAB5-F80B-4C2E-4BC64540D64C}"/>
                  </a:ext>
                </a:extLst>
              </p:cNvPr>
              <p:cNvSpPr/>
              <p:nvPr/>
            </p:nvSpPr>
            <p:spPr>
              <a:xfrm>
                <a:off x="5848684" y="3273281"/>
                <a:ext cx="334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7" h="33" extrusionOk="0">
                    <a:moveTo>
                      <a:pt x="17" y="1"/>
                    </a:moveTo>
                    <a:cubicBezTo>
                      <a:pt x="1" y="17"/>
                      <a:pt x="1" y="17"/>
                      <a:pt x="1" y="33"/>
                    </a:cubicBezTo>
                    <a:lnTo>
                      <a:pt x="1" y="33"/>
                    </a:lnTo>
                    <a:cubicBezTo>
                      <a:pt x="1" y="17"/>
                      <a:pt x="1" y="17"/>
                      <a:pt x="17" y="1"/>
                    </a:cubicBezTo>
                    <a:close/>
                  </a:path>
                </a:pathLst>
              </a:custGeom>
              <a:solidFill>
                <a:srgbClr val="5CAC4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" name="Google Shape;1261;p39">
                <a:extLst>
                  <a:ext uri="{FF2B5EF4-FFF2-40B4-BE49-F238E27FC236}">
                    <a16:creationId xmlns:a16="http://schemas.microsoft.com/office/drawing/2014/main" id="{99549EC4-9861-8B4C-F324-1E4B111D02CE}"/>
                  </a:ext>
                </a:extLst>
              </p:cNvPr>
              <p:cNvSpPr/>
              <p:nvPr/>
            </p:nvSpPr>
            <p:spPr>
              <a:xfrm>
                <a:off x="5549241" y="2964777"/>
                <a:ext cx="178058" cy="260973"/>
              </a:xfrm>
              <a:custGeom>
                <a:avLst/>
                <a:gdLst/>
                <a:ahLst/>
                <a:cxnLst/>
                <a:rect l="l" t="t" r="r" b="b"/>
                <a:pathLst>
                  <a:path w="9058" h="13276" extrusionOk="0">
                    <a:moveTo>
                      <a:pt x="1" y="0"/>
                    </a:moveTo>
                    <a:cubicBezTo>
                      <a:pt x="192" y="398"/>
                      <a:pt x="367" y="812"/>
                      <a:pt x="574" y="1194"/>
                    </a:cubicBezTo>
                    <a:cubicBezTo>
                      <a:pt x="1258" y="2467"/>
                      <a:pt x="1943" y="3725"/>
                      <a:pt x="2627" y="4998"/>
                    </a:cubicBezTo>
                    <a:cubicBezTo>
                      <a:pt x="2755" y="5221"/>
                      <a:pt x="2866" y="5460"/>
                      <a:pt x="2977" y="5683"/>
                    </a:cubicBezTo>
                    <a:cubicBezTo>
                      <a:pt x="3152" y="5985"/>
                      <a:pt x="3328" y="6272"/>
                      <a:pt x="3487" y="6590"/>
                    </a:cubicBezTo>
                    <a:cubicBezTo>
                      <a:pt x="3741" y="7068"/>
                      <a:pt x="3964" y="7561"/>
                      <a:pt x="4203" y="8054"/>
                    </a:cubicBezTo>
                    <a:cubicBezTo>
                      <a:pt x="4251" y="8118"/>
                      <a:pt x="4299" y="8198"/>
                      <a:pt x="4346" y="8261"/>
                    </a:cubicBezTo>
                    <a:cubicBezTo>
                      <a:pt x="4808" y="9248"/>
                      <a:pt x="5222" y="10235"/>
                      <a:pt x="5588" y="11254"/>
                    </a:cubicBezTo>
                    <a:cubicBezTo>
                      <a:pt x="5636" y="11381"/>
                      <a:pt x="5651" y="11524"/>
                      <a:pt x="5667" y="11668"/>
                    </a:cubicBezTo>
                    <a:cubicBezTo>
                      <a:pt x="5954" y="11906"/>
                      <a:pt x="6272" y="12082"/>
                      <a:pt x="6622" y="12225"/>
                    </a:cubicBezTo>
                    <a:cubicBezTo>
                      <a:pt x="7052" y="12448"/>
                      <a:pt x="7466" y="12686"/>
                      <a:pt x="7912" y="12909"/>
                    </a:cubicBezTo>
                    <a:cubicBezTo>
                      <a:pt x="8182" y="13053"/>
                      <a:pt x="8485" y="13164"/>
                      <a:pt x="8771" y="13275"/>
                    </a:cubicBezTo>
                    <a:cubicBezTo>
                      <a:pt x="8803" y="12989"/>
                      <a:pt x="8851" y="12702"/>
                      <a:pt x="8883" y="12416"/>
                    </a:cubicBezTo>
                    <a:cubicBezTo>
                      <a:pt x="8915" y="12018"/>
                      <a:pt x="8946" y="11620"/>
                      <a:pt x="8978" y="11206"/>
                    </a:cubicBezTo>
                    <a:cubicBezTo>
                      <a:pt x="8978" y="11127"/>
                      <a:pt x="8994" y="11047"/>
                      <a:pt x="9010" y="10951"/>
                    </a:cubicBezTo>
                    <a:cubicBezTo>
                      <a:pt x="9026" y="10617"/>
                      <a:pt x="9042" y="10267"/>
                      <a:pt x="9058" y="9917"/>
                    </a:cubicBezTo>
                    <a:cubicBezTo>
                      <a:pt x="9058" y="9869"/>
                      <a:pt x="9058" y="9805"/>
                      <a:pt x="9026" y="9742"/>
                    </a:cubicBezTo>
                    <a:cubicBezTo>
                      <a:pt x="8819" y="9248"/>
                      <a:pt x="8628" y="8723"/>
                      <a:pt x="8405" y="8230"/>
                    </a:cubicBezTo>
                    <a:cubicBezTo>
                      <a:pt x="7784" y="6877"/>
                      <a:pt x="6925" y="5683"/>
                      <a:pt x="6002" y="4537"/>
                    </a:cubicBezTo>
                    <a:cubicBezTo>
                      <a:pt x="5651" y="4107"/>
                      <a:pt x="5285" y="3709"/>
                      <a:pt x="4935" y="3279"/>
                    </a:cubicBezTo>
                    <a:cubicBezTo>
                      <a:pt x="4490" y="2722"/>
                      <a:pt x="3964" y="2261"/>
                      <a:pt x="3407" y="1815"/>
                    </a:cubicBezTo>
                    <a:cubicBezTo>
                      <a:pt x="2595" y="1162"/>
                      <a:pt x="1688" y="653"/>
                      <a:pt x="733" y="239"/>
                    </a:cubicBezTo>
                    <a:cubicBezTo>
                      <a:pt x="494" y="143"/>
                      <a:pt x="240" y="8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" name="Google Shape;1262;p39">
                <a:extLst>
                  <a:ext uri="{FF2B5EF4-FFF2-40B4-BE49-F238E27FC236}">
                    <a16:creationId xmlns:a16="http://schemas.microsoft.com/office/drawing/2014/main" id="{1BBDCC73-4579-D728-585C-028EFFCEB0EF}"/>
                  </a:ext>
                </a:extLst>
              </p:cNvPr>
              <p:cNvSpPr/>
              <p:nvPr/>
            </p:nvSpPr>
            <p:spPr>
              <a:xfrm>
                <a:off x="5799560" y="3132180"/>
                <a:ext cx="49773" cy="133298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6781" extrusionOk="0">
                    <a:moveTo>
                      <a:pt x="1608" y="0"/>
                    </a:moveTo>
                    <a:cubicBezTo>
                      <a:pt x="1593" y="32"/>
                      <a:pt x="1561" y="48"/>
                      <a:pt x="1561" y="80"/>
                    </a:cubicBezTo>
                    <a:cubicBezTo>
                      <a:pt x="1433" y="780"/>
                      <a:pt x="1322" y="1496"/>
                      <a:pt x="1179" y="2213"/>
                    </a:cubicBezTo>
                    <a:cubicBezTo>
                      <a:pt x="940" y="3486"/>
                      <a:pt x="606" y="4743"/>
                      <a:pt x="176" y="5969"/>
                    </a:cubicBezTo>
                    <a:cubicBezTo>
                      <a:pt x="144" y="6112"/>
                      <a:pt x="64" y="6240"/>
                      <a:pt x="1" y="6351"/>
                    </a:cubicBezTo>
                    <a:cubicBezTo>
                      <a:pt x="431" y="6494"/>
                      <a:pt x="844" y="6638"/>
                      <a:pt x="1274" y="6781"/>
                    </a:cubicBezTo>
                    <a:cubicBezTo>
                      <a:pt x="1306" y="6717"/>
                      <a:pt x="1338" y="6654"/>
                      <a:pt x="1338" y="6574"/>
                    </a:cubicBezTo>
                    <a:cubicBezTo>
                      <a:pt x="1386" y="6287"/>
                      <a:pt x="1401" y="5985"/>
                      <a:pt x="1433" y="5683"/>
                    </a:cubicBezTo>
                    <a:cubicBezTo>
                      <a:pt x="1561" y="4521"/>
                      <a:pt x="1768" y="3375"/>
                      <a:pt x="2022" y="2244"/>
                    </a:cubicBezTo>
                    <a:cubicBezTo>
                      <a:pt x="2181" y="1560"/>
                      <a:pt x="2357" y="876"/>
                      <a:pt x="2532" y="191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" name="Google Shape;1263;p39">
                <a:extLst>
                  <a:ext uri="{FF2B5EF4-FFF2-40B4-BE49-F238E27FC236}">
                    <a16:creationId xmlns:a16="http://schemas.microsoft.com/office/drawing/2014/main" id="{915C0CEF-E23B-4B63-4232-2F9DC168513D}"/>
                  </a:ext>
                </a:extLst>
              </p:cNvPr>
              <p:cNvSpPr/>
              <p:nvPr/>
            </p:nvSpPr>
            <p:spPr>
              <a:xfrm>
                <a:off x="5605560" y="3123098"/>
                <a:ext cx="55100" cy="7104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3614" extrusionOk="0">
                    <a:moveTo>
                      <a:pt x="1338" y="0"/>
                    </a:moveTo>
                    <a:cubicBezTo>
                      <a:pt x="1020" y="96"/>
                      <a:pt x="701" y="207"/>
                      <a:pt x="431" y="382"/>
                    </a:cubicBezTo>
                    <a:cubicBezTo>
                      <a:pt x="96" y="605"/>
                      <a:pt x="1" y="908"/>
                      <a:pt x="160" y="1290"/>
                    </a:cubicBezTo>
                    <a:cubicBezTo>
                      <a:pt x="192" y="1353"/>
                      <a:pt x="224" y="1433"/>
                      <a:pt x="272" y="1513"/>
                    </a:cubicBezTo>
                    <a:cubicBezTo>
                      <a:pt x="399" y="1688"/>
                      <a:pt x="526" y="1863"/>
                      <a:pt x="685" y="2006"/>
                    </a:cubicBezTo>
                    <a:cubicBezTo>
                      <a:pt x="1306" y="2659"/>
                      <a:pt x="2038" y="3152"/>
                      <a:pt x="2802" y="3614"/>
                    </a:cubicBezTo>
                    <a:cubicBezTo>
                      <a:pt x="2786" y="3470"/>
                      <a:pt x="2771" y="3327"/>
                      <a:pt x="2723" y="3200"/>
                    </a:cubicBezTo>
                    <a:cubicBezTo>
                      <a:pt x="2357" y="2181"/>
                      <a:pt x="1943" y="1194"/>
                      <a:pt x="1481" y="207"/>
                    </a:cubicBezTo>
                    <a:cubicBezTo>
                      <a:pt x="1434" y="144"/>
                      <a:pt x="1386" y="64"/>
                      <a:pt x="1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" name="Google Shape;1264;p39">
                <a:extLst>
                  <a:ext uri="{FF2B5EF4-FFF2-40B4-BE49-F238E27FC236}">
                    <a16:creationId xmlns:a16="http://schemas.microsoft.com/office/drawing/2014/main" id="{0E513FC8-ACAB-E843-D423-C97D0158E81E}"/>
                  </a:ext>
                </a:extLst>
              </p:cNvPr>
              <p:cNvSpPr/>
              <p:nvPr/>
            </p:nvSpPr>
            <p:spPr>
              <a:xfrm>
                <a:off x="6191943" y="3291130"/>
                <a:ext cx="56967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038" extrusionOk="0">
                    <a:moveTo>
                      <a:pt x="2436" y="0"/>
                    </a:moveTo>
                    <a:cubicBezTo>
                      <a:pt x="2356" y="64"/>
                      <a:pt x="2292" y="112"/>
                      <a:pt x="2229" y="159"/>
                    </a:cubicBezTo>
                    <a:cubicBezTo>
                      <a:pt x="1656" y="748"/>
                      <a:pt x="1019" y="1274"/>
                      <a:pt x="366" y="1751"/>
                    </a:cubicBezTo>
                    <a:cubicBezTo>
                      <a:pt x="239" y="1847"/>
                      <a:pt x="112" y="1942"/>
                      <a:pt x="0" y="2038"/>
                    </a:cubicBezTo>
                    <a:cubicBezTo>
                      <a:pt x="223" y="2022"/>
                      <a:pt x="446" y="2006"/>
                      <a:pt x="685" y="1974"/>
                    </a:cubicBezTo>
                    <a:cubicBezTo>
                      <a:pt x="1099" y="1942"/>
                      <a:pt x="1496" y="1847"/>
                      <a:pt x="1894" y="1703"/>
                    </a:cubicBezTo>
                    <a:cubicBezTo>
                      <a:pt x="2101" y="1624"/>
                      <a:pt x="2292" y="1544"/>
                      <a:pt x="2467" y="1417"/>
                    </a:cubicBezTo>
                    <a:cubicBezTo>
                      <a:pt x="2818" y="1194"/>
                      <a:pt x="2897" y="907"/>
                      <a:pt x="2722" y="525"/>
                    </a:cubicBezTo>
                    <a:cubicBezTo>
                      <a:pt x="2674" y="430"/>
                      <a:pt x="2611" y="334"/>
                      <a:pt x="2563" y="223"/>
                    </a:cubicBezTo>
                    <a:cubicBezTo>
                      <a:pt x="2515" y="159"/>
                      <a:pt x="2467" y="80"/>
                      <a:pt x="2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" name="Google Shape;1265;p39">
                <a:extLst>
                  <a:ext uri="{FF2B5EF4-FFF2-40B4-BE49-F238E27FC236}">
                    <a16:creationId xmlns:a16="http://schemas.microsoft.com/office/drawing/2014/main" id="{2FC52987-E393-AE8D-94A9-8B7720667363}"/>
                  </a:ext>
                </a:extLst>
              </p:cNvPr>
              <p:cNvSpPr/>
              <p:nvPr/>
            </p:nvSpPr>
            <p:spPr>
              <a:xfrm>
                <a:off x="6135939" y="2921884"/>
                <a:ext cx="255646" cy="211849"/>
              </a:xfrm>
              <a:custGeom>
                <a:avLst/>
                <a:gdLst/>
                <a:ahLst/>
                <a:cxnLst/>
                <a:rect l="l" t="t" r="r" b="b"/>
                <a:pathLst>
                  <a:path w="13005" h="10777" extrusionOk="0">
                    <a:moveTo>
                      <a:pt x="12109" y="1"/>
                    </a:moveTo>
                    <a:cubicBezTo>
                      <a:pt x="12095" y="1"/>
                      <a:pt x="12080" y="1"/>
                      <a:pt x="12065" y="2"/>
                    </a:cubicBezTo>
                    <a:cubicBezTo>
                      <a:pt x="12034" y="65"/>
                      <a:pt x="12034" y="145"/>
                      <a:pt x="11986" y="193"/>
                    </a:cubicBezTo>
                    <a:cubicBezTo>
                      <a:pt x="11604" y="781"/>
                      <a:pt x="11222" y="1355"/>
                      <a:pt x="10760" y="1864"/>
                    </a:cubicBezTo>
                    <a:cubicBezTo>
                      <a:pt x="10426" y="2246"/>
                      <a:pt x="10124" y="2660"/>
                      <a:pt x="9773" y="3010"/>
                    </a:cubicBezTo>
                    <a:cubicBezTo>
                      <a:pt x="9041" y="3790"/>
                      <a:pt x="8261" y="4538"/>
                      <a:pt x="7513" y="5286"/>
                    </a:cubicBezTo>
                    <a:cubicBezTo>
                      <a:pt x="7449" y="5350"/>
                      <a:pt x="7402" y="5429"/>
                      <a:pt x="7322" y="5525"/>
                    </a:cubicBezTo>
                    <a:cubicBezTo>
                      <a:pt x="7402" y="5541"/>
                      <a:pt x="7449" y="5557"/>
                      <a:pt x="7497" y="5557"/>
                    </a:cubicBezTo>
                    <a:cubicBezTo>
                      <a:pt x="7561" y="5541"/>
                      <a:pt x="7640" y="5541"/>
                      <a:pt x="7704" y="5525"/>
                    </a:cubicBezTo>
                    <a:cubicBezTo>
                      <a:pt x="8325" y="5350"/>
                      <a:pt x="8946" y="5191"/>
                      <a:pt x="9566" y="4968"/>
                    </a:cubicBezTo>
                    <a:cubicBezTo>
                      <a:pt x="10490" y="4618"/>
                      <a:pt x="11365" y="4188"/>
                      <a:pt x="12193" y="3663"/>
                    </a:cubicBezTo>
                    <a:cubicBezTo>
                      <a:pt x="12384" y="3535"/>
                      <a:pt x="12575" y="3424"/>
                      <a:pt x="12829" y="3281"/>
                    </a:cubicBezTo>
                    <a:lnTo>
                      <a:pt x="12829" y="3281"/>
                    </a:lnTo>
                    <a:cubicBezTo>
                      <a:pt x="12814" y="3408"/>
                      <a:pt x="12829" y="3487"/>
                      <a:pt x="12798" y="3535"/>
                    </a:cubicBezTo>
                    <a:cubicBezTo>
                      <a:pt x="12750" y="3615"/>
                      <a:pt x="12654" y="3663"/>
                      <a:pt x="12591" y="3726"/>
                    </a:cubicBezTo>
                    <a:cubicBezTo>
                      <a:pt x="12177" y="4013"/>
                      <a:pt x="11763" y="4315"/>
                      <a:pt x="11349" y="4586"/>
                    </a:cubicBezTo>
                    <a:cubicBezTo>
                      <a:pt x="10665" y="5047"/>
                      <a:pt x="9933" y="5382"/>
                      <a:pt x="9168" y="5668"/>
                    </a:cubicBezTo>
                    <a:cubicBezTo>
                      <a:pt x="8293" y="5987"/>
                      <a:pt x="7370" y="6193"/>
                      <a:pt x="6447" y="6337"/>
                    </a:cubicBezTo>
                    <a:cubicBezTo>
                      <a:pt x="6335" y="6353"/>
                      <a:pt x="6240" y="6400"/>
                      <a:pt x="6144" y="6480"/>
                    </a:cubicBezTo>
                    <a:cubicBezTo>
                      <a:pt x="5603" y="6989"/>
                      <a:pt x="4982" y="7419"/>
                      <a:pt x="4361" y="7833"/>
                    </a:cubicBezTo>
                    <a:cubicBezTo>
                      <a:pt x="3757" y="8263"/>
                      <a:pt x="3136" y="8677"/>
                      <a:pt x="2515" y="9059"/>
                    </a:cubicBezTo>
                    <a:cubicBezTo>
                      <a:pt x="1815" y="9472"/>
                      <a:pt x="1114" y="9918"/>
                      <a:pt x="366" y="10268"/>
                    </a:cubicBezTo>
                    <a:cubicBezTo>
                      <a:pt x="287" y="10316"/>
                      <a:pt x="191" y="10364"/>
                      <a:pt x="96" y="10412"/>
                    </a:cubicBezTo>
                    <a:cubicBezTo>
                      <a:pt x="64" y="10443"/>
                      <a:pt x="48" y="10491"/>
                      <a:pt x="0" y="10571"/>
                    </a:cubicBezTo>
                    <a:cubicBezTo>
                      <a:pt x="377" y="10599"/>
                      <a:pt x="717" y="10688"/>
                      <a:pt x="1064" y="10688"/>
                    </a:cubicBezTo>
                    <a:cubicBezTo>
                      <a:pt x="1112" y="10688"/>
                      <a:pt x="1161" y="10686"/>
                      <a:pt x="1210" y="10682"/>
                    </a:cubicBezTo>
                    <a:cubicBezTo>
                      <a:pt x="1321" y="10682"/>
                      <a:pt x="1433" y="10714"/>
                      <a:pt x="1544" y="10714"/>
                    </a:cubicBezTo>
                    <a:cubicBezTo>
                      <a:pt x="1671" y="10730"/>
                      <a:pt x="1799" y="10762"/>
                      <a:pt x="1926" y="10762"/>
                    </a:cubicBezTo>
                    <a:cubicBezTo>
                      <a:pt x="2052" y="10758"/>
                      <a:pt x="2177" y="10756"/>
                      <a:pt x="2302" y="10756"/>
                    </a:cubicBezTo>
                    <a:cubicBezTo>
                      <a:pt x="2763" y="10756"/>
                      <a:pt x="3221" y="10777"/>
                      <a:pt x="3680" y="10777"/>
                    </a:cubicBezTo>
                    <a:cubicBezTo>
                      <a:pt x="4124" y="10777"/>
                      <a:pt x="4567" y="10758"/>
                      <a:pt x="5014" y="10682"/>
                    </a:cubicBezTo>
                    <a:cubicBezTo>
                      <a:pt x="5046" y="10683"/>
                      <a:pt x="5078" y="10684"/>
                      <a:pt x="5111" y="10684"/>
                    </a:cubicBezTo>
                    <a:cubicBezTo>
                      <a:pt x="5568" y="10684"/>
                      <a:pt x="6001" y="10582"/>
                      <a:pt x="6463" y="10523"/>
                    </a:cubicBezTo>
                    <a:cubicBezTo>
                      <a:pt x="7290" y="10412"/>
                      <a:pt x="8102" y="10189"/>
                      <a:pt x="8898" y="9918"/>
                    </a:cubicBezTo>
                    <a:cubicBezTo>
                      <a:pt x="9359" y="9759"/>
                      <a:pt x="9805" y="9568"/>
                      <a:pt x="10267" y="9377"/>
                    </a:cubicBezTo>
                    <a:cubicBezTo>
                      <a:pt x="10728" y="9202"/>
                      <a:pt x="11158" y="8979"/>
                      <a:pt x="11556" y="8677"/>
                    </a:cubicBezTo>
                    <a:lnTo>
                      <a:pt x="11636" y="8677"/>
                    </a:lnTo>
                    <a:cubicBezTo>
                      <a:pt x="11636" y="8756"/>
                      <a:pt x="11652" y="8820"/>
                      <a:pt x="11652" y="8883"/>
                    </a:cubicBezTo>
                    <a:cubicBezTo>
                      <a:pt x="11683" y="8788"/>
                      <a:pt x="11715" y="8692"/>
                      <a:pt x="11747" y="8597"/>
                    </a:cubicBezTo>
                    <a:cubicBezTo>
                      <a:pt x="11779" y="8549"/>
                      <a:pt x="11811" y="8486"/>
                      <a:pt x="11843" y="8406"/>
                    </a:cubicBezTo>
                    <a:cubicBezTo>
                      <a:pt x="12559" y="6337"/>
                      <a:pt x="12957" y="4188"/>
                      <a:pt x="13005" y="1975"/>
                    </a:cubicBezTo>
                    <a:cubicBezTo>
                      <a:pt x="13005" y="1625"/>
                      <a:pt x="12973" y="1291"/>
                      <a:pt x="12941" y="941"/>
                    </a:cubicBezTo>
                    <a:cubicBezTo>
                      <a:pt x="12925" y="781"/>
                      <a:pt x="12861" y="606"/>
                      <a:pt x="12782" y="447"/>
                    </a:cubicBezTo>
                    <a:cubicBezTo>
                      <a:pt x="12644" y="173"/>
                      <a:pt x="12434" y="1"/>
                      <a:pt x="12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" name="Google Shape;1266;p39">
                <a:extLst>
                  <a:ext uri="{FF2B5EF4-FFF2-40B4-BE49-F238E27FC236}">
                    <a16:creationId xmlns:a16="http://schemas.microsoft.com/office/drawing/2014/main" id="{9FBB6B8E-6CC1-1DCE-C5EE-1B0B122EC3CE}"/>
                  </a:ext>
                </a:extLst>
              </p:cNvPr>
              <p:cNvSpPr/>
              <p:nvPr/>
            </p:nvSpPr>
            <p:spPr>
              <a:xfrm>
                <a:off x="5983869" y="2966644"/>
                <a:ext cx="216527" cy="212478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10809" extrusionOk="0">
                    <a:moveTo>
                      <a:pt x="11015" y="1"/>
                    </a:moveTo>
                    <a:lnTo>
                      <a:pt x="11015" y="1"/>
                    </a:lnTo>
                    <a:cubicBezTo>
                      <a:pt x="10553" y="112"/>
                      <a:pt x="10092" y="208"/>
                      <a:pt x="9630" y="335"/>
                    </a:cubicBezTo>
                    <a:cubicBezTo>
                      <a:pt x="7975" y="749"/>
                      <a:pt x="6303" y="1179"/>
                      <a:pt x="4680" y="1720"/>
                    </a:cubicBezTo>
                    <a:cubicBezTo>
                      <a:pt x="4298" y="1847"/>
                      <a:pt x="3932" y="2006"/>
                      <a:pt x="3550" y="2150"/>
                    </a:cubicBezTo>
                    <a:cubicBezTo>
                      <a:pt x="3566" y="2516"/>
                      <a:pt x="3566" y="2882"/>
                      <a:pt x="3486" y="3248"/>
                    </a:cubicBezTo>
                    <a:cubicBezTo>
                      <a:pt x="3438" y="3550"/>
                      <a:pt x="3406" y="3853"/>
                      <a:pt x="3359" y="4139"/>
                    </a:cubicBezTo>
                    <a:cubicBezTo>
                      <a:pt x="3263" y="4251"/>
                      <a:pt x="3311" y="4394"/>
                      <a:pt x="3279" y="4505"/>
                    </a:cubicBezTo>
                    <a:cubicBezTo>
                      <a:pt x="2945" y="5906"/>
                      <a:pt x="2420" y="7211"/>
                      <a:pt x="1656" y="8405"/>
                    </a:cubicBezTo>
                    <a:cubicBezTo>
                      <a:pt x="1194" y="9137"/>
                      <a:pt x="701" y="9854"/>
                      <a:pt x="159" y="10538"/>
                    </a:cubicBezTo>
                    <a:cubicBezTo>
                      <a:pt x="112" y="10602"/>
                      <a:pt x="64" y="10697"/>
                      <a:pt x="0" y="10809"/>
                    </a:cubicBezTo>
                    <a:cubicBezTo>
                      <a:pt x="96" y="10809"/>
                      <a:pt x="127" y="10809"/>
                      <a:pt x="159" y="10793"/>
                    </a:cubicBezTo>
                    <a:cubicBezTo>
                      <a:pt x="605" y="10586"/>
                      <a:pt x="1051" y="10379"/>
                      <a:pt x="1496" y="10156"/>
                    </a:cubicBezTo>
                    <a:cubicBezTo>
                      <a:pt x="2404" y="9742"/>
                      <a:pt x="3311" y="9328"/>
                      <a:pt x="4202" y="8899"/>
                    </a:cubicBezTo>
                    <a:cubicBezTo>
                      <a:pt x="4648" y="8708"/>
                      <a:pt x="5078" y="8517"/>
                      <a:pt x="5523" y="8326"/>
                    </a:cubicBezTo>
                    <a:cubicBezTo>
                      <a:pt x="6049" y="8103"/>
                      <a:pt x="6574" y="7848"/>
                      <a:pt x="6876" y="7307"/>
                    </a:cubicBezTo>
                    <a:cubicBezTo>
                      <a:pt x="6892" y="7291"/>
                      <a:pt x="6908" y="7259"/>
                      <a:pt x="6940" y="7243"/>
                    </a:cubicBezTo>
                    <a:cubicBezTo>
                      <a:pt x="7418" y="6766"/>
                      <a:pt x="7800" y="6209"/>
                      <a:pt x="8198" y="5651"/>
                    </a:cubicBezTo>
                    <a:cubicBezTo>
                      <a:pt x="8659" y="4999"/>
                      <a:pt x="9073" y="4330"/>
                      <a:pt x="9455" y="3630"/>
                    </a:cubicBezTo>
                    <a:cubicBezTo>
                      <a:pt x="9773" y="3041"/>
                      <a:pt x="10108" y="2436"/>
                      <a:pt x="10315" y="1799"/>
                    </a:cubicBezTo>
                    <a:cubicBezTo>
                      <a:pt x="10346" y="1736"/>
                      <a:pt x="10394" y="1672"/>
                      <a:pt x="10410" y="1608"/>
                    </a:cubicBezTo>
                    <a:lnTo>
                      <a:pt x="110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" name="Google Shape;1267;p39">
                <a:extLst>
                  <a:ext uri="{FF2B5EF4-FFF2-40B4-BE49-F238E27FC236}">
                    <a16:creationId xmlns:a16="http://schemas.microsoft.com/office/drawing/2014/main" id="{3773F391-05C3-019B-CDEC-E1735DC5C2B6}"/>
                  </a:ext>
                </a:extLst>
              </p:cNvPr>
              <p:cNvSpPr/>
              <p:nvPr/>
            </p:nvSpPr>
            <p:spPr>
              <a:xfrm>
                <a:off x="6142819" y="2943487"/>
                <a:ext cx="149888" cy="160857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8183" extrusionOk="0">
                    <a:moveTo>
                      <a:pt x="7625" y="1"/>
                    </a:moveTo>
                    <a:lnTo>
                      <a:pt x="7625" y="1"/>
                    </a:lnTo>
                    <a:cubicBezTo>
                      <a:pt x="7545" y="17"/>
                      <a:pt x="7481" y="17"/>
                      <a:pt x="7402" y="49"/>
                    </a:cubicBezTo>
                    <a:cubicBezTo>
                      <a:pt x="6335" y="319"/>
                      <a:pt x="5253" y="590"/>
                      <a:pt x="4186" y="860"/>
                    </a:cubicBezTo>
                    <a:cubicBezTo>
                      <a:pt x="3804" y="972"/>
                      <a:pt x="3407" y="1067"/>
                      <a:pt x="3025" y="1163"/>
                    </a:cubicBezTo>
                    <a:cubicBezTo>
                      <a:pt x="3009" y="1274"/>
                      <a:pt x="3009" y="1402"/>
                      <a:pt x="2993" y="1497"/>
                    </a:cubicBezTo>
                    <a:cubicBezTo>
                      <a:pt x="2913" y="1879"/>
                      <a:pt x="2834" y="2245"/>
                      <a:pt x="2754" y="2627"/>
                    </a:cubicBezTo>
                    <a:cubicBezTo>
                      <a:pt x="2579" y="3121"/>
                      <a:pt x="2420" y="3614"/>
                      <a:pt x="2260" y="4092"/>
                    </a:cubicBezTo>
                    <a:cubicBezTo>
                      <a:pt x="2022" y="4792"/>
                      <a:pt x="1687" y="5461"/>
                      <a:pt x="1321" y="6097"/>
                    </a:cubicBezTo>
                    <a:cubicBezTo>
                      <a:pt x="955" y="6750"/>
                      <a:pt x="557" y="7387"/>
                      <a:pt x="96" y="7991"/>
                    </a:cubicBezTo>
                    <a:cubicBezTo>
                      <a:pt x="64" y="8023"/>
                      <a:pt x="0" y="8103"/>
                      <a:pt x="80" y="8182"/>
                    </a:cubicBezTo>
                    <a:cubicBezTo>
                      <a:pt x="143" y="8151"/>
                      <a:pt x="207" y="8119"/>
                      <a:pt x="271" y="8087"/>
                    </a:cubicBezTo>
                    <a:cubicBezTo>
                      <a:pt x="732" y="7816"/>
                      <a:pt x="1194" y="7546"/>
                      <a:pt x="1656" y="7275"/>
                    </a:cubicBezTo>
                    <a:cubicBezTo>
                      <a:pt x="2706" y="6638"/>
                      <a:pt x="3725" y="5954"/>
                      <a:pt x="4728" y="5238"/>
                    </a:cubicBezTo>
                    <a:cubicBezTo>
                      <a:pt x="5078" y="4999"/>
                      <a:pt x="5333" y="4681"/>
                      <a:pt x="5571" y="4330"/>
                    </a:cubicBezTo>
                    <a:cubicBezTo>
                      <a:pt x="6240" y="3359"/>
                      <a:pt x="6797" y="2325"/>
                      <a:pt x="7227" y="1242"/>
                    </a:cubicBezTo>
                    <a:cubicBezTo>
                      <a:pt x="7322" y="1020"/>
                      <a:pt x="7386" y="781"/>
                      <a:pt x="7450" y="542"/>
                    </a:cubicBezTo>
                    <a:cubicBezTo>
                      <a:pt x="7513" y="367"/>
                      <a:pt x="7561" y="176"/>
                      <a:pt x="76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" name="Google Shape;1268;p39">
                <a:extLst>
                  <a:ext uri="{FF2B5EF4-FFF2-40B4-BE49-F238E27FC236}">
                    <a16:creationId xmlns:a16="http://schemas.microsoft.com/office/drawing/2014/main" id="{55C0254D-DD45-72C3-5933-D0499960A7B0}"/>
                  </a:ext>
                </a:extLst>
              </p:cNvPr>
              <p:cNvSpPr/>
              <p:nvPr/>
            </p:nvSpPr>
            <p:spPr>
              <a:xfrm>
                <a:off x="5864017" y="3139689"/>
                <a:ext cx="1724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736" extrusionOk="0">
                    <a:moveTo>
                      <a:pt x="399" y="0"/>
                    </a:moveTo>
                    <a:cubicBezTo>
                      <a:pt x="287" y="414"/>
                      <a:pt x="176" y="828"/>
                      <a:pt x="64" y="1226"/>
                    </a:cubicBezTo>
                    <a:cubicBezTo>
                      <a:pt x="33" y="1401"/>
                      <a:pt x="17" y="1560"/>
                      <a:pt x="1" y="1735"/>
                    </a:cubicBezTo>
                    <a:cubicBezTo>
                      <a:pt x="208" y="1369"/>
                      <a:pt x="399" y="1003"/>
                      <a:pt x="606" y="653"/>
                    </a:cubicBezTo>
                    <a:cubicBezTo>
                      <a:pt x="701" y="478"/>
                      <a:pt x="781" y="318"/>
                      <a:pt x="876" y="159"/>
                    </a:cubicBezTo>
                    <a:cubicBezTo>
                      <a:pt x="717" y="112"/>
                      <a:pt x="542" y="112"/>
                      <a:pt x="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" name="Google Shape;1269;p39">
                <a:extLst>
                  <a:ext uri="{FF2B5EF4-FFF2-40B4-BE49-F238E27FC236}">
                    <a16:creationId xmlns:a16="http://schemas.microsoft.com/office/drawing/2014/main" id="{F33740BA-4137-8CE5-3234-9CCAFE43539C}"/>
                  </a:ext>
                </a:extLst>
              </p:cNvPr>
              <p:cNvSpPr/>
              <p:nvPr/>
            </p:nvSpPr>
            <p:spPr>
              <a:xfrm>
                <a:off x="5498564" y="2814574"/>
                <a:ext cx="232175" cy="314481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1599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0" y="415"/>
                      <a:pt x="128" y="829"/>
                      <a:pt x="207" y="1242"/>
                    </a:cubicBezTo>
                    <a:cubicBezTo>
                      <a:pt x="525" y="2818"/>
                      <a:pt x="1067" y="4330"/>
                      <a:pt x="1703" y="5811"/>
                    </a:cubicBezTo>
                    <a:cubicBezTo>
                      <a:pt x="1735" y="5874"/>
                      <a:pt x="1767" y="5922"/>
                      <a:pt x="1815" y="5986"/>
                    </a:cubicBezTo>
                    <a:cubicBezTo>
                      <a:pt x="1958" y="6463"/>
                      <a:pt x="2197" y="6909"/>
                      <a:pt x="2436" y="7355"/>
                    </a:cubicBezTo>
                    <a:cubicBezTo>
                      <a:pt x="2865" y="7371"/>
                      <a:pt x="3263" y="7546"/>
                      <a:pt x="3661" y="7689"/>
                    </a:cubicBezTo>
                    <a:cubicBezTo>
                      <a:pt x="4282" y="7912"/>
                      <a:pt x="4871" y="8198"/>
                      <a:pt x="5460" y="8517"/>
                    </a:cubicBezTo>
                    <a:cubicBezTo>
                      <a:pt x="5476" y="8533"/>
                      <a:pt x="5492" y="8549"/>
                      <a:pt x="5524" y="8564"/>
                    </a:cubicBezTo>
                    <a:cubicBezTo>
                      <a:pt x="6256" y="8978"/>
                      <a:pt x="6908" y="9504"/>
                      <a:pt x="7529" y="10077"/>
                    </a:cubicBezTo>
                    <a:cubicBezTo>
                      <a:pt x="8229" y="10745"/>
                      <a:pt x="8850" y="11477"/>
                      <a:pt x="9423" y="12257"/>
                    </a:cubicBezTo>
                    <a:cubicBezTo>
                      <a:pt x="10283" y="13387"/>
                      <a:pt x="11079" y="14565"/>
                      <a:pt x="11604" y="15886"/>
                    </a:cubicBezTo>
                    <a:cubicBezTo>
                      <a:pt x="11620" y="15918"/>
                      <a:pt x="11652" y="15950"/>
                      <a:pt x="11699" y="15998"/>
                    </a:cubicBezTo>
                    <a:cubicBezTo>
                      <a:pt x="11731" y="15616"/>
                      <a:pt x="11795" y="15266"/>
                      <a:pt x="11795" y="14916"/>
                    </a:cubicBezTo>
                    <a:cubicBezTo>
                      <a:pt x="11811" y="14231"/>
                      <a:pt x="11811" y="13547"/>
                      <a:pt x="11795" y="12862"/>
                    </a:cubicBezTo>
                    <a:cubicBezTo>
                      <a:pt x="11795" y="12767"/>
                      <a:pt x="11795" y="12671"/>
                      <a:pt x="11795" y="12560"/>
                    </a:cubicBezTo>
                    <a:cubicBezTo>
                      <a:pt x="11763" y="12353"/>
                      <a:pt x="11731" y="12130"/>
                      <a:pt x="11731" y="11923"/>
                    </a:cubicBezTo>
                    <a:cubicBezTo>
                      <a:pt x="11763" y="11079"/>
                      <a:pt x="11652" y="10252"/>
                      <a:pt x="11636" y="9424"/>
                    </a:cubicBezTo>
                    <a:cubicBezTo>
                      <a:pt x="11636" y="9392"/>
                      <a:pt x="11620" y="9360"/>
                      <a:pt x="11620" y="9328"/>
                    </a:cubicBezTo>
                    <a:cubicBezTo>
                      <a:pt x="11540" y="8724"/>
                      <a:pt x="11445" y="8103"/>
                      <a:pt x="11381" y="7498"/>
                    </a:cubicBezTo>
                    <a:cubicBezTo>
                      <a:pt x="11365" y="7259"/>
                      <a:pt x="11286" y="7084"/>
                      <a:pt x="11142" y="6893"/>
                    </a:cubicBezTo>
                    <a:cubicBezTo>
                      <a:pt x="10792" y="6416"/>
                      <a:pt x="10442" y="5954"/>
                      <a:pt x="10028" y="5524"/>
                    </a:cubicBezTo>
                    <a:cubicBezTo>
                      <a:pt x="9376" y="4872"/>
                      <a:pt x="8707" y="4235"/>
                      <a:pt x="7975" y="3662"/>
                    </a:cubicBezTo>
                    <a:cubicBezTo>
                      <a:pt x="7227" y="3057"/>
                      <a:pt x="6463" y="2468"/>
                      <a:pt x="5635" y="1959"/>
                    </a:cubicBezTo>
                    <a:cubicBezTo>
                      <a:pt x="4664" y="1338"/>
                      <a:pt x="3613" y="892"/>
                      <a:pt x="2515" y="590"/>
                    </a:cubicBezTo>
                    <a:cubicBezTo>
                      <a:pt x="2276" y="526"/>
                      <a:pt x="2054" y="447"/>
                      <a:pt x="1815" y="383"/>
                    </a:cubicBezTo>
                    <a:cubicBezTo>
                      <a:pt x="1242" y="208"/>
                      <a:pt x="669" y="112"/>
                      <a:pt x="80" y="6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" name="Google Shape;1270;p39">
                <a:extLst>
                  <a:ext uri="{FF2B5EF4-FFF2-40B4-BE49-F238E27FC236}">
                    <a16:creationId xmlns:a16="http://schemas.microsoft.com/office/drawing/2014/main" id="{F98A971E-AD64-C6A8-BDCB-F4B068901E0F}"/>
                  </a:ext>
                </a:extLst>
              </p:cNvPr>
              <p:cNvSpPr/>
              <p:nvPr/>
            </p:nvSpPr>
            <p:spPr>
              <a:xfrm>
                <a:off x="5734474" y="2753871"/>
                <a:ext cx="103910" cy="503488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25613" extrusionOk="0">
                    <a:moveTo>
                      <a:pt x="1816" y="1"/>
                    </a:moveTo>
                    <a:cubicBezTo>
                      <a:pt x="1784" y="128"/>
                      <a:pt x="1752" y="256"/>
                      <a:pt x="1720" y="383"/>
                    </a:cubicBezTo>
                    <a:cubicBezTo>
                      <a:pt x="1688" y="415"/>
                      <a:pt x="1656" y="447"/>
                      <a:pt x="1640" y="478"/>
                    </a:cubicBezTo>
                    <a:cubicBezTo>
                      <a:pt x="1402" y="1274"/>
                      <a:pt x="1163" y="2054"/>
                      <a:pt x="940" y="2834"/>
                    </a:cubicBezTo>
                    <a:cubicBezTo>
                      <a:pt x="797" y="3359"/>
                      <a:pt x="701" y="3869"/>
                      <a:pt x="590" y="4394"/>
                    </a:cubicBezTo>
                    <a:cubicBezTo>
                      <a:pt x="494" y="4824"/>
                      <a:pt x="415" y="5238"/>
                      <a:pt x="335" y="5667"/>
                    </a:cubicBezTo>
                    <a:cubicBezTo>
                      <a:pt x="287" y="5906"/>
                      <a:pt x="256" y="6145"/>
                      <a:pt x="240" y="6384"/>
                    </a:cubicBezTo>
                    <a:cubicBezTo>
                      <a:pt x="224" y="6877"/>
                      <a:pt x="112" y="7355"/>
                      <a:pt x="144" y="7848"/>
                    </a:cubicBezTo>
                    <a:cubicBezTo>
                      <a:pt x="160" y="7896"/>
                      <a:pt x="128" y="7944"/>
                      <a:pt x="128" y="7976"/>
                    </a:cubicBezTo>
                    <a:cubicBezTo>
                      <a:pt x="112" y="8135"/>
                      <a:pt x="81" y="8294"/>
                      <a:pt x="65" y="8453"/>
                    </a:cubicBezTo>
                    <a:cubicBezTo>
                      <a:pt x="1" y="9090"/>
                      <a:pt x="192" y="9711"/>
                      <a:pt x="272" y="10331"/>
                    </a:cubicBezTo>
                    <a:cubicBezTo>
                      <a:pt x="351" y="10825"/>
                      <a:pt x="447" y="11318"/>
                      <a:pt x="494" y="11828"/>
                    </a:cubicBezTo>
                    <a:cubicBezTo>
                      <a:pt x="526" y="12257"/>
                      <a:pt x="638" y="12671"/>
                      <a:pt x="590" y="13117"/>
                    </a:cubicBezTo>
                    <a:cubicBezTo>
                      <a:pt x="590" y="13165"/>
                      <a:pt x="606" y="13228"/>
                      <a:pt x="622" y="13276"/>
                    </a:cubicBezTo>
                    <a:cubicBezTo>
                      <a:pt x="638" y="13435"/>
                      <a:pt x="669" y="13594"/>
                      <a:pt x="669" y="13754"/>
                    </a:cubicBezTo>
                    <a:cubicBezTo>
                      <a:pt x="685" y="14088"/>
                      <a:pt x="669" y="14422"/>
                      <a:pt x="685" y="14756"/>
                    </a:cubicBezTo>
                    <a:cubicBezTo>
                      <a:pt x="685" y="14868"/>
                      <a:pt x="685" y="14979"/>
                      <a:pt x="701" y="15091"/>
                    </a:cubicBezTo>
                    <a:cubicBezTo>
                      <a:pt x="717" y="15266"/>
                      <a:pt x="765" y="15441"/>
                      <a:pt x="765" y="15600"/>
                    </a:cubicBezTo>
                    <a:cubicBezTo>
                      <a:pt x="765" y="16507"/>
                      <a:pt x="765" y="17399"/>
                      <a:pt x="765" y="18290"/>
                    </a:cubicBezTo>
                    <a:cubicBezTo>
                      <a:pt x="765" y="18354"/>
                      <a:pt x="733" y="18449"/>
                      <a:pt x="845" y="18465"/>
                    </a:cubicBezTo>
                    <a:cubicBezTo>
                      <a:pt x="876" y="18433"/>
                      <a:pt x="908" y="18401"/>
                      <a:pt x="924" y="18370"/>
                    </a:cubicBezTo>
                    <a:cubicBezTo>
                      <a:pt x="1163" y="17940"/>
                      <a:pt x="1402" y="17510"/>
                      <a:pt x="1625" y="17064"/>
                    </a:cubicBezTo>
                    <a:cubicBezTo>
                      <a:pt x="1943" y="16444"/>
                      <a:pt x="2325" y="15839"/>
                      <a:pt x="2707" y="15250"/>
                    </a:cubicBezTo>
                    <a:cubicBezTo>
                      <a:pt x="3328" y="14247"/>
                      <a:pt x="4044" y="13308"/>
                      <a:pt x="4760" y="12369"/>
                    </a:cubicBezTo>
                    <a:cubicBezTo>
                      <a:pt x="4824" y="12241"/>
                      <a:pt x="4919" y="12146"/>
                      <a:pt x="5063" y="12066"/>
                    </a:cubicBezTo>
                    <a:lnTo>
                      <a:pt x="5063" y="12066"/>
                    </a:lnTo>
                    <a:cubicBezTo>
                      <a:pt x="5126" y="12448"/>
                      <a:pt x="5110" y="12528"/>
                      <a:pt x="4951" y="12735"/>
                    </a:cubicBezTo>
                    <a:cubicBezTo>
                      <a:pt x="4840" y="12878"/>
                      <a:pt x="4712" y="13021"/>
                      <a:pt x="4617" y="13181"/>
                    </a:cubicBezTo>
                    <a:cubicBezTo>
                      <a:pt x="4219" y="13833"/>
                      <a:pt x="3837" y="14502"/>
                      <a:pt x="3407" y="15138"/>
                    </a:cubicBezTo>
                    <a:cubicBezTo>
                      <a:pt x="2818" y="16014"/>
                      <a:pt x="2341" y="16969"/>
                      <a:pt x="1816" y="17908"/>
                    </a:cubicBezTo>
                    <a:cubicBezTo>
                      <a:pt x="1561" y="18370"/>
                      <a:pt x="1322" y="18847"/>
                      <a:pt x="1099" y="19341"/>
                    </a:cubicBezTo>
                    <a:cubicBezTo>
                      <a:pt x="892" y="19802"/>
                      <a:pt x="606" y="20264"/>
                      <a:pt x="669" y="20805"/>
                    </a:cubicBezTo>
                    <a:cubicBezTo>
                      <a:pt x="669" y="20837"/>
                      <a:pt x="669" y="20869"/>
                      <a:pt x="654" y="20900"/>
                    </a:cubicBezTo>
                    <a:cubicBezTo>
                      <a:pt x="574" y="21091"/>
                      <a:pt x="590" y="21298"/>
                      <a:pt x="590" y="21489"/>
                    </a:cubicBezTo>
                    <a:cubicBezTo>
                      <a:pt x="590" y="21617"/>
                      <a:pt x="606" y="21760"/>
                      <a:pt x="574" y="21887"/>
                    </a:cubicBezTo>
                    <a:cubicBezTo>
                      <a:pt x="447" y="22285"/>
                      <a:pt x="510" y="22715"/>
                      <a:pt x="431" y="23113"/>
                    </a:cubicBezTo>
                    <a:cubicBezTo>
                      <a:pt x="351" y="23463"/>
                      <a:pt x="351" y="23829"/>
                      <a:pt x="319" y="24195"/>
                    </a:cubicBezTo>
                    <a:cubicBezTo>
                      <a:pt x="319" y="24291"/>
                      <a:pt x="256" y="24339"/>
                      <a:pt x="160" y="24355"/>
                    </a:cubicBezTo>
                    <a:cubicBezTo>
                      <a:pt x="510" y="24514"/>
                      <a:pt x="860" y="24689"/>
                      <a:pt x="1211" y="24816"/>
                    </a:cubicBezTo>
                    <a:cubicBezTo>
                      <a:pt x="1911" y="25087"/>
                      <a:pt x="2611" y="25341"/>
                      <a:pt x="3312" y="25612"/>
                    </a:cubicBezTo>
                    <a:cubicBezTo>
                      <a:pt x="3375" y="25485"/>
                      <a:pt x="3455" y="25357"/>
                      <a:pt x="3487" y="25214"/>
                    </a:cubicBezTo>
                    <a:cubicBezTo>
                      <a:pt x="3917" y="23988"/>
                      <a:pt x="4251" y="22731"/>
                      <a:pt x="4490" y="21458"/>
                    </a:cubicBezTo>
                    <a:cubicBezTo>
                      <a:pt x="4633" y="20741"/>
                      <a:pt x="4744" y="20041"/>
                      <a:pt x="4872" y="19325"/>
                    </a:cubicBezTo>
                    <a:cubicBezTo>
                      <a:pt x="4872" y="19293"/>
                      <a:pt x="4904" y="19277"/>
                      <a:pt x="4919" y="19245"/>
                    </a:cubicBezTo>
                    <a:lnTo>
                      <a:pt x="5174" y="16889"/>
                    </a:lnTo>
                    <a:cubicBezTo>
                      <a:pt x="5174" y="16810"/>
                      <a:pt x="5174" y="16746"/>
                      <a:pt x="5174" y="16666"/>
                    </a:cubicBezTo>
                    <a:cubicBezTo>
                      <a:pt x="5286" y="14693"/>
                      <a:pt x="5270" y="12719"/>
                      <a:pt x="5047" y="10745"/>
                    </a:cubicBezTo>
                    <a:cubicBezTo>
                      <a:pt x="4856" y="9074"/>
                      <a:pt x="4569" y="7434"/>
                      <a:pt x="4139" y="5811"/>
                    </a:cubicBezTo>
                    <a:cubicBezTo>
                      <a:pt x="3646" y="3932"/>
                      <a:pt x="2977" y="2118"/>
                      <a:pt x="2070" y="399"/>
                    </a:cubicBezTo>
                    <a:cubicBezTo>
                      <a:pt x="1991" y="271"/>
                      <a:pt x="1895" y="144"/>
                      <a:pt x="18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" name="Google Shape;1271;p39">
                <a:extLst>
                  <a:ext uri="{FF2B5EF4-FFF2-40B4-BE49-F238E27FC236}">
                    <a16:creationId xmlns:a16="http://schemas.microsoft.com/office/drawing/2014/main" id="{8E9C9AD3-C619-A6FA-DA21-31CD8F42C1F5}"/>
                  </a:ext>
                </a:extLst>
              </p:cNvPr>
              <p:cNvSpPr/>
              <p:nvPr/>
            </p:nvSpPr>
            <p:spPr>
              <a:xfrm>
                <a:off x="5495124" y="2697867"/>
                <a:ext cx="220282" cy="229305"/>
              </a:xfrm>
              <a:custGeom>
                <a:avLst/>
                <a:gdLst/>
                <a:ahLst/>
                <a:cxnLst/>
                <a:rect l="l" t="t" r="r" b="b"/>
                <a:pathLst>
                  <a:path w="11206" h="11665" extrusionOk="0">
                    <a:moveTo>
                      <a:pt x="1130" y="1"/>
                    </a:moveTo>
                    <a:cubicBezTo>
                      <a:pt x="1082" y="64"/>
                      <a:pt x="1019" y="128"/>
                      <a:pt x="971" y="208"/>
                    </a:cubicBezTo>
                    <a:cubicBezTo>
                      <a:pt x="637" y="860"/>
                      <a:pt x="398" y="1529"/>
                      <a:pt x="255" y="2245"/>
                    </a:cubicBezTo>
                    <a:cubicBezTo>
                      <a:pt x="16" y="3439"/>
                      <a:pt x="0" y="4633"/>
                      <a:pt x="175" y="5826"/>
                    </a:cubicBezTo>
                    <a:cubicBezTo>
                      <a:pt x="310" y="5819"/>
                      <a:pt x="446" y="5815"/>
                      <a:pt x="581" y="5815"/>
                    </a:cubicBezTo>
                    <a:cubicBezTo>
                      <a:pt x="1018" y="5815"/>
                      <a:pt x="1453" y="5857"/>
                      <a:pt x="1878" y="5954"/>
                    </a:cubicBezTo>
                    <a:cubicBezTo>
                      <a:pt x="2117" y="6017"/>
                      <a:pt x="2356" y="6049"/>
                      <a:pt x="2595" y="6097"/>
                    </a:cubicBezTo>
                    <a:cubicBezTo>
                      <a:pt x="2626" y="6129"/>
                      <a:pt x="2658" y="6161"/>
                      <a:pt x="2706" y="6161"/>
                    </a:cubicBezTo>
                    <a:cubicBezTo>
                      <a:pt x="3088" y="6272"/>
                      <a:pt x="3470" y="6336"/>
                      <a:pt x="3836" y="6463"/>
                    </a:cubicBezTo>
                    <a:cubicBezTo>
                      <a:pt x="4966" y="6829"/>
                      <a:pt x="6033" y="7339"/>
                      <a:pt x="7020" y="8023"/>
                    </a:cubicBezTo>
                    <a:cubicBezTo>
                      <a:pt x="7258" y="8198"/>
                      <a:pt x="7513" y="8357"/>
                      <a:pt x="7752" y="8548"/>
                    </a:cubicBezTo>
                    <a:cubicBezTo>
                      <a:pt x="8452" y="9090"/>
                      <a:pt x="9169" y="9615"/>
                      <a:pt x="9773" y="10251"/>
                    </a:cubicBezTo>
                    <a:cubicBezTo>
                      <a:pt x="10171" y="10681"/>
                      <a:pt x="10633" y="11079"/>
                      <a:pt x="10983" y="11557"/>
                    </a:cubicBezTo>
                    <a:cubicBezTo>
                      <a:pt x="11019" y="11593"/>
                      <a:pt x="11046" y="11664"/>
                      <a:pt x="11117" y="11664"/>
                    </a:cubicBezTo>
                    <a:cubicBezTo>
                      <a:pt x="11141" y="11664"/>
                      <a:pt x="11170" y="11656"/>
                      <a:pt x="11206" y="11636"/>
                    </a:cubicBezTo>
                    <a:cubicBezTo>
                      <a:pt x="10999" y="10872"/>
                      <a:pt x="10792" y="10092"/>
                      <a:pt x="10553" y="9328"/>
                    </a:cubicBezTo>
                    <a:cubicBezTo>
                      <a:pt x="10219" y="8310"/>
                      <a:pt x="9885" y="7291"/>
                      <a:pt x="9519" y="6288"/>
                    </a:cubicBezTo>
                    <a:cubicBezTo>
                      <a:pt x="9264" y="5588"/>
                      <a:pt x="8962" y="4887"/>
                      <a:pt x="8691" y="4203"/>
                    </a:cubicBezTo>
                    <a:cubicBezTo>
                      <a:pt x="8564" y="3916"/>
                      <a:pt x="8404" y="3662"/>
                      <a:pt x="8166" y="3455"/>
                    </a:cubicBezTo>
                    <a:cubicBezTo>
                      <a:pt x="8007" y="3311"/>
                      <a:pt x="7863" y="3152"/>
                      <a:pt x="7704" y="2993"/>
                    </a:cubicBezTo>
                    <a:cubicBezTo>
                      <a:pt x="7004" y="2261"/>
                      <a:pt x="6160" y="1704"/>
                      <a:pt x="5269" y="1226"/>
                    </a:cubicBezTo>
                    <a:cubicBezTo>
                      <a:pt x="4346" y="733"/>
                      <a:pt x="3359" y="399"/>
                      <a:pt x="2340" y="192"/>
                    </a:cubicBezTo>
                    <a:cubicBezTo>
                      <a:pt x="1926" y="128"/>
                      <a:pt x="1544" y="17"/>
                      <a:pt x="1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1" name="Google Shape;1272;p39">
                <a:extLst>
                  <a:ext uri="{FF2B5EF4-FFF2-40B4-BE49-F238E27FC236}">
                    <a16:creationId xmlns:a16="http://schemas.microsoft.com/office/drawing/2014/main" id="{CCC12736-32E0-9B14-D760-67669A71AB50}"/>
                  </a:ext>
                </a:extLst>
              </p:cNvPr>
              <p:cNvSpPr/>
              <p:nvPr/>
            </p:nvSpPr>
            <p:spPr>
              <a:xfrm>
                <a:off x="5518890" y="3646793"/>
                <a:ext cx="163354" cy="166479"/>
              </a:xfrm>
              <a:custGeom>
                <a:avLst/>
                <a:gdLst/>
                <a:ahLst/>
                <a:cxnLst/>
                <a:rect l="l" t="t" r="r" b="b"/>
                <a:pathLst>
                  <a:path w="8310" h="8469" extrusionOk="0">
                    <a:moveTo>
                      <a:pt x="3932" y="0"/>
                    </a:moveTo>
                    <a:cubicBezTo>
                      <a:pt x="3313" y="0"/>
                      <a:pt x="2720" y="124"/>
                      <a:pt x="2166" y="451"/>
                    </a:cubicBezTo>
                    <a:cubicBezTo>
                      <a:pt x="1799" y="578"/>
                      <a:pt x="1497" y="817"/>
                      <a:pt x="1211" y="1088"/>
                    </a:cubicBezTo>
                    <a:cubicBezTo>
                      <a:pt x="1370" y="1215"/>
                      <a:pt x="1529" y="1310"/>
                      <a:pt x="1672" y="1422"/>
                    </a:cubicBezTo>
                    <a:cubicBezTo>
                      <a:pt x="2086" y="1947"/>
                      <a:pt x="2181" y="2552"/>
                      <a:pt x="2118" y="3205"/>
                    </a:cubicBezTo>
                    <a:cubicBezTo>
                      <a:pt x="2070" y="3587"/>
                      <a:pt x="1927" y="3937"/>
                      <a:pt x="1815" y="4287"/>
                    </a:cubicBezTo>
                    <a:cubicBezTo>
                      <a:pt x="1624" y="4542"/>
                      <a:pt x="1481" y="4828"/>
                      <a:pt x="1226" y="5035"/>
                    </a:cubicBezTo>
                    <a:cubicBezTo>
                      <a:pt x="963" y="5270"/>
                      <a:pt x="672" y="5437"/>
                      <a:pt x="304" y="5437"/>
                    </a:cubicBezTo>
                    <a:cubicBezTo>
                      <a:pt x="272" y="5437"/>
                      <a:pt x="240" y="5436"/>
                      <a:pt x="208" y="5433"/>
                    </a:cubicBezTo>
                    <a:cubicBezTo>
                      <a:pt x="144" y="5433"/>
                      <a:pt x="80" y="5449"/>
                      <a:pt x="17" y="5449"/>
                    </a:cubicBezTo>
                    <a:cubicBezTo>
                      <a:pt x="17" y="5497"/>
                      <a:pt x="1" y="5529"/>
                      <a:pt x="17" y="5560"/>
                    </a:cubicBezTo>
                    <a:cubicBezTo>
                      <a:pt x="583" y="7325"/>
                      <a:pt x="2260" y="8468"/>
                      <a:pt x="4048" y="8468"/>
                    </a:cubicBezTo>
                    <a:cubicBezTo>
                      <a:pt x="4422" y="8468"/>
                      <a:pt x="4800" y="8419"/>
                      <a:pt x="5174" y="8314"/>
                    </a:cubicBezTo>
                    <a:cubicBezTo>
                      <a:pt x="6845" y="7868"/>
                      <a:pt x="8246" y="6340"/>
                      <a:pt x="8294" y="4335"/>
                    </a:cubicBezTo>
                    <a:cubicBezTo>
                      <a:pt x="8310" y="3587"/>
                      <a:pt x="8166" y="2854"/>
                      <a:pt x="7753" y="2202"/>
                    </a:cubicBezTo>
                    <a:cubicBezTo>
                      <a:pt x="7737" y="2154"/>
                      <a:pt x="7737" y="2106"/>
                      <a:pt x="7705" y="2075"/>
                    </a:cubicBezTo>
                    <a:cubicBezTo>
                      <a:pt x="6877" y="769"/>
                      <a:pt x="5699" y="53"/>
                      <a:pt x="4155" y="5"/>
                    </a:cubicBezTo>
                    <a:cubicBezTo>
                      <a:pt x="4081" y="2"/>
                      <a:pt x="4006" y="0"/>
                      <a:pt x="3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2" name="Google Shape;1273;p39">
                <a:extLst>
                  <a:ext uri="{FF2B5EF4-FFF2-40B4-BE49-F238E27FC236}">
                    <a16:creationId xmlns:a16="http://schemas.microsoft.com/office/drawing/2014/main" id="{FBB060AF-7F6C-FD7A-39B1-5E6B29C053D9}"/>
                  </a:ext>
                </a:extLst>
              </p:cNvPr>
              <p:cNvSpPr/>
              <p:nvPr/>
            </p:nvSpPr>
            <p:spPr>
              <a:xfrm>
                <a:off x="5924090" y="3745317"/>
                <a:ext cx="165870" cy="166676"/>
              </a:xfrm>
              <a:custGeom>
                <a:avLst/>
                <a:gdLst/>
                <a:ahLst/>
                <a:cxnLst/>
                <a:rect l="l" t="t" r="r" b="b"/>
                <a:pathLst>
                  <a:path w="8438" h="8479" extrusionOk="0">
                    <a:moveTo>
                      <a:pt x="4616" y="0"/>
                    </a:moveTo>
                    <a:cubicBezTo>
                      <a:pt x="4348" y="0"/>
                      <a:pt x="4073" y="24"/>
                      <a:pt x="3789" y="71"/>
                    </a:cubicBezTo>
                    <a:cubicBezTo>
                      <a:pt x="3153" y="182"/>
                      <a:pt x="2564" y="421"/>
                      <a:pt x="2070" y="835"/>
                    </a:cubicBezTo>
                    <a:cubicBezTo>
                      <a:pt x="2022" y="867"/>
                      <a:pt x="1975" y="883"/>
                      <a:pt x="1927" y="930"/>
                    </a:cubicBezTo>
                    <a:cubicBezTo>
                      <a:pt x="574" y="1997"/>
                      <a:pt x="1" y="3811"/>
                      <a:pt x="510" y="5483"/>
                    </a:cubicBezTo>
                    <a:cubicBezTo>
                      <a:pt x="1112" y="7388"/>
                      <a:pt x="2822" y="8479"/>
                      <a:pt x="4581" y="8479"/>
                    </a:cubicBezTo>
                    <a:cubicBezTo>
                      <a:pt x="5658" y="8479"/>
                      <a:pt x="6754" y="8069"/>
                      <a:pt x="7625" y="7186"/>
                    </a:cubicBezTo>
                    <a:cubicBezTo>
                      <a:pt x="7673" y="7138"/>
                      <a:pt x="7769" y="7090"/>
                      <a:pt x="7705" y="6963"/>
                    </a:cubicBezTo>
                    <a:cubicBezTo>
                      <a:pt x="7100" y="6772"/>
                      <a:pt x="6814" y="6279"/>
                      <a:pt x="6686" y="5690"/>
                    </a:cubicBezTo>
                    <a:cubicBezTo>
                      <a:pt x="6638" y="5531"/>
                      <a:pt x="6623" y="5355"/>
                      <a:pt x="6591" y="5180"/>
                    </a:cubicBezTo>
                    <a:cubicBezTo>
                      <a:pt x="6591" y="5085"/>
                      <a:pt x="6607" y="4989"/>
                      <a:pt x="6607" y="4878"/>
                    </a:cubicBezTo>
                    <a:cubicBezTo>
                      <a:pt x="6702" y="3971"/>
                      <a:pt x="7021" y="3191"/>
                      <a:pt x="7816" y="2681"/>
                    </a:cubicBezTo>
                    <a:cubicBezTo>
                      <a:pt x="8023" y="2634"/>
                      <a:pt x="8230" y="2586"/>
                      <a:pt x="8437" y="2538"/>
                    </a:cubicBezTo>
                    <a:cubicBezTo>
                      <a:pt x="8326" y="2172"/>
                      <a:pt x="8135" y="1885"/>
                      <a:pt x="7896" y="1615"/>
                    </a:cubicBezTo>
                    <a:cubicBezTo>
                      <a:pt x="7880" y="1599"/>
                      <a:pt x="7880" y="1567"/>
                      <a:pt x="7864" y="1535"/>
                    </a:cubicBezTo>
                    <a:cubicBezTo>
                      <a:pt x="6958" y="524"/>
                      <a:pt x="5878" y="0"/>
                      <a:pt x="4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pic>
        <p:nvPicPr>
          <p:cNvPr id="977" name="Picture 976">
            <a:extLst>
              <a:ext uri="{FF2B5EF4-FFF2-40B4-BE49-F238E27FC236}">
                <a16:creationId xmlns:a16="http://schemas.microsoft.com/office/drawing/2014/main" id="{08317F5B-0BAA-06C1-6615-F717BC6E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307" y="39851"/>
            <a:ext cx="1907194" cy="1631936"/>
          </a:xfrm>
          <a:prstGeom prst="rect">
            <a:avLst/>
          </a:prstGeom>
        </p:spPr>
      </p:pic>
      <p:grpSp>
        <p:nvGrpSpPr>
          <p:cNvPr id="978" name="Google Shape;2010;p44">
            <a:extLst>
              <a:ext uri="{FF2B5EF4-FFF2-40B4-BE49-F238E27FC236}">
                <a16:creationId xmlns:a16="http://schemas.microsoft.com/office/drawing/2014/main" id="{B4F7FA61-9EB2-3D65-EB91-3F0CB0562CE7}"/>
              </a:ext>
            </a:extLst>
          </p:cNvPr>
          <p:cNvGrpSpPr/>
          <p:nvPr/>
        </p:nvGrpSpPr>
        <p:grpSpPr>
          <a:xfrm>
            <a:off x="3466499" y="3086869"/>
            <a:ext cx="732931" cy="669903"/>
            <a:chOff x="4493875" y="3933288"/>
            <a:chExt cx="881607" cy="805793"/>
          </a:xfrm>
        </p:grpSpPr>
        <p:sp>
          <p:nvSpPr>
            <p:cNvPr id="979" name="Google Shape;2011;p44">
              <a:extLst>
                <a:ext uri="{FF2B5EF4-FFF2-40B4-BE49-F238E27FC236}">
                  <a16:creationId xmlns:a16="http://schemas.microsoft.com/office/drawing/2014/main" id="{DC5EF730-05CE-FB9C-F36D-42B7D71BDE7A}"/>
                </a:ext>
              </a:extLst>
            </p:cNvPr>
            <p:cNvSpPr/>
            <p:nvPr/>
          </p:nvSpPr>
          <p:spPr>
            <a:xfrm>
              <a:off x="4493991" y="3933300"/>
              <a:ext cx="881367" cy="805764"/>
            </a:xfrm>
            <a:custGeom>
              <a:avLst/>
              <a:gdLst/>
              <a:ahLst/>
              <a:cxnLst/>
              <a:rect l="l" t="t" r="r" b="b"/>
              <a:pathLst>
                <a:path w="65517" h="59897" extrusionOk="0">
                  <a:moveTo>
                    <a:pt x="59722" y="10506"/>
                  </a:moveTo>
                  <a:cubicBezTo>
                    <a:pt x="59738" y="10506"/>
                    <a:pt x="59754" y="10522"/>
                    <a:pt x="59770" y="10538"/>
                  </a:cubicBezTo>
                  <a:lnTo>
                    <a:pt x="59722" y="10554"/>
                  </a:lnTo>
                  <a:cubicBezTo>
                    <a:pt x="59722" y="10538"/>
                    <a:pt x="59722" y="10522"/>
                    <a:pt x="59722" y="10506"/>
                  </a:cubicBezTo>
                  <a:close/>
                  <a:moveTo>
                    <a:pt x="49885" y="11175"/>
                  </a:moveTo>
                  <a:lnTo>
                    <a:pt x="49885" y="11175"/>
                  </a:lnTo>
                  <a:cubicBezTo>
                    <a:pt x="49933" y="11239"/>
                    <a:pt x="50029" y="11270"/>
                    <a:pt x="50108" y="11302"/>
                  </a:cubicBezTo>
                  <a:cubicBezTo>
                    <a:pt x="51302" y="11780"/>
                    <a:pt x="52432" y="12337"/>
                    <a:pt x="53562" y="12942"/>
                  </a:cubicBezTo>
                  <a:lnTo>
                    <a:pt x="53578" y="12942"/>
                  </a:lnTo>
                  <a:cubicBezTo>
                    <a:pt x="53371" y="13196"/>
                    <a:pt x="53148" y="13419"/>
                    <a:pt x="52894" y="13642"/>
                  </a:cubicBezTo>
                  <a:cubicBezTo>
                    <a:pt x="52560" y="13929"/>
                    <a:pt x="52209" y="14136"/>
                    <a:pt x="51764" y="14167"/>
                  </a:cubicBezTo>
                  <a:cubicBezTo>
                    <a:pt x="51716" y="14136"/>
                    <a:pt x="51652" y="14120"/>
                    <a:pt x="51557" y="14088"/>
                  </a:cubicBezTo>
                  <a:cubicBezTo>
                    <a:pt x="51483" y="14063"/>
                    <a:pt x="51401" y="14030"/>
                    <a:pt x="51323" y="14030"/>
                  </a:cubicBezTo>
                  <a:cubicBezTo>
                    <a:pt x="51300" y="14030"/>
                    <a:pt x="51276" y="14033"/>
                    <a:pt x="51254" y="14040"/>
                  </a:cubicBezTo>
                  <a:cubicBezTo>
                    <a:pt x="51222" y="13976"/>
                    <a:pt x="51191" y="13929"/>
                    <a:pt x="51143" y="13881"/>
                  </a:cubicBezTo>
                  <a:cubicBezTo>
                    <a:pt x="50681" y="13451"/>
                    <a:pt x="50395" y="12910"/>
                    <a:pt x="50188" y="12321"/>
                  </a:cubicBezTo>
                  <a:cubicBezTo>
                    <a:pt x="50060" y="11939"/>
                    <a:pt x="49981" y="11557"/>
                    <a:pt x="49885" y="11175"/>
                  </a:cubicBezTo>
                  <a:close/>
                  <a:moveTo>
                    <a:pt x="43232" y="45159"/>
                  </a:moveTo>
                  <a:cubicBezTo>
                    <a:pt x="43232" y="45159"/>
                    <a:pt x="43232" y="45175"/>
                    <a:pt x="43232" y="45190"/>
                  </a:cubicBezTo>
                  <a:lnTo>
                    <a:pt x="43216" y="45159"/>
                  </a:lnTo>
                  <a:close/>
                  <a:moveTo>
                    <a:pt x="30578" y="1"/>
                  </a:moveTo>
                  <a:cubicBezTo>
                    <a:pt x="29559" y="1"/>
                    <a:pt x="28556" y="33"/>
                    <a:pt x="27553" y="112"/>
                  </a:cubicBezTo>
                  <a:cubicBezTo>
                    <a:pt x="26455" y="176"/>
                    <a:pt x="25357" y="287"/>
                    <a:pt x="24258" y="415"/>
                  </a:cubicBezTo>
                  <a:cubicBezTo>
                    <a:pt x="23064" y="558"/>
                    <a:pt x="21855" y="733"/>
                    <a:pt x="20661" y="940"/>
                  </a:cubicBezTo>
                  <a:cubicBezTo>
                    <a:pt x="19069" y="1227"/>
                    <a:pt x="17477" y="1577"/>
                    <a:pt x="15902" y="2022"/>
                  </a:cubicBezTo>
                  <a:cubicBezTo>
                    <a:pt x="14883" y="2325"/>
                    <a:pt x="13864" y="2659"/>
                    <a:pt x="12877" y="3089"/>
                  </a:cubicBezTo>
                  <a:cubicBezTo>
                    <a:pt x="12639" y="3184"/>
                    <a:pt x="12416" y="3296"/>
                    <a:pt x="12193" y="3423"/>
                  </a:cubicBezTo>
                  <a:cubicBezTo>
                    <a:pt x="12034" y="3535"/>
                    <a:pt x="11954" y="3678"/>
                    <a:pt x="11970" y="3869"/>
                  </a:cubicBezTo>
                  <a:cubicBezTo>
                    <a:pt x="12002" y="4108"/>
                    <a:pt x="12018" y="4330"/>
                    <a:pt x="12050" y="4553"/>
                  </a:cubicBezTo>
                  <a:cubicBezTo>
                    <a:pt x="12113" y="5174"/>
                    <a:pt x="12161" y="5811"/>
                    <a:pt x="12225" y="6432"/>
                  </a:cubicBezTo>
                  <a:cubicBezTo>
                    <a:pt x="12288" y="7084"/>
                    <a:pt x="12368" y="7737"/>
                    <a:pt x="12432" y="8389"/>
                  </a:cubicBezTo>
                  <a:cubicBezTo>
                    <a:pt x="12479" y="9010"/>
                    <a:pt x="12543" y="9631"/>
                    <a:pt x="12607" y="10236"/>
                  </a:cubicBezTo>
                  <a:cubicBezTo>
                    <a:pt x="12670" y="10904"/>
                    <a:pt x="12734" y="11573"/>
                    <a:pt x="12798" y="12241"/>
                  </a:cubicBezTo>
                  <a:cubicBezTo>
                    <a:pt x="12861" y="12862"/>
                    <a:pt x="12925" y="13467"/>
                    <a:pt x="12989" y="14088"/>
                  </a:cubicBezTo>
                  <a:cubicBezTo>
                    <a:pt x="13052" y="14709"/>
                    <a:pt x="13116" y="15345"/>
                    <a:pt x="13180" y="15966"/>
                  </a:cubicBezTo>
                  <a:cubicBezTo>
                    <a:pt x="13243" y="16603"/>
                    <a:pt x="13291" y="17255"/>
                    <a:pt x="13355" y="17892"/>
                  </a:cubicBezTo>
                  <a:cubicBezTo>
                    <a:pt x="13450" y="18768"/>
                    <a:pt x="13546" y="19643"/>
                    <a:pt x="13625" y="20534"/>
                  </a:cubicBezTo>
                  <a:cubicBezTo>
                    <a:pt x="13721" y="21426"/>
                    <a:pt x="13801" y="22333"/>
                    <a:pt x="13880" y="23240"/>
                  </a:cubicBezTo>
                  <a:cubicBezTo>
                    <a:pt x="14007" y="24370"/>
                    <a:pt x="14119" y="25501"/>
                    <a:pt x="14230" y="26631"/>
                  </a:cubicBezTo>
                  <a:cubicBezTo>
                    <a:pt x="14342" y="27649"/>
                    <a:pt x="14437" y="28668"/>
                    <a:pt x="14533" y="29687"/>
                  </a:cubicBezTo>
                  <a:cubicBezTo>
                    <a:pt x="14549" y="29830"/>
                    <a:pt x="14565" y="29989"/>
                    <a:pt x="14565" y="30133"/>
                  </a:cubicBezTo>
                  <a:cubicBezTo>
                    <a:pt x="14565" y="30244"/>
                    <a:pt x="14533" y="30276"/>
                    <a:pt x="14437" y="30292"/>
                  </a:cubicBezTo>
                  <a:lnTo>
                    <a:pt x="14055" y="30292"/>
                  </a:lnTo>
                  <a:cubicBezTo>
                    <a:pt x="13450" y="30292"/>
                    <a:pt x="12845" y="30371"/>
                    <a:pt x="12257" y="30483"/>
                  </a:cubicBezTo>
                  <a:cubicBezTo>
                    <a:pt x="10999" y="30706"/>
                    <a:pt x="9789" y="31072"/>
                    <a:pt x="8611" y="31533"/>
                  </a:cubicBezTo>
                  <a:cubicBezTo>
                    <a:pt x="7099" y="32122"/>
                    <a:pt x="5651" y="32870"/>
                    <a:pt x="4361" y="33889"/>
                  </a:cubicBezTo>
                  <a:cubicBezTo>
                    <a:pt x="3024" y="34924"/>
                    <a:pt x="1942" y="36181"/>
                    <a:pt x="1210" y="37725"/>
                  </a:cubicBezTo>
                  <a:cubicBezTo>
                    <a:pt x="525" y="39174"/>
                    <a:pt x="191" y="40718"/>
                    <a:pt x="64" y="42325"/>
                  </a:cubicBezTo>
                  <a:cubicBezTo>
                    <a:pt x="0" y="43280"/>
                    <a:pt x="0" y="44235"/>
                    <a:pt x="127" y="45190"/>
                  </a:cubicBezTo>
                  <a:cubicBezTo>
                    <a:pt x="223" y="45827"/>
                    <a:pt x="334" y="46464"/>
                    <a:pt x="589" y="47069"/>
                  </a:cubicBezTo>
                  <a:cubicBezTo>
                    <a:pt x="637" y="47148"/>
                    <a:pt x="669" y="47244"/>
                    <a:pt x="669" y="47355"/>
                  </a:cubicBezTo>
                  <a:cubicBezTo>
                    <a:pt x="478" y="48613"/>
                    <a:pt x="621" y="49838"/>
                    <a:pt x="1082" y="51032"/>
                  </a:cubicBezTo>
                  <a:cubicBezTo>
                    <a:pt x="1226" y="51430"/>
                    <a:pt x="1433" y="51780"/>
                    <a:pt x="1703" y="52099"/>
                  </a:cubicBezTo>
                  <a:cubicBezTo>
                    <a:pt x="2149" y="52624"/>
                    <a:pt x="2706" y="52910"/>
                    <a:pt x="3375" y="52974"/>
                  </a:cubicBezTo>
                  <a:cubicBezTo>
                    <a:pt x="3677" y="53006"/>
                    <a:pt x="3979" y="53006"/>
                    <a:pt x="4282" y="53038"/>
                  </a:cubicBezTo>
                  <a:cubicBezTo>
                    <a:pt x="4409" y="53054"/>
                    <a:pt x="4537" y="53054"/>
                    <a:pt x="4664" y="53086"/>
                  </a:cubicBezTo>
                  <a:cubicBezTo>
                    <a:pt x="5014" y="53165"/>
                    <a:pt x="5317" y="53340"/>
                    <a:pt x="5571" y="53595"/>
                  </a:cubicBezTo>
                  <a:cubicBezTo>
                    <a:pt x="5778" y="53802"/>
                    <a:pt x="5969" y="54009"/>
                    <a:pt x="6160" y="54232"/>
                  </a:cubicBezTo>
                  <a:cubicBezTo>
                    <a:pt x="6447" y="54550"/>
                    <a:pt x="6717" y="54852"/>
                    <a:pt x="7036" y="55123"/>
                  </a:cubicBezTo>
                  <a:cubicBezTo>
                    <a:pt x="7602" y="55606"/>
                    <a:pt x="8228" y="55874"/>
                    <a:pt x="8945" y="55874"/>
                  </a:cubicBezTo>
                  <a:cubicBezTo>
                    <a:pt x="9055" y="55874"/>
                    <a:pt x="9166" y="55868"/>
                    <a:pt x="9280" y="55855"/>
                  </a:cubicBezTo>
                  <a:cubicBezTo>
                    <a:pt x="9598" y="55823"/>
                    <a:pt x="9917" y="55728"/>
                    <a:pt x="10235" y="55664"/>
                  </a:cubicBezTo>
                  <a:cubicBezTo>
                    <a:pt x="10506" y="55616"/>
                    <a:pt x="10760" y="55585"/>
                    <a:pt x="11031" y="55585"/>
                  </a:cubicBezTo>
                  <a:cubicBezTo>
                    <a:pt x="11445" y="55600"/>
                    <a:pt x="11811" y="55744"/>
                    <a:pt x="12161" y="55951"/>
                  </a:cubicBezTo>
                  <a:cubicBezTo>
                    <a:pt x="12495" y="56158"/>
                    <a:pt x="12798" y="56412"/>
                    <a:pt x="13116" y="56651"/>
                  </a:cubicBezTo>
                  <a:cubicBezTo>
                    <a:pt x="13371" y="56858"/>
                    <a:pt x="13625" y="57049"/>
                    <a:pt x="13896" y="57240"/>
                  </a:cubicBezTo>
                  <a:cubicBezTo>
                    <a:pt x="14492" y="57648"/>
                    <a:pt x="15123" y="57850"/>
                    <a:pt x="15779" y="57850"/>
                  </a:cubicBezTo>
                  <a:cubicBezTo>
                    <a:pt x="16121" y="57850"/>
                    <a:pt x="16470" y="57795"/>
                    <a:pt x="16825" y="57686"/>
                  </a:cubicBezTo>
                  <a:cubicBezTo>
                    <a:pt x="17127" y="57606"/>
                    <a:pt x="17430" y="57511"/>
                    <a:pt x="17732" y="57415"/>
                  </a:cubicBezTo>
                  <a:cubicBezTo>
                    <a:pt x="17987" y="57334"/>
                    <a:pt x="18237" y="57293"/>
                    <a:pt x="18480" y="57293"/>
                  </a:cubicBezTo>
                  <a:cubicBezTo>
                    <a:pt x="18950" y="57293"/>
                    <a:pt x="19398" y="57445"/>
                    <a:pt x="19817" y="57749"/>
                  </a:cubicBezTo>
                  <a:cubicBezTo>
                    <a:pt x="20040" y="57908"/>
                    <a:pt x="20263" y="58068"/>
                    <a:pt x="20486" y="58243"/>
                  </a:cubicBezTo>
                  <a:cubicBezTo>
                    <a:pt x="20756" y="58434"/>
                    <a:pt x="21027" y="58625"/>
                    <a:pt x="21314" y="58768"/>
                  </a:cubicBezTo>
                  <a:cubicBezTo>
                    <a:pt x="21552" y="58879"/>
                    <a:pt x="21791" y="59007"/>
                    <a:pt x="22062" y="59023"/>
                  </a:cubicBezTo>
                  <a:cubicBezTo>
                    <a:pt x="22125" y="59055"/>
                    <a:pt x="22173" y="59086"/>
                    <a:pt x="22237" y="59086"/>
                  </a:cubicBezTo>
                  <a:cubicBezTo>
                    <a:pt x="22499" y="59136"/>
                    <a:pt x="22761" y="59162"/>
                    <a:pt x="23023" y="59162"/>
                  </a:cubicBezTo>
                  <a:cubicBezTo>
                    <a:pt x="23427" y="59162"/>
                    <a:pt x="23830" y="59101"/>
                    <a:pt x="24226" y="58975"/>
                  </a:cubicBezTo>
                  <a:cubicBezTo>
                    <a:pt x="24624" y="58864"/>
                    <a:pt x="25006" y="58704"/>
                    <a:pt x="25388" y="58545"/>
                  </a:cubicBezTo>
                  <a:cubicBezTo>
                    <a:pt x="25723" y="58418"/>
                    <a:pt x="26057" y="58306"/>
                    <a:pt x="26407" y="58227"/>
                  </a:cubicBezTo>
                  <a:cubicBezTo>
                    <a:pt x="26578" y="58195"/>
                    <a:pt x="26746" y="58178"/>
                    <a:pt x="26911" y="58178"/>
                  </a:cubicBezTo>
                  <a:cubicBezTo>
                    <a:pt x="27330" y="58178"/>
                    <a:pt x="27729" y="58291"/>
                    <a:pt x="28094" y="58577"/>
                  </a:cubicBezTo>
                  <a:cubicBezTo>
                    <a:pt x="28269" y="58720"/>
                    <a:pt x="28476" y="58864"/>
                    <a:pt x="28667" y="59007"/>
                  </a:cubicBezTo>
                  <a:cubicBezTo>
                    <a:pt x="28986" y="59246"/>
                    <a:pt x="29336" y="59452"/>
                    <a:pt x="29718" y="59612"/>
                  </a:cubicBezTo>
                  <a:cubicBezTo>
                    <a:pt x="30181" y="59807"/>
                    <a:pt x="30650" y="59896"/>
                    <a:pt x="31130" y="59896"/>
                  </a:cubicBezTo>
                  <a:cubicBezTo>
                    <a:pt x="31393" y="59896"/>
                    <a:pt x="31660" y="59869"/>
                    <a:pt x="31931" y="59819"/>
                  </a:cubicBezTo>
                  <a:cubicBezTo>
                    <a:pt x="32504" y="59707"/>
                    <a:pt x="33013" y="59468"/>
                    <a:pt x="33538" y="59230"/>
                  </a:cubicBezTo>
                  <a:cubicBezTo>
                    <a:pt x="33857" y="59086"/>
                    <a:pt x="34175" y="58927"/>
                    <a:pt x="34493" y="58800"/>
                  </a:cubicBezTo>
                  <a:cubicBezTo>
                    <a:pt x="34866" y="58637"/>
                    <a:pt x="35243" y="58557"/>
                    <a:pt x="35620" y="58557"/>
                  </a:cubicBezTo>
                  <a:cubicBezTo>
                    <a:pt x="36015" y="58557"/>
                    <a:pt x="36410" y="58645"/>
                    <a:pt x="36801" y="58816"/>
                  </a:cubicBezTo>
                  <a:cubicBezTo>
                    <a:pt x="36960" y="58879"/>
                    <a:pt x="37104" y="58943"/>
                    <a:pt x="37263" y="59007"/>
                  </a:cubicBezTo>
                  <a:cubicBezTo>
                    <a:pt x="37549" y="59134"/>
                    <a:pt x="37836" y="59261"/>
                    <a:pt x="38122" y="59373"/>
                  </a:cubicBezTo>
                  <a:cubicBezTo>
                    <a:pt x="38528" y="59524"/>
                    <a:pt x="38938" y="59596"/>
                    <a:pt x="39348" y="59596"/>
                  </a:cubicBezTo>
                  <a:cubicBezTo>
                    <a:pt x="39758" y="59596"/>
                    <a:pt x="40168" y="59524"/>
                    <a:pt x="40574" y="59389"/>
                  </a:cubicBezTo>
                  <a:cubicBezTo>
                    <a:pt x="41051" y="59214"/>
                    <a:pt x="41449" y="58943"/>
                    <a:pt x="41847" y="58641"/>
                  </a:cubicBezTo>
                  <a:cubicBezTo>
                    <a:pt x="42070" y="58466"/>
                    <a:pt x="42293" y="58275"/>
                    <a:pt x="42532" y="58115"/>
                  </a:cubicBezTo>
                  <a:cubicBezTo>
                    <a:pt x="42910" y="57863"/>
                    <a:pt x="43319" y="57741"/>
                    <a:pt x="43750" y="57741"/>
                  </a:cubicBezTo>
                  <a:cubicBezTo>
                    <a:pt x="43863" y="57741"/>
                    <a:pt x="43976" y="57749"/>
                    <a:pt x="44091" y="57765"/>
                  </a:cubicBezTo>
                  <a:cubicBezTo>
                    <a:pt x="44346" y="57813"/>
                    <a:pt x="44585" y="57845"/>
                    <a:pt x="44840" y="57877"/>
                  </a:cubicBezTo>
                  <a:cubicBezTo>
                    <a:pt x="44990" y="57891"/>
                    <a:pt x="45137" y="57899"/>
                    <a:pt x="45284" y="57899"/>
                  </a:cubicBezTo>
                  <a:cubicBezTo>
                    <a:pt x="45463" y="57899"/>
                    <a:pt x="45642" y="57887"/>
                    <a:pt x="45826" y="57861"/>
                  </a:cubicBezTo>
                  <a:cubicBezTo>
                    <a:pt x="46559" y="57749"/>
                    <a:pt x="47179" y="57415"/>
                    <a:pt x="47705" y="56906"/>
                  </a:cubicBezTo>
                  <a:cubicBezTo>
                    <a:pt x="48214" y="56396"/>
                    <a:pt x="48580" y="55791"/>
                    <a:pt x="48867" y="55139"/>
                  </a:cubicBezTo>
                  <a:cubicBezTo>
                    <a:pt x="48914" y="55012"/>
                    <a:pt x="48946" y="54900"/>
                    <a:pt x="48946" y="54773"/>
                  </a:cubicBezTo>
                  <a:cubicBezTo>
                    <a:pt x="48962" y="54741"/>
                    <a:pt x="48994" y="54693"/>
                    <a:pt x="48978" y="54661"/>
                  </a:cubicBezTo>
                  <a:cubicBezTo>
                    <a:pt x="48930" y="54423"/>
                    <a:pt x="49058" y="54232"/>
                    <a:pt x="49169" y="54025"/>
                  </a:cubicBezTo>
                  <a:cubicBezTo>
                    <a:pt x="49487" y="53452"/>
                    <a:pt x="49822" y="52863"/>
                    <a:pt x="50140" y="52274"/>
                  </a:cubicBezTo>
                  <a:cubicBezTo>
                    <a:pt x="51875" y="48883"/>
                    <a:pt x="53499" y="45461"/>
                    <a:pt x="55043" y="41975"/>
                  </a:cubicBezTo>
                  <a:cubicBezTo>
                    <a:pt x="56889" y="37821"/>
                    <a:pt x="58608" y="33618"/>
                    <a:pt x="60200" y="29369"/>
                  </a:cubicBezTo>
                  <a:cubicBezTo>
                    <a:pt x="61712" y="25278"/>
                    <a:pt x="63097" y="21155"/>
                    <a:pt x="64402" y="17001"/>
                  </a:cubicBezTo>
                  <a:cubicBezTo>
                    <a:pt x="64752" y="15902"/>
                    <a:pt x="65087" y="14804"/>
                    <a:pt x="65437" y="13706"/>
                  </a:cubicBezTo>
                  <a:cubicBezTo>
                    <a:pt x="65516" y="13419"/>
                    <a:pt x="65500" y="13181"/>
                    <a:pt x="65325" y="12942"/>
                  </a:cubicBezTo>
                  <a:cubicBezTo>
                    <a:pt x="64625" y="11971"/>
                    <a:pt x="63845" y="11111"/>
                    <a:pt x="62985" y="10299"/>
                  </a:cubicBezTo>
                  <a:cubicBezTo>
                    <a:pt x="62970" y="10299"/>
                    <a:pt x="62954" y="10299"/>
                    <a:pt x="62954" y="10284"/>
                  </a:cubicBezTo>
                  <a:cubicBezTo>
                    <a:pt x="62922" y="10252"/>
                    <a:pt x="62890" y="10204"/>
                    <a:pt x="62842" y="10172"/>
                  </a:cubicBezTo>
                  <a:cubicBezTo>
                    <a:pt x="62221" y="9599"/>
                    <a:pt x="61569" y="9042"/>
                    <a:pt x="60884" y="8533"/>
                  </a:cubicBezTo>
                  <a:cubicBezTo>
                    <a:pt x="60709" y="8405"/>
                    <a:pt x="60534" y="8246"/>
                    <a:pt x="60327" y="8151"/>
                  </a:cubicBezTo>
                  <a:cubicBezTo>
                    <a:pt x="60279" y="8087"/>
                    <a:pt x="60216" y="8039"/>
                    <a:pt x="60168" y="7991"/>
                  </a:cubicBezTo>
                  <a:cubicBezTo>
                    <a:pt x="59595" y="7593"/>
                    <a:pt x="59022" y="7211"/>
                    <a:pt x="58417" y="6877"/>
                  </a:cubicBezTo>
                  <a:cubicBezTo>
                    <a:pt x="58131" y="6702"/>
                    <a:pt x="57828" y="6527"/>
                    <a:pt x="57510" y="6400"/>
                  </a:cubicBezTo>
                  <a:cubicBezTo>
                    <a:pt x="57375" y="6348"/>
                    <a:pt x="57268" y="6319"/>
                    <a:pt x="57181" y="6319"/>
                  </a:cubicBezTo>
                  <a:cubicBezTo>
                    <a:pt x="57002" y="6319"/>
                    <a:pt x="56906" y="6439"/>
                    <a:pt x="56809" y="6718"/>
                  </a:cubicBezTo>
                  <a:cubicBezTo>
                    <a:pt x="56666" y="7100"/>
                    <a:pt x="56523" y="7482"/>
                    <a:pt x="56396" y="7848"/>
                  </a:cubicBezTo>
                  <a:cubicBezTo>
                    <a:pt x="56348" y="7944"/>
                    <a:pt x="56332" y="8055"/>
                    <a:pt x="56236" y="8103"/>
                  </a:cubicBezTo>
                  <a:cubicBezTo>
                    <a:pt x="55839" y="7880"/>
                    <a:pt x="55441" y="7641"/>
                    <a:pt x="55043" y="7434"/>
                  </a:cubicBezTo>
                  <a:cubicBezTo>
                    <a:pt x="53308" y="6495"/>
                    <a:pt x="51509" y="5699"/>
                    <a:pt x="49615" y="5110"/>
                  </a:cubicBezTo>
                  <a:cubicBezTo>
                    <a:pt x="49615" y="5015"/>
                    <a:pt x="49615" y="4903"/>
                    <a:pt x="49615" y="4808"/>
                  </a:cubicBezTo>
                  <a:cubicBezTo>
                    <a:pt x="49647" y="4442"/>
                    <a:pt x="49694" y="4076"/>
                    <a:pt x="49726" y="3710"/>
                  </a:cubicBezTo>
                  <a:cubicBezTo>
                    <a:pt x="49742" y="3598"/>
                    <a:pt x="49758" y="3487"/>
                    <a:pt x="49758" y="3375"/>
                  </a:cubicBezTo>
                  <a:cubicBezTo>
                    <a:pt x="49774" y="3200"/>
                    <a:pt x="49694" y="3089"/>
                    <a:pt x="49535" y="3009"/>
                  </a:cubicBezTo>
                  <a:cubicBezTo>
                    <a:pt x="49440" y="2946"/>
                    <a:pt x="49344" y="2898"/>
                    <a:pt x="49233" y="2866"/>
                  </a:cubicBezTo>
                  <a:cubicBezTo>
                    <a:pt x="49010" y="2786"/>
                    <a:pt x="48787" y="2707"/>
                    <a:pt x="48548" y="2627"/>
                  </a:cubicBezTo>
                  <a:cubicBezTo>
                    <a:pt x="47466" y="2293"/>
                    <a:pt x="46352" y="2006"/>
                    <a:pt x="45222" y="1752"/>
                  </a:cubicBezTo>
                  <a:cubicBezTo>
                    <a:pt x="43837" y="1449"/>
                    <a:pt x="42436" y="1179"/>
                    <a:pt x="41019" y="972"/>
                  </a:cubicBezTo>
                  <a:cubicBezTo>
                    <a:pt x="40032" y="813"/>
                    <a:pt x="39046" y="669"/>
                    <a:pt x="38059" y="558"/>
                  </a:cubicBezTo>
                  <a:cubicBezTo>
                    <a:pt x="37279" y="478"/>
                    <a:pt x="36499" y="367"/>
                    <a:pt x="35719" y="287"/>
                  </a:cubicBezTo>
                  <a:cubicBezTo>
                    <a:pt x="34939" y="224"/>
                    <a:pt x="34143" y="176"/>
                    <a:pt x="33347" y="112"/>
                  </a:cubicBezTo>
                  <a:cubicBezTo>
                    <a:pt x="32424" y="17"/>
                    <a:pt x="31501" y="17"/>
                    <a:pt x="3057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980" name="Google Shape;2012;p44">
              <a:extLst>
                <a:ext uri="{FF2B5EF4-FFF2-40B4-BE49-F238E27FC236}">
                  <a16:creationId xmlns:a16="http://schemas.microsoft.com/office/drawing/2014/main" id="{9C7F23A5-39FC-707D-41DF-DB09A94F7ECC}"/>
                </a:ext>
              </a:extLst>
            </p:cNvPr>
            <p:cNvGrpSpPr/>
            <p:nvPr/>
          </p:nvGrpSpPr>
          <p:grpSpPr>
            <a:xfrm>
              <a:off x="4493875" y="3933288"/>
              <a:ext cx="881607" cy="805793"/>
              <a:chOff x="3493525" y="3933300"/>
              <a:chExt cx="881607" cy="805793"/>
            </a:xfrm>
          </p:grpSpPr>
          <p:sp>
            <p:nvSpPr>
              <p:cNvPr id="981" name="Google Shape;2013;p44">
                <a:extLst>
                  <a:ext uri="{FF2B5EF4-FFF2-40B4-BE49-F238E27FC236}">
                    <a16:creationId xmlns:a16="http://schemas.microsoft.com/office/drawing/2014/main" id="{652D7739-2AF0-6283-80AF-167E736ABEE0}"/>
                  </a:ext>
                </a:extLst>
              </p:cNvPr>
              <p:cNvSpPr/>
              <p:nvPr/>
            </p:nvSpPr>
            <p:spPr>
              <a:xfrm>
                <a:off x="3493525" y="3933300"/>
                <a:ext cx="689723" cy="760470"/>
              </a:xfrm>
              <a:custGeom>
                <a:avLst/>
                <a:gdLst/>
                <a:ahLst/>
                <a:cxnLst/>
                <a:rect l="l" t="t" r="r" b="b"/>
                <a:pathLst>
                  <a:path w="51271" h="56530" extrusionOk="0">
                    <a:moveTo>
                      <a:pt x="20757" y="8290"/>
                    </a:moveTo>
                    <a:cubicBezTo>
                      <a:pt x="20900" y="8290"/>
                      <a:pt x="21044" y="8302"/>
                      <a:pt x="21187" y="8326"/>
                    </a:cubicBezTo>
                    <a:cubicBezTo>
                      <a:pt x="21489" y="8373"/>
                      <a:pt x="21776" y="8501"/>
                      <a:pt x="21919" y="8803"/>
                    </a:cubicBezTo>
                    <a:cubicBezTo>
                      <a:pt x="22015" y="8994"/>
                      <a:pt x="22015" y="9169"/>
                      <a:pt x="21967" y="9360"/>
                    </a:cubicBezTo>
                    <a:cubicBezTo>
                      <a:pt x="21887" y="9679"/>
                      <a:pt x="21696" y="9933"/>
                      <a:pt x="21473" y="10140"/>
                    </a:cubicBezTo>
                    <a:cubicBezTo>
                      <a:pt x="20853" y="10729"/>
                      <a:pt x="20105" y="11079"/>
                      <a:pt x="19261" y="11254"/>
                    </a:cubicBezTo>
                    <a:cubicBezTo>
                      <a:pt x="19102" y="11286"/>
                      <a:pt x="18911" y="11286"/>
                      <a:pt x="18736" y="11286"/>
                    </a:cubicBezTo>
                    <a:lnTo>
                      <a:pt x="18736" y="11270"/>
                    </a:lnTo>
                    <a:cubicBezTo>
                      <a:pt x="18651" y="11270"/>
                      <a:pt x="18566" y="11277"/>
                      <a:pt x="18486" y="11277"/>
                    </a:cubicBezTo>
                    <a:cubicBezTo>
                      <a:pt x="18446" y="11277"/>
                      <a:pt x="18407" y="11276"/>
                      <a:pt x="18370" y="11270"/>
                    </a:cubicBezTo>
                    <a:cubicBezTo>
                      <a:pt x="18194" y="11270"/>
                      <a:pt x="18035" y="11223"/>
                      <a:pt x="17892" y="11127"/>
                    </a:cubicBezTo>
                    <a:cubicBezTo>
                      <a:pt x="17542" y="10920"/>
                      <a:pt x="17414" y="10522"/>
                      <a:pt x="17574" y="10124"/>
                    </a:cubicBezTo>
                    <a:cubicBezTo>
                      <a:pt x="17685" y="9822"/>
                      <a:pt x="17876" y="9567"/>
                      <a:pt x="18131" y="9360"/>
                    </a:cubicBezTo>
                    <a:cubicBezTo>
                      <a:pt x="18767" y="8835"/>
                      <a:pt x="19500" y="8469"/>
                      <a:pt x="20327" y="8326"/>
                    </a:cubicBezTo>
                    <a:cubicBezTo>
                      <a:pt x="20471" y="8302"/>
                      <a:pt x="20614" y="8290"/>
                      <a:pt x="20757" y="8290"/>
                    </a:cubicBezTo>
                    <a:close/>
                    <a:moveTo>
                      <a:pt x="41863" y="10421"/>
                    </a:moveTo>
                    <a:cubicBezTo>
                      <a:pt x="41988" y="10421"/>
                      <a:pt x="42114" y="10432"/>
                      <a:pt x="42246" y="10459"/>
                    </a:cubicBezTo>
                    <a:cubicBezTo>
                      <a:pt x="42882" y="10602"/>
                      <a:pt x="43455" y="10872"/>
                      <a:pt x="43965" y="11270"/>
                    </a:cubicBezTo>
                    <a:cubicBezTo>
                      <a:pt x="44235" y="11493"/>
                      <a:pt x="44490" y="11716"/>
                      <a:pt x="44697" y="11987"/>
                    </a:cubicBezTo>
                    <a:cubicBezTo>
                      <a:pt x="44888" y="12241"/>
                      <a:pt x="45015" y="12528"/>
                      <a:pt x="45111" y="12830"/>
                    </a:cubicBezTo>
                    <a:cubicBezTo>
                      <a:pt x="45222" y="13276"/>
                      <a:pt x="44856" y="13722"/>
                      <a:pt x="44442" y="13769"/>
                    </a:cubicBezTo>
                    <a:cubicBezTo>
                      <a:pt x="44331" y="13785"/>
                      <a:pt x="44219" y="13785"/>
                      <a:pt x="44108" y="13785"/>
                    </a:cubicBezTo>
                    <a:cubicBezTo>
                      <a:pt x="43583" y="13785"/>
                      <a:pt x="43121" y="13610"/>
                      <a:pt x="42675" y="13372"/>
                    </a:cubicBezTo>
                    <a:cubicBezTo>
                      <a:pt x="42039" y="13021"/>
                      <a:pt x="41482" y="12592"/>
                      <a:pt x="41116" y="11971"/>
                    </a:cubicBezTo>
                    <a:cubicBezTo>
                      <a:pt x="40972" y="11748"/>
                      <a:pt x="40893" y="11525"/>
                      <a:pt x="40877" y="11254"/>
                    </a:cubicBezTo>
                    <a:cubicBezTo>
                      <a:pt x="40861" y="10761"/>
                      <a:pt x="41163" y="10538"/>
                      <a:pt x="41561" y="10443"/>
                    </a:cubicBezTo>
                    <a:cubicBezTo>
                      <a:pt x="41661" y="10428"/>
                      <a:pt x="41762" y="10421"/>
                      <a:pt x="41863" y="10421"/>
                    </a:cubicBezTo>
                    <a:close/>
                    <a:moveTo>
                      <a:pt x="29850" y="17621"/>
                    </a:moveTo>
                    <a:cubicBezTo>
                      <a:pt x="29916" y="17621"/>
                      <a:pt x="29984" y="17626"/>
                      <a:pt x="30053" y="17637"/>
                    </a:cubicBezTo>
                    <a:cubicBezTo>
                      <a:pt x="30276" y="17669"/>
                      <a:pt x="30467" y="17797"/>
                      <a:pt x="30658" y="17924"/>
                    </a:cubicBezTo>
                    <a:cubicBezTo>
                      <a:pt x="30753" y="18003"/>
                      <a:pt x="30849" y="18099"/>
                      <a:pt x="30944" y="18179"/>
                    </a:cubicBezTo>
                    <a:cubicBezTo>
                      <a:pt x="30968" y="18194"/>
                      <a:pt x="30992" y="18202"/>
                      <a:pt x="31016" y="18202"/>
                    </a:cubicBezTo>
                    <a:cubicBezTo>
                      <a:pt x="31040" y="18202"/>
                      <a:pt x="31064" y="18194"/>
                      <a:pt x="31088" y="18179"/>
                    </a:cubicBezTo>
                    <a:cubicBezTo>
                      <a:pt x="31151" y="18147"/>
                      <a:pt x="31215" y="18115"/>
                      <a:pt x="31279" y="18067"/>
                    </a:cubicBezTo>
                    <a:cubicBezTo>
                      <a:pt x="31422" y="17988"/>
                      <a:pt x="31565" y="17924"/>
                      <a:pt x="31724" y="17860"/>
                    </a:cubicBezTo>
                    <a:cubicBezTo>
                      <a:pt x="31846" y="17817"/>
                      <a:pt x="31973" y="17796"/>
                      <a:pt x="32099" y="17796"/>
                    </a:cubicBezTo>
                    <a:cubicBezTo>
                      <a:pt x="32581" y="17796"/>
                      <a:pt x="33050" y="18104"/>
                      <a:pt x="33189" y="18672"/>
                    </a:cubicBezTo>
                    <a:cubicBezTo>
                      <a:pt x="33332" y="19341"/>
                      <a:pt x="33173" y="19945"/>
                      <a:pt x="32711" y="20455"/>
                    </a:cubicBezTo>
                    <a:cubicBezTo>
                      <a:pt x="32393" y="20932"/>
                      <a:pt x="31915" y="21171"/>
                      <a:pt x="31358" y="21267"/>
                    </a:cubicBezTo>
                    <a:cubicBezTo>
                      <a:pt x="31210" y="21288"/>
                      <a:pt x="31059" y="21300"/>
                      <a:pt x="30909" y="21300"/>
                    </a:cubicBezTo>
                    <a:cubicBezTo>
                      <a:pt x="30608" y="21300"/>
                      <a:pt x="30308" y="21251"/>
                      <a:pt x="30021" y="21123"/>
                    </a:cubicBezTo>
                    <a:cubicBezTo>
                      <a:pt x="29575" y="20932"/>
                      <a:pt x="29209" y="20662"/>
                      <a:pt x="28971" y="20248"/>
                    </a:cubicBezTo>
                    <a:cubicBezTo>
                      <a:pt x="28541" y="19786"/>
                      <a:pt x="28445" y="18815"/>
                      <a:pt x="28827" y="18226"/>
                    </a:cubicBezTo>
                    <a:cubicBezTo>
                      <a:pt x="29087" y="17829"/>
                      <a:pt x="29442" y="17621"/>
                      <a:pt x="29850" y="17621"/>
                    </a:cubicBezTo>
                    <a:close/>
                    <a:moveTo>
                      <a:pt x="20550" y="11907"/>
                    </a:moveTo>
                    <a:cubicBezTo>
                      <a:pt x="23336" y="11907"/>
                      <a:pt x="25405" y="14136"/>
                      <a:pt x="25405" y="16778"/>
                    </a:cubicBezTo>
                    <a:cubicBezTo>
                      <a:pt x="25389" y="19341"/>
                      <a:pt x="23399" y="21617"/>
                      <a:pt x="20534" y="21617"/>
                    </a:cubicBezTo>
                    <a:cubicBezTo>
                      <a:pt x="17605" y="21617"/>
                      <a:pt x="15648" y="19213"/>
                      <a:pt x="15695" y="16746"/>
                    </a:cubicBezTo>
                    <a:cubicBezTo>
                      <a:pt x="15664" y="14358"/>
                      <a:pt x="17558" y="11923"/>
                      <a:pt x="20550" y="11907"/>
                    </a:cubicBezTo>
                    <a:close/>
                    <a:moveTo>
                      <a:pt x="41081" y="13992"/>
                    </a:moveTo>
                    <a:cubicBezTo>
                      <a:pt x="43789" y="13992"/>
                      <a:pt x="45954" y="16214"/>
                      <a:pt x="45923" y="18847"/>
                    </a:cubicBezTo>
                    <a:cubicBezTo>
                      <a:pt x="45970" y="21458"/>
                      <a:pt x="43806" y="23686"/>
                      <a:pt x="41116" y="23718"/>
                    </a:cubicBezTo>
                    <a:cubicBezTo>
                      <a:pt x="41105" y="23718"/>
                      <a:pt x="41095" y="23718"/>
                      <a:pt x="41085" y="23718"/>
                    </a:cubicBezTo>
                    <a:cubicBezTo>
                      <a:pt x="38629" y="23718"/>
                      <a:pt x="36229" y="21796"/>
                      <a:pt x="36213" y="18863"/>
                    </a:cubicBezTo>
                    <a:cubicBezTo>
                      <a:pt x="36213" y="16077"/>
                      <a:pt x="38441" y="14024"/>
                      <a:pt x="41052" y="13992"/>
                    </a:cubicBezTo>
                    <a:cubicBezTo>
                      <a:pt x="41062" y="13992"/>
                      <a:pt x="41071" y="13992"/>
                      <a:pt x="41081" y="13992"/>
                    </a:cubicBezTo>
                    <a:close/>
                    <a:moveTo>
                      <a:pt x="47425" y="23428"/>
                    </a:moveTo>
                    <a:cubicBezTo>
                      <a:pt x="47434" y="23428"/>
                      <a:pt x="47443" y="23429"/>
                      <a:pt x="47451" y="23431"/>
                    </a:cubicBezTo>
                    <a:cubicBezTo>
                      <a:pt x="47530" y="23447"/>
                      <a:pt x="47578" y="23543"/>
                      <a:pt x="47562" y="23686"/>
                    </a:cubicBezTo>
                    <a:cubicBezTo>
                      <a:pt x="47562" y="23718"/>
                      <a:pt x="47562" y="23782"/>
                      <a:pt x="47546" y="23829"/>
                    </a:cubicBezTo>
                    <a:cubicBezTo>
                      <a:pt x="47419" y="24275"/>
                      <a:pt x="47307" y="24721"/>
                      <a:pt x="47196" y="25166"/>
                    </a:cubicBezTo>
                    <a:cubicBezTo>
                      <a:pt x="47180" y="25198"/>
                      <a:pt x="47180" y="25230"/>
                      <a:pt x="47164" y="25246"/>
                    </a:cubicBezTo>
                    <a:cubicBezTo>
                      <a:pt x="47132" y="25341"/>
                      <a:pt x="47021" y="25421"/>
                      <a:pt x="46941" y="25421"/>
                    </a:cubicBezTo>
                    <a:cubicBezTo>
                      <a:pt x="46862" y="25405"/>
                      <a:pt x="46814" y="25310"/>
                      <a:pt x="46814" y="25182"/>
                    </a:cubicBezTo>
                    <a:cubicBezTo>
                      <a:pt x="46814" y="25134"/>
                      <a:pt x="46830" y="25071"/>
                      <a:pt x="46830" y="25023"/>
                    </a:cubicBezTo>
                    <a:cubicBezTo>
                      <a:pt x="46957" y="24577"/>
                      <a:pt x="47085" y="24116"/>
                      <a:pt x="47196" y="23654"/>
                    </a:cubicBezTo>
                    <a:cubicBezTo>
                      <a:pt x="47212" y="23622"/>
                      <a:pt x="47228" y="23591"/>
                      <a:pt x="47244" y="23559"/>
                    </a:cubicBezTo>
                    <a:cubicBezTo>
                      <a:pt x="47285" y="23475"/>
                      <a:pt x="47364" y="23428"/>
                      <a:pt x="47425" y="23428"/>
                    </a:cubicBezTo>
                    <a:close/>
                    <a:moveTo>
                      <a:pt x="17318" y="29375"/>
                    </a:moveTo>
                    <a:cubicBezTo>
                      <a:pt x="17512" y="29375"/>
                      <a:pt x="17705" y="29382"/>
                      <a:pt x="17892" y="29400"/>
                    </a:cubicBezTo>
                    <a:cubicBezTo>
                      <a:pt x="18529" y="29464"/>
                      <a:pt x="19165" y="29575"/>
                      <a:pt x="19770" y="29830"/>
                    </a:cubicBezTo>
                    <a:cubicBezTo>
                      <a:pt x="20041" y="29942"/>
                      <a:pt x="20327" y="30053"/>
                      <a:pt x="20582" y="30228"/>
                    </a:cubicBezTo>
                    <a:cubicBezTo>
                      <a:pt x="20662" y="30292"/>
                      <a:pt x="20741" y="30355"/>
                      <a:pt x="20805" y="30435"/>
                    </a:cubicBezTo>
                    <a:cubicBezTo>
                      <a:pt x="20884" y="30531"/>
                      <a:pt x="20884" y="30658"/>
                      <a:pt x="20821" y="30753"/>
                    </a:cubicBezTo>
                    <a:cubicBezTo>
                      <a:pt x="20784" y="30800"/>
                      <a:pt x="20720" y="30824"/>
                      <a:pt x="20651" y="30824"/>
                    </a:cubicBezTo>
                    <a:cubicBezTo>
                      <a:pt x="20601" y="30824"/>
                      <a:pt x="20549" y="30812"/>
                      <a:pt x="20502" y="30785"/>
                    </a:cubicBezTo>
                    <a:cubicBezTo>
                      <a:pt x="20407" y="30737"/>
                      <a:pt x="20311" y="30674"/>
                      <a:pt x="20216" y="30594"/>
                    </a:cubicBezTo>
                    <a:cubicBezTo>
                      <a:pt x="19786" y="30292"/>
                      <a:pt x="19325" y="30053"/>
                      <a:pt x="18799" y="29910"/>
                    </a:cubicBezTo>
                    <a:cubicBezTo>
                      <a:pt x="18385" y="29814"/>
                      <a:pt x="17972" y="29751"/>
                      <a:pt x="17542" y="29671"/>
                    </a:cubicBezTo>
                    <a:cubicBezTo>
                      <a:pt x="17287" y="29631"/>
                      <a:pt x="17036" y="29623"/>
                      <a:pt x="16786" y="29623"/>
                    </a:cubicBezTo>
                    <a:cubicBezTo>
                      <a:pt x="16619" y="29623"/>
                      <a:pt x="16451" y="29627"/>
                      <a:pt x="16283" y="29627"/>
                    </a:cubicBezTo>
                    <a:cubicBezTo>
                      <a:pt x="16199" y="29627"/>
                      <a:pt x="16115" y="29626"/>
                      <a:pt x="16030" y="29623"/>
                    </a:cubicBezTo>
                    <a:cubicBezTo>
                      <a:pt x="15987" y="29618"/>
                      <a:pt x="15943" y="29616"/>
                      <a:pt x="15898" y="29616"/>
                    </a:cubicBezTo>
                    <a:cubicBezTo>
                      <a:pt x="15809" y="29616"/>
                      <a:pt x="15717" y="29623"/>
                      <a:pt x="15632" y="29623"/>
                    </a:cubicBezTo>
                    <a:cubicBezTo>
                      <a:pt x="15870" y="29448"/>
                      <a:pt x="16157" y="29400"/>
                      <a:pt x="16412" y="29400"/>
                    </a:cubicBezTo>
                    <a:cubicBezTo>
                      <a:pt x="16712" y="29391"/>
                      <a:pt x="17017" y="29375"/>
                      <a:pt x="17318" y="29375"/>
                    </a:cubicBezTo>
                    <a:close/>
                    <a:moveTo>
                      <a:pt x="16618" y="30775"/>
                    </a:moveTo>
                    <a:cubicBezTo>
                      <a:pt x="16791" y="30775"/>
                      <a:pt x="16965" y="30791"/>
                      <a:pt x="17144" y="30817"/>
                    </a:cubicBezTo>
                    <a:cubicBezTo>
                      <a:pt x="17717" y="30897"/>
                      <a:pt x="18274" y="31008"/>
                      <a:pt x="18831" y="31199"/>
                    </a:cubicBezTo>
                    <a:cubicBezTo>
                      <a:pt x="19388" y="31390"/>
                      <a:pt x="19898" y="31645"/>
                      <a:pt x="20391" y="31963"/>
                    </a:cubicBezTo>
                    <a:cubicBezTo>
                      <a:pt x="20741" y="32186"/>
                      <a:pt x="21091" y="32409"/>
                      <a:pt x="21426" y="32679"/>
                    </a:cubicBezTo>
                    <a:cubicBezTo>
                      <a:pt x="21871" y="33030"/>
                      <a:pt x="22317" y="33396"/>
                      <a:pt x="22667" y="33873"/>
                    </a:cubicBezTo>
                    <a:cubicBezTo>
                      <a:pt x="22906" y="34176"/>
                      <a:pt x="23161" y="34478"/>
                      <a:pt x="23415" y="34780"/>
                    </a:cubicBezTo>
                    <a:cubicBezTo>
                      <a:pt x="23479" y="34876"/>
                      <a:pt x="23543" y="34956"/>
                      <a:pt x="23575" y="35067"/>
                    </a:cubicBezTo>
                    <a:cubicBezTo>
                      <a:pt x="23606" y="35178"/>
                      <a:pt x="23575" y="35290"/>
                      <a:pt x="23495" y="35338"/>
                    </a:cubicBezTo>
                    <a:cubicBezTo>
                      <a:pt x="23453" y="35365"/>
                      <a:pt x="23411" y="35378"/>
                      <a:pt x="23369" y="35378"/>
                    </a:cubicBezTo>
                    <a:cubicBezTo>
                      <a:pt x="23316" y="35378"/>
                      <a:pt x="23262" y="35357"/>
                      <a:pt x="23208" y="35322"/>
                    </a:cubicBezTo>
                    <a:cubicBezTo>
                      <a:pt x="23145" y="35258"/>
                      <a:pt x="23081" y="35194"/>
                      <a:pt x="23033" y="35131"/>
                    </a:cubicBezTo>
                    <a:cubicBezTo>
                      <a:pt x="22619" y="34574"/>
                      <a:pt x="22142" y="34064"/>
                      <a:pt x="21617" y="33603"/>
                    </a:cubicBezTo>
                    <a:cubicBezTo>
                      <a:pt x="20789" y="32870"/>
                      <a:pt x="19882" y="32218"/>
                      <a:pt x="18879" y="31740"/>
                    </a:cubicBezTo>
                    <a:cubicBezTo>
                      <a:pt x="18640" y="31629"/>
                      <a:pt x="18385" y="31517"/>
                      <a:pt x="18147" y="31438"/>
                    </a:cubicBezTo>
                    <a:cubicBezTo>
                      <a:pt x="17558" y="31231"/>
                      <a:pt x="16985" y="31008"/>
                      <a:pt x="16364" y="30881"/>
                    </a:cubicBezTo>
                    <a:cubicBezTo>
                      <a:pt x="16300" y="30881"/>
                      <a:pt x="16237" y="30833"/>
                      <a:pt x="16173" y="30817"/>
                    </a:cubicBezTo>
                    <a:cubicBezTo>
                      <a:pt x="16321" y="30787"/>
                      <a:pt x="16469" y="30775"/>
                      <a:pt x="16618" y="30775"/>
                    </a:cubicBezTo>
                    <a:close/>
                    <a:moveTo>
                      <a:pt x="11880" y="32357"/>
                    </a:moveTo>
                    <a:cubicBezTo>
                      <a:pt x="11889" y="32357"/>
                      <a:pt x="11898" y="32358"/>
                      <a:pt x="11907" y="32361"/>
                    </a:cubicBezTo>
                    <a:cubicBezTo>
                      <a:pt x="12416" y="32457"/>
                      <a:pt x="12958" y="32425"/>
                      <a:pt x="13451" y="32648"/>
                    </a:cubicBezTo>
                    <a:cubicBezTo>
                      <a:pt x="13801" y="32807"/>
                      <a:pt x="14072" y="33045"/>
                      <a:pt x="14263" y="33348"/>
                    </a:cubicBezTo>
                    <a:cubicBezTo>
                      <a:pt x="14374" y="33507"/>
                      <a:pt x="14438" y="33698"/>
                      <a:pt x="14422" y="33889"/>
                    </a:cubicBezTo>
                    <a:cubicBezTo>
                      <a:pt x="14406" y="33969"/>
                      <a:pt x="14406" y="34048"/>
                      <a:pt x="14422" y="34112"/>
                    </a:cubicBezTo>
                    <a:cubicBezTo>
                      <a:pt x="14454" y="34446"/>
                      <a:pt x="14326" y="34733"/>
                      <a:pt x="14151" y="35003"/>
                    </a:cubicBezTo>
                    <a:cubicBezTo>
                      <a:pt x="13706" y="35720"/>
                      <a:pt x="13085" y="36261"/>
                      <a:pt x="12353" y="36691"/>
                    </a:cubicBezTo>
                    <a:cubicBezTo>
                      <a:pt x="11939" y="36929"/>
                      <a:pt x="11525" y="37104"/>
                      <a:pt x="11079" y="37264"/>
                    </a:cubicBezTo>
                    <a:cubicBezTo>
                      <a:pt x="10570" y="37455"/>
                      <a:pt x="10061" y="37598"/>
                      <a:pt x="9519" y="37662"/>
                    </a:cubicBezTo>
                    <a:cubicBezTo>
                      <a:pt x="9300" y="37689"/>
                      <a:pt x="9092" y="37728"/>
                      <a:pt x="8895" y="37728"/>
                    </a:cubicBezTo>
                    <a:cubicBezTo>
                      <a:pt x="8864" y="37728"/>
                      <a:pt x="8834" y="37727"/>
                      <a:pt x="8803" y="37725"/>
                    </a:cubicBezTo>
                    <a:cubicBezTo>
                      <a:pt x="8760" y="37727"/>
                      <a:pt x="8718" y="37727"/>
                      <a:pt x="8676" y="37727"/>
                    </a:cubicBezTo>
                    <a:cubicBezTo>
                      <a:pt x="8217" y="37727"/>
                      <a:pt x="7796" y="37648"/>
                      <a:pt x="7402" y="37502"/>
                    </a:cubicBezTo>
                    <a:cubicBezTo>
                      <a:pt x="6829" y="37295"/>
                      <a:pt x="6479" y="36897"/>
                      <a:pt x="6320" y="36324"/>
                    </a:cubicBezTo>
                    <a:cubicBezTo>
                      <a:pt x="6240" y="36006"/>
                      <a:pt x="6320" y="35672"/>
                      <a:pt x="6447" y="35369"/>
                    </a:cubicBezTo>
                    <a:cubicBezTo>
                      <a:pt x="6591" y="35051"/>
                      <a:pt x="6782" y="34749"/>
                      <a:pt x="7052" y="34510"/>
                    </a:cubicBezTo>
                    <a:cubicBezTo>
                      <a:pt x="7371" y="34207"/>
                      <a:pt x="7673" y="33889"/>
                      <a:pt x="8055" y="33650"/>
                    </a:cubicBezTo>
                    <a:cubicBezTo>
                      <a:pt x="8819" y="33157"/>
                      <a:pt x="9647" y="32791"/>
                      <a:pt x="10538" y="32584"/>
                    </a:cubicBezTo>
                    <a:cubicBezTo>
                      <a:pt x="10847" y="32510"/>
                      <a:pt x="11170" y="32423"/>
                      <a:pt x="11494" y="32423"/>
                    </a:cubicBezTo>
                    <a:cubicBezTo>
                      <a:pt x="11521" y="32423"/>
                      <a:pt x="11547" y="32423"/>
                      <a:pt x="11573" y="32425"/>
                    </a:cubicBezTo>
                    <a:cubicBezTo>
                      <a:pt x="11636" y="32425"/>
                      <a:pt x="11700" y="32393"/>
                      <a:pt x="11764" y="32393"/>
                    </a:cubicBezTo>
                    <a:cubicBezTo>
                      <a:pt x="11802" y="32380"/>
                      <a:pt x="11841" y="32357"/>
                      <a:pt x="11880" y="32357"/>
                    </a:cubicBezTo>
                    <a:close/>
                    <a:moveTo>
                      <a:pt x="4921" y="36766"/>
                    </a:moveTo>
                    <a:cubicBezTo>
                      <a:pt x="5055" y="36766"/>
                      <a:pt x="5186" y="36790"/>
                      <a:pt x="5317" y="36834"/>
                    </a:cubicBezTo>
                    <a:cubicBezTo>
                      <a:pt x="5938" y="37025"/>
                      <a:pt x="6065" y="37662"/>
                      <a:pt x="5970" y="38075"/>
                    </a:cubicBezTo>
                    <a:cubicBezTo>
                      <a:pt x="5906" y="38330"/>
                      <a:pt x="5763" y="38553"/>
                      <a:pt x="5604" y="38760"/>
                    </a:cubicBezTo>
                    <a:cubicBezTo>
                      <a:pt x="5254" y="39174"/>
                      <a:pt x="4824" y="39428"/>
                      <a:pt x="4299" y="39524"/>
                    </a:cubicBezTo>
                    <a:cubicBezTo>
                      <a:pt x="4283" y="39526"/>
                      <a:pt x="4268" y="39527"/>
                      <a:pt x="4253" y="39527"/>
                    </a:cubicBezTo>
                    <a:cubicBezTo>
                      <a:pt x="4160" y="39527"/>
                      <a:pt x="4078" y="39490"/>
                      <a:pt x="3996" y="39476"/>
                    </a:cubicBezTo>
                    <a:cubicBezTo>
                      <a:pt x="3455" y="39397"/>
                      <a:pt x="3152" y="38999"/>
                      <a:pt x="3184" y="38505"/>
                    </a:cubicBezTo>
                    <a:cubicBezTo>
                      <a:pt x="3168" y="37996"/>
                      <a:pt x="3391" y="37614"/>
                      <a:pt x="3741" y="37295"/>
                    </a:cubicBezTo>
                    <a:cubicBezTo>
                      <a:pt x="3980" y="37073"/>
                      <a:pt x="4267" y="36913"/>
                      <a:pt x="4585" y="36818"/>
                    </a:cubicBezTo>
                    <a:cubicBezTo>
                      <a:pt x="4700" y="36782"/>
                      <a:pt x="4811" y="36766"/>
                      <a:pt x="4921" y="36766"/>
                    </a:cubicBezTo>
                    <a:close/>
                    <a:moveTo>
                      <a:pt x="39619" y="52672"/>
                    </a:moveTo>
                    <a:cubicBezTo>
                      <a:pt x="39603" y="52672"/>
                      <a:pt x="39603" y="52672"/>
                      <a:pt x="39603" y="52688"/>
                    </a:cubicBezTo>
                    <a:cubicBezTo>
                      <a:pt x="39603" y="52688"/>
                      <a:pt x="39603" y="52672"/>
                      <a:pt x="39603" y="52672"/>
                    </a:cubicBezTo>
                    <a:close/>
                    <a:moveTo>
                      <a:pt x="30594" y="1"/>
                    </a:moveTo>
                    <a:cubicBezTo>
                      <a:pt x="29575" y="1"/>
                      <a:pt x="28573" y="33"/>
                      <a:pt x="27570" y="96"/>
                    </a:cubicBezTo>
                    <a:cubicBezTo>
                      <a:pt x="26472" y="176"/>
                      <a:pt x="25373" y="287"/>
                      <a:pt x="24275" y="415"/>
                    </a:cubicBezTo>
                    <a:cubicBezTo>
                      <a:pt x="23081" y="558"/>
                      <a:pt x="21871" y="733"/>
                      <a:pt x="20678" y="940"/>
                    </a:cubicBezTo>
                    <a:cubicBezTo>
                      <a:pt x="19086" y="1227"/>
                      <a:pt x="17494" y="1577"/>
                      <a:pt x="15918" y="2022"/>
                    </a:cubicBezTo>
                    <a:cubicBezTo>
                      <a:pt x="14900" y="2325"/>
                      <a:pt x="13881" y="2659"/>
                      <a:pt x="12894" y="3089"/>
                    </a:cubicBezTo>
                    <a:cubicBezTo>
                      <a:pt x="12655" y="3184"/>
                      <a:pt x="12432" y="3296"/>
                      <a:pt x="12209" y="3423"/>
                    </a:cubicBezTo>
                    <a:cubicBezTo>
                      <a:pt x="12050" y="3535"/>
                      <a:pt x="11971" y="3678"/>
                      <a:pt x="11987" y="3869"/>
                    </a:cubicBezTo>
                    <a:cubicBezTo>
                      <a:pt x="12018" y="4092"/>
                      <a:pt x="12034" y="4330"/>
                      <a:pt x="12066" y="4553"/>
                    </a:cubicBezTo>
                    <a:cubicBezTo>
                      <a:pt x="12130" y="5174"/>
                      <a:pt x="12178" y="5811"/>
                      <a:pt x="12241" y="6432"/>
                    </a:cubicBezTo>
                    <a:cubicBezTo>
                      <a:pt x="12305" y="7084"/>
                      <a:pt x="12385" y="7737"/>
                      <a:pt x="12448" y="8389"/>
                    </a:cubicBezTo>
                    <a:cubicBezTo>
                      <a:pt x="12496" y="9010"/>
                      <a:pt x="12560" y="9631"/>
                      <a:pt x="12623" y="10236"/>
                    </a:cubicBezTo>
                    <a:cubicBezTo>
                      <a:pt x="12687" y="10904"/>
                      <a:pt x="12751" y="11573"/>
                      <a:pt x="12814" y="12241"/>
                    </a:cubicBezTo>
                    <a:cubicBezTo>
                      <a:pt x="12878" y="12846"/>
                      <a:pt x="12942" y="13467"/>
                      <a:pt x="13005" y="14088"/>
                    </a:cubicBezTo>
                    <a:cubicBezTo>
                      <a:pt x="13069" y="14709"/>
                      <a:pt x="13133" y="15345"/>
                      <a:pt x="13196" y="15966"/>
                    </a:cubicBezTo>
                    <a:cubicBezTo>
                      <a:pt x="13260" y="16603"/>
                      <a:pt x="13308" y="17255"/>
                      <a:pt x="13371" y="17892"/>
                    </a:cubicBezTo>
                    <a:cubicBezTo>
                      <a:pt x="13467" y="18768"/>
                      <a:pt x="13562" y="19643"/>
                      <a:pt x="13642" y="20534"/>
                    </a:cubicBezTo>
                    <a:cubicBezTo>
                      <a:pt x="13738" y="21426"/>
                      <a:pt x="13817" y="22333"/>
                      <a:pt x="13897" y="23240"/>
                    </a:cubicBezTo>
                    <a:cubicBezTo>
                      <a:pt x="14008" y="24370"/>
                      <a:pt x="14135" y="25501"/>
                      <a:pt x="14247" y="26631"/>
                    </a:cubicBezTo>
                    <a:cubicBezTo>
                      <a:pt x="14358" y="27649"/>
                      <a:pt x="14454" y="28668"/>
                      <a:pt x="14549" y="29687"/>
                    </a:cubicBezTo>
                    <a:cubicBezTo>
                      <a:pt x="14565" y="29830"/>
                      <a:pt x="14565" y="29989"/>
                      <a:pt x="14581" y="30133"/>
                    </a:cubicBezTo>
                    <a:cubicBezTo>
                      <a:pt x="14581" y="30244"/>
                      <a:pt x="14549" y="30276"/>
                      <a:pt x="14454" y="30292"/>
                    </a:cubicBezTo>
                    <a:lnTo>
                      <a:pt x="14072" y="30292"/>
                    </a:lnTo>
                    <a:cubicBezTo>
                      <a:pt x="13467" y="30292"/>
                      <a:pt x="12862" y="30371"/>
                      <a:pt x="12257" y="30483"/>
                    </a:cubicBezTo>
                    <a:cubicBezTo>
                      <a:pt x="11016" y="30706"/>
                      <a:pt x="9806" y="31072"/>
                      <a:pt x="8628" y="31517"/>
                    </a:cubicBezTo>
                    <a:cubicBezTo>
                      <a:pt x="7100" y="32122"/>
                      <a:pt x="5667" y="32870"/>
                      <a:pt x="4378" y="33889"/>
                    </a:cubicBezTo>
                    <a:cubicBezTo>
                      <a:pt x="3025" y="34924"/>
                      <a:pt x="1959" y="36181"/>
                      <a:pt x="1226" y="37709"/>
                    </a:cubicBezTo>
                    <a:cubicBezTo>
                      <a:pt x="542" y="39174"/>
                      <a:pt x="208" y="40718"/>
                      <a:pt x="80" y="42325"/>
                    </a:cubicBezTo>
                    <a:cubicBezTo>
                      <a:pt x="1" y="43280"/>
                      <a:pt x="17" y="44235"/>
                      <a:pt x="144" y="45190"/>
                    </a:cubicBezTo>
                    <a:cubicBezTo>
                      <a:pt x="224" y="45827"/>
                      <a:pt x="351" y="46464"/>
                      <a:pt x="606" y="47053"/>
                    </a:cubicBezTo>
                    <a:cubicBezTo>
                      <a:pt x="653" y="47148"/>
                      <a:pt x="685" y="47244"/>
                      <a:pt x="685" y="47355"/>
                    </a:cubicBezTo>
                    <a:cubicBezTo>
                      <a:pt x="876" y="47514"/>
                      <a:pt x="956" y="47753"/>
                      <a:pt x="1115" y="47944"/>
                    </a:cubicBezTo>
                    <a:cubicBezTo>
                      <a:pt x="1258" y="48119"/>
                      <a:pt x="1402" y="48294"/>
                      <a:pt x="1577" y="48422"/>
                    </a:cubicBezTo>
                    <a:cubicBezTo>
                      <a:pt x="1672" y="48501"/>
                      <a:pt x="1784" y="48565"/>
                      <a:pt x="1879" y="48645"/>
                    </a:cubicBezTo>
                    <a:cubicBezTo>
                      <a:pt x="1815" y="48613"/>
                      <a:pt x="1752" y="48581"/>
                      <a:pt x="1672" y="48549"/>
                    </a:cubicBezTo>
                    <a:lnTo>
                      <a:pt x="1672" y="48549"/>
                    </a:lnTo>
                    <a:cubicBezTo>
                      <a:pt x="1895" y="48804"/>
                      <a:pt x="2181" y="48995"/>
                      <a:pt x="2452" y="49202"/>
                    </a:cubicBezTo>
                    <a:cubicBezTo>
                      <a:pt x="3853" y="50173"/>
                      <a:pt x="5365" y="50921"/>
                      <a:pt x="6925" y="51589"/>
                    </a:cubicBezTo>
                    <a:cubicBezTo>
                      <a:pt x="8007" y="52067"/>
                      <a:pt x="9121" y="52481"/>
                      <a:pt x="10236" y="52879"/>
                    </a:cubicBezTo>
                    <a:cubicBezTo>
                      <a:pt x="11366" y="53261"/>
                      <a:pt x="12496" y="53643"/>
                      <a:pt x="13626" y="53993"/>
                    </a:cubicBezTo>
                    <a:cubicBezTo>
                      <a:pt x="14979" y="54407"/>
                      <a:pt x="16364" y="54789"/>
                      <a:pt x="17749" y="55123"/>
                    </a:cubicBezTo>
                    <a:cubicBezTo>
                      <a:pt x="18194" y="55234"/>
                      <a:pt x="18656" y="55346"/>
                      <a:pt x="19118" y="55394"/>
                    </a:cubicBezTo>
                    <a:cubicBezTo>
                      <a:pt x="19165" y="55425"/>
                      <a:pt x="19197" y="55457"/>
                      <a:pt x="19245" y="55457"/>
                    </a:cubicBezTo>
                    <a:cubicBezTo>
                      <a:pt x="19452" y="55505"/>
                      <a:pt x="19675" y="55521"/>
                      <a:pt x="19882" y="55569"/>
                    </a:cubicBezTo>
                    <a:cubicBezTo>
                      <a:pt x="20662" y="55728"/>
                      <a:pt x="21442" y="55823"/>
                      <a:pt x="22222" y="55935"/>
                    </a:cubicBezTo>
                    <a:cubicBezTo>
                      <a:pt x="22460" y="55967"/>
                      <a:pt x="22699" y="55998"/>
                      <a:pt x="22938" y="56030"/>
                    </a:cubicBezTo>
                    <a:cubicBezTo>
                      <a:pt x="23272" y="56062"/>
                      <a:pt x="23622" y="56126"/>
                      <a:pt x="23957" y="56142"/>
                    </a:cubicBezTo>
                    <a:cubicBezTo>
                      <a:pt x="24272" y="56169"/>
                      <a:pt x="24575" y="56244"/>
                      <a:pt x="24886" y="56244"/>
                    </a:cubicBezTo>
                    <a:cubicBezTo>
                      <a:pt x="24937" y="56244"/>
                      <a:pt x="24988" y="56242"/>
                      <a:pt x="25039" y="56237"/>
                    </a:cubicBezTo>
                    <a:cubicBezTo>
                      <a:pt x="25485" y="56365"/>
                      <a:pt x="25946" y="56285"/>
                      <a:pt x="26408" y="56365"/>
                    </a:cubicBezTo>
                    <a:cubicBezTo>
                      <a:pt x="26790" y="56428"/>
                      <a:pt x="27204" y="56365"/>
                      <a:pt x="27602" y="56444"/>
                    </a:cubicBezTo>
                    <a:cubicBezTo>
                      <a:pt x="27667" y="56443"/>
                      <a:pt x="27731" y="56442"/>
                      <a:pt x="27796" y="56442"/>
                    </a:cubicBezTo>
                    <a:cubicBezTo>
                      <a:pt x="28573" y="56442"/>
                      <a:pt x="29337" y="56524"/>
                      <a:pt x="30101" y="56524"/>
                    </a:cubicBezTo>
                    <a:cubicBezTo>
                      <a:pt x="30667" y="56524"/>
                      <a:pt x="31229" y="56530"/>
                      <a:pt x="31791" y="56530"/>
                    </a:cubicBezTo>
                    <a:cubicBezTo>
                      <a:pt x="32492" y="56530"/>
                      <a:pt x="33190" y="56520"/>
                      <a:pt x="33889" y="56476"/>
                    </a:cubicBezTo>
                    <a:cubicBezTo>
                      <a:pt x="34265" y="56450"/>
                      <a:pt x="34640" y="56448"/>
                      <a:pt x="35015" y="56448"/>
                    </a:cubicBezTo>
                    <a:cubicBezTo>
                      <a:pt x="35109" y="56448"/>
                      <a:pt x="35202" y="56448"/>
                      <a:pt x="35296" y="56448"/>
                    </a:cubicBezTo>
                    <a:cubicBezTo>
                      <a:pt x="35763" y="56448"/>
                      <a:pt x="36229" y="56444"/>
                      <a:pt x="36691" y="56396"/>
                    </a:cubicBezTo>
                    <a:cubicBezTo>
                      <a:pt x="37184" y="56349"/>
                      <a:pt x="37677" y="56380"/>
                      <a:pt x="38171" y="56317"/>
                    </a:cubicBezTo>
                    <a:cubicBezTo>
                      <a:pt x="38601" y="56269"/>
                      <a:pt x="39030" y="56317"/>
                      <a:pt x="39444" y="56221"/>
                    </a:cubicBezTo>
                    <a:cubicBezTo>
                      <a:pt x="39444" y="56189"/>
                      <a:pt x="39460" y="56158"/>
                      <a:pt x="39460" y="56126"/>
                    </a:cubicBezTo>
                    <a:cubicBezTo>
                      <a:pt x="39460" y="56046"/>
                      <a:pt x="39476" y="55967"/>
                      <a:pt x="39508" y="55887"/>
                    </a:cubicBezTo>
                    <a:cubicBezTo>
                      <a:pt x="39667" y="55346"/>
                      <a:pt x="39826" y="54789"/>
                      <a:pt x="39970" y="54232"/>
                    </a:cubicBezTo>
                    <a:cubicBezTo>
                      <a:pt x="40145" y="53643"/>
                      <a:pt x="40304" y="53054"/>
                      <a:pt x="40463" y="52465"/>
                    </a:cubicBezTo>
                    <a:cubicBezTo>
                      <a:pt x="40495" y="52385"/>
                      <a:pt x="40511" y="52306"/>
                      <a:pt x="40511" y="52226"/>
                    </a:cubicBezTo>
                    <a:cubicBezTo>
                      <a:pt x="40511" y="52194"/>
                      <a:pt x="40511" y="52162"/>
                      <a:pt x="40511" y="52130"/>
                    </a:cubicBezTo>
                    <a:cubicBezTo>
                      <a:pt x="40543" y="52099"/>
                      <a:pt x="40574" y="52083"/>
                      <a:pt x="40574" y="52051"/>
                    </a:cubicBezTo>
                    <a:cubicBezTo>
                      <a:pt x="40781" y="51366"/>
                      <a:pt x="40972" y="50698"/>
                      <a:pt x="41147" y="50013"/>
                    </a:cubicBezTo>
                    <a:cubicBezTo>
                      <a:pt x="41322" y="49409"/>
                      <a:pt x="41482" y="48788"/>
                      <a:pt x="41657" y="48167"/>
                    </a:cubicBezTo>
                    <a:cubicBezTo>
                      <a:pt x="41768" y="47769"/>
                      <a:pt x="41896" y="47355"/>
                      <a:pt x="42007" y="46941"/>
                    </a:cubicBezTo>
                    <a:cubicBezTo>
                      <a:pt x="42055" y="46766"/>
                      <a:pt x="42102" y="46607"/>
                      <a:pt x="42150" y="46416"/>
                    </a:cubicBezTo>
                    <a:cubicBezTo>
                      <a:pt x="42166" y="46384"/>
                      <a:pt x="42166" y="46337"/>
                      <a:pt x="42182" y="46289"/>
                    </a:cubicBezTo>
                    <a:cubicBezTo>
                      <a:pt x="42278" y="45955"/>
                      <a:pt x="42389" y="45620"/>
                      <a:pt x="42484" y="45286"/>
                    </a:cubicBezTo>
                    <a:cubicBezTo>
                      <a:pt x="42691" y="44522"/>
                      <a:pt x="42914" y="43758"/>
                      <a:pt x="43121" y="42994"/>
                    </a:cubicBezTo>
                    <a:cubicBezTo>
                      <a:pt x="43312" y="42293"/>
                      <a:pt x="43503" y="41577"/>
                      <a:pt x="43710" y="40877"/>
                    </a:cubicBezTo>
                    <a:cubicBezTo>
                      <a:pt x="43901" y="40192"/>
                      <a:pt x="44092" y="39508"/>
                      <a:pt x="44299" y="38808"/>
                    </a:cubicBezTo>
                    <a:cubicBezTo>
                      <a:pt x="44522" y="37964"/>
                      <a:pt x="44761" y="37120"/>
                      <a:pt x="44999" y="36261"/>
                    </a:cubicBezTo>
                    <a:cubicBezTo>
                      <a:pt x="45159" y="35672"/>
                      <a:pt x="45334" y="35083"/>
                      <a:pt x="45509" y="34494"/>
                    </a:cubicBezTo>
                    <a:cubicBezTo>
                      <a:pt x="45684" y="33841"/>
                      <a:pt x="45859" y="33205"/>
                      <a:pt x="46050" y="32568"/>
                    </a:cubicBezTo>
                    <a:cubicBezTo>
                      <a:pt x="46177" y="32122"/>
                      <a:pt x="46305" y="31661"/>
                      <a:pt x="46416" y="31215"/>
                    </a:cubicBezTo>
                    <a:cubicBezTo>
                      <a:pt x="46639" y="30467"/>
                      <a:pt x="46846" y="29719"/>
                      <a:pt x="47053" y="28955"/>
                    </a:cubicBezTo>
                    <a:cubicBezTo>
                      <a:pt x="47276" y="28127"/>
                      <a:pt x="47514" y="27299"/>
                      <a:pt x="47753" y="26456"/>
                    </a:cubicBezTo>
                    <a:cubicBezTo>
                      <a:pt x="47944" y="25755"/>
                      <a:pt x="48135" y="25055"/>
                      <a:pt x="48342" y="24339"/>
                    </a:cubicBezTo>
                    <a:cubicBezTo>
                      <a:pt x="48533" y="23638"/>
                      <a:pt x="48740" y="22938"/>
                      <a:pt x="48931" y="22238"/>
                    </a:cubicBezTo>
                    <a:cubicBezTo>
                      <a:pt x="49138" y="21521"/>
                      <a:pt x="49345" y="20805"/>
                      <a:pt x="49536" y="20089"/>
                    </a:cubicBezTo>
                    <a:cubicBezTo>
                      <a:pt x="49743" y="19356"/>
                      <a:pt x="49950" y="18608"/>
                      <a:pt x="50157" y="17876"/>
                    </a:cubicBezTo>
                    <a:cubicBezTo>
                      <a:pt x="50364" y="17176"/>
                      <a:pt x="50555" y="16475"/>
                      <a:pt x="50762" y="15775"/>
                    </a:cubicBezTo>
                    <a:cubicBezTo>
                      <a:pt x="50921" y="15202"/>
                      <a:pt x="51064" y="14629"/>
                      <a:pt x="51223" y="14056"/>
                    </a:cubicBezTo>
                    <a:cubicBezTo>
                      <a:pt x="51239" y="14056"/>
                      <a:pt x="51255" y="14040"/>
                      <a:pt x="51271" y="14040"/>
                    </a:cubicBezTo>
                    <a:cubicBezTo>
                      <a:pt x="51239" y="13976"/>
                      <a:pt x="51207" y="13929"/>
                      <a:pt x="51159" y="13881"/>
                    </a:cubicBezTo>
                    <a:cubicBezTo>
                      <a:pt x="50682" y="13451"/>
                      <a:pt x="50395" y="12910"/>
                      <a:pt x="50204" y="12321"/>
                    </a:cubicBezTo>
                    <a:cubicBezTo>
                      <a:pt x="50077" y="11939"/>
                      <a:pt x="49997" y="11557"/>
                      <a:pt x="49902" y="11175"/>
                    </a:cubicBezTo>
                    <a:cubicBezTo>
                      <a:pt x="49870" y="11159"/>
                      <a:pt x="49854" y="11127"/>
                      <a:pt x="49838" y="11079"/>
                    </a:cubicBezTo>
                    <a:cubicBezTo>
                      <a:pt x="48454" y="10522"/>
                      <a:pt x="47037" y="10077"/>
                      <a:pt x="45588" y="9726"/>
                    </a:cubicBezTo>
                    <a:cubicBezTo>
                      <a:pt x="44888" y="9551"/>
                      <a:pt x="44172" y="9424"/>
                      <a:pt x="43440" y="9297"/>
                    </a:cubicBezTo>
                    <a:cubicBezTo>
                      <a:pt x="43089" y="9249"/>
                      <a:pt x="42723" y="9185"/>
                      <a:pt x="42357" y="9137"/>
                    </a:cubicBezTo>
                    <a:cubicBezTo>
                      <a:pt x="42087" y="9090"/>
                      <a:pt x="41896" y="8962"/>
                      <a:pt x="41816" y="8692"/>
                    </a:cubicBezTo>
                    <a:cubicBezTo>
                      <a:pt x="41784" y="8596"/>
                      <a:pt x="41752" y="8501"/>
                      <a:pt x="41720" y="8405"/>
                    </a:cubicBezTo>
                    <a:cubicBezTo>
                      <a:pt x="41593" y="8119"/>
                      <a:pt x="41529" y="7832"/>
                      <a:pt x="41513" y="7530"/>
                    </a:cubicBezTo>
                    <a:cubicBezTo>
                      <a:pt x="41450" y="6750"/>
                      <a:pt x="41513" y="5970"/>
                      <a:pt x="41752" y="5206"/>
                    </a:cubicBezTo>
                    <a:cubicBezTo>
                      <a:pt x="41864" y="4808"/>
                      <a:pt x="42039" y="4410"/>
                      <a:pt x="42262" y="4044"/>
                    </a:cubicBezTo>
                    <a:cubicBezTo>
                      <a:pt x="42389" y="3860"/>
                      <a:pt x="42528" y="3752"/>
                      <a:pt x="42747" y="3752"/>
                    </a:cubicBezTo>
                    <a:cubicBezTo>
                      <a:pt x="42775" y="3752"/>
                      <a:pt x="42804" y="3754"/>
                      <a:pt x="42835" y="3757"/>
                    </a:cubicBezTo>
                    <a:cubicBezTo>
                      <a:pt x="43201" y="3805"/>
                      <a:pt x="43583" y="3837"/>
                      <a:pt x="43949" y="3885"/>
                    </a:cubicBezTo>
                    <a:cubicBezTo>
                      <a:pt x="44347" y="3932"/>
                      <a:pt x="44745" y="3996"/>
                      <a:pt x="45143" y="4060"/>
                    </a:cubicBezTo>
                    <a:cubicBezTo>
                      <a:pt x="45763" y="4139"/>
                      <a:pt x="46368" y="4267"/>
                      <a:pt x="46973" y="4410"/>
                    </a:cubicBezTo>
                    <a:cubicBezTo>
                      <a:pt x="47865" y="4601"/>
                      <a:pt x="48756" y="4840"/>
                      <a:pt x="49631" y="5110"/>
                    </a:cubicBezTo>
                    <a:cubicBezTo>
                      <a:pt x="49631" y="4999"/>
                      <a:pt x="49615" y="4903"/>
                      <a:pt x="49631" y="4808"/>
                    </a:cubicBezTo>
                    <a:cubicBezTo>
                      <a:pt x="49663" y="4442"/>
                      <a:pt x="49711" y="4076"/>
                      <a:pt x="49743" y="3710"/>
                    </a:cubicBezTo>
                    <a:cubicBezTo>
                      <a:pt x="49759" y="3598"/>
                      <a:pt x="49775" y="3487"/>
                      <a:pt x="49775" y="3375"/>
                    </a:cubicBezTo>
                    <a:cubicBezTo>
                      <a:pt x="49791" y="3200"/>
                      <a:pt x="49711" y="3073"/>
                      <a:pt x="49552" y="3009"/>
                    </a:cubicBezTo>
                    <a:cubicBezTo>
                      <a:pt x="49456" y="2946"/>
                      <a:pt x="49361" y="2898"/>
                      <a:pt x="49249" y="2866"/>
                    </a:cubicBezTo>
                    <a:cubicBezTo>
                      <a:pt x="49027" y="2786"/>
                      <a:pt x="48804" y="2707"/>
                      <a:pt x="48565" y="2627"/>
                    </a:cubicBezTo>
                    <a:cubicBezTo>
                      <a:pt x="47467" y="2277"/>
                      <a:pt x="46352" y="2006"/>
                      <a:pt x="45238" y="1752"/>
                    </a:cubicBezTo>
                    <a:cubicBezTo>
                      <a:pt x="43853" y="1449"/>
                      <a:pt x="42453" y="1179"/>
                      <a:pt x="41036" y="972"/>
                    </a:cubicBezTo>
                    <a:cubicBezTo>
                      <a:pt x="40049" y="813"/>
                      <a:pt x="39062" y="669"/>
                      <a:pt x="38075" y="558"/>
                    </a:cubicBezTo>
                    <a:cubicBezTo>
                      <a:pt x="37295" y="478"/>
                      <a:pt x="36515" y="367"/>
                      <a:pt x="35735" y="287"/>
                    </a:cubicBezTo>
                    <a:cubicBezTo>
                      <a:pt x="34940" y="208"/>
                      <a:pt x="34144" y="176"/>
                      <a:pt x="33364" y="112"/>
                    </a:cubicBezTo>
                    <a:cubicBezTo>
                      <a:pt x="32441" y="17"/>
                      <a:pt x="31517" y="17"/>
                      <a:pt x="30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2" name="Google Shape;2014;p44">
                <a:extLst>
                  <a:ext uri="{FF2B5EF4-FFF2-40B4-BE49-F238E27FC236}">
                    <a16:creationId xmlns:a16="http://schemas.microsoft.com/office/drawing/2014/main" id="{B8F6D511-D20E-069E-9F72-2AB145327B38}"/>
                  </a:ext>
                </a:extLst>
              </p:cNvPr>
              <p:cNvSpPr/>
              <p:nvPr/>
            </p:nvSpPr>
            <p:spPr>
              <a:xfrm>
                <a:off x="3502740" y="4570371"/>
                <a:ext cx="16076" cy="17354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290" extrusionOk="0">
                    <a:moveTo>
                      <a:pt x="0" y="0"/>
                    </a:moveTo>
                    <a:cubicBezTo>
                      <a:pt x="191" y="494"/>
                      <a:pt x="478" y="908"/>
                      <a:pt x="939" y="1162"/>
                    </a:cubicBezTo>
                    <a:cubicBezTo>
                      <a:pt x="955" y="1178"/>
                      <a:pt x="971" y="1178"/>
                      <a:pt x="987" y="1194"/>
                    </a:cubicBezTo>
                    <a:cubicBezTo>
                      <a:pt x="1067" y="1226"/>
                      <a:pt x="1130" y="1258"/>
                      <a:pt x="1194" y="1290"/>
                    </a:cubicBezTo>
                    <a:cubicBezTo>
                      <a:pt x="1099" y="1226"/>
                      <a:pt x="987" y="1146"/>
                      <a:pt x="892" y="1067"/>
                    </a:cubicBezTo>
                    <a:cubicBezTo>
                      <a:pt x="717" y="939"/>
                      <a:pt x="573" y="764"/>
                      <a:pt x="430" y="589"/>
                    </a:cubicBezTo>
                    <a:cubicBezTo>
                      <a:pt x="271" y="398"/>
                      <a:pt x="191" y="159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3" name="Google Shape;2015;p44">
                <a:extLst>
                  <a:ext uri="{FF2B5EF4-FFF2-40B4-BE49-F238E27FC236}">
                    <a16:creationId xmlns:a16="http://schemas.microsoft.com/office/drawing/2014/main" id="{03E0083F-8F7C-F00A-BC4C-57AC9D67ED31}"/>
                  </a:ext>
                </a:extLst>
              </p:cNvPr>
              <p:cNvSpPr/>
              <p:nvPr/>
            </p:nvSpPr>
            <p:spPr>
              <a:xfrm>
                <a:off x="3535929" y="4427903"/>
                <a:ext cx="39201" cy="37169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763" extrusionOk="0">
                    <a:moveTo>
                      <a:pt x="1769" y="1"/>
                    </a:moveTo>
                    <a:cubicBezTo>
                      <a:pt x="1659" y="1"/>
                      <a:pt x="1548" y="17"/>
                      <a:pt x="1433" y="53"/>
                    </a:cubicBezTo>
                    <a:cubicBezTo>
                      <a:pt x="1115" y="148"/>
                      <a:pt x="828" y="308"/>
                      <a:pt x="589" y="530"/>
                    </a:cubicBezTo>
                    <a:cubicBezTo>
                      <a:pt x="239" y="849"/>
                      <a:pt x="16" y="1231"/>
                      <a:pt x="32" y="1740"/>
                    </a:cubicBezTo>
                    <a:cubicBezTo>
                      <a:pt x="0" y="2234"/>
                      <a:pt x="303" y="2632"/>
                      <a:pt x="844" y="2711"/>
                    </a:cubicBezTo>
                    <a:cubicBezTo>
                      <a:pt x="926" y="2725"/>
                      <a:pt x="1008" y="2762"/>
                      <a:pt x="1101" y="2762"/>
                    </a:cubicBezTo>
                    <a:cubicBezTo>
                      <a:pt x="1116" y="2762"/>
                      <a:pt x="1131" y="2761"/>
                      <a:pt x="1147" y="2759"/>
                    </a:cubicBezTo>
                    <a:cubicBezTo>
                      <a:pt x="1672" y="2663"/>
                      <a:pt x="2102" y="2409"/>
                      <a:pt x="2452" y="1995"/>
                    </a:cubicBezTo>
                    <a:cubicBezTo>
                      <a:pt x="2611" y="1788"/>
                      <a:pt x="2754" y="1565"/>
                      <a:pt x="2818" y="1310"/>
                    </a:cubicBezTo>
                    <a:cubicBezTo>
                      <a:pt x="2913" y="897"/>
                      <a:pt x="2786" y="260"/>
                      <a:pt x="2165" y="69"/>
                    </a:cubicBezTo>
                    <a:cubicBezTo>
                      <a:pt x="2034" y="25"/>
                      <a:pt x="1903" y="1"/>
                      <a:pt x="17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4" name="Google Shape;2016;p44">
                <a:extLst>
                  <a:ext uri="{FF2B5EF4-FFF2-40B4-BE49-F238E27FC236}">
                    <a16:creationId xmlns:a16="http://schemas.microsoft.com/office/drawing/2014/main" id="{D30FF58F-CBA1-B36F-8F0F-22833AF82478}"/>
                  </a:ext>
                </a:extLst>
              </p:cNvPr>
              <p:cNvSpPr/>
              <p:nvPr/>
            </p:nvSpPr>
            <p:spPr>
              <a:xfrm>
                <a:off x="3577472" y="4368588"/>
                <a:ext cx="110499" cy="7228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5373" extrusionOk="0">
                    <a:moveTo>
                      <a:pt x="5640" y="1"/>
                    </a:moveTo>
                    <a:cubicBezTo>
                      <a:pt x="5601" y="1"/>
                      <a:pt x="5562" y="24"/>
                      <a:pt x="5524" y="37"/>
                    </a:cubicBezTo>
                    <a:cubicBezTo>
                      <a:pt x="5460" y="37"/>
                      <a:pt x="5396" y="69"/>
                      <a:pt x="5333" y="69"/>
                    </a:cubicBezTo>
                    <a:cubicBezTo>
                      <a:pt x="5307" y="67"/>
                      <a:pt x="5281" y="67"/>
                      <a:pt x="5254" y="67"/>
                    </a:cubicBezTo>
                    <a:cubicBezTo>
                      <a:pt x="4930" y="67"/>
                      <a:pt x="4607" y="154"/>
                      <a:pt x="4298" y="228"/>
                    </a:cubicBezTo>
                    <a:cubicBezTo>
                      <a:pt x="3407" y="435"/>
                      <a:pt x="2579" y="801"/>
                      <a:pt x="1815" y="1294"/>
                    </a:cubicBezTo>
                    <a:cubicBezTo>
                      <a:pt x="1433" y="1533"/>
                      <a:pt x="1131" y="1851"/>
                      <a:pt x="812" y="2154"/>
                    </a:cubicBezTo>
                    <a:cubicBezTo>
                      <a:pt x="542" y="2393"/>
                      <a:pt x="351" y="2695"/>
                      <a:pt x="207" y="3013"/>
                    </a:cubicBezTo>
                    <a:cubicBezTo>
                      <a:pt x="80" y="3316"/>
                      <a:pt x="0" y="3650"/>
                      <a:pt x="80" y="3968"/>
                    </a:cubicBezTo>
                    <a:cubicBezTo>
                      <a:pt x="239" y="4541"/>
                      <a:pt x="589" y="4939"/>
                      <a:pt x="1162" y="5146"/>
                    </a:cubicBezTo>
                    <a:cubicBezTo>
                      <a:pt x="1556" y="5292"/>
                      <a:pt x="1977" y="5371"/>
                      <a:pt x="2436" y="5371"/>
                    </a:cubicBezTo>
                    <a:cubicBezTo>
                      <a:pt x="2478" y="5371"/>
                      <a:pt x="2520" y="5371"/>
                      <a:pt x="2563" y="5369"/>
                    </a:cubicBezTo>
                    <a:cubicBezTo>
                      <a:pt x="2594" y="5371"/>
                      <a:pt x="2624" y="5372"/>
                      <a:pt x="2655" y="5372"/>
                    </a:cubicBezTo>
                    <a:cubicBezTo>
                      <a:pt x="2852" y="5372"/>
                      <a:pt x="3060" y="5333"/>
                      <a:pt x="3279" y="5306"/>
                    </a:cubicBezTo>
                    <a:cubicBezTo>
                      <a:pt x="3821" y="5242"/>
                      <a:pt x="4330" y="5099"/>
                      <a:pt x="4839" y="4908"/>
                    </a:cubicBezTo>
                    <a:cubicBezTo>
                      <a:pt x="5285" y="4748"/>
                      <a:pt x="5699" y="4573"/>
                      <a:pt x="6113" y="4335"/>
                    </a:cubicBezTo>
                    <a:cubicBezTo>
                      <a:pt x="6845" y="3905"/>
                      <a:pt x="7466" y="3364"/>
                      <a:pt x="7911" y="2647"/>
                    </a:cubicBezTo>
                    <a:cubicBezTo>
                      <a:pt x="8086" y="2377"/>
                      <a:pt x="8214" y="2090"/>
                      <a:pt x="8182" y="1756"/>
                    </a:cubicBezTo>
                    <a:cubicBezTo>
                      <a:pt x="8166" y="1692"/>
                      <a:pt x="8166" y="1613"/>
                      <a:pt x="8182" y="1533"/>
                    </a:cubicBezTo>
                    <a:cubicBezTo>
                      <a:pt x="8198" y="1342"/>
                      <a:pt x="8134" y="1151"/>
                      <a:pt x="8023" y="992"/>
                    </a:cubicBezTo>
                    <a:cubicBezTo>
                      <a:pt x="7832" y="689"/>
                      <a:pt x="7561" y="451"/>
                      <a:pt x="7211" y="292"/>
                    </a:cubicBezTo>
                    <a:cubicBezTo>
                      <a:pt x="6718" y="69"/>
                      <a:pt x="6176" y="101"/>
                      <a:pt x="5667" y="5"/>
                    </a:cubicBezTo>
                    <a:cubicBezTo>
                      <a:pt x="5658" y="2"/>
                      <a:pt x="5649" y="1"/>
                      <a:pt x="56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5" name="Google Shape;2017;p44">
                <a:extLst>
                  <a:ext uri="{FF2B5EF4-FFF2-40B4-BE49-F238E27FC236}">
                    <a16:creationId xmlns:a16="http://schemas.microsoft.com/office/drawing/2014/main" id="{2B9D73A3-B0FC-D0CE-FE0B-CEECE9F9EF4C}"/>
                  </a:ext>
                </a:extLst>
              </p:cNvPr>
              <p:cNvSpPr/>
              <p:nvPr/>
            </p:nvSpPr>
            <p:spPr>
              <a:xfrm>
                <a:off x="3703810" y="4328485"/>
                <a:ext cx="70679" cy="19506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1450" extrusionOk="0">
                    <a:moveTo>
                      <a:pt x="1687" y="0"/>
                    </a:moveTo>
                    <a:cubicBezTo>
                      <a:pt x="1386" y="0"/>
                      <a:pt x="1081" y="16"/>
                      <a:pt x="781" y="25"/>
                    </a:cubicBezTo>
                    <a:cubicBezTo>
                      <a:pt x="510" y="25"/>
                      <a:pt x="239" y="73"/>
                      <a:pt x="1" y="248"/>
                    </a:cubicBezTo>
                    <a:cubicBezTo>
                      <a:pt x="86" y="248"/>
                      <a:pt x="178" y="241"/>
                      <a:pt x="267" y="241"/>
                    </a:cubicBezTo>
                    <a:cubicBezTo>
                      <a:pt x="312" y="241"/>
                      <a:pt x="356" y="243"/>
                      <a:pt x="399" y="248"/>
                    </a:cubicBezTo>
                    <a:cubicBezTo>
                      <a:pt x="484" y="251"/>
                      <a:pt x="568" y="252"/>
                      <a:pt x="652" y="252"/>
                    </a:cubicBezTo>
                    <a:cubicBezTo>
                      <a:pt x="820" y="252"/>
                      <a:pt x="988" y="248"/>
                      <a:pt x="1155" y="248"/>
                    </a:cubicBezTo>
                    <a:cubicBezTo>
                      <a:pt x="1405" y="248"/>
                      <a:pt x="1656" y="256"/>
                      <a:pt x="1911" y="296"/>
                    </a:cubicBezTo>
                    <a:cubicBezTo>
                      <a:pt x="2341" y="376"/>
                      <a:pt x="2754" y="439"/>
                      <a:pt x="3168" y="535"/>
                    </a:cubicBezTo>
                    <a:cubicBezTo>
                      <a:pt x="3694" y="678"/>
                      <a:pt x="4155" y="917"/>
                      <a:pt x="4585" y="1219"/>
                    </a:cubicBezTo>
                    <a:cubicBezTo>
                      <a:pt x="4680" y="1299"/>
                      <a:pt x="4776" y="1362"/>
                      <a:pt x="4871" y="1410"/>
                    </a:cubicBezTo>
                    <a:cubicBezTo>
                      <a:pt x="4918" y="1437"/>
                      <a:pt x="4970" y="1449"/>
                      <a:pt x="5020" y="1449"/>
                    </a:cubicBezTo>
                    <a:cubicBezTo>
                      <a:pt x="5089" y="1449"/>
                      <a:pt x="5153" y="1425"/>
                      <a:pt x="5190" y="1378"/>
                    </a:cubicBezTo>
                    <a:cubicBezTo>
                      <a:pt x="5253" y="1283"/>
                      <a:pt x="5253" y="1156"/>
                      <a:pt x="5174" y="1060"/>
                    </a:cubicBezTo>
                    <a:cubicBezTo>
                      <a:pt x="5110" y="980"/>
                      <a:pt x="5031" y="917"/>
                      <a:pt x="4951" y="853"/>
                    </a:cubicBezTo>
                    <a:cubicBezTo>
                      <a:pt x="4696" y="678"/>
                      <a:pt x="4410" y="567"/>
                      <a:pt x="4139" y="455"/>
                    </a:cubicBezTo>
                    <a:cubicBezTo>
                      <a:pt x="3534" y="200"/>
                      <a:pt x="2898" y="89"/>
                      <a:pt x="2261" y="25"/>
                    </a:cubicBezTo>
                    <a:cubicBezTo>
                      <a:pt x="2074" y="7"/>
                      <a:pt x="1881" y="0"/>
                      <a:pt x="16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6" name="Google Shape;2018;p44">
                <a:extLst>
                  <a:ext uri="{FF2B5EF4-FFF2-40B4-BE49-F238E27FC236}">
                    <a16:creationId xmlns:a16="http://schemas.microsoft.com/office/drawing/2014/main" id="{8B48AA9A-0887-23A7-9ADD-7438F82AA942}"/>
                  </a:ext>
                </a:extLst>
              </p:cNvPr>
              <p:cNvSpPr/>
              <p:nvPr/>
            </p:nvSpPr>
            <p:spPr>
              <a:xfrm>
                <a:off x="3727797" y="4044813"/>
                <a:ext cx="61895" cy="40331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2998" extrusionOk="0">
                    <a:moveTo>
                      <a:pt x="3343" y="1"/>
                    </a:moveTo>
                    <a:cubicBezTo>
                      <a:pt x="3200" y="1"/>
                      <a:pt x="3057" y="13"/>
                      <a:pt x="2913" y="37"/>
                    </a:cubicBezTo>
                    <a:cubicBezTo>
                      <a:pt x="2086" y="180"/>
                      <a:pt x="1353" y="546"/>
                      <a:pt x="717" y="1071"/>
                    </a:cubicBezTo>
                    <a:cubicBezTo>
                      <a:pt x="462" y="1278"/>
                      <a:pt x="271" y="1533"/>
                      <a:pt x="160" y="1819"/>
                    </a:cubicBezTo>
                    <a:cubicBezTo>
                      <a:pt x="0" y="2233"/>
                      <a:pt x="128" y="2631"/>
                      <a:pt x="478" y="2838"/>
                    </a:cubicBezTo>
                    <a:cubicBezTo>
                      <a:pt x="621" y="2934"/>
                      <a:pt x="780" y="2981"/>
                      <a:pt x="940" y="2981"/>
                    </a:cubicBezTo>
                    <a:lnTo>
                      <a:pt x="1322" y="2981"/>
                    </a:lnTo>
                    <a:lnTo>
                      <a:pt x="1322" y="2997"/>
                    </a:lnTo>
                    <a:cubicBezTo>
                      <a:pt x="1497" y="2997"/>
                      <a:pt x="1688" y="2997"/>
                      <a:pt x="1847" y="2965"/>
                    </a:cubicBezTo>
                    <a:cubicBezTo>
                      <a:pt x="2691" y="2790"/>
                      <a:pt x="3439" y="2440"/>
                      <a:pt x="4059" y="1851"/>
                    </a:cubicBezTo>
                    <a:cubicBezTo>
                      <a:pt x="4282" y="1644"/>
                      <a:pt x="4473" y="1390"/>
                      <a:pt x="4553" y="1071"/>
                    </a:cubicBezTo>
                    <a:cubicBezTo>
                      <a:pt x="4601" y="880"/>
                      <a:pt x="4601" y="705"/>
                      <a:pt x="4505" y="514"/>
                    </a:cubicBezTo>
                    <a:cubicBezTo>
                      <a:pt x="4362" y="212"/>
                      <a:pt x="4075" y="84"/>
                      <a:pt x="3773" y="37"/>
                    </a:cubicBezTo>
                    <a:cubicBezTo>
                      <a:pt x="3630" y="13"/>
                      <a:pt x="3486" y="1"/>
                      <a:pt x="3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7" name="Google Shape;2019;p44">
                <a:extLst>
                  <a:ext uri="{FF2B5EF4-FFF2-40B4-BE49-F238E27FC236}">
                    <a16:creationId xmlns:a16="http://schemas.microsoft.com/office/drawing/2014/main" id="{CA5A15B4-8FF4-30FD-5390-CAB90A33DB6F}"/>
                  </a:ext>
                </a:extLst>
              </p:cNvPr>
              <p:cNvSpPr/>
              <p:nvPr/>
            </p:nvSpPr>
            <p:spPr>
              <a:xfrm>
                <a:off x="3711088" y="4347319"/>
                <a:ext cx="100019" cy="6193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4604" extrusionOk="0">
                    <a:moveTo>
                      <a:pt x="446" y="0"/>
                    </a:moveTo>
                    <a:cubicBezTo>
                      <a:pt x="297" y="0"/>
                      <a:pt x="149" y="12"/>
                      <a:pt x="1" y="42"/>
                    </a:cubicBezTo>
                    <a:cubicBezTo>
                      <a:pt x="65" y="58"/>
                      <a:pt x="128" y="106"/>
                      <a:pt x="192" y="122"/>
                    </a:cubicBezTo>
                    <a:cubicBezTo>
                      <a:pt x="813" y="233"/>
                      <a:pt x="1386" y="456"/>
                      <a:pt x="1975" y="663"/>
                    </a:cubicBezTo>
                    <a:cubicBezTo>
                      <a:pt x="2213" y="742"/>
                      <a:pt x="2468" y="854"/>
                      <a:pt x="2707" y="965"/>
                    </a:cubicBezTo>
                    <a:cubicBezTo>
                      <a:pt x="3710" y="1443"/>
                      <a:pt x="4617" y="2095"/>
                      <a:pt x="5445" y="2828"/>
                    </a:cubicBezTo>
                    <a:cubicBezTo>
                      <a:pt x="5970" y="3289"/>
                      <a:pt x="6447" y="3799"/>
                      <a:pt x="6861" y="4356"/>
                    </a:cubicBezTo>
                    <a:cubicBezTo>
                      <a:pt x="6909" y="4435"/>
                      <a:pt x="6973" y="4499"/>
                      <a:pt x="7036" y="4547"/>
                    </a:cubicBezTo>
                    <a:cubicBezTo>
                      <a:pt x="7090" y="4582"/>
                      <a:pt x="7144" y="4603"/>
                      <a:pt x="7197" y="4603"/>
                    </a:cubicBezTo>
                    <a:cubicBezTo>
                      <a:pt x="7239" y="4603"/>
                      <a:pt x="7281" y="4590"/>
                      <a:pt x="7323" y="4563"/>
                    </a:cubicBezTo>
                    <a:cubicBezTo>
                      <a:pt x="7403" y="4515"/>
                      <a:pt x="7434" y="4403"/>
                      <a:pt x="7403" y="4292"/>
                    </a:cubicBezTo>
                    <a:cubicBezTo>
                      <a:pt x="7371" y="4196"/>
                      <a:pt x="7307" y="4101"/>
                      <a:pt x="7243" y="4005"/>
                    </a:cubicBezTo>
                    <a:cubicBezTo>
                      <a:pt x="6989" y="3703"/>
                      <a:pt x="6734" y="3401"/>
                      <a:pt x="6495" y="3098"/>
                    </a:cubicBezTo>
                    <a:cubicBezTo>
                      <a:pt x="6145" y="2637"/>
                      <a:pt x="5699" y="2255"/>
                      <a:pt x="5254" y="1904"/>
                    </a:cubicBezTo>
                    <a:cubicBezTo>
                      <a:pt x="4919" y="1634"/>
                      <a:pt x="4569" y="1411"/>
                      <a:pt x="4219" y="1188"/>
                    </a:cubicBezTo>
                    <a:cubicBezTo>
                      <a:pt x="3726" y="870"/>
                      <a:pt x="3216" y="615"/>
                      <a:pt x="2659" y="424"/>
                    </a:cubicBezTo>
                    <a:cubicBezTo>
                      <a:pt x="2102" y="233"/>
                      <a:pt x="1545" y="122"/>
                      <a:pt x="972" y="42"/>
                    </a:cubicBezTo>
                    <a:cubicBezTo>
                      <a:pt x="793" y="16"/>
                      <a:pt x="619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8" name="Google Shape;2020;p44">
                <a:extLst>
                  <a:ext uri="{FF2B5EF4-FFF2-40B4-BE49-F238E27FC236}">
                    <a16:creationId xmlns:a16="http://schemas.microsoft.com/office/drawing/2014/main" id="{A54EB266-9DE0-695D-1AA6-8BA55A01F25C}"/>
                  </a:ext>
                </a:extLst>
              </p:cNvPr>
              <p:cNvSpPr/>
              <p:nvPr/>
            </p:nvSpPr>
            <p:spPr>
              <a:xfrm>
                <a:off x="3704026" y="4093486"/>
                <a:ext cx="131283" cy="130624"/>
              </a:xfrm>
              <a:custGeom>
                <a:avLst/>
                <a:gdLst/>
                <a:ahLst/>
                <a:cxnLst/>
                <a:rect l="l" t="t" r="r" b="b"/>
                <a:pathLst>
                  <a:path w="9759" h="9710" extrusionOk="0">
                    <a:moveTo>
                      <a:pt x="5670" y="1120"/>
                    </a:moveTo>
                    <a:cubicBezTo>
                      <a:pt x="6831" y="1120"/>
                      <a:pt x="7817" y="1618"/>
                      <a:pt x="8612" y="2595"/>
                    </a:cubicBezTo>
                    <a:cubicBezTo>
                      <a:pt x="8628" y="2595"/>
                      <a:pt x="8612" y="2611"/>
                      <a:pt x="8628" y="2626"/>
                    </a:cubicBezTo>
                    <a:cubicBezTo>
                      <a:pt x="8978" y="3040"/>
                      <a:pt x="9185" y="3550"/>
                      <a:pt x="9296" y="4075"/>
                    </a:cubicBezTo>
                    <a:cubicBezTo>
                      <a:pt x="9710" y="6096"/>
                      <a:pt x="8485" y="8038"/>
                      <a:pt x="6479" y="8500"/>
                    </a:cubicBezTo>
                    <a:cubicBezTo>
                      <a:pt x="6194" y="8568"/>
                      <a:pt x="5908" y="8601"/>
                      <a:pt x="5624" y="8601"/>
                    </a:cubicBezTo>
                    <a:cubicBezTo>
                      <a:pt x="4245" y="8601"/>
                      <a:pt x="2943" y="7826"/>
                      <a:pt x="2309" y="6558"/>
                    </a:cubicBezTo>
                    <a:cubicBezTo>
                      <a:pt x="2277" y="6510"/>
                      <a:pt x="2245" y="6447"/>
                      <a:pt x="2261" y="6383"/>
                    </a:cubicBezTo>
                    <a:cubicBezTo>
                      <a:pt x="2277" y="6383"/>
                      <a:pt x="2277" y="6367"/>
                      <a:pt x="2293" y="6367"/>
                    </a:cubicBezTo>
                    <a:cubicBezTo>
                      <a:pt x="2866" y="6351"/>
                      <a:pt x="3232" y="6001"/>
                      <a:pt x="3502" y="5523"/>
                    </a:cubicBezTo>
                    <a:cubicBezTo>
                      <a:pt x="3566" y="5396"/>
                      <a:pt x="3630" y="5253"/>
                      <a:pt x="3693" y="5126"/>
                    </a:cubicBezTo>
                    <a:cubicBezTo>
                      <a:pt x="3741" y="4919"/>
                      <a:pt x="3773" y="4712"/>
                      <a:pt x="3805" y="4489"/>
                    </a:cubicBezTo>
                    <a:cubicBezTo>
                      <a:pt x="3869" y="4107"/>
                      <a:pt x="3805" y="3741"/>
                      <a:pt x="3693" y="3375"/>
                    </a:cubicBezTo>
                    <a:cubicBezTo>
                      <a:pt x="3614" y="3136"/>
                      <a:pt x="3455" y="2929"/>
                      <a:pt x="3311" y="2722"/>
                    </a:cubicBezTo>
                    <a:cubicBezTo>
                      <a:pt x="3152" y="2626"/>
                      <a:pt x="2977" y="2547"/>
                      <a:pt x="2818" y="2451"/>
                    </a:cubicBezTo>
                    <a:cubicBezTo>
                      <a:pt x="2961" y="2197"/>
                      <a:pt x="3057" y="2101"/>
                      <a:pt x="3407" y="1862"/>
                    </a:cubicBezTo>
                    <a:lnTo>
                      <a:pt x="3471" y="1815"/>
                    </a:lnTo>
                    <a:cubicBezTo>
                      <a:pt x="3487" y="1799"/>
                      <a:pt x="3518" y="1799"/>
                      <a:pt x="3534" y="1783"/>
                    </a:cubicBezTo>
                    <a:cubicBezTo>
                      <a:pt x="3916" y="1465"/>
                      <a:pt x="4378" y="1289"/>
                      <a:pt x="4871" y="1194"/>
                    </a:cubicBezTo>
                    <a:cubicBezTo>
                      <a:pt x="5146" y="1145"/>
                      <a:pt x="5412" y="1120"/>
                      <a:pt x="5670" y="1120"/>
                    </a:cubicBezTo>
                    <a:close/>
                    <a:moveTo>
                      <a:pt x="4903" y="0"/>
                    </a:moveTo>
                    <a:cubicBezTo>
                      <a:pt x="1911" y="16"/>
                      <a:pt x="17" y="2451"/>
                      <a:pt x="48" y="4839"/>
                    </a:cubicBezTo>
                    <a:cubicBezTo>
                      <a:pt x="1" y="7306"/>
                      <a:pt x="1958" y="9710"/>
                      <a:pt x="4887" y="9710"/>
                    </a:cubicBezTo>
                    <a:cubicBezTo>
                      <a:pt x="7752" y="9710"/>
                      <a:pt x="9742" y="7434"/>
                      <a:pt x="9758" y="4887"/>
                    </a:cubicBezTo>
                    <a:cubicBezTo>
                      <a:pt x="9758" y="2229"/>
                      <a:pt x="7689" y="0"/>
                      <a:pt x="4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89" name="Google Shape;2021;p44">
                <a:extLst>
                  <a:ext uri="{FF2B5EF4-FFF2-40B4-BE49-F238E27FC236}">
                    <a16:creationId xmlns:a16="http://schemas.microsoft.com/office/drawing/2014/main" id="{68DBE379-F13F-8812-63DB-F0C852269E50}"/>
                  </a:ext>
                </a:extLst>
              </p:cNvPr>
              <p:cNvSpPr/>
              <p:nvPr/>
            </p:nvSpPr>
            <p:spPr>
              <a:xfrm>
                <a:off x="3876198" y="4170344"/>
                <a:ext cx="65742" cy="38138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2835" extrusionOk="0">
                    <a:moveTo>
                      <a:pt x="1405" y="1"/>
                    </a:moveTo>
                    <a:cubicBezTo>
                      <a:pt x="997" y="1"/>
                      <a:pt x="642" y="209"/>
                      <a:pt x="382" y="606"/>
                    </a:cubicBezTo>
                    <a:cubicBezTo>
                      <a:pt x="0" y="1195"/>
                      <a:pt x="96" y="2166"/>
                      <a:pt x="526" y="2628"/>
                    </a:cubicBezTo>
                    <a:cubicBezTo>
                      <a:pt x="796" y="2357"/>
                      <a:pt x="1099" y="2134"/>
                      <a:pt x="1465" y="1991"/>
                    </a:cubicBezTo>
                    <a:cubicBezTo>
                      <a:pt x="1777" y="1878"/>
                      <a:pt x="2079" y="1821"/>
                      <a:pt x="2370" y="1821"/>
                    </a:cubicBezTo>
                    <a:cubicBezTo>
                      <a:pt x="2938" y="1821"/>
                      <a:pt x="3464" y="2037"/>
                      <a:pt x="3948" y="2469"/>
                    </a:cubicBezTo>
                    <a:cubicBezTo>
                      <a:pt x="4075" y="2580"/>
                      <a:pt x="4171" y="2707"/>
                      <a:pt x="4266" y="2835"/>
                    </a:cubicBezTo>
                    <a:cubicBezTo>
                      <a:pt x="4728" y="2325"/>
                      <a:pt x="4887" y="1721"/>
                      <a:pt x="4744" y="1052"/>
                    </a:cubicBezTo>
                    <a:cubicBezTo>
                      <a:pt x="4605" y="484"/>
                      <a:pt x="4136" y="176"/>
                      <a:pt x="3654" y="176"/>
                    </a:cubicBezTo>
                    <a:cubicBezTo>
                      <a:pt x="3528" y="176"/>
                      <a:pt x="3401" y="197"/>
                      <a:pt x="3279" y="240"/>
                    </a:cubicBezTo>
                    <a:cubicBezTo>
                      <a:pt x="3120" y="304"/>
                      <a:pt x="2977" y="368"/>
                      <a:pt x="2834" y="447"/>
                    </a:cubicBezTo>
                    <a:cubicBezTo>
                      <a:pt x="2770" y="495"/>
                      <a:pt x="2706" y="527"/>
                      <a:pt x="2643" y="559"/>
                    </a:cubicBezTo>
                    <a:cubicBezTo>
                      <a:pt x="2619" y="574"/>
                      <a:pt x="2595" y="582"/>
                      <a:pt x="2571" y="582"/>
                    </a:cubicBezTo>
                    <a:cubicBezTo>
                      <a:pt x="2547" y="582"/>
                      <a:pt x="2523" y="574"/>
                      <a:pt x="2499" y="559"/>
                    </a:cubicBezTo>
                    <a:cubicBezTo>
                      <a:pt x="2404" y="479"/>
                      <a:pt x="2308" y="383"/>
                      <a:pt x="2213" y="304"/>
                    </a:cubicBezTo>
                    <a:cubicBezTo>
                      <a:pt x="2022" y="177"/>
                      <a:pt x="1831" y="49"/>
                      <a:pt x="1608" y="17"/>
                    </a:cubicBezTo>
                    <a:cubicBezTo>
                      <a:pt x="1539" y="6"/>
                      <a:pt x="1471" y="1"/>
                      <a:pt x="1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0" name="Google Shape;2022;p44">
                <a:extLst>
                  <a:ext uri="{FF2B5EF4-FFF2-40B4-BE49-F238E27FC236}">
                    <a16:creationId xmlns:a16="http://schemas.microsoft.com/office/drawing/2014/main" id="{52D771F4-AB11-8B03-F0F9-260F06209252}"/>
                  </a:ext>
                </a:extLst>
              </p:cNvPr>
              <p:cNvSpPr/>
              <p:nvPr/>
            </p:nvSpPr>
            <p:spPr>
              <a:xfrm>
                <a:off x="4043218" y="4073589"/>
                <a:ext cx="58693" cy="4517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3358" extrusionOk="0">
                    <a:moveTo>
                      <a:pt x="1005" y="0"/>
                    </a:moveTo>
                    <a:cubicBezTo>
                      <a:pt x="902" y="0"/>
                      <a:pt x="802" y="9"/>
                      <a:pt x="701" y="31"/>
                    </a:cubicBezTo>
                    <a:cubicBezTo>
                      <a:pt x="303" y="110"/>
                      <a:pt x="1" y="333"/>
                      <a:pt x="17" y="826"/>
                    </a:cubicBezTo>
                    <a:cubicBezTo>
                      <a:pt x="33" y="1097"/>
                      <a:pt x="112" y="1320"/>
                      <a:pt x="256" y="1543"/>
                    </a:cubicBezTo>
                    <a:cubicBezTo>
                      <a:pt x="622" y="2164"/>
                      <a:pt x="1179" y="2593"/>
                      <a:pt x="1815" y="2944"/>
                    </a:cubicBezTo>
                    <a:cubicBezTo>
                      <a:pt x="2261" y="3182"/>
                      <a:pt x="2723" y="3357"/>
                      <a:pt x="3248" y="3357"/>
                    </a:cubicBezTo>
                    <a:cubicBezTo>
                      <a:pt x="3359" y="3357"/>
                      <a:pt x="3471" y="3357"/>
                      <a:pt x="3582" y="3341"/>
                    </a:cubicBezTo>
                    <a:cubicBezTo>
                      <a:pt x="3996" y="3294"/>
                      <a:pt x="4362" y="2848"/>
                      <a:pt x="4251" y="2402"/>
                    </a:cubicBezTo>
                    <a:cubicBezTo>
                      <a:pt x="4155" y="2100"/>
                      <a:pt x="4028" y="1813"/>
                      <a:pt x="3837" y="1559"/>
                    </a:cubicBezTo>
                    <a:cubicBezTo>
                      <a:pt x="3630" y="1288"/>
                      <a:pt x="3375" y="1065"/>
                      <a:pt x="3105" y="858"/>
                    </a:cubicBezTo>
                    <a:cubicBezTo>
                      <a:pt x="2595" y="444"/>
                      <a:pt x="2022" y="174"/>
                      <a:pt x="1386" y="31"/>
                    </a:cubicBezTo>
                    <a:cubicBezTo>
                      <a:pt x="1255" y="13"/>
                      <a:pt x="1129" y="0"/>
                      <a:pt x="10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1" name="Google Shape;2023;p44">
                <a:extLst>
                  <a:ext uri="{FF2B5EF4-FFF2-40B4-BE49-F238E27FC236}">
                    <a16:creationId xmlns:a16="http://schemas.microsoft.com/office/drawing/2014/main" id="{1B5C969F-EDED-363E-838B-EE69F9B2EF13}"/>
                  </a:ext>
                </a:extLst>
              </p:cNvPr>
              <p:cNvSpPr/>
              <p:nvPr/>
            </p:nvSpPr>
            <p:spPr>
              <a:xfrm>
                <a:off x="3980688" y="4121737"/>
                <a:ext cx="131283" cy="130637"/>
              </a:xfrm>
              <a:custGeom>
                <a:avLst/>
                <a:gdLst/>
                <a:ahLst/>
                <a:cxnLst/>
                <a:rect l="l" t="t" r="r" b="b"/>
                <a:pathLst>
                  <a:path w="9759" h="9711" extrusionOk="0">
                    <a:moveTo>
                      <a:pt x="4168" y="984"/>
                    </a:moveTo>
                    <a:cubicBezTo>
                      <a:pt x="5098" y="984"/>
                      <a:pt x="5938" y="1328"/>
                      <a:pt x="6686" y="1975"/>
                    </a:cubicBezTo>
                    <a:cubicBezTo>
                      <a:pt x="6702" y="1991"/>
                      <a:pt x="6702" y="2023"/>
                      <a:pt x="6718" y="2039"/>
                    </a:cubicBezTo>
                    <a:cubicBezTo>
                      <a:pt x="6973" y="2246"/>
                      <a:pt x="7164" y="2500"/>
                      <a:pt x="7339" y="2803"/>
                    </a:cubicBezTo>
                    <a:cubicBezTo>
                      <a:pt x="7180" y="2850"/>
                      <a:pt x="7021" y="2898"/>
                      <a:pt x="6877" y="2946"/>
                    </a:cubicBezTo>
                    <a:cubicBezTo>
                      <a:pt x="6113" y="3519"/>
                      <a:pt x="5938" y="4299"/>
                      <a:pt x="6002" y="5190"/>
                    </a:cubicBezTo>
                    <a:cubicBezTo>
                      <a:pt x="6018" y="5302"/>
                      <a:pt x="6066" y="5413"/>
                      <a:pt x="6050" y="5525"/>
                    </a:cubicBezTo>
                    <a:cubicBezTo>
                      <a:pt x="6081" y="5620"/>
                      <a:pt x="6113" y="5716"/>
                      <a:pt x="6161" y="5811"/>
                    </a:cubicBezTo>
                    <a:cubicBezTo>
                      <a:pt x="6352" y="6305"/>
                      <a:pt x="6670" y="6671"/>
                      <a:pt x="7228" y="6766"/>
                    </a:cubicBezTo>
                    <a:cubicBezTo>
                      <a:pt x="7228" y="6862"/>
                      <a:pt x="7180" y="6925"/>
                      <a:pt x="7132" y="6973"/>
                    </a:cubicBezTo>
                    <a:cubicBezTo>
                      <a:pt x="6511" y="7769"/>
                      <a:pt x="5715" y="8246"/>
                      <a:pt x="4713" y="8422"/>
                    </a:cubicBezTo>
                    <a:cubicBezTo>
                      <a:pt x="4522" y="8457"/>
                      <a:pt x="4324" y="8474"/>
                      <a:pt x="4124" y="8474"/>
                    </a:cubicBezTo>
                    <a:cubicBezTo>
                      <a:pt x="2605" y="8474"/>
                      <a:pt x="914" y="7467"/>
                      <a:pt x="479" y="5540"/>
                    </a:cubicBezTo>
                    <a:cubicBezTo>
                      <a:pt x="192" y="4251"/>
                      <a:pt x="542" y="3121"/>
                      <a:pt x="1418" y="2150"/>
                    </a:cubicBezTo>
                    <a:cubicBezTo>
                      <a:pt x="1434" y="2134"/>
                      <a:pt x="1465" y="2118"/>
                      <a:pt x="1481" y="2102"/>
                    </a:cubicBezTo>
                    <a:cubicBezTo>
                      <a:pt x="1497" y="2055"/>
                      <a:pt x="1513" y="2039"/>
                      <a:pt x="1561" y="2039"/>
                    </a:cubicBezTo>
                    <a:cubicBezTo>
                      <a:pt x="2070" y="1497"/>
                      <a:pt x="2723" y="1195"/>
                      <a:pt x="3439" y="1052"/>
                    </a:cubicBezTo>
                    <a:cubicBezTo>
                      <a:pt x="3688" y="1007"/>
                      <a:pt x="3931" y="984"/>
                      <a:pt x="4168" y="984"/>
                    </a:cubicBezTo>
                    <a:close/>
                    <a:moveTo>
                      <a:pt x="4897" y="1"/>
                    </a:moveTo>
                    <a:cubicBezTo>
                      <a:pt x="4878" y="1"/>
                      <a:pt x="4859" y="1"/>
                      <a:pt x="4840" y="1"/>
                    </a:cubicBezTo>
                    <a:cubicBezTo>
                      <a:pt x="2229" y="17"/>
                      <a:pt x="1" y="2086"/>
                      <a:pt x="1" y="4856"/>
                    </a:cubicBezTo>
                    <a:cubicBezTo>
                      <a:pt x="17" y="7789"/>
                      <a:pt x="2417" y="9711"/>
                      <a:pt x="4873" y="9711"/>
                    </a:cubicBezTo>
                    <a:cubicBezTo>
                      <a:pt x="4883" y="9711"/>
                      <a:pt x="4893" y="9711"/>
                      <a:pt x="4904" y="9711"/>
                    </a:cubicBezTo>
                    <a:cubicBezTo>
                      <a:pt x="7594" y="9679"/>
                      <a:pt x="9758" y="7451"/>
                      <a:pt x="9711" y="4840"/>
                    </a:cubicBezTo>
                    <a:cubicBezTo>
                      <a:pt x="9742" y="2216"/>
                      <a:pt x="7592" y="1"/>
                      <a:pt x="48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2" name="Google Shape;2024;p44">
                <a:extLst>
                  <a:ext uri="{FF2B5EF4-FFF2-40B4-BE49-F238E27FC236}">
                    <a16:creationId xmlns:a16="http://schemas.microsoft.com/office/drawing/2014/main" id="{E401E19B-5088-D746-F4A8-31E9A43EB170}"/>
                  </a:ext>
                </a:extLst>
              </p:cNvPr>
              <p:cNvSpPr/>
              <p:nvPr/>
            </p:nvSpPr>
            <p:spPr>
              <a:xfrm>
                <a:off x="4054788" y="4044651"/>
                <a:ext cx="129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29" extrusionOk="0">
                    <a:moveTo>
                      <a:pt x="64" y="1"/>
                    </a:moveTo>
                    <a:cubicBezTo>
                      <a:pt x="32" y="33"/>
                      <a:pt x="16" y="81"/>
                      <a:pt x="0" y="128"/>
                    </a:cubicBezTo>
                    <a:cubicBezTo>
                      <a:pt x="32" y="112"/>
                      <a:pt x="64" y="112"/>
                      <a:pt x="96" y="112"/>
                    </a:cubicBezTo>
                    <a:cubicBezTo>
                      <a:pt x="80" y="96"/>
                      <a:pt x="80" y="96"/>
                      <a:pt x="80" y="81"/>
                    </a:cubicBezTo>
                    <a:cubicBezTo>
                      <a:pt x="80" y="49"/>
                      <a:pt x="64" y="33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3" name="Google Shape;2025;p44">
                <a:extLst>
                  <a:ext uri="{FF2B5EF4-FFF2-40B4-BE49-F238E27FC236}">
                    <a16:creationId xmlns:a16="http://schemas.microsoft.com/office/drawing/2014/main" id="{B1C30FC1-A08E-42C2-6C70-DECEE4016DE3}"/>
                  </a:ext>
                </a:extLst>
              </p:cNvPr>
              <p:cNvSpPr/>
              <p:nvPr/>
            </p:nvSpPr>
            <p:spPr>
              <a:xfrm>
                <a:off x="4060573" y="4556017"/>
                <a:ext cx="86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9" extrusionOk="0">
                    <a:moveTo>
                      <a:pt x="32" y="1"/>
                    </a:moveTo>
                    <a:cubicBezTo>
                      <a:pt x="16" y="49"/>
                      <a:pt x="16" y="96"/>
                      <a:pt x="0" y="128"/>
                    </a:cubicBezTo>
                    <a:cubicBezTo>
                      <a:pt x="16" y="112"/>
                      <a:pt x="48" y="96"/>
                      <a:pt x="64" y="64"/>
                    </a:cubicBezTo>
                    <a:cubicBezTo>
                      <a:pt x="64" y="49"/>
                      <a:pt x="48" y="33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4" name="Google Shape;2026;p44">
                <a:extLst>
                  <a:ext uri="{FF2B5EF4-FFF2-40B4-BE49-F238E27FC236}">
                    <a16:creationId xmlns:a16="http://schemas.microsoft.com/office/drawing/2014/main" id="{E5D10D5D-2F90-B8E1-3FF8-89D70BD2C1FB}"/>
                  </a:ext>
                </a:extLst>
              </p:cNvPr>
              <p:cNvSpPr/>
              <p:nvPr/>
            </p:nvSpPr>
            <p:spPr>
              <a:xfrm>
                <a:off x="4033586" y="4018310"/>
                <a:ext cx="341546" cy="670459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49839" extrusionOk="0">
                    <a:moveTo>
                      <a:pt x="3980" y="38283"/>
                    </a:moveTo>
                    <a:cubicBezTo>
                      <a:pt x="3980" y="38283"/>
                      <a:pt x="3980" y="38298"/>
                      <a:pt x="3996" y="38314"/>
                    </a:cubicBezTo>
                    <a:lnTo>
                      <a:pt x="3948" y="38314"/>
                    </a:lnTo>
                    <a:cubicBezTo>
                      <a:pt x="3948" y="38298"/>
                      <a:pt x="3964" y="38298"/>
                      <a:pt x="3980" y="38283"/>
                    </a:cubicBezTo>
                    <a:close/>
                    <a:moveTo>
                      <a:pt x="17054" y="0"/>
                    </a:moveTo>
                    <a:cubicBezTo>
                      <a:pt x="16873" y="0"/>
                      <a:pt x="16773" y="120"/>
                      <a:pt x="16666" y="399"/>
                    </a:cubicBezTo>
                    <a:cubicBezTo>
                      <a:pt x="16539" y="781"/>
                      <a:pt x="16396" y="1163"/>
                      <a:pt x="16252" y="1529"/>
                    </a:cubicBezTo>
                    <a:cubicBezTo>
                      <a:pt x="16220" y="1625"/>
                      <a:pt x="16205" y="1736"/>
                      <a:pt x="16093" y="1784"/>
                    </a:cubicBezTo>
                    <a:cubicBezTo>
                      <a:pt x="16396" y="1959"/>
                      <a:pt x="16698" y="2150"/>
                      <a:pt x="16985" y="2341"/>
                    </a:cubicBezTo>
                    <a:cubicBezTo>
                      <a:pt x="17542" y="2691"/>
                      <a:pt x="18067" y="3025"/>
                      <a:pt x="18576" y="3439"/>
                    </a:cubicBezTo>
                    <a:lnTo>
                      <a:pt x="18592" y="3439"/>
                    </a:lnTo>
                    <a:cubicBezTo>
                      <a:pt x="18879" y="3614"/>
                      <a:pt x="19117" y="3853"/>
                      <a:pt x="19388" y="4044"/>
                    </a:cubicBezTo>
                    <a:cubicBezTo>
                      <a:pt x="19452" y="4092"/>
                      <a:pt x="19515" y="4140"/>
                      <a:pt x="19579" y="4187"/>
                    </a:cubicBezTo>
                    <a:cubicBezTo>
                      <a:pt x="19595" y="4187"/>
                      <a:pt x="19611" y="4203"/>
                      <a:pt x="19643" y="4219"/>
                    </a:cubicBezTo>
                    <a:cubicBezTo>
                      <a:pt x="19786" y="4362"/>
                      <a:pt x="19945" y="4506"/>
                      <a:pt x="20104" y="4649"/>
                    </a:cubicBezTo>
                    <a:cubicBezTo>
                      <a:pt x="20295" y="4824"/>
                      <a:pt x="20470" y="4999"/>
                      <a:pt x="20646" y="5174"/>
                    </a:cubicBezTo>
                    <a:cubicBezTo>
                      <a:pt x="20757" y="5270"/>
                      <a:pt x="20789" y="5381"/>
                      <a:pt x="20789" y="5509"/>
                    </a:cubicBezTo>
                    <a:cubicBezTo>
                      <a:pt x="20789" y="5875"/>
                      <a:pt x="20693" y="6209"/>
                      <a:pt x="20582" y="6543"/>
                    </a:cubicBezTo>
                    <a:cubicBezTo>
                      <a:pt x="20264" y="7482"/>
                      <a:pt x="19754" y="8342"/>
                      <a:pt x="19133" y="9122"/>
                    </a:cubicBezTo>
                    <a:cubicBezTo>
                      <a:pt x="19038" y="9233"/>
                      <a:pt x="18942" y="9329"/>
                      <a:pt x="18847" y="9424"/>
                    </a:cubicBezTo>
                    <a:cubicBezTo>
                      <a:pt x="18672" y="9615"/>
                      <a:pt x="18465" y="9711"/>
                      <a:pt x="18210" y="9711"/>
                    </a:cubicBezTo>
                    <a:lnTo>
                      <a:pt x="18210" y="9727"/>
                    </a:lnTo>
                    <a:cubicBezTo>
                      <a:pt x="18210" y="9727"/>
                      <a:pt x="18194" y="9711"/>
                      <a:pt x="18194" y="9711"/>
                    </a:cubicBezTo>
                    <a:lnTo>
                      <a:pt x="18178" y="9711"/>
                    </a:lnTo>
                    <a:cubicBezTo>
                      <a:pt x="18146" y="9695"/>
                      <a:pt x="18131" y="9679"/>
                      <a:pt x="18131" y="9663"/>
                    </a:cubicBezTo>
                    <a:cubicBezTo>
                      <a:pt x="16698" y="8453"/>
                      <a:pt x="15138" y="7435"/>
                      <a:pt x="13499" y="6559"/>
                    </a:cubicBezTo>
                    <a:cubicBezTo>
                      <a:pt x="13483" y="6591"/>
                      <a:pt x="13467" y="6607"/>
                      <a:pt x="13435" y="6623"/>
                    </a:cubicBezTo>
                    <a:cubicBezTo>
                      <a:pt x="13228" y="6877"/>
                      <a:pt x="13005" y="7100"/>
                      <a:pt x="12766" y="7307"/>
                    </a:cubicBezTo>
                    <a:cubicBezTo>
                      <a:pt x="12432" y="7610"/>
                      <a:pt x="12066" y="7817"/>
                      <a:pt x="11636" y="7848"/>
                    </a:cubicBezTo>
                    <a:lnTo>
                      <a:pt x="11382" y="7848"/>
                    </a:lnTo>
                    <a:cubicBezTo>
                      <a:pt x="11461" y="7944"/>
                      <a:pt x="11604" y="7864"/>
                      <a:pt x="11700" y="7960"/>
                    </a:cubicBezTo>
                    <a:cubicBezTo>
                      <a:pt x="11684" y="8039"/>
                      <a:pt x="11684" y="8119"/>
                      <a:pt x="11668" y="8199"/>
                    </a:cubicBezTo>
                    <a:cubicBezTo>
                      <a:pt x="11461" y="8899"/>
                      <a:pt x="11270" y="9599"/>
                      <a:pt x="11063" y="10300"/>
                    </a:cubicBezTo>
                    <a:cubicBezTo>
                      <a:pt x="10936" y="10761"/>
                      <a:pt x="10809" y="11207"/>
                      <a:pt x="10681" y="11653"/>
                    </a:cubicBezTo>
                    <a:cubicBezTo>
                      <a:pt x="10458" y="12480"/>
                      <a:pt x="10220" y="13292"/>
                      <a:pt x="9997" y="14120"/>
                    </a:cubicBezTo>
                    <a:cubicBezTo>
                      <a:pt x="9869" y="14550"/>
                      <a:pt x="9742" y="14963"/>
                      <a:pt x="9631" y="15393"/>
                    </a:cubicBezTo>
                    <a:cubicBezTo>
                      <a:pt x="9392" y="16237"/>
                      <a:pt x="9169" y="17096"/>
                      <a:pt x="8930" y="17940"/>
                    </a:cubicBezTo>
                    <a:cubicBezTo>
                      <a:pt x="8739" y="18624"/>
                      <a:pt x="8532" y="19309"/>
                      <a:pt x="8341" y="20009"/>
                    </a:cubicBezTo>
                    <a:cubicBezTo>
                      <a:pt x="8134" y="20742"/>
                      <a:pt x="7927" y="21490"/>
                      <a:pt x="7721" y="22222"/>
                    </a:cubicBezTo>
                    <a:cubicBezTo>
                      <a:pt x="7530" y="22922"/>
                      <a:pt x="7323" y="23623"/>
                      <a:pt x="7132" y="24323"/>
                    </a:cubicBezTo>
                    <a:cubicBezTo>
                      <a:pt x="6925" y="25039"/>
                      <a:pt x="6734" y="25740"/>
                      <a:pt x="6543" y="26440"/>
                    </a:cubicBezTo>
                    <a:cubicBezTo>
                      <a:pt x="6336" y="27172"/>
                      <a:pt x="6129" y="27888"/>
                      <a:pt x="5922" y="28621"/>
                    </a:cubicBezTo>
                    <a:cubicBezTo>
                      <a:pt x="5604" y="29767"/>
                      <a:pt x="5285" y="30929"/>
                      <a:pt x="4967" y="32075"/>
                    </a:cubicBezTo>
                    <a:cubicBezTo>
                      <a:pt x="4680" y="33093"/>
                      <a:pt x="4394" y="34112"/>
                      <a:pt x="4107" y="35115"/>
                    </a:cubicBezTo>
                    <a:cubicBezTo>
                      <a:pt x="3837" y="36086"/>
                      <a:pt x="3566" y="37041"/>
                      <a:pt x="3296" y="37996"/>
                    </a:cubicBezTo>
                    <a:cubicBezTo>
                      <a:pt x="3216" y="38267"/>
                      <a:pt x="3168" y="38553"/>
                      <a:pt x="3089" y="38840"/>
                    </a:cubicBezTo>
                    <a:cubicBezTo>
                      <a:pt x="3105" y="38840"/>
                      <a:pt x="3105" y="38856"/>
                      <a:pt x="3105" y="38871"/>
                    </a:cubicBezTo>
                    <a:cubicBezTo>
                      <a:pt x="3105" y="38871"/>
                      <a:pt x="3089" y="38856"/>
                      <a:pt x="3089" y="38840"/>
                    </a:cubicBezTo>
                    <a:cubicBezTo>
                      <a:pt x="3009" y="38919"/>
                      <a:pt x="3025" y="39031"/>
                      <a:pt x="3009" y="39110"/>
                    </a:cubicBezTo>
                    <a:cubicBezTo>
                      <a:pt x="2770" y="39906"/>
                      <a:pt x="2547" y="40702"/>
                      <a:pt x="2325" y="41498"/>
                    </a:cubicBezTo>
                    <a:cubicBezTo>
                      <a:pt x="2118" y="42230"/>
                      <a:pt x="1911" y="42946"/>
                      <a:pt x="1720" y="43679"/>
                    </a:cubicBezTo>
                    <a:cubicBezTo>
                      <a:pt x="1592" y="44124"/>
                      <a:pt x="1433" y="44570"/>
                      <a:pt x="1354" y="45047"/>
                    </a:cubicBezTo>
                    <a:cubicBezTo>
                      <a:pt x="1354" y="45047"/>
                      <a:pt x="1354" y="45047"/>
                      <a:pt x="1354" y="45063"/>
                    </a:cubicBezTo>
                    <a:cubicBezTo>
                      <a:pt x="1322" y="45095"/>
                      <a:pt x="1290" y="45127"/>
                      <a:pt x="1290" y="45175"/>
                    </a:cubicBezTo>
                    <a:cubicBezTo>
                      <a:pt x="1131" y="45748"/>
                      <a:pt x="972" y="46321"/>
                      <a:pt x="812" y="46878"/>
                    </a:cubicBezTo>
                    <a:cubicBezTo>
                      <a:pt x="669" y="47403"/>
                      <a:pt x="526" y="47913"/>
                      <a:pt x="383" y="48438"/>
                    </a:cubicBezTo>
                    <a:cubicBezTo>
                      <a:pt x="255" y="48852"/>
                      <a:pt x="144" y="49266"/>
                      <a:pt x="32" y="49695"/>
                    </a:cubicBezTo>
                    <a:cubicBezTo>
                      <a:pt x="1" y="49807"/>
                      <a:pt x="80" y="49823"/>
                      <a:pt x="144" y="49839"/>
                    </a:cubicBezTo>
                    <a:cubicBezTo>
                      <a:pt x="653" y="49839"/>
                      <a:pt x="1163" y="49759"/>
                      <a:pt x="1672" y="49695"/>
                    </a:cubicBezTo>
                    <a:cubicBezTo>
                      <a:pt x="1744" y="49687"/>
                      <a:pt x="1819" y="49687"/>
                      <a:pt x="1895" y="49687"/>
                    </a:cubicBezTo>
                    <a:cubicBezTo>
                      <a:pt x="1970" y="49687"/>
                      <a:pt x="2046" y="49687"/>
                      <a:pt x="2118" y="49679"/>
                    </a:cubicBezTo>
                    <a:cubicBezTo>
                      <a:pt x="2197" y="49648"/>
                      <a:pt x="2277" y="49616"/>
                      <a:pt x="2372" y="49616"/>
                    </a:cubicBezTo>
                    <a:cubicBezTo>
                      <a:pt x="4155" y="49425"/>
                      <a:pt x="5906" y="49090"/>
                      <a:pt x="7625" y="48581"/>
                    </a:cubicBezTo>
                    <a:cubicBezTo>
                      <a:pt x="7943" y="48486"/>
                      <a:pt x="8278" y="48390"/>
                      <a:pt x="8580" y="48247"/>
                    </a:cubicBezTo>
                    <a:cubicBezTo>
                      <a:pt x="8629" y="48222"/>
                      <a:pt x="8668" y="48189"/>
                      <a:pt x="8713" y="48189"/>
                    </a:cubicBezTo>
                    <a:cubicBezTo>
                      <a:pt x="8726" y="48189"/>
                      <a:pt x="8740" y="48192"/>
                      <a:pt x="8755" y="48199"/>
                    </a:cubicBezTo>
                    <a:cubicBezTo>
                      <a:pt x="8835" y="48263"/>
                      <a:pt x="8787" y="48374"/>
                      <a:pt x="8819" y="48454"/>
                    </a:cubicBezTo>
                    <a:cubicBezTo>
                      <a:pt x="8835" y="48406"/>
                      <a:pt x="8867" y="48374"/>
                      <a:pt x="8851" y="48342"/>
                    </a:cubicBezTo>
                    <a:cubicBezTo>
                      <a:pt x="8803" y="48104"/>
                      <a:pt x="8930" y="47913"/>
                      <a:pt x="9042" y="47706"/>
                    </a:cubicBezTo>
                    <a:cubicBezTo>
                      <a:pt x="9360" y="47117"/>
                      <a:pt x="9694" y="46544"/>
                      <a:pt x="9997" y="45955"/>
                    </a:cubicBezTo>
                    <a:cubicBezTo>
                      <a:pt x="11748" y="42564"/>
                      <a:pt x="13371" y="39126"/>
                      <a:pt x="14915" y="35656"/>
                    </a:cubicBezTo>
                    <a:cubicBezTo>
                      <a:pt x="16762" y="31502"/>
                      <a:pt x="18481" y="27299"/>
                      <a:pt x="20073" y="23050"/>
                    </a:cubicBezTo>
                    <a:cubicBezTo>
                      <a:pt x="21585" y="18959"/>
                      <a:pt x="22969" y="14836"/>
                      <a:pt x="24275" y="10682"/>
                    </a:cubicBezTo>
                    <a:cubicBezTo>
                      <a:pt x="24625" y="9583"/>
                      <a:pt x="24959" y="8485"/>
                      <a:pt x="25309" y="7387"/>
                    </a:cubicBezTo>
                    <a:cubicBezTo>
                      <a:pt x="25389" y="7100"/>
                      <a:pt x="25373" y="6862"/>
                      <a:pt x="25198" y="6623"/>
                    </a:cubicBezTo>
                    <a:cubicBezTo>
                      <a:pt x="24498" y="5652"/>
                      <a:pt x="23718" y="4792"/>
                      <a:pt x="22858" y="3980"/>
                    </a:cubicBezTo>
                    <a:cubicBezTo>
                      <a:pt x="22842" y="3980"/>
                      <a:pt x="22826" y="3980"/>
                      <a:pt x="22810" y="3965"/>
                    </a:cubicBezTo>
                    <a:cubicBezTo>
                      <a:pt x="22778" y="3933"/>
                      <a:pt x="22763" y="3885"/>
                      <a:pt x="22715" y="3853"/>
                    </a:cubicBezTo>
                    <a:cubicBezTo>
                      <a:pt x="22094" y="3280"/>
                      <a:pt x="21441" y="2723"/>
                      <a:pt x="20757" y="2214"/>
                    </a:cubicBezTo>
                    <a:cubicBezTo>
                      <a:pt x="20582" y="2086"/>
                      <a:pt x="20407" y="1927"/>
                      <a:pt x="20200" y="1832"/>
                    </a:cubicBezTo>
                    <a:cubicBezTo>
                      <a:pt x="20152" y="1768"/>
                      <a:pt x="20088" y="1720"/>
                      <a:pt x="20025" y="1672"/>
                    </a:cubicBezTo>
                    <a:cubicBezTo>
                      <a:pt x="19468" y="1274"/>
                      <a:pt x="18895" y="892"/>
                      <a:pt x="18290" y="558"/>
                    </a:cubicBezTo>
                    <a:cubicBezTo>
                      <a:pt x="17987" y="383"/>
                      <a:pt x="17701" y="208"/>
                      <a:pt x="17382" y="81"/>
                    </a:cubicBezTo>
                    <a:cubicBezTo>
                      <a:pt x="17247" y="29"/>
                      <a:pt x="17141" y="0"/>
                      <a:pt x="170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5" name="Google Shape;2027;p44">
                <a:extLst>
                  <a:ext uri="{FF2B5EF4-FFF2-40B4-BE49-F238E27FC236}">
                    <a16:creationId xmlns:a16="http://schemas.microsoft.com/office/drawing/2014/main" id="{80E1D2BD-180A-E8AA-E594-E40062322793}"/>
                  </a:ext>
                </a:extLst>
              </p:cNvPr>
              <p:cNvSpPr/>
              <p:nvPr/>
            </p:nvSpPr>
            <p:spPr>
              <a:xfrm>
                <a:off x="4051788" y="4624332"/>
                <a:ext cx="13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7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1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6" name="Google Shape;2028;p44">
                <a:extLst>
                  <a:ext uri="{FF2B5EF4-FFF2-40B4-BE49-F238E27FC236}">
                    <a16:creationId xmlns:a16="http://schemas.microsoft.com/office/drawing/2014/main" id="{3FF5B23E-F620-51F4-7AFD-2F1BD7B5581F}"/>
                  </a:ext>
                </a:extLst>
              </p:cNvPr>
              <p:cNvSpPr/>
              <p:nvPr/>
            </p:nvSpPr>
            <p:spPr>
              <a:xfrm>
                <a:off x="4033371" y="4688785"/>
                <a:ext cx="2152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9" extrusionOk="0">
                    <a:moveTo>
                      <a:pt x="1" y="1"/>
                    </a:moveTo>
                    <a:cubicBezTo>
                      <a:pt x="17" y="16"/>
                      <a:pt x="48" y="32"/>
                      <a:pt x="80" y="48"/>
                    </a:cubicBezTo>
                    <a:cubicBezTo>
                      <a:pt x="112" y="48"/>
                      <a:pt x="144" y="32"/>
                      <a:pt x="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7" name="Google Shape;2029;p44">
                <a:extLst>
                  <a:ext uri="{FF2B5EF4-FFF2-40B4-BE49-F238E27FC236}">
                    <a16:creationId xmlns:a16="http://schemas.microsoft.com/office/drawing/2014/main" id="{8F1C8D4B-BD35-1E72-FDD2-545F8ED13FA3}"/>
                  </a:ext>
                </a:extLst>
              </p:cNvPr>
              <p:cNvSpPr/>
              <p:nvPr/>
            </p:nvSpPr>
            <p:spPr>
              <a:xfrm>
                <a:off x="4051788" y="4624332"/>
                <a:ext cx="13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7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1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8" name="Google Shape;2030;p44">
                <a:extLst>
                  <a:ext uri="{FF2B5EF4-FFF2-40B4-BE49-F238E27FC236}">
                    <a16:creationId xmlns:a16="http://schemas.microsoft.com/office/drawing/2014/main" id="{57D14136-0687-1222-5882-D13EE0ADB479}"/>
                  </a:ext>
                </a:extLst>
              </p:cNvPr>
              <p:cNvSpPr/>
              <p:nvPr/>
            </p:nvSpPr>
            <p:spPr>
              <a:xfrm>
                <a:off x="4086699" y="4533321"/>
                <a:ext cx="646" cy="444"/>
              </a:xfrm>
              <a:custGeom>
                <a:avLst/>
                <a:gdLst/>
                <a:ahLst/>
                <a:cxnLst/>
                <a:rect l="l" t="t" r="r" b="b"/>
                <a:pathLst>
                  <a:path w="48" h="33" extrusionOk="0">
                    <a:moveTo>
                      <a:pt x="32" y="1"/>
                    </a:moveTo>
                    <a:cubicBezTo>
                      <a:pt x="16" y="16"/>
                      <a:pt x="0" y="16"/>
                      <a:pt x="0" y="32"/>
                    </a:cubicBezTo>
                    <a:lnTo>
                      <a:pt x="48" y="32"/>
                    </a:lnTo>
                    <a:cubicBezTo>
                      <a:pt x="32" y="16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99" name="Google Shape;2031;p44">
                <a:extLst>
                  <a:ext uri="{FF2B5EF4-FFF2-40B4-BE49-F238E27FC236}">
                    <a16:creationId xmlns:a16="http://schemas.microsoft.com/office/drawing/2014/main" id="{72AEFBBA-4490-A443-F7AF-06C5DE4972DE}"/>
                  </a:ext>
                </a:extLst>
              </p:cNvPr>
              <p:cNvSpPr/>
              <p:nvPr/>
            </p:nvSpPr>
            <p:spPr>
              <a:xfrm>
                <a:off x="4278136" y="4148724"/>
                <a:ext cx="659" cy="44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3" extrusionOk="0">
                    <a:moveTo>
                      <a:pt x="16" y="1"/>
                    </a:moveTo>
                    <a:cubicBezTo>
                      <a:pt x="16" y="1"/>
                      <a:pt x="0" y="17"/>
                      <a:pt x="0" y="17"/>
                    </a:cubicBezTo>
                    <a:lnTo>
                      <a:pt x="16" y="17"/>
                    </a:lnTo>
                    <a:cubicBezTo>
                      <a:pt x="16" y="33"/>
                      <a:pt x="32" y="33"/>
                      <a:pt x="32" y="33"/>
                    </a:cubicBezTo>
                    <a:lnTo>
                      <a:pt x="48" y="17"/>
                    </a:lnTo>
                    <a:lnTo>
                      <a:pt x="32" y="17"/>
                    </a:lnTo>
                    <a:cubicBezTo>
                      <a:pt x="32" y="17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0" name="Google Shape;2032;p44">
                <a:extLst>
                  <a:ext uri="{FF2B5EF4-FFF2-40B4-BE49-F238E27FC236}">
                    <a16:creationId xmlns:a16="http://schemas.microsoft.com/office/drawing/2014/main" id="{4160A165-BCA6-8FE9-8E10-CA14B6A8B17D}"/>
                  </a:ext>
                </a:extLst>
              </p:cNvPr>
              <p:cNvSpPr/>
              <p:nvPr/>
            </p:nvSpPr>
            <p:spPr>
              <a:xfrm>
                <a:off x="4296984" y="4074638"/>
                <a:ext cx="861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64" h="49" extrusionOk="0">
                    <a:moveTo>
                      <a:pt x="0" y="0"/>
                    </a:moveTo>
                    <a:cubicBezTo>
                      <a:pt x="0" y="16"/>
                      <a:pt x="16" y="32"/>
                      <a:pt x="16" y="48"/>
                    </a:cubicBezTo>
                    <a:lnTo>
                      <a:pt x="64" y="32"/>
                    </a:lnTo>
                    <a:cubicBezTo>
                      <a:pt x="48" y="16"/>
                      <a:pt x="32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1" name="Google Shape;2033;p44">
                <a:extLst>
                  <a:ext uri="{FF2B5EF4-FFF2-40B4-BE49-F238E27FC236}">
                    <a16:creationId xmlns:a16="http://schemas.microsoft.com/office/drawing/2014/main" id="{E008B78B-D784-2284-2957-2AC7437159D8}"/>
                  </a:ext>
                </a:extLst>
              </p:cNvPr>
              <p:cNvSpPr/>
              <p:nvPr/>
            </p:nvSpPr>
            <p:spPr>
              <a:xfrm>
                <a:off x="4033371" y="4688785"/>
                <a:ext cx="2152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9" extrusionOk="0">
                    <a:moveTo>
                      <a:pt x="1" y="1"/>
                    </a:moveTo>
                    <a:cubicBezTo>
                      <a:pt x="17" y="16"/>
                      <a:pt x="48" y="32"/>
                      <a:pt x="80" y="48"/>
                    </a:cubicBezTo>
                    <a:cubicBezTo>
                      <a:pt x="112" y="48"/>
                      <a:pt x="144" y="32"/>
                      <a:pt x="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2" name="Google Shape;2034;p44">
                <a:extLst>
                  <a:ext uri="{FF2B5EF4-FFF2-40B4-BE49-F238E27FC236}">
                    <a16:creationId xmlns:a16="http://schemas.microsoft.com/office/drawing/2014/main" id="{9611BBE5-306E-8026-598C-8AEE1ABEA634}"/>
                  </a:ext>
                </a:extLst>
              </p:cNvPr>
              <p:cNvSpPr/>
              <p:nvPr/>
            </p:nvSpPr>
            <p:spPr>
              <a:xfrm>
                <a:off x="4054788" y="4044651"/>
                <a:ext cx="129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29" extrusionOk="0">
                    <a:moveTo>
                      <a:pt x="64" y="1"/>
                    </a:moveTo>
                    <a:cubicBezTo>
                      <a:pt x="32" y="33"/>
                      <a:pt x="16" y="81"/>
                      <a:pt x="0" y="128"/>
                    </a:cubicBezTo>
                    <a:cubicBezTo>
                      <a:pt x="32" y="112"/>
                      <a:pt x="64" y="112"/>
                      <a:pt x="96" y="112"/>
                    </a:cubicBezTo>
                    <a:cubicBezTo>
                      <a:pt x="80" y="96"/>
                      <a:pt x="80" y="96"/>
                      <a:pt x="80" y="81"/>
                    </a:cubicBezTo>
                    <a:cubicBezTo>
                      <a:pt x="80" y="49"/>
                      <a:pt x="64" y="33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3" name="Google Shape;2035;p44">
                <a:extLst>
                  <a:ext uri="{FF2B5EF4-FFF2-40B4-BE49-F238E27FC236}">
                    <a16:creationId xmlns:a16="http://schemas.microsoft.com/office/drawing/2014/main" id="{EAF39720-DC2F-3399-A128-45DE140181D3}"/>
                  </a:ext>
                </a:extLst>
              </p:cNvPr>
              <p:cNvSpPr/>
              <p:nvPr/>
            </p:nvSpPr>
            <p:spPr>
              <a:xfrm>
                <a:off x="4283491" y="4064575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0"/>
                    </a:moveTo>
                    <a:lnTo>
                      <a:pt x="16" y="16"/>
                    </a:lnTo>
                    <a:cubicBezTo>
                      <a:pt x="1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4" name="Google Shape;2036;p44">
                <a:extLst>
                  <a:ext uri="{FF2B5EF4-FFF2-40B4-BE49-F238E27FC236}">
                    <a16:creationId xmlns:a16="http://schemas.microsoft.com/office/drawing/2014/main" id="{AF4E9FE4-F7CD-3431-421A-981E9DAF62C2}"/>
                  </a:ext>
                </a:extLst>
              </p:cNvPr>
              <p:cNvSpPr/>
              <p:nvPr/>
            </p:nvSpPr>
            <p:spPr>
              <a:xfrm>
                <a:off x="3499956" y="4570371"/>
                <a:ext cx="652460" cy="168721"/>
              </a:xfrm>
              <a:custGeom>
                <a:avLst/>
                <a:gdLst/>
                <a:ahLst/>
                <a:cxnLst/>
                <a:rect l="l" t="t" r="r" b="b"/>
                <a:pathLst>
                  <a:path w="48501" h="12542" extrusionOk="0">
                    <a:moveTo>
                      <a:pt x="207" y="0"/>
                    </a:moveTo>
                    <a:cubicBezTo>
                      <a:pt x="0" y="1258"/>
                      <a:pt x="159" y="2483"/>
                      <a:pt x="621" y="3677"/>
                    </a:cubicBezTo>
                    <a:cubicBezTo>
                      <a:pt x="764" y="4075"/>
                      <a:pt x="971" y="4425"/>
                      <a:pt x="1242" y="4744"/>
                    </a:cubicBezTo>
                    <a:cubicBezTo>
                      <a:pt x="1688" y="5269"/>
                      <a:pt x="2245" y="5555"/>
                      <a:pt x="2913" y="5619"/>
                    </a:cubicBezTo>
                    <a:cubicBezTo>
                      <a:pt x="3216" y="5651"/>
                      <a:pt x="3518" y="5651"/>
                      <a:pt x="3821" y="5683"/>
                    </a:cubicBezTo>
                    <a:cubicBezTo>
                      <a:pt x="3948" y="5683"/>
                      <a:pt x="4075" y="5699"/>
                      <a:pt x="4187" y="5731"/>
                    </a:cubicBezTo>
                    <a:cubicBezTo>
                      <a:pt x="4553" y="5810"/>
                      <a:pt x="4855" y="5985"/>
                      <a:pt x="5110" y="6240"/>
                    </a:cubicBezTo>
                    <a:cubicBezTo>
                      <a:pt x="5317" y="6447"/>
                      <a:pt x="5508" y="6654"/>
                      <a:pt x="5699" y="6877"/>
                    </a:cubicBezTo>
                    <a:cubicBezTo>
                      <a:pt x="5985" y="7179"/>
                      <a:pt x="6256" y="7497"/>
                      <a:pt x="6574" y="7768"/>
                    </a:cubicBezTo>
                    <a:cubicBezTo>
                      <a:pt x="7127" y="8251"/>
                      <a:pt x="7763" y="8519"/>
                      <a:pt x="8483" y="8519"/>
                    </a:cubicBezTo>
                    <a:cubicBezTo>
                      <a:pt x="8593" y="8519"/>
                      <a:pt x="8705" y="8513"/>
                      <a:pt x="8819" y="8500"/>
                    </a:cubicBezTo>
                    <a:cubicBezTo>
                      <a:pt x="9137" y="8468"/>
                      <a:pt x="9455" y="8373"/>
                      <a:pt x="9774" y="8309"/>
                    </a:cubicBezTo>
                    <a:cubicBezTo>
                      <a:pt x="10044" y="8261"/>
                      <a:pt x="10299" y="8230"/>
                      <a:pt x="10570" y="8230"/>
                    </a:cubicBezTo>
                    <a:cubicBezTo>
                      <a:pt x="10983" y="8245"/>
                      <a:pt x="11349" y="8389"/>
                      <a:pt x="11700" y="8596"/>
                    </a:cubicBezTo>
                    <a:cubicBezTo>
                      <a:pt x="12034" y="8803"/>
                      <a:pt x="12336" y="9057"/>
                      <a:pt x="12655" y="9296"/>
                    </a:cubicBezTo>
                    <a:cubicBezTo>
                      <a:pt x="12909" y="9503"/>
                      <a:pt x="13164" y="9694"/>
                      <a:pt x="13435" y="9885"/>
                    </a:cubicBezTo>
                    <a:cubicBezTo>
                      <a:pt x="14031" y="10293"/>
                      <a:pt x="14661" y="10488"/>
                      <a:pt x="15317" y="10488"/>
                    </a:cubicBezTo>
                    <a:cubicBezTo>
                      <a:pt x="15659" y="10488"/>
                      <a:pt x="16008" y="10434"/>
                      <a:pt x="16363" y="10331"/>
                    </a:cubicBezTo>
                    <a:cubicBezTo>
                      <a:pt x="16666" y="10251"/>
                      <a:pt x="16968" y="10156"/>
                      <a:pt x="17271" y="10060"/>
                    </a:cubicBezTo>
                    <a:cubicBezTo>
                      <a:pt x="17526" y="9979"/>
                      <a:pt x="17775" y="9938"/>
                      <a:pt x="18019" y="9938"/>
                    </a:cubicBezTo>
                    <a:cubicBezTo>
                      <a:pt x="18489" y="9938"/>
                      <a:pt x="18936" y="10090"/>
                      <a:pt x="19356" y="10394"/>
                    </a:cubicBezTo>
                    <a:cubicBezTo>
                      <a:pt x="19579" y="10553"/>
                      <a:pt x="19802" y="10713"/>
                      <a:pt x="20024" y="10888"/>
                    </a:cubicBezTo>
                    <a:cubicBezTo>
                      <a:pt x="20295" y="11079"/>
                      <a:pt x="20550" y="11270"/>
                      <a:pt x="20852" y="11413"/>
                    </a:cubicBezTo>
                    <a:cubicBezTo>
                      <a:pt x="21091" y="11524"/>
                      <a:pt x="21330" y="11652"/>
                      <a:pt x="21600" y="11668"/>
                    </a:cubicBezTo>
                    <a:cubicBezTo>
                      <a:pt x="21664" y="11700"/>
                      <a:pt x="21712" y="11731"/>
                      <a:pt x="21775" y="11731"/>
                    </a:cubicBezTo>
                    <a:cubicBezTo>
                      <a:pt x="22038" y="11781"/>
                      <a:pt x="22300" y="11807"/>
                      <a:pt x="22561" y="11807"/>
                    </a:cubicBezTo>
                    <a:cubicBezTo>
                      <a:pt x="22966" y="11807"/>
                      <a:pt x="23368" y="11746"/>
                      <a:pt x="23765" y="11620"/>
                    </a:cubicBezTo>
                    <a:cubicBezTo>
                      <a:pt x="24163" y="11509"/>
                      <a:pt x="24545" y="11349"/>
                      <a:pt x="24927" y="11190"/>
                    </a:cubicBezTo>
                    <a:cubicBezTo>
                      <a:pt x="25261" y="11063"/>
                      <a:pt x="25596" y="10951"/>
                      <a:pt x="25930" y="10872"/>
                    </a:cubicBezTo>
                    <a:cubicBezTo>
                      <a:pt x="26105" y="10840"/>
                      <a:pt x="26276" y="10823"/>
                      <a:pt x="26443" y="10823"/>
                    </a:cubicBezTo>
                    <a:cubicBezTo>
                      <a:pt x="26868" y="10823"/>
                      <a:pt x="27263" y="10936"/>
                      <a:pt x="27617" y="11222"/>
                    </a:cubicBezTo>
                    <a:cubicBezTo>
                      <a:pt x="27808" y="11365"/>
                      <a:pt x="28015" y="11509"/>
                      <a:pt x="28206" y="11652"/>
                    </a:cubicBezTo>
                    <a:cubicBezTo>
                      <a:pt x="28524" y="11891"/>
                      <a:pt x="28875" y="12097"/>
                      <a:pt x="29257" y="12257"/>
                    </a:cubicBezTo>
                    <a:cubicBezTo>
                      <a:pt x="29719" y="12452"/>
                      <a:pt x="30189" y="12541"/>
                      <a:pt x="30669" y="12541"/>
                    </a:cubicBezTo>
                    <a:cubicBezTo>
                      <a:pt x="30932" y="12541"/>
                      <a:pt x="31199" y="12514"/>
                      <a:pt x="31469" y="12464"/>
                    </a:cubicBezTo>
                    <a:cubicBezTo>
                      <a:pt x="32042" y="12352"/>
                      <a:pt x="32551" y="12113"/>
                      <a:pt x="33061" y="11875"/>
                    </a:cubicBezTo>
                    <a:cubicBezTo>
                      <a:pt x="33379" y="11731"/>
                      <a:pt x="33698" y="11572"/>
                      <a:pt x="34032" y="11445"/>
                    </a:cubicBezTo>
                    <a:cubicBezTo>
                      <a:pt x="34405" y="11282"/>
                      <a:pt x="34781" y="11202"/>
                      <a:pt x="35158" y="11202"/>
                    </a:cubicBezTo>
                    <a:cubicBezTo>
                      <a:pt x="35553" y="11202"/>
                      <a:pt x="35949" y="11290"/>
                      <a:pt x="36340" y="11461"/>
                    </a:cubicBezTo>
                    <a:cubicBezTo>
                      <a:pt x="36499" y="11524"/>
                      <a:pt x="36642" y="11588"/>
                      <a:pt x="36786" y="11652"/>
                    </a:cubicBezTo>
                    <a:cubicBezTo>
                      <a:pt x="37088" y="11779"/>
                      <a:pt x="37374" y="11906"/>
                      <a:pt x="37661" y="12018"/>
                    </a:cubicBezTo>
                    <a:cubicBezTo>
                      <a:pt x="38067" y="12169"/>
                      <a:pt x="38477" y="12241"/>
                      <a:pt x="38887" y="12241"/>
                    </a:cubicBezTo>
                    <a:cubicBezTo>
                      <a:pt x="39297" y="12241"/>
                      <a:pt x="39706" y="12169"/>
                      <a:pt x="40112" y="12034"/>
                    </a:cubicBezTo>
                    <a:cubicBezTo>
                      <a:pt x="40590" y="11859"/>
                      <a:pt x="40988" y="11588"/>
                      <a:pt x="41386" y="11286"/>
                    </a:cubicBezTo>
                    <a:cubicBezTo>
                      <a:pt x="41609" y="11111"/>
                      <a:pt x="41831" y="10920"/>
                      <a:pt x="42070" y="10760"/>
                    </a:cubicBezTo>
                    <a:cubicBezTo>
                      <a:pt x="42449" y="10508"/>
                      <a:pt x="42858" y="10386"/>
                      <a:pt x="43289" y="10386"/>
                    </a:cubicBezTo>
                    <a:cubicBezTo>
                      <a:pt x="43401" y="10386"/>
                      <a:pt x="43515" y="10394"/>
                      <a:pt x="43630" y="10410"/>
                    </a:cubicBezTo>
                    <a:cubicBezTo>
                      <a:pt x="43885" y="10458"/>
                      <a:pt x="44123" y="10490"/>
                      <a:pt x="44378" y="10522"/>
                    </a:cubicBezTo>
                    <a:cubicBezTo>
                      <a:pt x="44521" y="10536"/>
                      <a:pt x="44668" y="10544"/>
                      <a:pt x="44816" y="10544"/>
                    </a:cubicBezTo>
                    <a:cubicBezTo>
                      <a:pt x="44997" y="10544"/>
                      <a:pt x="45181" y="10532"/>
                      <a:pt x="45365" y="10506"/>
                    </a:cubicBezTo>
                    <a:cubicBezTo>
                      <a:pt x="46097" y="10394"/>
                      <a:pt x="46718" y="10060"/>
                      <a:pt x="47243" y="9551"/>
                    </a:cubicBezTo>
                    <a:cubicBezTo>
                      <a:pt x="47753" y="9041"/>
                      <a:pt x="48119" y="8436"/>
                      <a:pt x="48405" y="7784"/>
                    </a:cubicBezTo>
                    <a:cubicBezTo>
                      <a:pt x="48453" y="7657"/>
                      <a:pt x="48469" y="7545"/>
                      <a:pt x="48485" y="7418"/>
                    </a:cubicBezTo>
                    <a:cubicBezTo>
                      <a:pt x="48453" y="7338"/>
                      <a:pt x="48501" y="7243"/>
                      <a:pt x="48421" y="7163"/>
                    </a:cubicBezTo>
                    <a:cubicBezTo>
                      <a:pt x="48410" y="7160"/>
                      <a:pt x="48398" y="7159"/>
                      <a:pt x="48388" y="7159"/>
                    </a:cubicBezTo>
                    <a:cubicBezTo>
                      <a:pt x="48339" y="7159"/>
                      <a:pt x="48298" y="7185"/>
                      <a:pt x="48246" y="7211"/>
                    </a:cubicBezTo>
                    <a:cubicBezTo>
                      <a:pt x="47944" y="7354"/>
                      <a:pt x="47609" y="7466"/>
                      <a:pt x="47291" y="7561"/>
                    </a:cubicBezTo>
                    <a:cubicBezTo>
                      <a:pt x="45572" y="8054"/>
                      <a:pt x="43821" y="8389"/>
                      <a:pt x="42038" y="8580"/>
                    </a:cubicBezTo>
                    <a:cubicBezTo>
                      <a:pt x="41943" y="8596"/>
                      <a:pt x="41863" y="8612"/>
                      <a:pt x="41784" y="8643"/>
                    </a:cubicBezTo>
                    <a:cubicBezTo>
                      <a:pt x="41712" y="8651"/>
                      <a:pt x="41636" y="8651"/>
                      <a:pt x="41561" y="8651"/>
                    </a:cubicBezTo>
                    <a:cubicBezTo>
                      <a:pt x="41485" y="8651"/>
                      <a:pt x="41410" y="8651"/>
                      <a:pt x="41338" y="8659"/>
                    </a:cubicBezTo>
                    <a:cubicBezTo>
                      <a:pt x="40829" y="8723"/>
                      <a:pt x="40319" y="8803"/>
                      <a:pt x="39810" y="8803"/>
                    </a:cubicBezTo>
                    <a:cubicBezTo>
                      <a:pt x="39794" y="8834"/>
                      <a:pt x="39762" y="8850"/>
                      <a:pt x="39730" y="8850"/>
                    </a:cubicBezTo>
                    <a:cubicBezTo>
                      <a:pt x="39698" y="8866"/>
                      <a:pt x="39651" y="8866"/>
                      <a:pt x="39603" y="8866"/>
                    </a:cubicBezTo>
                    <a:lnTo>
                      <a:pt x="38966" y="8866"/>
                    </a:lnTo>
                    <a:cubicBezTo>
                      <a:pt x="38552" y="8962"/>
                      <a:pt x="38123" y="8914"/>
                      <a:pt x="37693" y="8962"/>
                    </a:cubicBezTo>
                    <a:cubicBezTo>
                      <a:pt x="37199" y="9025"/>
                      <a:pt x="36706" y="8994"/>
                      <a:pt x="36213" y="9041"/>
                    </a:cubicBezTo>
                    <a:cubicBezTo>
                      <a:pt x="35751" y="9089"/>
                      <a:pt x="35285" y="9093"/>
                      <a:pt x="34818" y="9093"/>
                    </a:cubicBezTo>
                    <a:cubicBezTo>
                      <a:pt x="34724" y="9093"/>
                      <a:pt x="34631" y="9093"/>
                      <a:pt x="34537" y="9093"/>
                    </a:cubicBezTo>
                    <a:cubicBezTo>
                      <a:pt x="34162" y="9093"/>
                      <a:pt x="33787" y="9095"/>
                      <a:pt x="33411" y="9121"/>
                    </a:cubicBezTo>
                    <a:cubicBezTo>
                      <a:pt x="32712" y="9165"/>
                      <a:pt x="32014" y="9175"/>
                      <a:pt x="31313" y="9175"/>
                    </a:cubicBezTo>
                    <a:cubicBezTo>
                      <a:pt x="30751" y="9175"/>
                      <a:pt x="30189" y="9169"/>
                      <a:pt x="29623" y="9169"/>
                    </a:cubicBezTo>
                    <a:cubicBezTo>
                      <a:pt x="28859" y="9169"/>
                      <a:pt x="28095" y="9087"/>
                      <a:pt x="27318" y="9087"/>
                    </a:cubicBezTo>
                    <a:cubicBezTo>
                      <a:pt x="27253" y="9087"/>
                      <a:pt x="27189" y="9088"/>
                      <a:pt x="27124" y="9089"/>
                    </a:cubicBezTo>
                    <a:cubicBezTo>
                      <a:pt x="26726" y="9010"/>
                      <a:pt x="26312" y="9073"/>
                      <a:pt x="25930" y="9010"/>
                    </a:cubicBezTo>
                    <a:cubicBezTo>
                      <a:pt x="25468" y="8930"/>
                      <a:pt x="25007" y="9010"/>
                      <a:pt x="24561" y="8882"/>
                    </a:cubicBezTo>
                    <a:cubicBezTo>
                      <a:pt x="24510" y="8887"/>
                      <a:pt x="24459" y="8889"/>
                      <a:pt x="24408" y="8889"/>
                    </a:cubicBezTo>
                    <a:cubicBezTo>
                      <a:pt x="24097" y="8889"/>
                      <a:pt x="23794" y="8814"/>
                      <a:pt x="23479" y="8787"/>
                    </a:cubicBezTo>
                    <a:cubicBezTo>
                      <a:pt x="23144" y="8771"/>
                      <a:pt x="22794" y="8707"/>
                      <a:pt x="22460" y="8675"/>
                    </a:cubicBezTo>
                    <a:cubicBezTo>
                      <a:pt x="22221" y="8643"/>
                      <a:pt x="21982" y="8612"/>
                      <a:pt x="21744" y="8580"/>
                    </a:cubicBezTo>
                    <a:cubicBezTo>
                      <a:pt x="20964" y="8468"/>
                      <a:pt x="20184" y="8373"/>
                      <a:pt x="19404" y="8214"/>
                    </a:cubicBezTo>
                    <a:cubicBezTo>
                      <a:pt x="19197" y="8166"/>
                      <a:pt x="18974" y="8150"/>
                      <a:pt x="18767" y="8102"/>
                    </a:cubicBezTo>
                    <a:cubicBezTo>
                      <a:pt x="18719" y="8102"/>
                      <a:pt x="18687" y="8070"/>
                      <a:pt x="18640" y="8039"/>
                    </a:cubicBezTo>
                    <a:cubicBezTo>
                      <a:pt x="18178" y="7991"/>
                      <a:pt x="17716" y="7879"/>
                      <a:pt x="17271" y="7768"/>
                    </a:cubicBezTo>
                    <a:cubicBezTo>
                      <a:pt x="15886" y="7434"/>
                      <a:pt x="14501" y="7052"/>
                      <a:pt x="13148" y="6638"/>
                    </a:cubicBezTo>
                    <a:cubicBezTo>
                      <a:pt x="12018" y="6288"/>
                      <a:pt x="10888" y="5906"/>
                      <a:pt x="9758" y="5524"/>
                    </a:cubicBezTo>
                    <a:cubicBezTo>
                      <a:pt x="8643" y="5126"/>
                      <a:pt x="7529" y="4712"/>
                      <a:pt x="6447" y="4234"/>
                    </a:cubicBezTo>
                    <a:cubicBezTo>
                      <a:pt x="4887" y="3566"/>
                      <a:pt x="3375" y="2818"/>
                      <a:pt x="1974" y="1847"/>
                    </a:cubicBezTo>
                    <a:cubicBezTo>
                      <a:pt x="1703" y="1640"/>
                      <a:pt x="1417" y="1449"/>
                      <a:pt x="1194" y="1194"/>
                    </a:cubicBezTo>
                    <a:lnTo>
                      <a:pt x="1194" y="1194"/>
                    </a:lnTo>
                    <a:cubicBezTo>
                      <a:pt x="1274" y="1226"/>
                      <a:pt x="1337" y="1258"/>
                      <a:pt x="1401" y="1290"/>
                    </a:cubicBezTo>
                    <a:cubicBezTo>
                      <a:pt x="1306" y="1210"/>
                      <a:pt x="1194" y="1146"/>
                      <a:pt x="1099" y="1067"/>
                    </a:cubicBezTo>
                    <a:cubicBezTo>
                      <a:pt x="924" y="939"/>
                      <a:pt x="780" y="764"/>
                      <a:pt x="637" y="589"/>
                    </a:cubicBezTo>
                    <a:cubicBezTo>
                      <a:pt x="478" y="398"/>
                      <a:pt x="398" y="159"/>
                      <a:pt x="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5" name="Google Shape;2037;p44">
                <a:extLst>
                  <a:ext uri="{FF2B5EF4-FFF2-40B4-BE49-F238E27FC236}">
                    <a16:creationId xmlns:a16="http://schemas.microsoft.com/office/drawing/2014/main" id="{D1493DDC-72A9-52B1-1BAF-BA2B87E7EDA4}"/>
                  </a:ext>
                </a:extLst>
              </p:cNvPr>
              <p:cNvSpPr/>
              <p:nvPr/>
            </p:nvSpPr>
            <p:spPr>
              <a:xfrm>
                <a:off x="4283491" y="4064575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0"/>
                    </a:moveTo>
                    <a:lnTo>
                      <a:pt x="16" y="16"/>
                    </a:lnTo>
                    <a:cubicBezTo>
                      <a:pt x="1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6" name="Google Shape;2038;p44">
                <a:extLst>
                  <a:ext uri="{FF2B5EF4-FFF2-40B4-BE49-F238E27FC236}">
                    <a16:creationId xmlns:a16="http://schemas.microsoft.com/office/drawing/2014/main" id="{4D30F75E-7468-B9BF-D861-9E8E1010CA83}"/>
                  </a:ext>
                </a:extLst>
              </p:cNvPr>
              <p:cNvSpPr/>
              <p:nvPr/>
            </p:nvSpPr>
            <p:spPr>
              <a:xfrm>
                <a:off x="4296984" y="4074638"/>
                <a:ext cx="861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64" h="49" extrusionOk="0">
                    <a:moveTo>
                      <a:pt x="0" y="0"/>
                    </a:moveTo>
                    <a:cubicBezTo>
                      <a:pt x="0" y="16"/>
                      <a:pt x="16" y="32"/>
                      <a:pt x="16" y="48"/>
                    </a:cubicBezTo>
                    <a:lnTo>
                      <a:pt x="64" y="32"/>
                    </a:lnTo>
                    <a:cubicBezTo>
                      <a:pt x="48" y="16"/>
                      <a:pt x="32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7" name="Google Shape;2039;p44">
                <a:extLst>
                  <a:ext uri="{FF2B5EF4-FFF2-40B4-BE49-F238E27FC236}">
                    <a16:creationId xmlns:a16="http://schemas.microsoft.com/office/drawing/2014/main" id="{C89A6B79-19C4-0CC9-2CB4-B8AC4BF76A65}"/>
                  </a:ext>
                </a:extLst>
              </p:cNvPr>
              <p:cNvSpPr/>
              <p:nvPr/>
            </p:nvSpPr>
            <p:spPr>
              <a:xfrm>
                <a:off x="3514727" y="4584712"/>
                <a:ext cx="4090" cy="3013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24" extrusionOk="0">
                    <a:moveTo>
                      <a:pt x="1" y="1"/>
                    </a:moveTo>
                    <a:cubicBezTo>
                      <a:pt x="32" y="48"/>
                      <a:pt x="64" y="80"/>
                      <a:pt x="96" y="128"/>
                    </a:cubicBezTo>
                    <a:cubicBezTo>
                      <a:pt x="176" y="160"/>
                      <a:pt x="239" y="192"/>
                      <a:pt x="303" y="224"/>
                    </a:cubicBezTo>
                    <a:cubicBezTo>
                      <a:pt x="208" y="160"/>
                      <a:pt x="96" y="80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8" name="Google Shape;2040;p44">
                <a:extLst>
                  <a:ext uri="{FF2B5EF4-FFF2-40B4-BE49-F238E27FC236}">
                    <a16:creationId xmlns:a16="http://schemas.microsoft.com/office/drawing/2014/main" id="{DF5014C2-D92C-E6C9-4ADE-AECF5C41AD47}"/>
                  </a:ext>
                </a:extLst>
              </p:cNvPr>
              <p:cNvSpPr/>
              <p:nvPr/>
            </p:nvSpPr>
            <p:spPr>
              <a:xfrm>
                <a:off x="4026308" y="4641888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09" name="Google Shape;2041;p44">
                <a:extLst>
                  <a:ext uri="{FF2B5EF4-FFF2-40B4-BE49-F238E27FC236}">
                    <a16:creationId xmlns:a16="http://schemas.microsoft.com/office/drawing/2014/main" id="{EEC4B422-77CF-C0A6-5AD0-30DA670030D3}"/>
                  </a:ext>
                </a:extLst>
              </p:cNvPr>
              <p:cNvSpPr/>
              <p:nvPr/>
            </p:nvSpPr>
            <p:spPr>
              <a:xfrm>
                <a:off x="4060573" y="4556017"/>
                <a:ext cx="86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9" extrusionOk="0">
                    <a:moveTo>
                      <a:pt x="32" y="1"/>
                    </a:moveTo>
                    <a:cubicBezTo>
                      <a:pt x="16" y="49"/>
                      <a:pt x="16" y="96"/>
                      <a:pt x="0" y="128"/>
                    </a:cubicBezTo>
                    <a:cubicBezTo>
                      <a:pt x="16" y="112"/>
                      <a:pt x="48" y="96"/>
                      <a:pt x="64" y="64"/>
                    </a:cubicBezTo>
                    <a:cubicBezTo>
                      <a:pt x="64" y="49"/>
                      <a:pt x="48" y="33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0" name="Google Shape;2042;p44">
                <a:extLst>
                  <a:ext uri="{FF2B5EF4-FFF2-40B4-BE49-F238E27FC236}">
                    <a16:creationId xmlns:a16="http://schemas.microsoft.com/office/drawing/2014/main" id="{0AD89AD8-6354-A272-8999-D86B683ED736}"/>
                  </a:ext>
                </a:extLst>
              </p:cNvPr>
              <p:cNvSpPr/>
              <p:nvPr/>
            </p:nvSpPr>
            <p:spPr>
              <a:xfrm>
                <a:off x="3704026" y="4093486"/>
                <a:ext cx="131283" cy="130624"/>
              </a:xfrm>
              <a:custGeom>
                <a:avLst/>
                <a:gdLst/>
                <a:ahLst/>
                <a:cxnLst/>
                <a:rect l="l" t="t" r="r" b="b"/>
                <a:pathLst>
                  <a:path w="9759" h="9710" extrusionOk="0">
                    <a:moveTo>
                      <a:pt x="5670" y="1120"/>
                    </a:moveTo>
                    <a:cubicBezTo>
                      <a:pt x="6831" y="1120"/>
                      <a:pt x="7817" y="1618"/>
                      <a:pt x="8612" y="2595"/>
                    </a:cubicBezTo>
                    <a:cubicBezTo>
                      <a:pt x="8628" y="2595"/>
                      <a:pt x="8612" y="2611"/>
                      <a:pt x="8628" y="2626"/>
                    </a:cubicBezTo>
                    <a:cubicBezTo>
                      <a:pt x="8978" y="3040"/>
                      <a:pt x="9185" y="3550"/>
                      <a:pt x="9296" y="4075"/>
                    </a:cubicBezTo>
                    <a:cubicBezTo>
                      <a:pt x="9710" y="6096"/>
                      <a:pt x="8485" y="8038"/>
                      <a:pt x="6479" y="8500"/>
                    </a:cubicBezTo>
                    <a:cubicBezTo>
                      <a:pt x="6194" y="8568"/>
                      <a:pt x="5908" y="8601"/>
                      <a:pt x="5624" y="8601"/>
                    </a:cubicBezTo>
                    <a:cubicBezTo>
                      <a:pt x="4245" y="8601"/>
                      <a:pt x="2943" y="7826"/>
                      <a:pt x="2309" y="6558"/>
                    </a:cubicBezTo>
                    <a:cubicBezTo>
                      <a:pt x="2277" y="6510"/>
                      <a:pt x="2245" y="6447"/>
                      <a:pt x="2261" y="6383"/>
                    </a:cubicBezTo>
                    <a:cubicBezTo>
                      <a:pt x="2277" y="6383"/>
                      <a:pt x="2277" y="6367"/>
                      <a:pt x="2293" y="6367"/>
                    </a:cubicBezTo>
                    <a:cubicBezTo>
                      <a:pt x="2866" y="6351"/>
                      <a:pt x="3232" y="6001"/>
                      <a:pt x="3502" y="5523"/>
                    </a:cubicBezTo>
                    <a:cubicBezTo>
                      <a:pt x="3566" y="5396"/>
                      <a:pt x="3630" y="5253"/>
                      <a:pt x="3693" y="5126"/>
                    </a:cubicBezTo>
                    <a:cubicBezTo>
                      <a:pt x="3741" y="4919"/>
                      <a:pt x="3773" y="4712"/>
                      <a:pt x="3805" y="4489"/>
                    </a:cubicBezTo>
                    <a:cubicBezTo>
                      <a:pt x="3869" y="4107"/>
                      <a:pt x="3805" y="3741"/>
                      <a:pt x="3693" y="3375"/>
                    </a:cubicBezTo>
                    <a:cubicBezTo>
                      <a:pt x="3614" y="3136"/>
                      <a:pt x="3455" y="2929"/>
                      <a:pt x="3311" y="2722"/>
                    </a:cubicBezTo>
                    <a:cubicBezTo>
                      <a:pt x="3152" y="2626"/>
                      <a:pt x="2977" y="2547"/>
                      <a:pt x="2818" y="2451"/>
                    </a:cubicBezTo>
                    <a:cubicBezTo>
                      <a:pt x="2961" y="2197"/>
                      <a:pt x="3057" y="2101"/>
                      <a:pt x="3407" y="1862"/>
                    </a:cubicBezTo>
                    <a:lnTo>
                      <a:pt x="3471" y="1815"/>
                    </a:lnTo>
                    <a:cubicBezTo>
                      <a:pt x="3487" y="1799"/>
                      <a:pt x="3518" y="1799"/>
                      <a:pt x="3534" y="1783"/>
                    </a:cubicBezTo>
                    <a:cubicBezTo>
                      <a:pt x="3916" y="1465"/>
                      <a:pt x="4378" y="1289"/>
                      <a:pt x="4871" y="1194"/>
                    </a:cubicBezTo>
                    <a:cubicBezTo>
                      <a:pt x="5146" y="1145"/>
                      <a:pt x="5412" y="1120"/>
                      <a:pt x="5670" y="1120"/>
                    </a:cubicBezTo>
                    <a:close/>
                    <a:moveTo>
                      <a:pt x="4903" y="0"/>
                    </a:moveTo>
                    <a:cubicBezTo>
                      <a:pt x="1911" y="16"/>
                      <a:pt x="17" y="2451"/>
                      <a:pt x="48" y="4839"/>
                    </a:cubicBezTo>
                    <a:cubicBezTo>
                      <a:pt x="1" y="7306"/>
                      <a:pt x="1958" y="9710"/>
                      <a:pt x="4887" y="9710"/>
                    </a:cubicBezTo>
                    <a:cubicBezTo>
                      <a:pt x="7752" y="9710"/>
                      <a:pt x="9742" y="7434"/>
                      <a:pt x="9758" y="4887"/>
                    </a:cubicBezTo>
                    <a:cubicBezTo>
                      <a:pt x="9758" y="2229"/>
                      <a:pt x="7689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1" name="Google Shape;2043;p44">
                <a:extLst>
                  <a:ext uri="{FF2B5EF4-FFF2-40B4-BE49-F238E27FC236}">
                    <a16:creationId xmlns:a16="http://schemas.microsoft.com/office/drawing/2014/main" id="{EBF05391-A69E-D629-F65D-443B0033919E}"/>
                  </a:ext>
                </a:extLst>
              </p:cNvPr>
              <p:cNvSpPr/>
              <p:nvPr/>
            </p:nvSpPr>
            <p:spPr>
              <a:xfrm>
                <a:off x="3980688" y="4121737"/>
                <a:ext cx="131283" cy="130637"/>
              </a:xfrm>
              <a:custGeom>
                <a:avLst/>
                <a:gdLst/>
                <a:ahLst/>
                <a:cxnLst/>
                <a:rect l="l" t="t" r="r" b="b"/>
                <a:pathLst>
                  <a:path w="9759" h="9711" extrusionOk="0">
                    <a:moveTo>
                      <a:pt x="4168" y="984"/>
                    </a:moveTo>
                    <a:cubicBezTo>
                      <a:pt x="5098" y="984"/>
                      <a:pt x="5938" y="1328"/>
                      <a:pt x="6686" y="1975"/>
                    </a:cubicBezTo>
                    <a:cubicBezTo>
                      <a:pt x="6702" y="1991"/>
                      <a:pt x="6702" y="2023"/>
                      <a:pt x="6718" y="2039"/>
                    </a:cubicBezTo>
                    <a:cubicBezTo>
                      <a:pt x="6973" y="2246"/>
                      <a:pt x="7164" y="2500"/>
                      <a:pt x="7339" y="2803"/>
                    </a:cubicBezTo>
                    <a:cubicBezTo>
                      <a:pt x="7180" y="2850"/>
                      <a:pt x="7021" y="2898"/>
                      <a:pt x="6877" y="2946"/>
                    </a:cubicBezTo>
                    <a:cubicBezTo>
                      <a:pt x="6113" y="3519"/>
                      <a:pt x="5938" y="4299"/>
                      <a:pt x="6002" y="5190"/>
                    </a:cubicBezTo>
                    <a:cubicBezTo>
                      <a:pt x="6018" y="5302"/>
                      <a:pt x="6066" y="5413"/>
                      <a:pt x="6050" y="5525"/>
                    </a:cubicBezTo>
                    <a:cubicBezTo>
                      <a:pt x="6081" y="5620"/>
                      <a:pt x="6113" y="5716"/>
                      <a:pt x="6161" y="5811"/>
                    </a:cubicBezTo>
                    <a:cubicBezTo>
                      <a:pt x="6352" y="6305"/>
                      <a:pt x="6670" y="6671"/>
                      <a:pt x="7228" y="6766"/>
                    </a:cubicBezTo>
                    <a:cubicBezTo>
                      <a:pt x="7228" y="6862"/>
                      <a:pt x="7180" y="6925"/>
                      <a:pt x="7132" y="6973"/>
                    </a:cubicBezTo>
                    <a:cubicBezTo>
                      <a:pt x="6511" y="7769"/>
                      <a:pt x="5715" y="8246"/>
                      <a:pt x="4713" y="8422"/>
                    </a:cubicBezTo>
                    <a:cubicBezTo>
                      <a:pt x="4522" y="8457"/>
                      <a:pt x="4324" y="8474"/>
                      <a:pt x="4124" y="8474"/>
                    </a:cubicBezTo>
                    <a:cubicBezTo>
                      <a:pt x="2605" y="8474"/>
                      <a:pt x="914" y="7467"/>
                      <a:pt x="479" y="5540"/>
                    </a:cubicBezTo>
                    <a:cubicBezTo>
                      <a:pt x="192" y="4251"/>
                      <a:pt x="542" y="3121"/>
                      <a:pt x="1418" y="2150"/>
                    </a:cubicBezTo>
                    <a:cubicBezTo>
                      <a:pt x="1434" y="2134"/>
                      <a:pt x="1465" y="2118"/>
                      <a:pt x="1481" y="2102"/>
                    </a:cubicBezTo>
                    <a:cubicBezTo>
                      <a:pt x="1497" y="2055"/>
                      <a:pt x="1513" y="2039"/>
                      <a:pt x="1561" y="2039"/>
                    </a:cubicBezTo>
                    <a:cubicBezTo>
                      <a:pt x="2070" y="1497"/>
                      <a:pt x="2723" y="1195"/>
                      <a:pt x="3439" y="1052"/>
                    </a:cubicBezTo>
                    <a:cubicBezTo>
                      <a:pt x="3688" y="1007"/>
                      <a:pt x="3931" y="984"/>
                      <a:pt x="4168" y="984"/>
                    </a:cubicBezTo>
                    <a:close/>
                    <a:moveTo>
                      <a:pt x="4897" y="1"/>
                    </a:moveTo>
                    <a:cubicBezTo>
                      <a:pt x="4878" y="1"/>
                      <a:pt x="4859" y="1"/>
                      <a:pt x="4840" y="1"/>
                    </a:cubicBezTo>
                    <a:cubicBezTo>
                      <a:pt x="2229" y="17"/>
                      <a:pt x="1" y="2086"/>
                      <a:pt x="1" y="4856"/>
                    </a:cubicBezTo>
                    <a:cubicBezTo>
                      <a:pt x="17" y="7789"/>
                      <a:pt x="2417" y="9711"/>
                      <a:pt x="4873" y="9711"/>
                    </a:cubicBezTo>
                    <a:cubicBezTo>
                      <a:pt x="4883" y="9711"/>
                      <a:pt x="4893" y="9711"/>
                      <a:pt x="4904" y="9711"/>
                    </a:cubicBezTo>
                    <a:cubicBezTo>
                      <a:pt x="7594" y="9679"/>
                      <a:pt x="9758" y="7451"/>
                      <a:pt x="9711" y="4840"/>
                    </a:cubicBezTo>
                    <a:cubicBezTo>
                      <a:pt x="9742" y="2216"/>
                      <a:pt x="7592" y="1"/>
                      <a:pt x="48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2" name="Google Shape;2044;p44">
                <a:extLst>
                  <a:ext uri="{FF2B5EF4-FFF2-40B4-BE49-F238E27FC236}">
                    <a16:creationId xmlns:a16="http://schemas.microsoft.com/office/drawing/2014/main" id="{127C24D4-74FF-1C7B-128D-2D3926F8C90C}"/>
                  </a:ext>
                </a:extLst>
              </p:cNvPr>
              <p:cNvSpPr/>
              <p:nvPr/>
            </p:nvSpPr>
            <p:spPr>
              <a:xfrm>
                <a:off x="4051142" y="3983776"/>
                <a:ext cx="262109" cy="165170"/>
              </a:xfrm>
              <a:custGeom>
                <a:avLst/>
                <a:gdLst/>
                <a:ahLst/>
                <a:cxnLst/>
                <a:rect l="l" t="t" r="r" b="b"/>
                <a:pathLst>
                  <a:path w="19484" h="12278" extrusionOk="0">
                    <a:moveTo>
                      <a:pt x="15176" y="6615"/>
                    </a:moveTo>
                    <a:cubicBezTo>
                      <a:pt x="15303" y="6615"/>
                      <a:pt x="15434" y="6626"/>
                      <a:pt x="15568" y="6643"/>
                    </a:cubicBezTo>
                    <a:cubicBezTo>
                      <a:pt x="15680" y="6659"/>
                      <a:pt x="15791" y="6675"/>
                      <a:pt x="15902" y="6691"/>
                    </a:cubicBezTo>
                    <a:cubicBezTo>
                      <a:pt x="15934" y="6723"/>
                      <a:pt x="15966" y="6738"/>
                      <a:pt x="15998" y="6754"/>
                    </a:cubicBezTo>
                    <a:cubicBezTo>
                      <a:pt x="16062" y="6786"/>
                      <a:pt x="16125" y="6786"/>
                      <a:pt x="16173" y="6802"/>
                    </a:cubicBezTo>
                    <a:cubicBezTo>
                      <a:pt x="16650" y="6977"/>
                      <a:pt x="17048" y="7248"/>
                      <a:pt x="17399" y="7598"/>
                    </a:cubicBezTo>
                    <a:cubicBezTo>
                      <a:pt x="17653" y="7853"/>
                      <a:pt x="17781" y="8171"/>
                      <a:pt x="17860" y="8489"/>
                    </a:cubicBezTo>
                    <a:cubicBezTo>
                      <a:pt x="17940" y="8808"/>
                      <a:pt x="17733" y="9222"/>
                      <a:pt x="17430" y="9397"/>
                    </a:cubicBezTo>
                    <a:cubicBezTo>
                      <a:pt x="17171" y="9560"/>
                      <a:pt x="16877" y="9642"/>
                      <a:pt x="16578" y="9642"/>
                    </a:cubicBezTo>
                    <a:cubicBezTo>
                      <a:pt x="16528" y="9642"/>
                      <a:pt x="16478" y="9640"/>
                      <a:pt x="16428" y="9635"/>
                    </a:cubicBezTo>
                    <a:cubicBezTo>
                      <a:pt x="15839" y="9556"/>
                      <a:pt x="15297" y="9381"/>
                      <a:pt x="14820" y="9015"/>
                    </a:cubicBezTo>
                    <a:cubicBezTo>
                      <a:pt x="14533" y="8808"/>
                      <a:pt x="14279" y="8569"/>
                      <a:pt x="14104" y="8251"/>
                    </a:cubicBezTo>
                    <a:cubicBezTo>
                      <a:pt x="13992" y="8028"/>
                      <a:pt x="13913" y="7789"/>
                      <a:pt x="13945" y="7518"/>
                    </a:cubicBezTo>
                    <a:cubicBezTo>
                      <a:pt x="13945" y="7471"/>
                      <a:pt x="13945" y="7407"/>
                      <a:pt x="13945" y="7343"/>
                    </a:cubicBezTo>
                    <a:cubicBezTo>
                      <a:pt x="13945" y="7327"/>
                      <a:pt x="13945" y="7311"/>
                      <a:pt x="13945" y="7296"/>
                    </a:cubicBezTo>
                    <a:cubicBezTo>
                      <a:pt x="13960" y="7264"/>
                      <a:pt x="13992" y="7248"/>
                      <a:pt x="14008" y="7216"/>
                    </a:cubicBezTo>
                    <a:cubicBezTo>
                      <a:pt x="14308" y="6754"/>
                      <a:pt x="14715" y="6615"/>
                      <a:pt x="15176" y="6615"/>
                    </a:cubicBezTo>
                    <a:close/>
                    <a:moveTo>
                      <a:pt x="1298" y="0"/>
                    </a:moveTo>
                    <a:cubicBezTo>
                      <a:pt x="1079" y="0"/>
                      <a:pt x="940" y="108"/>
                      <a:pt x="813" y="292"/>
                    </a:cubicBezTo>
                    <a:cubicBezTo>
                      <a:pt x="590" y="658"/>
                      <a:pt x="415" y="1056"/>
                      <a:pt x="303" y="1470"/>
                    </a:cubicBezTo>
                    <a:cubicBezTo>
                      <a:pt x="64" y="2218"/>
                      <a:pt x="1" y="2998"/>
                      <a:pt x="64" y="3778"/>
                    </a:cubicBezTo>
                    <a:cubicBezTo>
                      <a:pt x="80" y="4080"/>
                      <a:pt x="144" y="4367"/>
                      <a:pt x="271" y="4653"/>
                    </a:cubicBezTo>
                    <a:cubicBezTo>
                      <a:pt x="287" y="4606"/>
                      <a:pt x="303" y="4558"/>
                      <a:pt x="335" y="4526"/>
                    </a:cubicBezTo>
                    <a:cubicBezTo>
                      <a:pt x="335" y="4558"/>
                      <a:pt x="351" y="4574"/>
                      <a:pt x="351" y="4606"/>
                    </a:cubicBezTo>
                    <a:cubicBezTo>
                      <a:pt x="351" y="4621"/>
                      <a:pt x="351" y="4621"/>
                      <a:pt x="367" y="4637"/>
                    </a:cubicBezTo>
                    <a:cubicBezTo>
                      <a:pt x="335" y="4637"/>
                      <a:pt x="303" y="4637"/>
                      <a:pt x="271" y="4653"/>
                    </a:cubicBezTo>
                    <a:cubicBezTo>
                      <a:pt x="303" y="4749"/>
                      <a:pt x="335" y="4844"/>
                      <a:pt x="367" y="4940"/>
                    </a:cubicBezTo>
                    <a:cubicBezTo>
                      <a:pt x="447" y="5210"/>
                      <a:pt x="638" y="5338"/>
                      <a:pt x="908" y="5385"/>
                    </a:cubicBezTo>
                    <a:cubicBezTo>
                      <a:pt x="1274" y="5433"/>
                      <a:pt x="1640" y="5497"/>
                      <a:pt x="1991" y="5545"/>
                    </a:cubicBezTo>
                    <a:cubicBezTo>
                      <a:pt x="2723" y="5672"/>
                      <a:pt x="3439" y="5799"/>
                      <a:pt x="4139" y="5974"/>
                    </a:cubicBezTo>
                    <a:cubicBezTo>
                      <a:pt x="5588" y="6325"/>
                      <a:pt x="7005" y="6770"/>
                      <a:pt x="8389" y="7327"/>
                    </a:cubicBezTo>
                    <a:cubicBezTo>
                      <a:pt x="8405" y="7375"/>
                      <a:pt x="8421" y="7407"/>
                      <a:pt x="8437" y="7423"/>
                    </a:cubicBezTo>
                    <a:cubicBezTo>
                      <a:pt x="8501" y="7487"/>
                      <a:pt x="8596" y="7518"/>
                      <a:pt x="8676" y="7550"/>
                    </a:cubicBezTo>
                    <a:cubicBezTo>
                      <a:pt x="9854" y="8028"/>
                      <a:pt x="11000" y="8585"/>
                      <a:pt x="12130" y="9190"/>
                    </a:cubicBezTo>
                    <a:cubicBezTo>
                      <a:pt x="12162" y="9174"/>
                      <a:pt x="12178" y="9158"/>
                      <a:pt x="12194" y="9142"/>
                    </a:cubicBezTo>
                    <a:cubicBezTo>
                      <a:pt x="13833" y="10017"/>
                      <a:pt x="15393" y="11020"/>
                      <a:pt x="16826" y="12230"/>
                    </a:cubicBezTo>
                    <a:cubicBezTo>
                      <a:pt x="16857" y="12230"/>
                      <a:pt x="16873" y="12246"/>
                      <a:pt x="16889" y="12262"/>
                    </a:cubicBezTo>
                    <a:cubicBezTo>
                      <a:pt x="16905" y="12262"/>
                      <a:pt x="16905" y="12278"/>
                      <a:pt x="16905" y="12278"/>
                    </a:cubicBezTo>
                    <a:cubicBezTo>
                      <a:pt x="17160" y="12278"/>
                      <a:pt x="17367" y="12182"/>
                      <a:pt x="17542" y="11991"/>
                    </a:cubicBezTo>
                    <a:cubicBezTo>
                      <a:pt x="17637" y="11896"/>
                      <a:pt x="17733" y="11800"/>
                      <a:pt x="17828" y="11689"/>
                    </a:cubicBezTo>
                    <a:cubicBezTo>
                      <a:pt x="18449" y="10909"/>
                      <a:pt x="18959" y="10049"/>
                      <a:pt x="19277" y="9110"/>
                    </a:cubicBezTo>
                    <a:cubicBezTo>
                      <a:pt x="19388" y="8776"/>
                      <a:pt x="19484" y="8442"/>
                      <a:pt x="19484" y="8076"/>
                    </a:cubicBezTo>
                    <a:cubicBezTo>
                      <a:pt x="19484" y="7948"/>
                      <a:pt x="19452" y="7837"/>
                      <a:pt x="19356" y="7741"/>
                    </a:cubicBezTo>
                    <a:cubicBezTo>
                      <a:pt x="19165" y="7566"/>
                      <a:pt x="18990" y="7391"/>
                      <a:pt x="18799" y="7216"/>
                    </a:cubicBezTo>
                    <a:cubicBezTo>
                      <a:pt x="18640" y="7073"/>
                      <a:pt x="18497" y="6929"/>
                      <a:pt x="18338" y="6786"/>
                    </a:cubicBezTo>
                    <a:lnTo>
                      <a:pt x="18290" y="6802"/>
                    </a:lnTo>
                    <a:cubicBezTo>
                      <a:pt x="18290" y="6786"/>
                      <a:pt x="18274" y="6770"/>
                      <a:pt x="18274" y="6754"/>
                    </a:cubicBezTo>
                    <a:cubicBezTo>
                      <a:pt x="18210" y="6707"/>
                      <a:pt x="18147" y="6659"/>
                      <a:pt x="18083" y="6611"/>
                    </a:cubicBezTo>
                    <a:cubicBezTo>
                      <a:pt x="17828" y="6420"/>
                      <a:pt x="17574" y="6181"/>
                      <a:pt x="17287" y="6022"/>
                    </a:cubicBezTo>
                    <a:lnTo>
                      <a:pt x="17271" y="6006"/>
                    </a:lnTo>
                    <a:cubicBezTo>
                      <a:pt x="16778" y="5592"/>
                      <a:pt x="16237" y="5258"/>
                      <a:pt x="15695" y="4908"/>
                    </a:cubicBezTo>
                    <a:cubicBezTo>
                      <a:pt x="15393" y="4717"/>
                      <a:pt x="15091" y="4526"/>
                      <a:pt x="14788" y="4351"/>
                    </a:cubicBezTo>
                    <a:cubicBezTo>
                      <a:pt x="14406" y="4128"/>
                      <a:pt x="14008" y="3889"/>
                      <a:pt x="13610" y="3682"/>
                    </a:cubicBezTo>
                    <a:cubicBezTo>
                      <a:pt x="11875" y="2743"/>
                      <a:pt x="10077" y="1947"/>
                      <a:pt x="8182" y="1358"/>
                    </a:cubicBezTo>
                    <a:cubicBezTo>
                      <a:pt x="7291" y="1088"/>
                      <a:pt x="6416" y="849"/>
                      <a:pt x="5524" y="658"/>
                    </a:cubicBezTo>
                    <a:cubicBezTo>
                      <a:pt x="4919" y="515"/>
                      <a:pt x="4314" y="387"/>
                      <a:pt x="3694" y="308"/>
                    </a:cubicBezTo>
                    <a:cubicBezTo>
                      <a:pt x="3296" y="260"/>
                      <a:pt x="2898" y="180"/>
                      <a:pt x="2500" y="133"/>
                    </a:cubicBezTo>
                    <a:cubicBezTo>
                      <a:pt x="2134" y="85"/>
                      <a:pt x="1752" y="69"/>
                      <a:pt x="1386" y="5"/>
                    </a:cubicBezTo>
                    <a:cubicBezTo>
                      <a:pt x="1355" y="2"/>
                      <a:pt x="1326" y="0"/>
                      <a:pt x="1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3" name="Google Shape;2045;p44">
                <a:extLst>
                  <a:ext uri="{FF2B5EF4-FFF2-40B4-BE49-F238E27FC236}">
                    <a16:creationId xmlns:a16="http://schemas.microsoft.com/office/drawing/2014/main" id="{FFA29AE6-1B48-4841-289D-D36866B5430D}"/>
                  </a:ext>
                </a:extLst>
              </p:cNvPr>
              <p:cNvSpPr/>
              <p:nvPr/>
            </p:nvSpPr>
            <p:spPr>
              <a:xfrm>
                <a:off x="4054788" y="4044651"/>
                <a:ext cx="129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29" extrusionOk="0">
                    <a:moveTo>
                      <a:pt x="64" y="1"/>
                    </a:moveTo>
                    <a:cubicBezTo>
                      <a:pt x="32" y="33"/>
                      <a:pt x="16" y="81"/>
                      <a:pt x="0" y="128"/>
                    </a:cubicBezTo>
                    <a:cubicBezTo>
                      <a:pt x="32" y="112"/>
                      <a:pt x="64" y="112"/>
                      <a:pt x="96" y="112"/>
                    </a:cubicBezTo>
                    <a:cubicBezTo>
                      <a:pt x="80" y="96"/>
                      <a:pt x="80" y="96"/>
                      <a:pt x="80" y="81"/>
                    </a:cubicBezTo>
                    <a:cubicBezTo>
                      <a:pt x="80" y="49"/>
                      <a:pt x="64" y="33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4" name="Google Shape;2046;p44">
                <a:extLst>
                  <a:ext uri="{FF2B5EF4-FFF2-40B4-BE49-F238E27FC236}">
                    <a16:creationId xmlns:a16="http://schemas.microsoft.com/office/drawing/2014/main" id="{6F3084DF-4258-BA81-4508-D05E2E43ACEE}"/>
                  </a:ext>
                </a:extLst>
              </p:cNvPr>
              <p:cNvSpPr/>
              <p:nvPr/>
            </p:nvSpPr>
            <p:spPr>
              <a:xfrm>
                <a:off x="4277491" y="4148294"/>
                <a:ext cx="1090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81" h="49" extrusionOk="0">
                    <a:moveTo>
                      <a:pt x="1" y="1"/>
                    </a:moveTo>
                    <a:cubicBezTo>
                      <a:pt x="1" y="17"/>
                      <a:pt x="16" y="33"/>
                      <a:pt x="48" y="49"/>
                    </a:cubicBezTo>
                    <a:lnTo>
                      <a:pt x="80" y="49"/>
                    </a:lnTo>
                    <a:cubicBezTo>
                      <a:pt x="80" y="49"/>
                      <a:pt x="80" y="33"/>
                      <a:pt x="64" y="33"/>
                    </a:cubicBezTo>
                    <a:cubicBezTo>
                      <a:pt x="48" y="17"/>
                      <a:pt x="32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5" name="Google Shape;2047;p44">
                <a:extLst>
                  <a:ext uri="{FF2B5EF4-FFF2-40B4-BE49-F238E27FC236}">
                    <a16:creationId xmlns:a16="http://schemas.microsoft.com/office/drawing/2014/main" id="{E488AD6E-2FEE-7141-6EF3-DC37BB10219B}"/>
                  </a:ext>
                </a:extLst>
              </p:cNvPr>
              <p:cNvSpPr/>
              <p:nvPr/>
            </p:nvSpPr>
            <p:spPr>
              <a:xfrm>
                <a:off x="4283491" y="4064575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0"/>
                    </a:moveTo>
                    <a:lnTo>
                      <a:pt x="16" y="16"/>
                    </a:lnTo>
                    <a:cubicBezTo>
                      <a:pt x="1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6" name="Google Shape;2048;p44">
                <a:extLst>
                  <a:ext uri="{FF2B5EF4-FFF2-40B4-BE49-F238E27FC236}">
                    <a16:creationId xmlns:a16="http://schemas.microsoft.com/office/drawing/2014/main" id="{5A81F825-85BB-4EF2-3FC5-F380131F2DA4}"/>
                  </a:ext>
                </a:extLst>
              </p:cNvPr>
              <p:cNvSpPr/>
              <p:nvPr/>
            </p:nvSpPr>
            <p:spPr>
              <a:xfrm>
                <a:off x="4296984" y="4074638"/>
                <a:ext cx="861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64" h="49" extrusionOk="0">
                    <a:moveTo>
                      <a:pt x="0" y="0"/>
                    </a:moveTo>
                    <a:cubicBezTo>
                      <a:pt x="0" y="16"/>
                      <a:pt x="16" y="32"/>
                      <a:pt x="16" y="48"/>
                    </a:cubicBezTo>
                    <a:lnTo>
                      <a:pt x="64" y="32"/>
                    </a:lnTo>
                    <a:cubicBezTo>
                      <a:pt x="48" y="16"/>
                      <a:pt x="32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7" name="Google Shape;2049;p44">
                <a:extLst>
                  <a:ext uri="{FF2B5EF4-FFF2-40B4-BE49-F238E27FC236}">
                    <a16:creationId xmlns:a16="http://schemas.microsoft.com/office/drawing/2014/main" id="{78C188FF-A83A-DB32-7CE8-C5E993B30308}"/>
                  </a:ext>
                </a:extLst>
              </p:cNvPr>
              <p:cNvSpPr/>
              <p:nvPr/>
            </p:nvSpPr>
            <p:spPr>
              <a:xfrm>
                <a:off x="3577472" y="4368588"/>
                <a:ext cx="110499" cy="7228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5373" extrusionOk="0">
                    <a:moveTo>
                      <a:pt x="5640" y="1"/>
                    </a:moveTo>
                    <a:cubicBezTo>
                      <a:pt x="5601" y="1"/>
                      <a:pt x="5562" y="24"/>
                      <a:pt x="5524" y="37"/>
                    </a:cubicBezTo>
                    <a:cubicBezTo>
                      <a:pt x="5460" y="37"/>
                      <a:pt x="5396" y="69"/>
                      <a:pt x="5333" y="69"/>
                    </a:cubicBezTo>
                    <a:cubicBezTo>
                      <a:pt x="5307" y="67"/>
                      <a:pt x="5281" y="67"/>
                      <a:pt x="5254" y="67"/>
                    </a:cubicBezTo>
                    <a:cubicBezTo>
                      <a:pt x="4930" y="67"/>
                      <a:pt x="4607" y="154"/>
                      <a:pt x="4298" y="228"/>
                    </a:cubicBezTo>
                    <a:cubicBezTo>
                      <a:pt x="3407" y="435"/>
                      <a:pt x="2579" y="801"/>
                      <a:pt x="1815" y="1294"/>
                    </a:cubicBezTo>
                    <a:cubicBezTo>
                      <a:pt x="1433" y="1533"/>
                      <a:pt x="1131" y="1851"/>
                      <a:pt x="812" y="2154"/>
                    </a:cubicBezTo>
                    <a:cubicBezTo>
                      <a:pt x="542" y="2393"/>
                      <a:pt x="351" y="2695"/>
                      <a:pt x="207" y="3013"/>
                    </a:cubicBezTo>
                    <a:cubicBezTo>
                      <a:pt x="80" y="3316"/>
                      <a:pt x="0" y="3650"/>
                      <a:pt x="80" y="3968"/>
                    </a:cubicBezTo>
                    <a:cubicBezTo>
                      <a:pt x="239" y="4541"/>
                      <a:pt x="589" y="4939"/>
                      <a:pt x="1162" y="5146"/>
                    </a:cubicBezTo>
                    <a:cubicBezTo>
                      <a:pt x="1556" y="5292"/>
                      <a:pt x="1977" y="5371"/>
                      <a:pt x="2436" y="5371"/>
                    </a:cubicBezTo>
                    <a:cubicBezTo>
                      <a:pt x="2478" y="5371"/>
                      <a:pt x="2520" y="5371"/>
                      <a:pt x="2563" y="5369"/>
                    </a:cubicBezTo>
                    <a:cubicBezTo>
                      <a:pt x="2594" y="5371"/>
                      <a:pt x="2624" y="5372"/>
                      <a:pt x="2655" y="5372"/>
                    </a:cubicBezTo>
                    <a:cubicBezTo>
                      <a:pt x="2852" y="5372"/>
                      <a:pt x="3060" y="5333"/>
                      <a:pt x="3279" y="5306"/>
                    </a:cubicBezTo>
                    <a:cubicBezTo>
                      <a:pt x="3821" y="5242"/>
                      <a:pt x="4330" y="5099"/>
                      <a:pt x="4839" y="4908"/>
                    </a:cubicBezTo>
                    <a:cubicBezTo>
                      <a:pt x="5285" y="4748"/>
                      <a:pt x="5699" y="4573"/>
                      <a:pt x="6113" y="4335"/>
                    </a:cubicBezTo>
                    <a:cubicBezTo>
                      <a:pt x="6845" y="3905"/>
                      <a:pt x="7466" y="3364"/>
                      <a:pt x="7911" y="2647"/>
                    </a:cubicBezTo>
                    <a:cubicBezTo>
                      <a:pt x="8086" y="2377"/>
                      <a:pt x="8214" y="2090"/>
                      <a:pt x="8182" y="1756"/>
                    </a:cubicBezTo>
                    <a:cubicBezTo>
                      <a:pt x="8166" y="1692"/>
                      <a:pt x="8166" y="1613"/>
                      <a:pt x="8182" y="1533"/>
                    </a:cubicBezTo>
                    <a:cubicBezTo>
                      <a:pt x="8198" y="1342"/>
                      <a:pt x="8134" y="1151"/>
                      <a:pt x="8023" y="992"/>
                    </a:cubicBezTo>
                    <a:cubicBezTo>
                      <a:pt x="7832" y="689"/>
                      <a:pt x="7561" y="451"/>
                      <a:pt x="7211" y="292"/>
                    </a:cubicBezTo>
                    <a:cubicBezTo>
                      <a:pt x="6718" y="69"/>
                      <a:pt x="6176" y="101"/>
                      <a:pt x="5667" y="5"/>
                    </a:cubicBezTo>
                    <a:cubicBezTo>
                      <a:pt x="5658" y="2"/>
                      <a:pt x="5649" y="1"/>
                      <a:pt x="56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8" name="Google Shape;2050;p44">
                <a:extLst>
                  <a:ext uri="{FF2B5EF4-FFF2-40B4-BE49-F238E27FC236}">
                    <a16:creationId xmlns:a16="http://schemas.microsoft.com/office/drawing/2014/main" id="{FA96CCC3-70A4-D8B8-A363-C3214328F0F0}"/>
                  </a:ext>
                </a:extLst>
              </p:cNvPr>
              <p:cNvSpPr/>
              <p:nvPr/>
            </p:nvSpPr>
            <p:spPr>
              <a:xfrm>
                <a:off x="4024169" y="4122033"/>
                <a:ext cx="166811" cy="567601"/>
              </a:xfrm>
              <a:custGeom>
                <a:avLst/>
                <a:gdLst/>
                <a:ahLst/>
                <a:cxnLst/>
                <a:rect l="l" t="t" r="r" b="b"/>
                <a:pathLst>
                  <a:path w="12400" h="42193" extrusionOk="0">
                    <a:moveTo>
                      <a:pt x="11896" y="1"/>
                    </a:moveTo>
                    <a:cubicBezTo>
                      <a:pt x="11872" y="1"/>
                      <a:pt x="11849" y="4"/>
                      <a:pt x="11827" y="11"/>
                    </a:cubicBezTo>
                    <a:cubicBezTo>
                      <a:pt x="11811" y="11"/>
                      <a:pt x="11795" y="27"/>
                      <a:pt x="11779" y="27"/>
                    </a:cubicBezTo>
                    <a:cubicBezTo>
                      <a:pt x="11620" y="600"/>
                      <a:pt x="11477" y="1173"/>
                      <a:pt x="11318" y="1746"/>
                    </a:cubicBezTo>
                    <a:cubicBezTo>
                      <a:pt x="11111" y="2446"/>
                      <a:pt x="10920" y="3147"/>
                      <a:pt x="10713" y="3847"/>
                    </a:cubicBezTo>
                    <a:cubicBezTo>
                      <a:pt x="10506" y="4579"/>
                      <a:pt x="10299" y="5327"/>
                      <a:pt x="10092" y="6060"/>
                    </a:cubicBezTo>
                    <a:cubicBezTo>
                      <a:pt x="9901" y="6776"/>
                      <a:pt x="9694" y="7492"/>
                      <a:pt x="9487" y="8209"/>
                    </a:cubicBezTo>
                    <a:cubicBezTo>
                      <a:pt x="9296" y="8909"/>
                      <a:pt x="9089" y="9609"/>
                      <a:pt x="8898" y="10310"/>
                    </a:cubicBezTo>
                    <a:cubicBezTo>
                      <a:pt x="8691" y="11026"/>
                      <a:pt x="8500" y="11726"/>
                      <a:pt x="8309" y="12427"/>
                    </a:cubicBezTo>
                    <a:cubicBezTo>
                      <a:pt x="8070" y="13254"/>
                      <a:pt x="7832" y="14098"/>
                      <a:pt x="7609" y="14926"/>
                    </a:cubicBezTo>
                    <a:cubicBezTo>
                      <a:pt x="7402" y="15690"/>
                      <a:pt x="7195" y="16438"/>
                      <a:pt x="6972" y="17186"/>
                    </a:cubicBezTo>
                    <a:cubicBezTo>
                      <a:pt x="6861" y="17632"/>
                      <a:pt x="6733" y="18077"/>
                      <a:pt x="6606" y="18539"/>
                    </a:cubicBezTo>
                    <a:cubicBezTo>
                      <a:pt x="6415" y="19176"/>
                      <a:pt x="6240" y="19812"/>
                      <a:pt x="6065" y="20465"/>
                    </a:cubicBezTo>
                    <a:cubicBezTo>
                      <a:pt x="5890" y="21054"/>
                      <a:pt x="5715" y="21643"/>
                      <a:pt x="5555" y="22232"/>
                    </a:cubicBezTo>
                    <a:cubicBezTo>
                      <a:pt x="5317" y="23091"/>
                      <a:pt x="5078" y="23935"/>
                      <a:pt x="4855" y="24779"/>
                    </a:cubicBezTo>
                    <a:cubicBezTo>
                      <a:pt x="4648" y="25479"/>
                      <a:pt x="4457" y="26163"/>
                      <a:pt x="4266" y="26848"/>
                    </a:cubicBezTo>
                    <a:cubicBezTo>
                      <a:pt x="4059" y="27548"/>
                      <a:pt x="3868" y="28264"/>
                      <a:pt x="3677" y="28965"/>
                    </a:cubicBezTo>
                    <a:cubicBezTo>
                      <a:pt x="3470" y="29729"/>
                      <a:pt x="3247" y="30493"/>
                      <a:pt x="3040" y="31257"/>
                    </a:cubicBezTo>
                    <a:cubicBezTo>
                      <a:pt x="2945" y="31591"/>
                      <a:pt x="2834" y="31926"/>
                      <a:pt x="2738" y="32260"/>
                    </a:cubicBezTo>
                    <a:cubicBezTo>
                      <a:pt x="2754" y="32292"/>
                      <a:pt x="2770" y="32308"/>
                      <a:pt x="2770" y="32323"/>
                    </a:cubicBezTo>
                    <a:cubicBezTo>
                      <a:pt x="2754" y="32355"/>
                      <a:pt x="2722" y="32371"/>
                      <a:pt x="2706" y="32387"/>
                    </a:cubicBezTo>
                    <a:cubicBezTo>
                      <a:pt x="2658" y="32562"/>
                      <a:pt x="2611" y="32737"/>
                      <a:pt x="2563" y="32912"/>
                    </a:cubicBezTo>
                    <a:cubicBezTo>
                      <a:pt x="2452" y="33326"/>
                      <a:pt x="2324" y="33740"/>
                      <a:pt x="2213" y="34138"/>
                    </a:cubicBezTo>
                    <a:cubicBezTo>
                      <a:pt x="2038" y="34759"/>
                      <a:pt x="1878" y="35380"/>
                      <a:pt x="1703" y="35984"/>
                    </a:cubicBezTo>
                    <a:cubicBezTo>
                      <a:pt x="1528" y="36669"/>
                      <a:pt x="1337" y="37337"/>
                      <a:pt x="1130" y="38022"/>
                    </a:cubicBezTo>
                    <a:cubicBezTo>
                      <a:pt x="1130" y="38054"/>
                      <a:pt x="1099" y="38070"/>
                      <a:pt x="1067" y="38101"/>
                    </a:cubicBezTo>
                    <a:cubicBezTo>
                      <a:pt x="1067" y="38133"/>
                      <a:pt x="1067" y="38165"/>
                      <a:pt x="1067" y="38197"/>
                    </a:cubicBezTo>
                    <a:cubicBezTo>
                      <a:pt x="1067" y="38277"/>
                      <a:pt x="1051" y="38356"/>
                      <a:pt x="1019" y="38436"/>
                    </a:cubicBezTo>
                    <a:cubicBezTo>
                      <a:pt x="860" y="39025"/>
                      <a:pt x="701" y="39614"/>
                      <a:pt x="526" y="40203"/>
                    </a:cubicBezTo>
                    <a:cubicBezTo>
                      <a:pt x="382" y="40760"/>
                      <a:pt x="223" y="41317"/>
                      <a:pt x="64" y="41858"/>
                    </a:cubicBezTo>
                    <a:cubicBezTo>
                      <a:pt x="32" y="41938"/>
                      <a:pt x="16" y="42017"/>
                      <a:pt x="16" y="42097"/>
                    </a:cubicBezTo>
                    <a:cubicBezTo>
                      <a:pt x="16" y="42129"/>
                      <a:pt x="0" y="42160"/>
                      <a:pt x="0" y="42192"/>
                    </a:cubicBezTo>
                    <a:lnTo>
                      <a:pt x="637" y="42192"/>
                    </a:lnTo>
                    <a:cubicBezTo>
                      <a:pt x="685" y="42192"/>
                      <a:pt x="732" y="42192"/>
                      <a:pt x="764" y="42176"/>
                    </a:cubicBezTo>
                    <a:cubicBezTo>
                      <a:pt x="732" y="42160"/>
                      <a:pt x="701" y="42144"/>
                      <a:pt x="685" y="42129"/>
                    </a:cubicBezTo>
                    <a:lnTo>
                      <a:pt x="844" y="42129"/>
                    </a:lnTo>
                    <a:cubicBezTo>
                      <a:pt x="780" y="42113"/>
                      <a:pt x="701" y="42097"/>
                      <a:pt x="732" y="41985"/>
                    </a:cubicBezTo>
                    <a:cubicBezTo>
                      <a:pt x="844" y="41556"/>
                      <a:pt x="955" y="41142"/>
                      <a:pt x="1083" y="40728"/>
                    </a:cubicBezTo>
                    <a:cubicBezTo>
                      <a:pt x="1226" y="40203"/>
                      <a:pt x="1369" y="39693"/>
                      <a:pt x="1512" y="39168"/>
                    </a:cubicBezTo>
                    <a:cubicBezTo>
                      <a:pt x="1672" y="38611"/>
                      <a:pt x="1831" y="38038"/>
                      <a:pt x="1990" y="37465"/>
                    </a:cubicBezTo>
                    <a:cubicBezTo>
                      <a:pt x="1990" y="37417"/>
                      <a:pt x="2022" y="37385"/>
                      <a:pt x="2054" y="37353"/>
                    </a:cubicBezTo>
                    <a:cubicBezTo>
                      <a:pt x="2054" y="37337"/>
                      <a:pt x="2054" y="37337"/>
                      <a:pt x="2054" y="37337"/>
                    </a:cubicBezTo>
                    <a:cubicBezTo>
                      <a:pt x="2133" y="36860"/>
                      <a:pt x="2292" y="36414"/>
                      <a:pt x="2420" y="35969"/>
                    </a:cubicBezTo>
                    <a:cubicBezTo>
                      <a:pt x="2611" y="35236"/>
                      <a:pt x="2818" y="34520"/>
                      <a:pt x="3025" y="33788"/>
                    </a:cubicBezTo>
                    <a:cubicBezTo>
                      <a:pt x="3263" y="32992"/>
                      <a:pt x="3470" y="32196"/>
                      <a:pt x="3709" y="31400"/>
                    </a:cubicBezTo>
                    <a:cubicBezTo>
                      <a:pt x="3725" y="31321"/>
                      <a:pt x="3709" y="31209"/>
                      <a:pt x="3789" y="31130"/>
                    </a:cubicBezTo>
                    <a:lnTo>
                      <a:pt x="3805" y="31130"/>
                    </a:lnTo>
                    <a:cubicBezTo>
                      <a:pt x="3868" y="30843"/>
                      <a:pt x="3932" y="30557"/>
                      <a:pt x="3996" y="30286"/>
                    </a:cubicBezTo>
                    <a:cubicBezTo>
                      <a:pt x="4266" y="29331"/>
                      <a:pt x="4537" y="28376"/>
                      <a:pt x="4807" y="27405"/>
                    </a:cubicBezTo>
                    <a:cubicBezTo>
                      <a:pt x="5094" y="26402"/>
                      <a:pt x="5380" y="25383"/>
                      <a:pt x="5667" y="24365"/>
                    </a:cubicBezTo>
                    <a:cubicBezTo>
                      <a:pt x="5985" y="23219"/>
                      <a:pt x="6304" y="22057"/>
                      <a:pt x="6622" y="20911"/>
                    </a:cubicBezTo>
                    <a:cubicBezTo>
                      <a:pt x="6829" y="20178"/>
                      <a:pt x="7036" y="19462"/>
                      <a:pt x="7243" y="18730"/>
                    </a:cubicBezTo>
                    <a:cubicBezTo>
                      <a:pt x="7434" y="18030"/>
                      <a:pt x="7625" y="17329"/>
                      <a:pt x="7832" y="16629"/>
                    </a:cubicBezTo>
                    <a:cubicBezTo>
                      <a:pt x="8023" y="15913"/>
                      <a:pt x="8230" y="15212"/>
                      <a:pt x="8421" y="14512"/>
                    </a:cubicBezTo>
                    <a:cubicBezTo>
                      <a:pt x="8627" y="13780"/>
                      <a:pt x="8834" y="13032"/>
                      <a:pt x="9041" y="12299"/>
                    </a:cubicBezTo>
                    <a:cubicBezTo>
                      <a:pt x="9232" y="11599"/>
                      <a:pt x="9439" y="10914"/>
                      <a:pt x="9630" y="10230"/>
                    </a:cubicBezTo>
                    <a:cubicBezTo>
                      <a:pt x="9869" y="9386"/>
                      <a:pt x="10092" y="8527"/>
                      <a:pt x="10331" y="7683"/>
                    </a:cubicBezTo>
                    <a:cubicBezTo>
                      <a:pt x="10442" y="7253"/>
                      <a:pt x="10569" y="6840"/>
                      <a:pt x="10697" y="6410"/>
                    </a:cubicBezTo>
                    <a:cubicBezTo>
                      <a:pt x="10936" y="5598"/>
                      <a:pt x="11158" y="4770"/>
                      <a:pt x="11381" y="3943"/>
                    </a:cubicBezTo>
                    <a:cubicBezTo>
                      <a:pt x="11509" y="3497"/>
                      <a:pt x="11636" y="3051"/>
                      <a:pt x="11763" y="2606"/>
                    </a:cubicBezTo>
                    <a:cubicBezTo>
                      <a:pt x="11970" y="1905"/>
                      <a:pt x="12161" y="1189"/>
                      <a:pt x="12368" y="489"/>
                    </a:cubicBezTo>
                    <a:cubicBezTo>
                      <a:pt x="12384" y="409"/>
                      <a:pt x="12384" y="329"/>
                      <a:pt x="12400" y="250"/>
                    </a:cubicBezTo>
                    <a:cubicBezTo>
                      <a:pt x="12304" y="154"/>
                      <a:pt x="12161" y="234"/>
                      <a:pt x="12082" y="138"/>
                    </a:cubicBezTo>
                    <a:lnTo>
                      <a:pt x="12336" y="138"/>
                    </a:lnTo>
                    <a:cubicBezTo>
                      <a:pt x="12289" y="107"/>
                      <a:pt x="12225" y="91"/>
                      <a:pt x="12129" y="59"/>
                    </a:cubicBezTo>
                    <a:cubicBezTo>
                      <a:pt x="12056" y="34"/>
                      <a:pt x="11973" y="1"/>
                      <a:pt x="1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19" name="Google Shape;2051;p44">
                <a:extLst>
                  <a:ext uri="{FF2B5EF4-FFF2-40B4-BE49-F238E27FC236}">
                    <a16:creationId xmlns:a16="http://schemas.microsoft.com/office/drawing/2014/main" id="{C9A9BF3B-C8EA-6A10-3388-BD7DA77816C6}"/>
                  </a:ext>
                </a:extLst>
              </p:cNvPr>
              <p:cNvSpPr/>
              <p:nvPr/>
            </p:nvSpPr>
            <p:spPr>
              <a:xfrm>
                <a:off x="4060573" y="4556017"/>
                <a:ext cx="861" cy="173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9" extrusionOk="0">
                    <a:moveTo>
                      <a:pt x="32" y="1"/>
                    </a:moveTo>
                    <a:cubicBezTo>
                      <a:pt x="16" y="49"/>
                      <a:pt x="16" y="96"/>
                      <a:pt x="0" y="128"/>
                    </a:cubicBezTo>
                    <a:cubicBezTo>
                      <a:pt x="16" y="112"/>
                      <a:pt x="48" y="96"/>
                      <a:pt x="64" y="64"/>
                    </a:cubicBezTo>
                    <a:cubicBezTo>
                      <a:pt x="64" y="49"/>
                      <a:pt x="48" y="33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0" name="Google Shape;2052;p44">
                <a:extLst>
                  <a:ext uri="{FF2B5EF4-FFF2-40B4-BE49-F238E27FC236}">
                    <a16:creationId xmlns:a16="http://schemas.microsoft.com/office/drawing/2014/main" id="{AC27051F-9177-5E56-7BE3-62FEB67269A0}"/>
                  </a:ext>
                </a:extLst>
              </p:cNvPr>
              <p:cNvSpPr/>
              <p:nvPr/>
            </p:nvSpPr>
            <p:spPr>
              <a:xfrm>
                <a:off x="4033371" y="4688785"/>
                <a:ext cx="2152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9" extrusionOk="0">
                    <a:moveTo>
                      <a:pt x="1" y="1"/>
                    </a:moveTo>
                    <a:cubicBezTo>
                      <a:pt x="17" y="16"/>
                      <a:pt x="48" y="32"/>
                      <a:pt x="80" y="48"/>
                    </a:cubicBezTo>
                    <a:cubicBezTo>
                      <a:pt x="112" y="48"/>
                      <a:pt x="144" y="32"/>
                      <a:pt x="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1" name="Google Shape;2053;p44">
                <a:extLst>
                  <a:ext uri="{FF2B5EF4-FFF2-40B4-BE49-F238E27FC236}">
                    <a16:creationId xmlns:a16="http://schemas.microsoft.com/office/drawing/2014/main" id="{F4DFF02D-A5EE-D28B-576A-DAEDFDF14D8B}"/>
                  </a:ext>
                </a:extLst>
              </p:cNvPr>
              <p:cNvSpPr/>
              <p:nvPr/>
            </p:nvSpPr>
            <p:spPr>
              <a:xfrm>
                <a:off x="4051788" y="4624332"/>
                <a:ext cx="13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7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1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2" name="Google Shape;2054;p44">
                <a:extLst>
                  <a:ext uri="{FF2B5EF4-FFF2-40B4-BE49-F238E27FC236}">
                    <a16:creationId xmlns:a16="http://schemas.microsoft.com/office/drawing/2014/main" id="{035E64F0-0C2F-98A7-A9D0-E6BD635D5BE6}"/>
                  </a:ext>
                </a:extLst>
              </p:cNvPr>
              <p:cNvSpPr/>
              <p:nvPr/>
            </p:nvSpPr>
            <p:spPr>
              <a:xfrm>
                <a:off x="4043218" y="4073589"/>
                <a:ext cx="58693" cy="4517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3358" extrusionOk="0">
                    <a:moveTo>
                      <a:pt x="1005" y="0"/>
                    </a:moveTo>
                    <a:cubicBezTo>
                      <a:pt x="902" y="0"/>
                      <a:pt x="802" y="9"/>
                      <a:pt x="701" y="31"/>
                    </a:cubicBezTo>
                    <a:cubicBezTo>
                      <a:pt x="303" y="110"/>
                      <a:pt x="1" y="333"/>
                      <a:pt x="17" y="826"/>
                    </a:cubicBezTo>
                    <a:cubicBezTo>
                      <a:pt x="33" y="1097"/>
                      <a:pt x="112" y="1320"/>
                      <a:pt x="256" y="1543"/>
                    </a:cubicBezTo>
                    <a:cubicBezTo>
                      <a:pt x="622" y="2164"/>
                      <a:pt x="1179" y="2593"/>
                      <a:pt x="1815" y="2944"/>
                    </a:cubicBezTo>
                    <a:cubicBezTo>
                      <a:pt x="2261" y="3182"/>
                      <a:pt x="2723" y="3357"/>
                      <a:pt x="3248" y="3357"/>
                    </a:cubicBezTo>
                    <a:cubicBezTo>
                      <a:pt x="3359" y="3357"/>
                      <a:pt x="3471" y="3357"/>
                      <a:pt x="3582" y="3341"/>
                    </a:cubicBezTo>
                    <a:cubicBezTo>
                      <a:pt x="3996" y="3294"/>
                      <a:pt x="4362" y="2848"/>
                      <a:pt x="4251" y="2402"/>
                    </a:cubicBezTo>
                    <a:cubicBezTo>
                      <a:pt x="4155" y="2100"/>
                      <a:pt x="4028" y="1813"/>
                      <a:pt x="3837" y="1559"/>
                    </a:cubicBezTo>
                    <a:cubicBezTo>
                      <a:pt x="3630" y="1288"/>
                      <a:pt x="3375" y="1065"/>
                      <a:pt x="3105" y="858"/>
                    </a:cubicBezTo>
                    <a:cubicBezTo>
                      <a:pt x="2595" y="444"/>
                      <a:pt x="2022" y="174"/>
                      <a:pt x="1386" y="31"/>
                    </a:cubicBezTo>
                    <a:cubicBezTo>
                      <a:pt x="1255" y="13"/>
                      <a:pt x="1129" y="0"/>
                      <a:pt x="1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3" name="Google Shape;2055;p44">
                <a:extLst>
                  <a:ext uri="{FF2B5EF4-FFF2-40B4-BE49-F238E27FC236}">
                    <a16:creationId xmlns:a16="http://schemas.microsoft.com/office/drawing/2014/main" id="{9D41F11F-3289-852C-1A1B-0B2355D81DC4}"/>
                  </a:ext>
                </a:extLst>
              </p:cNvPr>
              <p:cNvSpPr/>
              <p:nvPr/>
            </p:nvSpPr>
            <p:spPr>
              <a:xfrm>
                <a:off x="3727797" y="4044813"/>
                <a:ext cx="61895" cy="40331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2998" extrusionOk="0">
                    <a:moveTo>
                      <a:pt x="3343" y="1"/>
                    </a:moveTo>
                    <a:cubicBezTo>
                      <a:pt x="3200" y="1"/>
                      <a:pt x="3057" y="13"/>
                      <a:pt x="2913" y="37"/>
                    </a:cubicBezTo>
                    <a:cubicBezTo>
                      <a:pt x="2086" y="180"/>
                      <a:pt x="1353" y="546"/>
                      <a:pt x="717" y="1071"/>
                    </a:cubicBezTo>
                    <a:cubicBezTo>
                      <a:pt x="462" y="1278"/>
                      <a:pt x="271" y="1533"/>
                      <a:pt x="160" y="1819"/>
                    </a:cubicBezTo>
                    <a:cubicBezTo>
                      <a:pt x="0" y="2233"/>
                      <a:pt x="128" y="2631"/>
                      <a:pt x="478" y="2838"/>
                    </a:cubicBezTo>
                    <a:cubicBezTo>
                      <a:pt x="621" y="2934"/>
                      <a:pt x="780" y="2981"/>
                      <a:pt x="940" y="2981"/>
                    </a:cubicBezTo>
                    <a:lnTo>
                      <a:pt x="1322" y="2981"/>
                    </a:lnTo>
                    <a:lnTo>
                      <a:pt x="1322" y="2997"/>
                    </a:lnTo>
                    <a:cubicBezTo>
                      <a:pt x="1497" y="2997"/>
                      <a:pt x="1688" y="2997"/>
                      <a:pt x="1847" y="2965"/>
                    </a:cubicBezTo>
                    <a:cubicBezTo>
                      <a:pt x="2691" y="2790"/>
                      <a:pt x="3439" y="2440"/>
                      <a:pt x="4059" y="1851"/>
                    </a:cubicBezTo>
                    <a:cubicBezTo>
                      <a:pt x="4282" y="1644"/>
                      <a:pt x="4473" y="1390"/>
                      <a:pt x="4553" y="1071"/>
                    </a:cubicBezTo>
                    <a:cubicBezTo>
                      <a:pt x="4601" y="880"/>
                      <a:pt x="4601" y="705"/>
                      <a:pt x="4505" y="514"/>
                    </a:cubicBezTo>
                    <a:cubicBezTo>
                      <a:pt x="4362" y="212"/>
                      <a:pt x="4075" y="84"/>
                      <a:pt x="3773" y="37"/>
                    </a:cubicBezTo>
                    <a:cubicBezTo>
                      <a:pt x="3630" y="13"/>
                      <a:pt x="3486" y="1"/>
                      <a:pt x="3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4" name="Google Shape;2056;p44">
                <a:extLst>
                  <a:ext uri="{FF2B5EF4-FFF2-40B4-BE49-F238E27FC236}">
                    <a16:creationId xmlns:a16="http://schemas.microsoft.com/office/drawing/2014/main" id="{79C387C1-2A57-2566-84B7-1D1F655634E9}"/>
                  </a:ext>
                </a:extLst>
              </p:cNvPr>
              <p:cNvSpPr/>
              <p:nvPr/>
            </p:nvSpPr>
            <p:spPr>
              <a:xfrm>
                <a:off x="3876198" y="4170344"/>
                <a:ext cx="65742" cy="38138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2835" extrusionOk="0">
                    <a:moveTo>
                      <a:pt x="1405" y="1"/>
                    </a:moveTo>
                    <a:cubicBezTo>
                      <a:pt x="997" y="1"/>
                      <a:pt x="642" y="209"/>
                      <a:pt x="382" y="606"/>
                    </a:cubicBezTo>
                    <a:cubicBezTo>
                      <a:pt x="0" y="1195"/>
                      <a:pt x="96" y="2166"/>
                      <a:pt x="526" y="2628"/>
                    </a:cubicBezTo>
                    <a:cubicBezTo>
                      <a:pt x="796" y="2357"/>
                      <a:pt x="1099" y="2134"/>
                      <a:pt x="1465" y="1991"/>
                    </a:cubicBezTo>
                    <a:cubicBezTo>
                      <a:pt x="1777" y="1878"/>
                      <a:pt x="2079" y="1821"/>
                      <a:pt x="2370" y="1821"/>
                    </a:cubicBezTo>
                    <a:cubicBezTo>
                      <a:pt x="2938" y="1821"/>
                      <a:pt x="3464" y="2037"/>
                      <a:pt x="3948" y="2469"/>
                    </a:cubicBezTo>
                    <a:cubicBezTo>
                      <a:pt x="4075" y="2580"/>
                      <a:pt x="4171" y="2707"/>
                      <a:pt x="4266" y="2835"/>
                    </a:cubicBezTo>
                    <a:cubicBezTo>
                      <a:pt x="4728" y="2325"/>
                      <a:pt x="4887" y="1721"/>
                      <a:pt x="4744" y="1052"/>
                    </a:cubicBezTo>
                    <a:cubicBezTo>
                      <a:pt x="4605" y="484"/>
                      <a:pt x="4136" y="176"/>
                      <a:pt x="3654" y="176"/>
                    </a:cubicBezTo>
                    <a:cubicBezTo>
                      <a:pt x="3528" y="176"/>
                      <a:pt x="3401" y="197"/>
                      <a:pt x="3279" y="240"/>
                    </a:cubicBezTo>
                    <a:cubicBezTo>
                      <a:pt x="3120" y="304"/>
                      <a:pt x="2977" y="368"/>
                      <a:pt x="2834" y="447"/>
                    </a:cubicBezTo>
                    <a:cubicBezTo>
                      <a:pt x="2770" y="495"/>
                      <a:pt x="2706" y="527"/>
                      <a:pt x="2643" y="559"/>
                    </a:cubicBezTo>
                    <a:cubicBezTo>
                      <a:pt x="2619" y="574"/>
                      <a:pt x="2595" y="582"/>
                      <a:pt x="2571" y="582"/>
                    </a:cubicBezTo>
                    <a:cubicBezTo>
                      <a:pt x="2547" y="582"/>
                      <a:pt x="2523" y="574"/>
                      <a:pt x="2499" y="559"/>
                    </a:cubicBezTo>
                    <a:cubicBezTo>
                      <a:pt x="2404" y="479"/>
                      <a:pt x="2308" y="383"/>
                      <a:pt x="2213" y="304"/>
                    </a:cubicBezTo>
                    <a:cubicBezTo>
                      <a:pt x="2022" y="177"/>
                      <a:pt x="1831" y="49"/>
                      <a:pt x="1608" y="17"/>
                    </a:cubicBezTo>
                    <a:cubicBezTo>
                      <a:pt x="1539" y="6"/>
                      <a:pt x="1471" y="1"/>
                      <a:pt x="1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5" name="Google Shape;2057;p44">
                <a:extLst>
                  <a:ext uri="{FF2B5EF4-FFF2-40B4-BE49-F238E27FC236}">
                    <a16:creationId xmlns:a16="http://schemas.microsoft.com/office/drawing/2014/main" id="{52DC06C6-2BCB-39E7-F7E6-2D0A0074D097}"/>
                  </a:ext>
                </a:extLst>
              </p:cNvPr>
              <p:cNvSpPr/>
              <p:nvPr/>
            </p:nvSpPr>
            <p:spPr>
              <a:xfrm>
                <a:off x="3535929" y="4427903"/>
                <a:ext cx="39201" cy="37169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763" extrusionOk="0">
                    <a:moveTo>
                      <a:pt x="1769" y="1"/>
                    </a:moveTo>
                    <a:cubicBezTo>
                      <a:pt x="1659" y="1"/>
                      <a:pt x="1548" y="17"/>
                      <a:pt x="1433" y="53"/>
                    </a:cubicBezTo>
                    <a:cubicBezTo>
                      <a:pt x="1115" y="148"/>
                      <a:pt x="828" y="308"/>
                      <a:pt x="589" y="530"/>
                    </a:cubicBezTo>
                    <a:cubicBezTo>
                      <a:pt x="239" y="849"/>
                      <a:pt x="16" y="1231"/>
                      <a:pt x="32" y="1740"/>
                    </a:cubicBezTo>
                    <a:cubicBezTo>
                      <a:pt x="0" y="2234"/>
                      <a:pt x="303" y="2632"/>
                      <a:pt x="844" y="2711"/>
                    </a:cubicBezTo>
                    <a:cubicBezTo>
                      <a:pt x="926" y="2725"/>
                      <a:pt x="1008" y="2762"/>
                      <a:pt x="1101" y="2762"/>
                    </a:cubicBezTo>
                    <a:cubicBezTo>
                      <a:pt x="1116" y="2762"/>
                      <a:pt x="1131" y="2761"/>
                      <a:pt x="1147" y="2759"/>
                    </a:cubicBezTo>
                    <a:cubicBezTo>
                      <a:pt x="1672" y="2663"/>
                      <a:pt x="2102" y="2409"/>
                      <a:pt x="2452" y="1995"/>
                    </a:cubicBezTo>
                    <a:cubicBezTo>
                      <a:pt x="2611" y="1788"/>
                      <a:pt x="2754" y="1565"/>
                      <a:pt x="2818" y="1310"/>
                    </a:cubicBezTo>
                    <a:cubicBezTo>
                      <a:pt x="2913" y="897"/>
                      <a:pt x="2786" y="260"/>
                      <a:pt x="2165" y="69"/>
                    </a:cubicBezTo>
                    <a:cubicBezTo>
                      <a:pt x="2034" y="25"/>
                      <a:pt x="1903" y="1"/>
                      <a:pt x="1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6" name="Google Shape;2058;p44">
                <a:extLst>
                  <a:ext uri="{FF2B5EF4-FFF2-40B4-BE49-F238E27FC236}">
                    <a16:creationId xmlns:a16="http://schemas.microsoft.com/office/drawing/2014/main" id="{15B4633F-D110-316A-94FC-72A25A9AEF41}"/>
                  </a:ext>
                </a:extLst>
              </p:cNvPr>
              <p:cNvSpPr/>
              <p:nvPr/>
            </p:nvSpPr>
            <p:spPr>
              <a:xfrm>
                <a:off x="3883261" y="4194842"/>
                <a:ext cx="50339" cy="25022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1860" extrusionOk="0">
                    <a:moveTo>
                      <a:pt x="1833" y="0"/>
                    </a:moveTo>
                    <a:cubicBezTo>
                      <a:pt x="1540" y="0"/>
                      <a:pt x="1236" y="57"/>
                      <a:pt x="924" y="170"/>
                    </a:cubicBezTo>
                    <a:cubicBezTo>
                      <a:pt x="574" y="313"/>
                      <a:pt x="271" y="536"/>
                      <a:pt x="1" y="807"/>
                    </a:cubicBezTo>
                    <a:cubicBezTo>
                      <a:pt x="239" y="1221"/>
                      <a:pt x="605" y="1491"/>
                      <a:pt x="1051" y="1682"/>
                    </a:cubicBezTo>
                    <a:cubicBezTo>
                      <a:pt x="1338" y="1810"/>
                      <a:pt x="1638" y="1859"/>
                      <a:pt x="1939" y="1859"/>
                    </a:cubicBezTo>
                    <a:cubicBezTo>
                      <a:pt x="2089" y="1859"/>
                      <a:pt x="2240" y="1847"/>
                      <a:pt x="2388" y="1826"/>
                    </a:cubicBezTo>
                    <a:cubicBezTo>
                      <a:pt x="2945" y="1730"/>
                      <a:pt x="3423" y="1491"/>
                      <a:pt x="3741" y="1014"/>
                    </a:cubicBezTo>
                    <a:cubicBezTo>
                      <a:pt x="3646" y="886"/>
                      <a:pt x="3550" y="759"/>
                      <a:pt x="3423" y="648"/>
                    </a:cubicBezTo>
                    <a:cubicBezTo>
                      <a:pt x="2939" y="216"/>
                      <a:pt x="2406" y="0"/>
                      <a:pt x="18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7" name="Google Shape;2059;p44">
                <a:extLst>
                  <a:ext uri="{FF2B5EF4-FFF2-40B4-BE49-F238E27FC236}">
                    <a16:creationId xmlns:a16="http://schemas.microsoft.com/office/drawing/2014/main" id="{1D61304A-BA0C-2B3D-BFA0-2F121F636836}"/>
                  </a:ext>
                </a:extLst>
              </p:cNvPr>
              <p:cNvSpPr/>
              <p:nvPr/>
            </p:nvSpPr>
            <p:spPr>
              <a:xfrm>
                <a:off x="3711088" y="4347319"/>
                <a:ext cx="100019" cy="6193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4604" extrusionOk="0">
                    <a:moveTo>
                      <a:pt x="446" y="0"/>
                    </a:moveTo>
                    <a:cubicBezTo>
                      <a:pt x="297" y="0"/>
                      <a:pt x="149" y="12"/>
                      <a:pt x="1" y="42"/>
                    </a:cubicBezTo>
                    <a:cubicBezTo>
                      <a:pt x="65" y="58"/>
                      <a:pt x="128" y="106"/>
                      <a:pt x="192" y="122"/>
                    </a:cubicBezTo>
                    <a:cubicBezTo>
                      <a:pt x="813" y="233"/>
                      <a:pt x="1386" y="456"/>
                      <a:pt x="1975" y="663"/>
                    </a:cubicBezTo>
                    <a:cubicBezTo>
                      <a:pt x="2213" y="742"/>
                      <a:pt x="2468" y="854"/>
                      <a:pt x="2707" y="965"/>
                    </a:cubicBezTo>
                    <a:cubicBezTo>
                      <a:pt x="3710" y="1443"/>
                      <a:pt x="4617" y="2095"/>
                      <a:pt x="5445" y="2828"/>
                    </a:cubicBezTo>
                    <a:cubicBezTo>
                      <a:pt x="5970" y="3289"/>
                      <a:pt x="6447" y="3799"/>
                      <a:pt x="6861" y="4356"/>
                    </a:cubicBezTo>
                    <a:cubicBezTo>
                      <a:pt x="6909" y="4435"/>
                      <a:pt x="6973" y="4499"/>
                      <a:pt x="7036" y="4547"/>
                    </a:cubicBezTo>
                    <a:cubicBezTo>
                      <a:pt x="7090" y="4582"/>
                      <a:pt x="7144" y="4603"/>
                      <a:pt x="7197" y="4603"/>
                    </a:cubicBezTo>
                    <a:cubicBezTo>
                      <a:pt x="7239" y="4603"/>
                      <a:pt x="7281" y="4590"/>
                      <a:pt x="7323" y="4563"/>
                    </a:cubicBezTo>
                    <a:cubicBezTo>
                      <a:pt x="7403" y="4515"/>
                      <a:pt x="7434" y="4403"/>
                      <a:pt x="7403" y="4292"/>
                    </a:cubicBezTo>
                    <a:cubicBezTo>
                      <a:pt x="7371" y="4196"/>
                      <a:pt x="7307" y="4101"/>
                      <a:pt x="7243" y="4005"/>
                    </a:cubicBezTo>
                    <a:cubicBezTo>
                      <a:pt x="6989" y="3703"/>
                      <a:pt x="6734" y="3401"/>
                      <a:pt x="6495" y="3098"/>
                    </a:cubicBezTo>
                    <a:cubicBezTo>
                      <a:pt x="6145" y="2637"/>
                      <a:pt x="5699" y="2255"/>
                      <a:pt x="5254" y="1904"/>
                    </a:cubicBezTo>
                    <a:cubicBezTo>
                      <a:pt x="4919" y="1634"/>
                      <a:pt x="4569" y="1411"/>
                      <a:pt x="4219" y="1188"/>
                    </a:cubicBezTo>
                    <a:cubicBezTo>
                      <a:pt x="3726" y="870"/>
                      <a:pt x="3216" y="615"/>
                      <a:pt x="2659" y="424"/>
                    </a:cubicBezTo>
                    <a:cubicBezTo>
                      <a:pt x="2102" y="233"/>
                      <a:pt x="1545" y="122"/>
                      <a:pt x="972" y="42"/>
                    </a:cubicBezTo>
                    <a:cubicBezTo>
                      <a:pt x="793" y="16"/>
                      <a:pt x="619" y="0"/>
                      <a:pt x="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8" name="Google Shape;2060;p44">
                <a:extLst>
                  <a:ext uri="{FF2B5EF4-FFF2-40B4-BE49-F238E27FC236}">
                    <a16:creationId xmlns:a16="http://schemas.microsoft.com/office/drawing/2014/main" id="{8C1179B5-DD45-3666-3467-A58502325D3C}"/>
                  </a:ext>
                </a:extLst>
              </p:cNvPr>
              <p:cNvSpPr/>
              <p:nvPr/>
            </p:nvSpPr>
            <p:spPr>
              <a:xfrm>
                <a:off x="3703810" y="4328485"/>
                <a:ext cx="70679" cy="19506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1450" extrusionOk="0">
                    <a:moveTo>
                      <a:pt x="1687" y="0"/>
                    </a:moveTo>
                    <a:cubicBezTo>
                      <a:pt x="1386" y="0"/>
                      <a:pt x="1081" y="16"/>
                      <a:pt x="781" y="25"/>
                    </a:cubicBezTo>
                    <a:cubicBezTo>
                      <a:pt x="510" y="25"/>
                      <a:pt x="239" y="73"/>
                      <a:pt x="1" y="248"/>
                    </a:cubicBezTo>
                    <a:cubicBezTo>
                      <a:pt x="86" y="248"/>
                      <a:pt x="178" y="241"/>
                      <a:pt x="267" y="241"/>
                    </a:cubicBezTo>
                    <a:cubicBezTo>
                      <a:pt x="312" y="241"/>
                      <a:pt x="356" y="243"/>
                      <a:pt x="399" y="248"/>
                    </a:cubicBezTo>
                    <a:cubicBezTo>
                      <a:pt x="484" y="251"/>
                      <a:pt x="568" y="252"/>
                      <a:pt x="652" y="252"/>
                    </a:cubicBezTo>
                    <a:cubicBezTo>
                      <a:pt x="820" y="252"/>
                      <a:pt x="988" y="248"/>
                      <a:pt x="1155" y="248"/>
                    </a:cubicBezTo>
                    <a:cubicBezTo>
                      <a:pt x="1405" y="248"/>
                      <a:pt x="1656" y="256"/>
                      <a:pt x="1911" y="296"/>
                    </a:cubicBezTo>
                    <a:cubicBezTo>
                      <a:pt x="2341" y="376"/>
                      <a:pt x="2754" y="439"/>
                      <a:pt x="3168" y="535"/>
                    </a:cubicBezTo>
                    <a:cubicBezTo>
                      <a:pt x="3694" y="678"/>
                      <a:pt x="4155" y="917"/>
                      <a:pt x="4585" y="1219"/>
                    </a:cubicBezTo>
                    <a:cubicBezTo>
                      <a:pt x="4680" y="1299"/>
                      <a:pt x="4776" y="1362"/>
                      <a:pt x="4871" y="1410"/>
                    </a:cubicBezTo>
                    <a:cubicBezTo>
                      <a:pt x="4918" y="1437"/>
                      <a:pt x="4970" y="1449"/>
                      <a:pt x="5020" y="1449"/>
                    </a:cubicBezTo>
                    <a:cubicBezTo>
                      <a:pt x="5089" y="1449"/>
                      <a:pt x="5153" y="1425"/>
                      <a:pt x="5190" y="1378"/>
                    </a:cubicBezTo>
                    <a:cubicBezTo>
                      <a:pt x="5253" y="1283"/>
                      <a:pt x="5253" y="1156"/>
                      <a:pt x="5174" y="1060"/>
                    </a:cubicBezTo>
                    <a:cubicBezTo>
                      <a:pt x="5110" y="980"/>
                      <a:pt x="5031" y="917"/>
                      <a:pt x="4951" y="853"/>
                    </a:cubicBezTo>
                    <a:cubicBezTo>
                      <a:pt x="4696" y="678"/>
                      <a:pt x="4410" y="567"/>
                      <a:pt x="4139" y="455"/>
                    </a:cubicBezTo>
                    <a:cubicBezTo>
                      <a:pt x="3534" y="200"/>
                      <a:pt x="2898" y="89"/>
                      <a:pt x="2261" y="25"/>
                    </a:cubicBezTo>
                    <a:cubicBezTo>
                      <a:pt x="2074" y="7"/>
                      <a:pt x="1881" y="0"/>
                      <a:pt x="1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29" name="Google Shape;2061;p44">
                <a:extLst>
                  <a:ext uri="{FF2B5EF4-FFF2-40B4-BE49-F238E27FC236}">
                    <a16:creationId xmlns:a16="http://schemas.microsoft.com/office/drawing/2014/main" id="{D21DB038-C199-05E0-F0F7-1733F1A958A0}"/>
                  </a:ext>
                </a:extLst>
              </p:cNvPr>
              <p:cNvSpPr/>
              <p:nvPr/>
            </p:nvSpPr>
            <p:spPr>
              <a:xfrm>
                <a:off x="4123318" y="4248479"/>
                <a:ext cx="10291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993" extrusionOk="0">
                    <a:moveTo>
                      <a:pt x="616" y="1"/>
                    </a:moveTo>
                    <a:cubicBezTo>
                      <a:pt x="554" y="1"/>
                      <a:pt x="473" y="59"/>
                      <a:pt x="430" y="131"/>
                    </a:cubicBezTo>
                    <a:cubicBezTo>
                      <a:pt x="414" y="163"/>
                      <a:pt x="398" y="194"/>
                      <a:pt x="382" y="226"/>
                    </a:cubicBezTo>
                    <a:cubicBezTo>
                      <a:pt x="271" y="688"/>
                      <a:pt x="143" y="1149"/>
                      <a:pt x="16" y="1595"/>
                    </a:cubicBezTo>
                    <a:cubicBezTo>
                      <a:pt x="16" y="1659"/>
                      <a:pt x="0" y="1706"/>
                      <a:pt x="0" y="1754"/>
                    </a:cubicBezTo>
                    <a:cubicBezTo>
                      <a:pt x="0" y="1882"/>
                      <a:pt x="48" y="1977"/>
                      <a:pt x="127" y="1993"/>
                    </a:cubicBezTo>
                    <a:cubicBezTo>
                      <a:pt x="207" y="1993"/>
                      <a:pt x="318" y="1929"/>
                      <a:pt x="350" y="1818"/>
                    </a:cubicBezTo>
                    <a:cubicBezTo>
                      <a:pt x="366" y="1802"/>
                      <a:pt x="366" y="1770"/>
                      <a:pt x="382" y="1754"/>
                    </a:cubicBezTo>
                    <a:cubicBezTo>
                      <a:pt x="493" y="1293"/>
                      <a:pt x="605" y="847"/>
                      <a:pt x="732" y="401"/>
                    </a:cubicBezTo>
                    <a:cubicBezTo>
                      <a:pt x="748" y="354"/>
                      <a:pt x="748" y="290"/>
                      <a:pt x="764" y="258"/>
                    </a:cubicBezTo>
                    <a:cubicBezTo>
                      <a:pt x="764" y="115"/>
                      <a:pt x="716" y="19"/>
                      <a:pt x="637" y="3"/>
                    </a:cubicBezTo>
                    <a:cubicBezTo>
                      <a:pt x="630" y="2"/>
                      <a:pt x="62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0" name="Google Shape;2062;p44">
                <a:extLst>
                  <a:ext uri="{FF2B5EF4-FFF2-40B4-BE49-F238E27FC236}">
                    <a16:creationId xmlns:a16="http://schemas.microsoft.com/office/drawing/2014/main" id="{4037914E-2B7C-0F10-6218-0F87B590E82D}"/>
                  </a:ext>
                </a:extLst>
              </p:cNvPr>
              <p:cNvSpPr/>
              <p:nvPr/>
            </p:nvSpPr>
            <p:spPr>
              <a:xfrm>
                <a:off x="4086699" y="4533321"/>
                <a:ext cx="646" cy="444"/>
              </a:xfrm>
              <a:custGeom>
                <a:avLst/>
                <a:gdLst/>
                <a:ahLst/>
                <a:cxnLst/>
                <a:rect l="l" t="t" r="r" b="b"/>
                <a:pathLst>
                  <a:path w="48" h="33" extrusionOk="0">
                    <a:moveTo>
                      <a:pt x="32" y="1"/>
                    </a:moveTo>
                    <a:cubicBezTo>
                      <a:pt x="16" y="16"/>
                      <a:pt x="0" y="16"/>
                      <a:pt x="0" y="32"/>
                    </a:cubicBezTo>
                    <a:lnTo>
                      <a:pt x="48" y="32"/>
                    </a:lnTo>
                    <a:cubicBezTo>
                      <a:pt x="32" y="16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1" name="Google Shape;2063;p44">
                <a:extLst>
                  <a:ext uri="{FF2B5EF4-FFF2-40B4-BE49-F238E27FC236}">
                    <a16:creationId xmlns:a16="http://schemas.microsoft.com/office/drawing/2014/main" id="{4B804EDA-F271-A256-4F27-A358BA44D83B}"/>
                  </a:ext>
                </a:extLst>
              </p:cNvPr>
              <p:cNvSpPr/>
              <p:nvPr/>
            </p:nvSpPr>
            <p:spPr>
              <a:xfrm>
                <a:off x="4277491" y="4148294"/>
                <a:ext cx="1090" cy="874"/>
              </a:xfrm>
              <a:custGeom>
                <a:avLst/>
                <a:gdLst/>
                <a:ahLst/>
                <a:cxnLst/>
                <a:rect l="l" t="t" r="r" b="b"/>
                <a:pathLst>
                  <a:path w="81" h="65" extrusionOk="0">
                    <a:moveTo>
                      <a:pt x="1" y="1"/>
                    </a:moveTo>
                    <a:cubicBezTo>
                      <a:pt x="1" y="17"/>
                      <a:pt x="16" y="33"/>
                      <a:pt x="48" y="49"/>
                    </a:cubicBezTo>
                    <a:cubicBezTo>
                      <a:pt x="32" y="33"/>
                      <a:pt x="16" y="1"/>
                      <a:pt x="1" y="1"/>
                    </a:cubicBezTo>
                    <a:close/>
                    <a:moveTo>
                      <a:pt x="64" y="49"/>
                    </a:moveTo>
                    <a:cubicBezTo>
                      <a:pt x="64" y="65"/>
                      <a:pt x="80" y="65"/>
                      <a:pt x="80" y="65"/>
                    </a:cubicBezTo>
                    <a:cubicBezTo>
                      <a:pt x="80" y="65"/>
                      <a:pt x="80" y="49"/>
                      <a:pt x="80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2" name="Google Shape;2064;p44">
                <a:extLst>
                  <a:ext uri="{FF2B5EF4-FFF2-40B4-BE49-F238E27FC236}">
                    <a16:creationId xmlns:a16="http://schemas.microsoft.com/office/drawing/2014/main" id="{1D4D4308-99E0-7E99-4429-4D8AF13D6320}"/>
                  </a:ext>
                </a:extLst>
              </p:cNvPr>
              <p:cNvSpPr/>
              <p:nvPr/>
            </p:nvSpPr>
            <p:spPr>
              <a:xfrm>
                <a:off x="4086699" y="4533321"/>
                <a:ext cx="646" cy="444"/>
              </a:xfrm>
              <a:custGeom>
                <a:avLst/>
                <a:gdLst/>
                <a:ahLst/>
                <a:cxnLst/>
                <a:rect l="l" t="t" r="r" b="b"/>
                <a:pathLst>
                  <a:path w="48" h="33" extrusionOk="0">
                    <a:moveTo>
                      <a:pt x="32" y="1"/>
                    </a:moveTo>
                    <a:cubicBezTo>
                      <a:pt x="16" y="16"/>
                      <a:pt x="0" y="16"/>
                      <a:pt x="0" y="32"/>
                    </a:cubicBezTo>
                    <a:lnTo>
                      <a:pt x="48" y="32"/>
                    </a:lnTo>
                    <a:cubicBezTo>
                      <a:pt x="32" y="16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3" name="Google Shape;2065;p44">
                <a:extLst>
                  <a:ext uri="{FF2B5EF4-FFF2-40B4-BE49-F238E27FC236}">
                    <a16:creationId xmlns:a16="http://schemas.microsoft.com/office/drawing/2014/main" id="{6FD65C63-E2D3-D2F8-6BF1-310D9F4467EE}"/>
                  </a:ext>
                </a:extLst>
              </p:cNvPr>
              <p:cNvSpPr/>
              <p:nvPr/>
            </p:nvSpPr>
            <p:spPr>
              <a:xfrm>
                <a:off x="4026308" y="4641888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4" name="Google Shape;2066;p44">
                <a:extLst>
                  <a:ext uri="{FF2B5EF4-FFF2-40B4-BE49-F238E27FC236}">
                    <a16:creationId xmlns:a16="http://schemas.microsoft.com/office/drawing/2014/main" id="{372C68AC-C112-3B2B-14CC-455EA248F045}"/>
                  </a:ext>
                </a:extLst>
              </p:cNvPr>
              <p:cNvSpPr/>
              <p:nvPr/>
            </p:nvSpPr>
            <p:spPr>
              <a:xfrm>
                <a:off x="4238302" y="4072768"/>
                <a:ext cx="54187" cy="40734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028" extrusionOk="0">
                    <a:moveTo>
                      <a:pt x="1264" y="0"/>
                    </a:moveTo>
                    <a:cubicBezTo>
                      <a:pt x="803" y="0"/>
                      <a:pt x="396" y="139"/>
                      <a:pt x="96" y="601"/>
                    </a:cubicBezTo>
                    <a:cubicBezTo>
                      <a:pt x="80" y="633"/>
                      <a:pt x="48" y="649"/>
                      <a:pt x="33" y="681"/>
                    </a:cubicBezTo>
                    <a:cubicBezTo>
                      <a:pt x="33" y="696"/>
                      <a:pt x="33" y="712"/>
                      <a:pt x="33" y="728"/>
                    </a:cubicBezTo>
                    <a:cubicBezTo>
                      <a:pt x="33" y="792"/>
                      <a:pt x="33" y="856"/>
                      <a:pt x="33" y="903"/>
                    </a:cubicBezTo>
                    <a:cubicBezTo>
                      <a:pt x="1" y="1174"/>
                      <a:pt x="80" y="1413"/>
                      <a:pt x="192" y="1636"/>
                    </a:cubicBezTo>
                    <a:cubicBezTo>
                      <a:pt x="367" y="1954"/>
                      <a:pt x="637" y="2193"/>
                      <a:pt x="908" y="2400"/>
                    </a:cubicBezTo>
                    <a:cubicBezTo>
                      <a:pt x="1385" y="2766"/>
                      <a:pt x="1927" y="2941"/>
                      <a:pt x="2516" y="3020"/>
                    </a:cubicBezTo>
                    <a:cubicBezTo>
                      <a:pt x="2566" y="3025"/>
                      <a:pt x="2616" y="3027"/>
                      <a:pt x="2666" y="3027"/>
                    </a:cubicBezTo>
                    <a:cubicBezTo>
                      <a:pt x="2965" y="3027"/>
                      <a:pt x="3259" y="2945"/>
                      <a:pt x="3518" y="2782"/>
                    </a:cubicBezTo>
                    <a:cubicBezTo>
                      <a:pt x="3821" y="2607"/>
                      <a:pt x="4028" y="2193"/>
                      <a:pt x="3948" y="1874"/>
                    </a:cubicBezTo>
                    <a:cubicBezTo>
                      <a:pt x="3869" y="1556"/>
                      <a:pt x="3741" y="1238"/>
                      <a:pt x="3487" y="983"/>
                    </a:cubicBezTo>
                    <a:cubicBezTo>
                      <a:pt x="3136" y="633"/>
                      <a:pt x="2738" y="362"/>
                      <a:pt x="2261" y="187"/>
                    </a:cubicBezTo>
                    <a:cubicBezTo>
                      <a:pt x="2213" y="171"/>
                      <a:pt x="2150" y="171"/>
                      <a:pt x="2086" y="139"/>
                    </a:cubicBezTo>
                    <a:cubicBezTo>
                      <a:pt x="2054" y="123"/>
                      <a:pt x="2022" y="108"/>
                      <a:pt x="1990" y="76"/>
                    </a:cubicBezTo>
                    <a:cubicBezTo>
                      <a:pt x="1879" y="60"/>
                      <a:pt x="1768" y="44"/>
                      <a:pt x="1656" y="28"/>
                    </a:cubicBezTo>
                    <a:cubicBezTo>
                      <a:pt x="1522" y="11"/>
                      <a:pt x="1391" y="0"/>
                      <a:pt x="1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5" name="Google Shape;2067;p44">
                <a:extLst>
                  <a:ext uri="{FF2B5EF4-FFF2-40B4-BE49-F238E27FC236}">
                    <a16:creationId xmlns:a16="http://schemas.microsoft.com/office/drawing/2014/main" id="{AC86B514-CC18-46E7-BEF6-714D976DAAA1}"/>
                  </a:ext>
                </a:extLst>
              </p:cNvPr>
              <p:cNvSpPr/>
              <p:nvPr/>
            </p:nvSpPr>
            <p:spPr>
              <a:xfrm>
                <a:off x="4026308" y="4641888"/>
                <a:ext cx="229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0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6" name="Google Shape;2068;p44">
                <a:extLst>
                  <a:ext uri="{FF2B5EF4-FFF2-40B4-BE49-F238E27FC236}">
                    <a16:creationId xmlns:a16="http://schemas.microsoft.com/office/drawing/2014/main" id="{6FE9931E-530E-82D2-A624-46138E8BA7E3}"/>
                  </a:ext>
                </a:extLst>
              </p:cNvPr>
              <p:cNvSpPr/>
              <p:nvPr/>
            </p:nvSpPr>
            <p:spPr>
              <a:xfrm>
                <a:off x="3734228" y="4108553"/>
                <a:ext cx="100436" cy="100638"/>
              </a:xfrm>
              <a:custGeom>
                <a:avLst/>
                <a:gdLst/>
                <a:ahLst/>
                <a:cxnLst/>
                <a:rect l="l" t="t" r="r" b="b"/>
                <a:pathLst>
                  <a:path w="7466" h="7481" extrusionOk="0">
                    <a:moveTo>
                      <a:pt x="3425" y="0"/>
                    </a:moveTo>
                    <a:cubicBezTo>
                      <a:pt x="3167" y="0"/>
                      <a:pt x="2901" y="25"/>
                      <a:pt x="2626" y="74"/>
                    </a:cubicBezTo>
                    <a:cubicBezTo>
                      <a:pt x="2133" y="169"/>
                      <a:pt x="1671" y="345"/>
                      <a:pt x="1289" y="663"/>
                    </a:cubicBezTo>
                    <a:cubicBezTo>
                      <a:pt x="1273" y="679"/>
                      <a:pt x="1242" y="679"/>
                      <a:pt x="1226" y="695"/>
                    </a:cubicBezTo>
                    <a:lnTo>
                      <a:pt x="1162" y="742"/>
                    </a:lnTo>
                    <a:cubicBezTo>
                      <a:pt x="812" y="981"/>
                      <a:pt x="716" y="1077"/>
                      <a:pt x="573" y="1331"/>
                    </a:cubicBezTo>
                    <a:cubicBezTo>
                      <a:pt x="732" y="1427"/>
                      <a:pt x="907" y="1506"/>
                      <a:pt x="1066" y="1602"/>
                    </a:cubicBezTo>
                    <a:cubicBezTo>
                      <a:pt x="1210" y="1809"/>
                      <a:pt x="1369" y="2016"/>
                      <a:pt x="1448" y="2255"/>
                    </a:cubicBezTo>
                    <a:cubicBezTo>
                      <a:pt x="1560" y="2621"/>
                      <a:pt x="1624" y="2987"/>
                      <a:pt x="1560" y="3369"/>
                    </a:cubicBezTo>
                    <a:cubicBezTo>
                      <a:pt x="1528" y="3592"/>
                      <a:pt x="1496" y="3799"/>
                      <a:pt x="1448" y="4006"/>
                    </a:cubicBezTo>
                    <a:cubicBezTo>
                      <a:pt x="1385" y="4133"/>
                      <a:pt x="1321" y="4276"/>
                      <a:pt x="1257" y="4403"/>
                    </a:cubicBezTo>
                    <a:cubicBezTo>
                      <a:pt x="987" y="4881"/>
                      <a:pt x="621" y="5231"/>
                      <a:pt x="48" y="5247"/>
                    </a:cubicBezTo>
                    <a:cubicBezTo>
                      <a:pt x="32" y="5247"/>
                      <a:pt x="32" y="5263"/>
                      <a:pt x="16" y="5263"/>
                    </a:cubicBezTo>
                    <a:cubicBezTo>
                      <a:pt x="0" y="5327"/>
                      <a:pt x="32" y="5390"/>
                      <a:pt x="64" y="5438"/>
                    </a:cubicBezTo>
                    <a:cubicBezTo>
                      <a:pt x="698" y="6706"/>
                      <a:pt x="2000" y="7481"/>
                      <a:pt x="3379" y="7481"/>
                    </a:cubicBezTo>
                    <a:cubicBezTo>
                      <a:pt x="3663" y="7481"/>
                      <a:pt x="3949" y="7448"/>
                      <a:pt x="4234" y="7380"/>
                    </a:cubicBezTo>
                    <a:cubicBezTo>
                      <a:pt x="6240" y="6918"/>
                      <a:pt x="7465" y="4976"/>
                      <a:pt x="7051" y="2955"/>
                    </a:cubicBezTo>
                    <a:cubicBezTo>
                      <a:pt x="6940" y="2430"/>
                      <a:pt x="6733" y="1920"/>
                      <a:pt x="6383" y="1506"/>
                    </a:cubicBezTo>
                    <a:cubicBezTo>
                      <a:pt x="6367" y="1491"/>
                      <a:pt x="6383" y="1475"/>
                      <a:pt x="6367" y="1475"/>
                    </a:cubicBezTo>
                    <a:cubicBezTo>
                      <a:pt x="5572" y="498"/>
                      <a:pt x="4586" y="0"/>
                      <a:pt x="3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7" name="Google Shape;2069;p44">
                <a:extLst>
                  <a:ext uri="{FF2B5EF4-FFF2-40B4-BE49-F238E27FC236}">
                    <a16:creationId xmlns:a16="http://schemas.microsoft.com/office/drawing/2014/main" id="{4764C458-249B-F866-0534-A6673745743B}"/>
                  </a:ext>
                </a:extLst>
              </p:cNvPr>
              <p:cNvSpPr/>
              <p:nvPr/>
            </p:nvSpPr>
            <p:spPr>
              <a:xfrm>
                <a:off x="3749847" y="4117890"/>
                <a:ext cx="874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65" h="49" extrusionOk="0">
                    <a:moveTo>
                      <a:pt x="65" y="1"/>
                    </a:moveTo>
                    <a:lnTo>
                      <a:pt x="65" y="1"/>
                    </a:lnTo>
                    <a:cubicBezTo>
                      <a:pt x="33" y="17"/>
                      <a:pt x="17" y="33"/>
                      <a:pt x="1" y="48"/>
                    </a:cubicBez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8" name="Google Shape;2070;p44">
                <a:extLst>
                  <a:ext uri="{FF2B5EF4-FFF2-40B4-BE49-F238E27FC236}">
                    <a16:creationId xmlns:a16="http://schemas.microsoft.com/office/drawing/2014/main" id="{47216B4E-E05D-E21B-5E98-65C9D45E3F55}"/>
                  </a:ext>
                </a:extLst>
              </p:cNvPr>
              <p:cNvSpPr/>
              <p:nvPr/>
            </p:nvSpPr>
            <p:spPr>
              <a:xfrm>
                <a:off x="3749847" y="4117890"/>
                <a:ext cx="874" cy="659"/>
              </a:xfrm>
              <a:custGeom>
                <a:avLst/>
                <a:gdLst/>
                <a:ahLst/>
                <a:cxnLst/>
                <a:rect l="l" t="t" r="r" b="b"/>
                <a:pathLst>
                  <a:path w="65" h="49" extrusionOk="0">
                    <a:moveTo>
                      <a:pt x="65" y="1"/>
                    </a:moveTo>
                    <a:cubicBezTo>
                      <a:pt x="33" y="1"/>
                      <a:pt x="1" y="17"/>
                      <a:pt x="1" y="48"/>
                    </a:cubicBez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39" name="Google Shape;2071;p44">
                <a:extLst>
                  <a:ext uri="{FF2B5EF4-FFF2-40B4-BE49-F238E27FC236}">
                    <a16:creationId xmlns:a16="http://schemas.microsoft.com/office/drawing/2014/main" id="{27D92360-B6E1-CFF9-E9D7-13B0E9E16515}"/>
                  </a:ext>
                </a:extLst>
              </p:cNvPr>
              <p:cNvSpPr/>
              <p:nvPr/>
            </p:nvSpPr>
            <p:spPr>
              <a:xfrm>
                <a:off x="3983258" y="4134975"/>
                <a:ext cx="96158" cy="10077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7491" extrusionOk="0">
                    <a:moveTo>
                      <a:pt x="3977" y="0"/>
                    </a:moveTo>
                    <a:cubicBezTo>
                      <a:pt x="3740" y="0"/>
                      <a:pt x="3497" y="23"/>
                      <a:pt x="3248" y="68"/>
                    </a:cubicBezTo>
                    <a:cubicBezTo>
                      <a:pt x="2532" y="211"/>
                      <a:pt x="1879" y="513"/>
                      <a:pt x="1370" y="1055"/>
                    </a:cubicBezTo>
                    <a:cubicBezTo>
                      <a:pt x="1322" y="1055"/>
                      <a:pt x="1306" y="1071"/>
                      <a:pt x="1290" y="1118"/>
                    </a:cubicBezTo>
                    <a:cubicBezTo>
                      <a:pt x="1274" y="1134"/>
                      <a:pt x="1243" y="1150"/>
                      <a:pt x="1227" y="1166"/>
                    </a:cubicBezTo>
                    <a:cubicBezTo>
                      <a:pt x="351" y="2137"/>
                      <a:pt x="1" y="3267"/>
                      <a:pt x="288" y="4556"/>
                    </a:cubicBezTo>
                    <a:cubicBezTo>
                      <a:pt x="723" y="6483"/>
                      <a:pt x="2414" y="7490"/>
                      <a:pt x="3933" y="7490"/>
                    </a:cubicBezTo>
                    <a:cubicBezTo>
                      <a:pt x="4133" y="7490"/>
                      <a:pt x="4331" y="7473"/>
                      <a:pt x="4522" y="7438"/>
                    </a:cubicBezTo>
                    <a:cubicBezTo>
                      <a:pt x="5524" y="7262"/>
                      <a:pt x="6320" y="6785"/>
                      <a:pt x="6941" y="5989"/>
                    </a:cubicBezTo>
                    <a:cubicBezTo>
                      <a:pt x="6989" y="5941"/>
                      <a:pt x="7037" y="5878"/>
                      <a:pt x="7037" y="5782"/>
                    </a:cubicBezTo>
                    <a:cubicBezTo>
                      <a:pt x="6479" y="5687"/>
                      <a:pt x="6161" y="5321"/>
                      <a:pt x="5970" y="4827"/>
                    </a:cubicBezTo>
                    <a:cubicBezTo>
                      <a:pt x="5922" y="4732"/>
                      <a:pt x="5890" y="4636"/>
                      <a:pt x="5859" y="4541"/>
                    </a:cubicBezTo>
                    <a:cubicBezTo>
                      <a:pt x="5875" y="4429"/>
                      <a:pt x="5827" y="4318"/>
                      <a:pt x="5811" y="4206"/>
                    </a:cubicBezTo>
                    <a:cubicBezTo>
                      <a:pt x="5747" y="3315"/>
                      <a:pt x="5922" y="2535"/>
                      <a:pt x="6686" y="1962"/>
                    </a:cubicBezTo>
                    <a:cubicBezTo>
                      <a:pt x="6830" y="1914"/>
                      <a:pt x="6989" y="1866"/>
                      <a:pt x="7148" y="1819"/>
                    </a:cubicBezTo>
                    <a:cubicBezTo>
                      <a:pt x="6973" y="1516"/>
                      <a:pt x="6782" y="1262"/>
                      <a:pt x="6527" y="1055"/>
                    </a:cubicBezTo>
                    <a:cubicBezTo>
                      <a:pt x="6511" y="1039"/>
                      <a:pt x="6511" y="1007"/>
                      <a:pt x="6495" y="991"/>
                    </a:cubicBezTo>
                    <a:cubicBezTo>
                      <a:pt x="5747" y="344"/>
                      <a:pt x="4907" y="0"/>
                      <a:pt x="3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40" name="Google Shape;2072;p44">
                <a:extLst>
                  <a:ext uri="{FF2B5EF4-FFF2-40B4-BE49-F238E27FC236}">
                    <a16:creationId xmlns:a16="http://schemas.microsoft.com/office/drawing/2014/main" id="{C72A0EA2-532F-1870-9FC5-3096B70A9BD7}"/>
                  </a:ext>
                </a:extLst>
              </p:cNvPr>
              <p:cNvSpPr/>
              <p:nvPr/>
            </p:nvSpPr>
            <p:spPr>
              <a:xfrm>
                <a:off x="4277491" y="4148294"/>
                <a:ext cx="1090" cy="874"/>
              </a:xfrm>
              <a:custGeom>
                <a:avLst/>
                <a:gdLst/>
                <a:ahLst/>
                <a:cxnLst/>
                <a:rect l="l" t="t" r="r" b="b"/>
                <a:pathLst>
                  <a:path w="81" h="65" extrusionOk="0">
                    <a:moveTo>
                      <a:pt x="1" y="1"/>
                    </a:moveTo>
                    <a:cubicBezTo>
                      <a:pt x="1" y="17"/>
                      <a:pt x="16" y="33"/>
                      <a:pt x="48" y="49"/>
                    </a:cubicBezTo>
                    <a:lnTo>
                      <a:pt x="64" y="49"/>
                    </a:lnTo>
                    <a:cubicBezTo>
                      <a:pt x="64" y="65"/>
                      <a:pt x="80" y="65"/>
                      <a:pt x="80" y="65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33"/>
                      <a:pt x="64" y="33"/>
                    </a:cubicBezTo>
                    <a:cubicBezTo>
                      <a:pt x="48" y="17"/>
                      <a:pt x="32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041" name="Google Shape;2122;p44">
            <a:extLst>
              <a:ext uri="{FF2B5EF4-FFF2-40B4-BE49-F238E27FC236}">
                <a16:creationId xmlns:a16="http://schemas.microsoft.com/office/drawing/2014/main" id="{82093541-F7F5-A7E3-23FA-3DBAE0D4B099}"/>
              </a:ext>
            </a:extLst>
          </p:cNvPr>
          <p:cNvGrpSpPr/>
          <p:nvPr/>
        </p:nvGrpSpPr>
        <p:grpSpPr>
          <a:xfrm>
            <a:off x="7845246" y="2931420"/>
            <a:ext cx="508178" cy="658154"/>
            <a:chOff x="4300663" y="1112875"/>
            <a:chExt cx="793900" cy="1028200"/>
          </a:xfrm>
        </p:grpSpPr>
        <p:grpSp>
          <p:nvGrpSpPr>
            <p:cNvPr id="1042" name="Google Shape;2123;p44">
              <a:extLst>
                <a:ext uri="{FF2B5EF4-FFF2-40B4-BE49-F238E27FC236}">
                  <a16:creationId xmlns:a16="http://schemas.microsoft.com/office/drawing/2014/main" id="{7EBCD8A1-E2C7-4927-C43B-4DD03D105F35}"/>
                </a:ext>
              </a:extLst>
            </p:cNvPr>
            <p:cNvGrpSpPr/>
            <p:nvPr/>
          </p:nvGrpSpPr>
          <p:grpSpPr>
            <a:xfrm>
              <a:off x="4300663" y="1112950"/>
              <a:ext cx="793900" cy="1028050"/>
              <a:chOff x="5757975" y="1112950"/>
              <a:chExt cx="793900" cy="1028050"/>
            </a:xfrm>
          </p:grpSpPr>
          <p:sp>
            <p:nvSpPr>
              <p:cNvPr id="1100" name="Google Shape;2124;p44">
                <a:extLst>
                  <a:ext uri="{FF2B5EF4-FFF2-40B4-BE49-F238E27FC236}">
                    <a16:creationId xmlns:a16="http://schemas.microsoft.com/office/drawing/2014/main" id="{8C01D9DA-A61F-8990-6DAE-15EE928E5680}"/>
                  </a:ext>
                </a:extLst>
              </p:cNvPr>
              <p:cNvSpPr/>
              <p:nvPr/>
            </p:nvSpPr>
            <p:spPr>
              <a:xfrm>
                <a:off x="5757975" y="1112950"/>
                <a:ext cx="763325" cy="1028050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41122" extrusionOk="0">
                    <a:moveTo>
                      <a:pt x="7851" y="8709"/>
                    </a:moveTo>
                    <a:lnTo>
                      <a:pt x="7851" y="8709"/>
                    </a:lnTo>
                    <a:cubicBezTo>
                      <a:pt x="7864" y="8736"/>
                      <a:pt x="7877" y="8775"/>
                      <a:pt x="7890" y="8802"/>
                    </a:cubicBezTo>
                    <a:cubicBezTo>
                      <a:pt x="7877" y="8775"/>
                      <a:pt x="7864" y="8749"/>
                      <a:pt x="7851" y="8709"/>
                    </a:cubicBezTo>
                    <a:close/>
                    <a:moveTo>
                      <a:pt x="8915" y="11826"/>
                    </a:moveTo>
                    <a:lnTo>
                      <a:pt x="8915" y="11826"/>
                    </a:lnTo>
                    <a:cubicBezTo>
                      <a:pt x="8679" y="11839"/>
                      <a:pt x="8508" y="12089"/>
                      <a:pt x="8574" y="12339"/>
                    </a:cubicBezTo>
                    <a:cubicBezTo>
                      <a:pt x="8495" y="12089"/>
                      <a:pt x="8679" y="11839"/>
                      <a:pt x="8915" y="11826"/>
                    </a:cubicBezTo>
                    <a:close/>
                    <a:moveTo>
                      <a:pt x="13846" y="22069"/>
                    </a:moveTo>
                    <a:cubicBezTo>
                      <a:pt x="13860" y="22108"/>
                      <a:pt x="13886" y="22134"/>
                      <a:pt x="13899" y="22161"/>
                    </a:cubicBezTo>
                    <a:cubicBezTo>
                      <a:pt x="13899" y="22345"/>
                      <a:pt x="13965" y="22529"/>
                      <a:pt x="14004" y="22713"/>
                    </a:cubicBezTo>
                    <a:cubicBezTo>
                      <a:pt x="14017" y="22752"/>
                      <a:pt x="14030" y="22779"/>
                      <a:pt x="14044" y="22844"/>
                    </a:cubicBezTo>
                    <a:cubicBezTo>
                      <a:pt x="13978" y="22818"/>
                      <a:pt x="13925" y="22818"/>
                      <a:pt x="13886" y="22805"/>
                    </a:cubicBezTo>
                    <a:cubicBezTo>
                      <a:pt x="13762" y="22772"/>
                      <a:pt x="13641" y="22752"/>
                      <a:pt x="13524" y="22752"/>
                    </a:cubicBezTo>
                    <a:cubicBezTo>
                      <a:pt x="13320" y="22752"/>
                      <a:pt x="13128" y="22812"/>
                      <a:pt x="12952" y="22963"/>
                    </a:cubicBezTo>
                    <a:cubicBezTo>
                      <a:pt x="12939" y="22976"/>
                      <a:pt x="12926" y="22976"/>
                      <a:pt x="12913" y="22976"/>
                    </a:cubicBezTo>
                    <a:cubicBezTo>
                      <a:pt x="12900" y="22805"/>
                      <a:pt x="12873" y="22634"/>
                      <a:pt x="12860" y="22463"/>
                    </a:cubicBezTo>
                    <a:cubicBezTo>
                      <a:pt x="12979" y="22384"/>
                      <a:pt x="13610" y="22148"/>
                      <a:pt x="13846" y="22082"/>
                    </a:cubicBezTo>
                    <a:lnTo>
                      <a:pt x="13846" y="22069"/>
                    </a:lnTo>
                    <a:close/>
                    <a:moveTo>
                      <a:pt x="12295" y="24159"/>
                    </a:moveTo>
                    <a:cubicBezTo>
                      <a:pt x="12347" y="24317"/>
                      <a:pt x="12361" y="24633"/>
                      <a:pt x="12347" y="25119"/>
                    </a:cubicBezTo>
                    <a:lnTo>
                      <a:pt x="11217" y="25159"/>
                    </a:lnTo>
                    <a:cubicBezTo>
                      <a:pt x="11125" y="24935"/>
                      <a:pt x="11033" y="24725"/>
                      <a:pt x="10927" y="24501"/>
                    </a:cubicBezTo>
                    <a:cubicBezTo>
                      <a:pt x="11401" y="24449"/>
                      <a:pt x="11861" y="24330"/>
                      <a:pt x="12295" y="24159"/>
                    </a:cubicBezTo>
                    <a:close/>
                    <a:moveTo>
                      <a:pt x="23064" y="22504"/>
                    </a:moveTo>
                    <a:cubicBezTo>
                      <a:pt x="23064" y="22530"/>
                      <a:pt x="23064" y="22569"/>
                      <a:pt x="23064" y="22595"/>
                    </a:cubicBezTo>
                    <a:cubicBezTo>
                      <a:pt x="22985" y="22844"/>
                      <a:pt x="22932" y="23107"/>
                      <a:pt x="22919" y="23370"/>
                    </a:cubicBezTo>
                    <a:cubicBezTo>
                      <a:pt x="22906" y="23436"/>
                      <a:pt x="22906" y="23489"/>
                      <a:pt x="22893" y="23541"/>
                    </a:cubicBezTo>
                    <a:cubicBezTo>
                      <a:pt x="22878" y="23547"/>
                      <a:pt x="22864" y="23550"/>
                      <a:pt x="22853" y="23550"/>
                    </a:cubicBezTo>
                    <a:cubicBezTo>
                      <a:pt x="22813" y="23550"/>
                      <a:pt x="22789" y="23522"/>
                      <a:pt x="22748" y="23502"/>
                    </a:cubicBezTo>
                    <a:cubicBezTo>
                      <a:pt x="22623" y="23439"/>
                      <a:pt x="22498" y="23410"/>
                      <a:pt x="22373" y="23410"/>
                    </a:cubicBezTo>
                    <a:cubicBezTo>
                      <a:pt x="22235" y="23410"/>
                      <a:pt x="22097" y="23446"/>
                      <a:pt x="21959" y="23515"/>
                    </a:cubicBezTo>
                    <a:cubicBezTo>
                      <a:pt x="21775" y="23607"/>
                      <a:pt x="21631" y="23739"/>
                      <a:pt x="21499" y="23896"/>
                    </a:cubicBezTo>
                    <a:cubicBezTo>
                      <a:pt x="21275" y="24172"/>
                      <a:pt x="21157" y="24501"/>
                      <a:pt x="21078" y="24856"/>
                    </a:cubicBezTo>
                    <a:cubicBezTo>
                      <a:pt x="21052" y="24975"/>
                      <a:pt x="21052" y="25106"/>
                      <a:pt x="21026" y="25238"/>
                    </a:cubicBezTo>
                    <a:cubicBezTo>
                      <a:pt x="20789" y="25224"/>
                      <a:pt x="20552" y="25224"/>
                      <a:pt x="20329" y="25211"/>
                    </a:cubicBezTo>
                    <a:cubicBezTo>
                      <a:pt x="20368" y="25145"/>
                      <a:pt x="20395" y="25080"/>
                      <a:pt x="20447" y="25014"/>
                    </a:cubicBezTo>
                    <a:cubicBezTo>
                      <a:pt x="20736" y="24567"/>
                      <a:pt x="20960" y="24094"/>
                      <a:pt x="21052" y="23554"/>
                    </a:cubicBezTo>
                    <a:cubicBezTo>
                      <a:pt x="21091" y="23357"/>
                      <a:pt x="21091" y="23173"/>
                      <a:pt x="21065" y="22976"/>
                    </a:cubicBezTo>
                    <a:cubicBezTo>
                      <a:pt x="21157" y="22963"/>
                      <a:pt x="21249" y="22950"/>
                      <a:pt x="21341" y="22950"/>
                    </a:cubicBezTo>
                    <a:cubicBezTo>
                      <a:pt x="21933" y="22910"/>
                      <a:pt x="22498" y="22779"/>
                      <a:pt x="23024" y="22516"/>
                    </a:cubicBezTo>
                    <a:cubicBezTo>
                      <a:pt x="23035" y="22516"/>
                      <a:pt x="23046" y="22507"/>
                      <a:pt x="23064" y="22504"/>
                    </a:cubicBezTo>
                    <a:close/>
                    <a:moveTo>
                      <a:pt x="23419" y="25408"/>
                    </a:moveTo>
                    <a:cubicBezTo>
                      <a:pt x="23669" y="25435"/>
                      <a:pt x="23932" y="25448"/>
                      <a:pt x="24181" y="25474"/>
                    </a:cubicBezTo>
                    <a:cubicBezTo>
                      <a:pt x="23932" y="25461"/>
                      <a:pt x="23669" y="25435"/>
                      <a:pt x="23419" y="25408"/>
                    </a:cubicBezTo>
                    <a:close/>
                    <a:moveTo>
                      <a:pt x="2946" y="26132"/>
                    </a:moveTo>
                    <a:cubicBezTo>
                      <a:pt x="2953" y="26151"/>
                      <a:pt x="2956" y="26171"/>
                      <a:pt x="2959" y="26191"/>
                    </a:cubicBezTo>
                    <a:lnTo>
                      <a:pt x="2959" y="26191"/>
                    </a:lnTo>
                    <a:lnTo>
                      <a:pt x="2946" y="26132"/>
                    </a:lnTo>
                    <a:close/>
                    <a:moveTo>
                      <a:pt x="8876" y="30366"/>
                    </a:moveTo>
                    <a:cubicBezTo>
                      <a:pt x="8889" y="30366"/>
                      <a:pt x="8902" y="30366"/>
                      <a:pt x="8929" y="30379"/>
                    </a:cubicBezTo>
                    <a:cubicBezTo>
                      <a:pt x="8902" y="30379"/>
                      <a:pt x="8889" y="30366"/>
                      <a:pt x="8876" y="30366"/>
                    </a:cubicBezTo>
                    <a:close/>
                    <a:moveTo>
                      <a:pt x="9139" y="30392"/>
                    </a:moveTo>
                    <a:cubicBezTo>
                      <a:pt x="9165" y="30405"/>
                      <a:pt x="9192" y="30405"/>
                      <a:pt x="9218" y="30405"/>
                    </a:cubicBezTo>
                    <a:cubicBezTo>
                      <a:pt x="9192" y="30405"/>
                      <a:pt x="9165" y="30405"/>
                      <a:pt x="9126" y="30392"/>
                    </a:cubicBezTo>
                    <a:close/>
                    <a:moveTo>
                      <a:pt x="20053" y="30813"/>
                    </a:moveTo>
                    <a:lnTo>
                      <a:pt x="20053" y="30813"/>
                    </a:lnTo>
                    <a:cubicBezTo>
                      <a:pt x="20092" y="30813"/>
                      <a:pt x="20118" y="30826"/>
                      <a:pt x="20145" y="30826"/>
                    </a:cubicBezTo>
                    <a:cubicBezTo>
                      <a:pt x="20158" y="30839"/>
                      <a:pt x="20171" y="30839"/>
                      <a:pt x="20184" y="30839"/>
                    </a:cubicBezTo>
                    <a:lnTo>
                      <a:pt x="20145" y="30839"/>
                    </a:lnTo>
                    <a:cubicBezTo>
                      <a:pt x="20118" y="30826"/>
                      <a:pt x="20092" y="30813"/>
                      <a:pt x="20053" y="30813"/>
                    </a:cubicBezTo>
                    <a:close/>
                    <a:moveTo>
                      <a:pt x="20302" y="30839"/>
                    </a:moveTo>
                    <a:cubicBezTo>
                      <a:pt x="20381" y="30852"/>
                      <a:pt x="20447" y="30852"/>
                      <a:pt x="20526" y="30865"/>
                    </a:cubicBezTo>
                    <a:cubicBezTo>
                      <a:pt x="20447" y="30852"/>
                      <a:pt x="20368" y="30852"/>
                      <a:pt x="20302" y="30839"/>
                    </a:cubicBezTo>
                    <a:close/>
                    <a:moveTo>
                      <a:pt x="20920" y="30891"/>
                    </a:moveTo>
                    <a:cubicBezTo>
                      <a:pt x="20973" y="30891"/>
                      <a:pt x="21013" y="30905"/>
                      <a:pt x="21065" y="30918"/>
                    </a:cubicBezTo>
                    <a:cubicBezTo>
                      <a:pt x="21013" y="30905"/>
                      <a:pt x="20960" y="30891"/>
                      <a:pt x="20920" y="30891"/>
                    </a:cubicBezTo>
                    <a:close/>
                    <a:moveTo>
                      <a:pt x="21142" y="30915"/>
                    </a:moveTo>
                    <a:cubicBezTo>
                      <a:pt x="21300" y="30915"/>
                      <a:pt x="21457" y="30946"/>
                      <a:pt x="21604" y="30957"/>
                    </a:cubicBezTo>
                    <a:cubicBezTo>
                      <a:pt x="21446" y="30946"/>
                      <a:pt x="21297" y="30915"/>
                      <a:pt x="21142" y="30915"/>
                    </a:cubicBezTo>
                    <a:lnTo>
                      <a:pt x="21142" y="30915"/>
                    </a:lnTo>
                    <a:cubicBezTo>
                      <a:pt x="21142" y="30915"/>
                      <a:pt x="21142" y="30915"/>
                      <a:pt x="21142" y="30915"/>
                    </a:cubicBezTo>
                    <a:close/>
                    <a:moveTo>
                      <a:pt x="22407" y="31049"/>
                    </a:moveTo>
                    <a:lnTo>
                      <a:pt x="22407" y="31049"/>
                    </a:lnTo>
                    <a:cubicBezTo>
                      <a:pt x="22538" y="31062"/>
                      <a:pt x="22669" y="31076"/>
                      <a:pt x="22788" y="31089"/>
                    </a:cubicBezTo>
                    <a:cubicBezTo>
                      <a:pt x="22656" y="31076"/>
                      <a:pt x="22538" y="31062"/>
                      <a:pt x="22407" y="31049"/>
                    </a:cubicBezTo>
                    <a:close/>
                    <a:moveTo>
                      <a:pt x="12637" y="31273"/>
                    </a:moveTo>
                    <a:cubicBezTo>
                      <a:pt x="12505" y="31286"/>
                      <a:pt x="12374" y="31286"/>
                      <a:pt x="12242" y="31286"/>
                    </a:cubicBezTo>
                    <a:cubicBezTo>
                      <a:pt x="12374" y="31286"/>
                      <a:pt x="12505" y="31273"/>
                      <a:pt x="12637" y="31273"/>
                    </a:cubicBezTo>
                    <a:close/>
                    <a:moveTo>
                      <a:pt x="8561" y="31470"/>
                    </a:moveTo>
                    <a:lnTo>
                      <a:pt x="8561" y="31470"/>
                    </a:lnTo>
                    <a:cubicBezTo>
                      <a:pt x="8521" y="31483"/>
                      <a:pt x="8495" y="31483"/>
                      <a:pt x="8455" y="31483"/>
                    </a:cubicBezTo>
                    <a:cubicBezTo>
                      <a:pt x="8482" y="31483"/>
                      <a:pt x="8521" y="31483"/>
                      <a:pt x="8561" y="31470"/>
                    </a:cubicBezTo>
                    <a:close/>
                    <a:moveTo>
                      <a:pt x="26568" y="31725"/>
                    </a:moveTo>
                    <a:cubicBezTo>
                      <a:pt x="26620" y="31735"/>
                      <a:pt x="26671" y="31747"/>
                      <a:pt x="26719" y="31759"/>
                    </a:cubicBezTo>
                    <a:cubicBezTo>
                      <a:pt x="26667" y="31748"/>
                      <a:pt x="26617" y="31736"/>
                      <a:pt x="26568" y="31725"/>
                    </a:cubicBezTo>
                    <a:close/>
                    <a:moveTo>
                      <a:pt x="25175" y="31878"/>
                    </a:moveTo>
                    <a:lnTo>
                      <a:pt x="25175" y="31878"/>
                    </a:lnTo>
                    <a:cubicBezTo>
                      <a:pt x="25383" y="31891"/>
                      <a:pt x="25591" y="31904"/>
                      <a:pt x="25812" y="31930"/>
                    </a:cubicBezTo>
                    <a:lnTo>
                      <a:pt x="25799" y="31930"/>
                    </a:lnTo>
                    <a:cubicBezTo>
                      <a:pt x="25591" y="31904"/>
                      <a:pt x="25383" y="31891"/>
                      <a:pt x="25175" y="31878"/>
                    </a:cubicBezTo>
                    <a:close/>
                    <a:moveTo>
                      <a:pt x="26877" y="32035"/>
                    </a:moveTo>
                    <a:cubicBezTo>
                      <a:pt x="27074" y="32075"/>
                      <a:pt x="27271" y="32101"/>
                      <a:pt x="27469" y="32101"/>
                    </a:cubicBezTo>
                    <a:cubicBezTo>
                      <a:pt x="27271" y="32101"/>
                      <a:pt x="27074" y="32075"/>
                      <a:pt x="26877" y="32049"/>
                    </a:cubicBezTo>
                    <a:lnTo>
                      <a:pt x="26877" y="32035"/>
                    </a:lnTo>
                    <a:close/>
                    <a:moveTo>
                      <a:pt x="27482" y="32088"/>
                    </a:moveTo>
                    <a:cubicBezTo>
                      <a:pt x="27482" y="32088"/>
                      <a:pt x="27482" y="32088"/>
                      <a:pt x="27469" y="32101"/>
                    </a:cubicBezTo>
                    <a:cubicBezTo>
                      <a:pt x="27469" y="32088"/>
                      <a:pt x="27482" y="32088"/>
                      <a:pt x="27482" y="32088"/>
                    </a:cubicBezTo>
                    <a:close/>
                    <a:moveTo>
                      <a:pt x="21841" y="34770"/>
                    </a:moveTo>
                    <a:cubicBezTo>
                      <a:pt x="21972" y="34823"/>
                      <a:pt x="22091" y="34902"/>
                      <a:pt x="22222" y="34994"/>
                    </a:cubicBezTo>
                    <a:cubicBezTo>
                      <a:pt x="22091" y="34902"/>
                      <a:pt x="21972" y="34836"/>
                      <a:pt x="21841" y="34770"/>
                    </a:cubicBezTo>
                    <a:close/>
                    <a:moveTo>
                      <a:pt x="10572" y="0"/>
                    </a:moveTo>
                    <a:cubicBezTo>
                      <a:pt x="10438" y="0"/>
                      <a:pt x="10301" y="19"/>
                      <a:pt x="10165" y="58"/>
                    </a:cubicBezTo>
                    <a:cubicBezTo>
                      <a:pt x="9718" y="189"/>
                      <a:pt x="9363" y="452"/>
                      <a:pt x="9073" y="807"/>
                    </a:cubicBezTo>
                    <a:cubicBezTo>
                      <a:pt x="8732" y="1228"/>
                      <a:pt x="8534" y="1714"/>
                      <a:pt x="8416" y="2240"/>
                    </a:cubicBezTo>
                    <a:cubicBezTo>
                      <a:pt x="8324" y="2701"/>
                      <a:pt x="8271" y="3174"/>
                      <a:pt x="8284" y="3634"/>
                    </a:cubicBezTo>
                    <a:cubicBezTo>
                      <a:pt x="8284" y="3674"/>
                      <a:pt x="8284" y="3700"/>
                      <a:pt x="8284" y="3726"/>
                    </a:cubicBezTo>
                    <a:cubicBezTo>
                      <a:pt x="8284" y="3752"/>
                      <a:pt x="8298" y="3779"/>
                      <a:pt x="8245" y="3792"/>
                    </a:cubicBezTo>
                    <a:cubicBezTo>
                      <a:pt x="8232" y="3766"/>
                      <a:pt x="8219" y="3739"/>
                      <a:pt x="8206" y="3700"/>
                    </a:cubicBezTo>
                    <a:cubicBezTo>
                      <a:pt x="8140" y="3555"/>
                      <a:pt x="8087" y="3397"/>
                      <a:pt x="8021" y="3240"/>
                    </a:cubicBezTo>
                    <a:cubicBezTo>
                      <a:pt x="7811" y="2727"/>
                      <a:pt x="7561" y="2240"/>
                      <a:pt x="7206" y="1806"/>
                    </a:cubicBezTo>
                    <a:cubicBezTo>
                      <a:pt x="6930" y="1465"/>
                      <a:pt x="6601" y="1188"/>
                      <a:pt x="6194" y="1017"/>
                    </a:cubicBezTo>
                    <a:cubicBezTo>
                      <a:pt x="5964" y="926"/>
                      <a:pt x="5741" y="879"/>
                      <a:pt x="5523" y="879"/>
                    </a:cubicBezTo>
                    <a:cubicBezTo>
                      <a:pt x="5179" y="879"/>
                      <a:pt x="4851" y="994"/>
                      <a:pt x="4537" y="1228"/>
                    </a:cubicBezTo>
                    <a:cubicBezTo>
                      <a:pt x="4379" y="1346"/>
                      <a:pt x="4248" y="1491"/>
                      <a:pt x="4129" y="1649"/>
                    </a:cubicBezTo>
                    <a:cubicBezTo>
                      <a:pt x="3761" y="2148"/>
                      <a:pt x="3617" y="2740"/>
                      <a:pt x="3630" y="3358"/>
                    </a:cubicBezTo>
                    <a:cubicBezTo>
                      <a:pt x="3643" y="3831"/>
                      <a:pt x="3761" y="4292"/>
                      <a:pt x="3945" y="4739"/>
                    </a:cubicBezTo>
                    <a:cubicBezTo>
                      <a:pt x="4077" y="5067"/>
                      <a:pt x="4235" y="5383"/>
                      <a:pt x="4432" y="5672"/>
                    </a:cubicBezTo>
                    <a:cubicBezTo>
                      <a:pt x="4445" y="5712"/>
                      <a:pt x="4471" y="5738"/>
                      <a:pt x="4484" y="5764"/>
                    </a:cubicBezTo>
                    <a:cubicBezTo>
                      <a:pt x="4498" y="5790"/>
                      <a:pt x="4537" y="5817"/>
                      <a:pt x="4498" y="5869"/>
                    </a:cubicBezTo>
                    <a:cubicBezTo>
                      <a:pt x="4406" y="5843"/>
                      <a:pt x="4327" y="5804"/>
                      <a:pt x="4248" y="5764"/>
                    </a:cubicBezTo>
                    <a:cubicBezTo>
                      <a:pt x="3738" y="5549"/>
                      <a:pt x="3218" y="5412"/>
                      <a:pt x="2663" y="5412"/>
                    </a:cubicBezTo>
                    <a:cubicBezTo>
                      <a:pt x="2574" y="5412"/>
                      <a:pt x="2484" y="5415"/>
                      <a:pt x="2394" y="5422"/>
                    </a:cubicBezTo>
                    <a:cubicBezTo>
                      <a:pt x="1920" y="5475"/>
                      <a:pt x="1487" y="5633"/>
                      <a:pt x="1118" y="5948"/>
                    </a:cubicBezTo>
                    <a:cubicBezTo>
                      <a:pt x="500" y="6461"/>
                      <a:pt x="303" y="7263"/>
                      <a:pt x="763" y="8026"/>
                    </a:cubicBezTo>
                    <a:cubicBezTo>
                      <a:pt x="895" y="8249"/>
                      <a:pt x="1079" y="8447"/>
                      <a:pt x="1276" y="8631"/>
                    </a:cubicBezTo>
                    <a:cubicBezTo>
                      <a:pt x="1526" y="8828"/>
                      <a:pt x="1789" y="8999"/>
                      <a:pt x="2065" y="9157"/>
                    </a:cubicBezTo>
                    <a:cubicBezTo>
                      <a:pt x="2499" y="9380"/>
                      <a:pt x="2946" y="9577"/>
                      <a:pt x="3419" y="9709"/>
                    </a:cubicBezTo>
                    <a:cubicBezTo>
                      <a:pt x="3485" y="9735"/>
                      <a:pt x="3551" y="9761"/>
                      <a:pt x="3590" y="9801"/>
                    </a:cubicBezTo>
                    <a:cubicBezTo>
                      <a:pt x="3590" y="9801"/>
                      <a:pt x="3577" y="9814"/>
                      <a:pt x="3577" y="9814"/>
                    </a:cubicBezTo>
                    <a:cubicBezTo>
                      <a:pt x="3538" y="9827"/>
                      <a:pt x="3485" y="9827"/>
                      <a:pt x="3446" y="9840"/>
                    </a:cubicBezTo>
                    <a:cubicBezTo>
                      <a:pt x="2933" y="9867"/>
                      <a:pt x="2433" y="9945"/>
                      <a:pt x="1947" y="10103"/>
                    </a:cubicBezTo>
                    <a:cubicBezTo>
                      <a:pt x="1526" y="10222"/>
                      <a:pt x="1132" y="10406"/>
                      <a:pt x="790" y="10669"/>
                    </a:cubicBezTo>
                    <a:cubicBezTo>
                      <a:pt x="527" y="10879"/>
                      <a:pt x="316" y="11129"/>
                      <a:pt x="185" y="11444"/>
                    </a:cubicBezTo>
                    <a:cubicBezTo>
                      <a:pt x="1" y="11852"/>
                      <a:pt x="14" y="12247"/>
                      <a:pt x="211" y="12654"/>
                    </a:cubicBezTo>
                    <a:cubicBezTo>
                      <a:pt x="382" y="13009"/>
                      <a:pt x="658" y="13272"/>
                      <a:pt x="1013" y="13469"/>
                    </a:cubicBezTo>
                    <a:cubicBezTo>
                      <a:pt x="1489" y="13718"/>
                      <a:pt x="1990" y="13820"/>
                      <a:pt x="2502" y="13820"/>
                    </a:cubicBezTo>
                    <a:cubicBezTo>
                      <a:pt x="2640" y="13820"/>
                      <a:pt x="2780" y="13812"/>
                      <a:pt x="2920" y="13798"/>
                    </a:cubicBezTo>
                    <a:cubicBezTo>
                      <a:pt x="3248" y="13759"/>
                      <a:pt x="3564" y="13693"/>
                      <a:pt x="3866" y="13601"/>
                    </a:cubicBezTo>
                    <a:cubicBezTo>
                      <a:pt x="3877" y="13601"/>
                      <a:pt x="3890" y="13599"/>
                      <a:pt x="3902" y="13599"/>
                    </a:cubicBezTo>
                    <a:cubicBezTo>
                      <a:pt x="3920" y="13599"/>
                      <a:pt x="3937" y="13603"/>
                      <a:pt x="3945" y="13627"/>
                    </a:cubicBezTo>
                    <a:cubicBezTo>
                      <a:pt x="3840" y="13745"/>
                      <a:pt x="3722" y="13851"/>
                      <a:pt x="3617" y="13969"/>
                    </a:cubicBezTo>
                    <a:cubicBezTo>
                      <a:pt x="3209" y="14429"/>
                      <a:pt x="2907" y="14942"/>
                      <a:pt x="2815" y="15573"/>
                    </a:cubicBezTo>
                    <a:cubicBezTo>
                      <a:pt x="2749" y="16099"/>
                      <a:pt x="2854" y="16599"/>
                      <a:pt x="3183" y="17033"/>
                    </a:cubicBezTo>
                    <a:cubicBezTo>
                      <a:pt x="3459" y="17401"/>
                      <a:pt x="3840" y="17598"/>
                      <a:pt x="4314" y="17624"/>
                    </a:cubicBezTo>
                    <a:cubicBezTo>
                      <a:pt x="4334" y="17625"/>
                      <a:pt x="4355" y="17625"/>
                      <a:pt x="4376" y="17625"/>
                    </a:cubicBezTo>
                    <a:cubicBezTo>
                      <a:pt x="4720" y="17625"/>
                      <a:pt x="5042" y="17523"/>
                      <a:pt x="5352" y="17375"/>
                    </a:cubicBezTo>
                    <a:cubicBezTo>
                      <a:pt x="5628" y="17230"/>
                      <a:pt x="5878" y="17046"/>
                      <a:pt x="6102" y="16835"/>
                    </a:cubicBezTo>
                    <a:cubicBezTo>
                      <a:pt x="6509" y="16467"/>
                      <a:pt x="6864" y="16073"/>
                      <a:pt x="7167" y="15613"/>
                    </a:cubicBezTo>
                    <a:cubicBezTo>
                      <a:pt x="7206" y="15560"/>
                      <a:pt x="7233" y="15481"/>
                      <a:pt x="7311" y="15442"/>
                    </a:cubicBezTo>
                    <a:cubicBezTo>
                      <a:pt x="7311" y="15455"/>
                      <a:pt x="7311" y="15468"/>
                      <a:pt x="7311" y="15481"/>
                    </a:cubicBezTo>
                    <a:cubicBezTo>
                      <a:pt x="7298" y="15534"/>
                      <a:pt x="7285" y="15599"/>
                      <a:pt x="7272" y="15665"/>
                    </a:cubicBezTo>
                    <a:cubicBezTo>
                      <a:pt x="7114" y="16323"/>
                      <a:pt x="7022" y="16993"/>
                      <a:pt x="7114" y="17677"/>
                    </a:cubicBezTo>
                    <a:cubicBezTo>
                      <a:pt x="7167" y="18006"/>
                      <a:pt x="7259" y="18334"/>
                      <a:pt x="7417" y="18637"/>
                    </a:cubicBezTo>
                    <a:cubicBezTo>
                      <a:pt x="7614" y="18992"/>
                      <a:pt x="7877" y="19281"/>
                      <a:pt x="8258" y="19439"/>
                    </a:cubicBezTo>
                    <a:cubicBezTo>
                      <a:pt x="8438" y="19525"/>
                      <a:pt x="8624" y="19566"/>
                      <a:pt x="8815" y="19566"/>
                    </a:cubicBezTo>
                    <a:cubicBezTo>
                      <a:pt x="8917" y="19566"/>
                      <a:pt x="9021" y="19554"/>
                      <a:pt x="9126" y="19531"/>
                    </a:cubicBezTo>
                    <a:cubicBezTo>
                      <a:pt x="9402" y="19465"/>
                      <a:pt x="9639" y="19334"/>
                      <a:pt x="9849" y="19150"/>
                    </a:cubicBezTo>
                    <a:cubicBezTo>
                      <a:pt x="10086" y="18939"/>
                      <a:pt x="10283" y="18676"/>
                      <a:pt x="10441" y="18400"/>
                    </a:cubicBezTo>
                    <a:cubicBezTo>
                      <a:pt x="10770" y="17795"/>
                      <a:pt x="10941" y="17138"/>
                      <a:pt x="11006" y="16467"/>
                    </a:cubicBezTo>
                    <a:cubicBezTo>
                      <a:pt x="11033" y="16217"/>
                      <a:pt x="11033" y="15968"/>
                      <a:pt x="11059" y="15731"/>
                    </a:cubicBezTo>
                    <a:cubicBezTo>
                      <a:pt x="11085" y="15797"/>
                      <a:pt x="11111" y="15876"/>
                      <a:pt x="11138" y="15954"/>
                    </a:cubicBezTo>
                    <a:cubicBezTo>
                      <a:pt x="11348" y="16651"/>
                      <a:pt x="11519" y="17361"/>
                      <a:pt x="11677" y="18085"/>
                    </a:cubicBezTo>
                    <a:cubicBezTo>
                      <a:pt x="11861" y="18926"/>
                      <a:pt x="12006" y="19781"/>
                      <a:pt x="12098" y="20635"/>
                    </a:cubicBezTo>
                    <a:cubicBezTo>
                      <a:pt x="12137" y="21004"/>
                      <a:pt x="12177" y="21359"/>
                      <a:pt x="12203" y="21727"/>
                    </a:cubicBezTo>
                    <a:cubicBezTo>
                      <a:pt x="12229" y="22069"/>
                      <a:pt x="12242" y="22424"/>
                      <a:pt x="12269" y="22766"/>
                    </a:cubicBezTo>
                    <a:cubicBezTo>
                      <a:pt x="12269" y="22792"/>
                      <a:pt x="12282" y="22831"/>
                      <a:pt x="12229" y="22844"/>
                    </a:cubicBezTo>
                    <a:cubicBezTo>
                      <a:pt x="12190" y="22805"/>
                      <a:pt x="12163" y="22752"/>
                      <a:pt x="12124" y="22713"/>
                    </a:cubicBezTo>
                    <a:cubicBezTo>
                      <a:pt x="11953" y="22516"/>
                      <a:pt x="11795" y="22292"/>
                      <a:pt x="11598" y="22108"/>
                    </a:cubicBezTo>
                    <a:cubicBezTo>
                      <a:pt x="10493" y="21043"/>
                      <a:pt x="9192" y="20333"/>
                      <a:pt x="7706" y="19952"/>
                    </a:cubicBezTo>
                    <a:cubicBezTo>
                      <a:pt x="7430" y="19873"/>
                      <a:pt x="7154" y="19820"/>
                      <a:pt x="6878" y="19807"/>
                    </a:cubicBezTo>
                    <a:cubicBezTo>
                      <a:pt x="6693" y="19676"/>
                      <a:pt x="6509" y="19544"/>
                      <a:pt x="6312" y="19413"/>
                    </a:cubicBezTo>
                    <a:cubicBezTo>
                      <a:pt x="6010" y="19215"/>
                      <a:pt x="5694" y="19058"/>
                      <a:pt x="5352" y="18939"/>
                    </a:cubicBezTo>
                    <a:cubicBezTo>
                      <a:pt x="5124" y="18863"/>
                      <a:pt x="4896" y="18814"/>
                      <a:pt x="4668" y="18814"/>
                    </a:cubicBezTo>
                    <a:cubicBezTo>
                      <a:pt x="4620" y="18814"/>
                      <a:pt x="4572" y="18816"/>
                      <a:pt x="4524" y="18821"/>
                    </a:cubicBezTo>
                    <a:cubicBezTo>
                      <a:pt x="4090" y="18860"/>
                      <a:pt x="3801" y="19071"/>
                      <a:pt x="3643" y="19478"/>
                    </a:cubicBezTo>
                    <a:cubicBezTo>
                      <a:pt x="3617" y="19584"/>
                      <a:pt x="3590" y="19689"/>
                      <a:pt x="3577" y="19794"/>
                    </a:cubicBezTo>
                    <a:cubicBezTo>
                      <a:pt x="3564" y="19847"/>
                      <a:pt x="3551" y="19899"/>
                      <a:pt x="3538" y="19978"/>
                    </a:cubicBezTo>
                    <a:cubicBezTo>
                      <a:pt x="3472" y="19925"/>
                      <a:pt x="3406" y="19899"/>
                      <a:pt x="3354" y="19860"/>
                    </a:cubicBezTo>
                    <a:cubicBezTo>
                      <a:pt x="3078" y="19649"/>
                      <a:pt x="2788" y="19478"/>
                      <a:pt x="2460" y="19373"/>
                    </a:cubicBezTo>
                    <a:cubicBezTo>
                      <a:pt x="2264" y="19297"/>
                      <a:pt x="2051" y="19248"/>
                      <a:pt x="1834" y="19248"/>
                    </a:cubicBezTo>
                    <a:cubicBezTo>
                      <a:pt x="1789" y="19248"/>
                      <a:pt x="1743" y="19250"/>
                      <a:pt x="1697" y="19255"/>
                    </a:cubicBezTo>
                    <a:cubicBezTo>
                      <a:pt x="1329" y="19281"/>
                      <a:pt x="1013" y="19439"/>
                      <a:pt x="803" y="19768"/>
                    </a:cubicBezTo>
                    <a:lnTo>
                      <a:pt x="724" y="19899"/>
                    </a:lnTo>
                    <a:cubicBezTo>
                      <a:pt x="619" y="20057"/>
                      <a:pt x="579" y="20241"/>
                      <a:pt x="553" y="20425"/>
                    </a:cubicBezTo>
                    <a:cubicBezTo>
                      <a:pt x="487" y="20846"/>
                      <a:pt x="553" y="21253"/>
                      <a:pt x="698" y="21648"/>
                    </a:cubicBezTo>
                    <a:cubicBezTo>
                      <a:pt x="1013" y="22516"/>
                      <a:pt x="1579" y="23160"/>
                      <a:pt x="2381" y="23633"/>
                    </a:cubicBezTo>
                    <a:cubicBezTo>
                      <a:pt x="2433" y="23660"/>
                      <a:pt x="2499" y="23699"/>
                      <a:pt x="2565" y="23739"/>
                    </a:cubicBezTo>
                    <a:cubicBezTo>
                      <a:pt x="2512" y="23804"/>
                      <a:pt x="2460" y="23844"/>
                      <a:pt x="2420" y="23883"/>
                    </a:cubicBezTo>
                    <a:cubicBezTo>
                      <a:pt x="2236" y="24067"/>
                      <a:pt x="2157" y="24291"/>
                      <a:pt x="2170" y="24554"/>
                    </a:cubicBezTo>
                    <a:cubicBezTo>
                      <a:pt x="2183" y="24725"/>
                      <a:pt x="2236" y="24896"/>
                      <a:pt x="2315" y="25053"/>
                    </a:cubicBezTo>
                    <a:cubicBezTo>
                      <a:pt x="2433" y="25290"/>
                      <a:pt x="2604" y="25487"/>
                      <a:pt x="2801" y="25671"/>
                    </a:cubicBezTo>
                    <a:cubicBezTo>
                      <a:pt x="2854" y="25724"/>
                      <a:pt x="2907" y="25763"/>
                      <a:pt x="2946" y="25816"/>
                    </a:cubicBezTo>
                    <a:cubicBezTo>
                      <a:pt x="2867" y="25829"/>
                      <a:pt x="2788" y="25842"/>
                      <a:pt x="2696" y="25856"/>
                    </a:cubicBezTo>
                    <a:cubicBezTo>
                      <a:pt x="2591" y="25869"/>
                      <a:pt x="2499" y="25869"/>
                      <a:pt x="2394" y="25869"/>
                    </a:cubicBezTo>
                    <a:cubicBezTo>
                      <a:pt x="2289" y="25882"/>
                      <a:pt x="2197" y="25934"/>
                      <a:pt x="2157" y="26040"/>
                    </a:cubicBezTo>
                    <a:cubicBezTo>
                      <a:pt x="2078" y="26237"/>
                      <a:pt x="1986" y="26434"/>
                      <a:pt x="1934" y="26644"/>
                    </a:cubicBezTo>
                    <a:cubicBezTo>
                      <a:pt x="1671" y="27565"/>
                      <a:pt x="1657" y="28485"/>
                      <a:pt x="1868" y="29406"/>
                    </a:cubicBezTo>
                    <a:cubicBezTo>
                      <a:pt x="2012" y="29984"/>
                      <a:pt x="2236" y="30523"/>
                      <a:pt x="2591" y="31010"/>
                    </a:cubicBezTo>
                    <a:cubicBezTo>
                      <a:pt x="2841" y="31365"/>
                      <a:pt x="3156" y="31654"/>
                      <a:pt x="3525" y="31891"/>
                    </a:cubicBezTo>
                    <a:cubicBezTo>
                      <a:pt x="3589" y="31934"/>
                      <a:pt x="3653" y="31977"/>
                      <a:pt x="3732" y="31977"/>
                    </a:cubicBezTo>
                    <a:cubicBezTo>
                      <a:pt x="3750" y="31977"/>
                      <a:pt x="3768" y="31975"/>
                      <a:pt x="3788" y="31970"/>
                    </a:cubicBezTo>
                    <a:cubicBezTo>
                      <a:pt x="3801" y="32035"/>
                      <a:pt x="3827" y="32088"/>
                      <a:pt x="3840" y="32154"/>
                    </a:cubicBezTo>
                    <a:cubicBezTo>
                      <a:pt x="3880" y="32404"/>
                      <a:pt x="3932" y="32653"/>
                      <a:pt x="3985" y="32890"/>
                    </a:cubicBezTo>
                    <a:cubicBezTo>
                      <a:pt x="4379" y="34639"/>
                      <a:pt x="5089" y="36243"/>
                      <a:pt x="6089" y="37742"/>
                    </a:cubicBezTo>
                    <a:cubicBezTo>
                      <a:pt x="6365" y="38150"/>
                      <a:pt x="6667" y="38544"/>
                      <a:pt x="7009" y="38899"/>
                    </a:cubicBezTo>
                    <a:cubicBezTo>
                      <a:pt x="7219" y="39136"/>
                      <a:pt x="7482" y="39320"/>
                      <a:pt x="7772" y="39438"/>
                    </a:cubicBezTo>
                    <a:cubicBezTo>
                      <a:pt x="9231" y="40056"/>
                      <a:pt x="10756" y="40451"/>
                      <a:pt x="12308" y="40727"/>
                    </a:cubicBezTo>
                    <a:cubicBezTo>
                      <a:pt x="12729" y="40806"/>
                      <a:pt x="13150" y="40858"/>
                      <a:pt x="13570" y="40911"/>
                    </a:cubicBezTo>
                    <a:cubicBezTo>
                      <a:pt x="13925" y="40963"/>
                      <a:pt x="14280" y="41003"/>
                      <a:pt x="14635" y="41029"/>
                    </a:cubicBezTo>
                    <a:cubicBezTo>
                      <a:pt x="14977" y="41056"/>
                      <a:pt x="15306" y="41082"/>
                      <a:pt x="15648" y="41095"/>
                    </a:cubicBezTo>
                    <a:cubicBezTo>
                      <a:pt x="16134" y="41108"/>
                      <a:pt x="16608" y="41108"/>
                      <a:pt x="17094" y="41108"/>
                    </a:cubicBezTo>
                    <a:cubicBezTo>
                      <a:pt x="17134" y="41108"/>
                      <a:pt x="17173" y="41121"/>
                      <a:pt x="17199" y="41121"/>
                    </a:cubicBezTo>
                    <a:cubicBezTo>
                      <a:pt x="17765" y="41082"/>
                      <a:pt x="18330" y="41069"/>
                      <a:pt x="18882" y="41016"/>
                    </a:cubicBezTo>
                    <a:cubicBezTo>
                      <a:pt x="19500" y="40963"/>
                      <a:pt x="20118" y="40871"/>
                      <a:pt x="20736" y="40740"/>
                    </a:cubicBezTo>
                    <a:cubicBezTo>
                      <a:pt x="21920" y="40477"/>
                      <a:pt x="23064" y="40056"/>
                      <a:pt x="24142" y="39478"/>
                    </a:cubicBezTo>
                    <a:cubicBezTo>
                      <a:pt x="24195" y="39451"/>
                      <a:pt x="24247" y="39425"/>
                      <a:pt x="24300" y="39372"/>
                    </a:cubicBezTo>
                    <a:cubicBezTo>
                      <a:pt x="24523" y="39162"/>
                      <a:pt x="24747" y="38925"/>
                      <a:pt x="24931" y="38662"/>
                    </a:cubicBezTo>
                    <a:cubicBezTo>
                      <a:pt x="24957" y="38636"/>
                      <a:pt x="24997" y="38597"/>
                      <a:pt x="25023" y="38557"/>
                    </a:cubicBezTo>
                    <a:cubicBezTo>
                      <a:pt x="25417" y="38044"/>
                      <a:pt x="25772" y="37518"/>
                      <a:pt x="26114" y="36979"/>
                    </a:cubicBezTo>
                    <a:cubicBezTo>
                      <a:pt x="26693" y="36020"/>
                      <a:pt x="27166" y="35033"/>
                      <a:pt x="27534" y="33981"/>
                    </a:cubicBezTo>
                    <a:cubicBezTo>
                      <a:pt x="27732" y="33377"/>
                      <a:pt x="27902" y="32772"/>
                      <a:pt x="27995" y="32141"/>
                    </a:cubicBezTo>
                    <a:cubicBezTo>
                      <a:pt x="28415" y="31943"/>
                      <a:pt x="28757" y="31654"/>
                      <a:pt x="29020" y="31273"/>
                    </a:cubicBezTo>
                    <a:cubicBezTo>
                      <a:pt x="29152" y="31141"/>
                      <a:pt x="29231" y="30984"/>
                      <a:pt x="29323" y="30826"/>
                    </a:cubicBezTo>
                    <a:cubicBezTo>
                      <a:pt x="29756" y="29984"/>
                      <a:pt x="30006" y="29090"/>
                      <a:pt x="30033" y="28143"/>
                    </a:cubicBezTo>
                    <a:cubicBezTo>
                      <a:pt x="30046" y="27736"/>
                      <a:pt x="30019" y="27341"/>
                      <a:pt x="29927" y="26947"/>
                    </a:cubicBezTo>
                    <a:cubicBezTo>
                      <a:pt x="29875" y="26723"/>
                      <a:pt x="29796" y="26500"/>
                      <a:pt x="29704" y="26303"/>
                    </a:cubicBezTo>
                    <a:cubicBezTo>
                      <a:pt x="29612" y="26132"/>
                      <a:pt x="29494" y="26013"/>
                      <a:pt x="29309" y="26000"/>
                    </a:cubicBezTo>
                    <a:lnTo>
                      <a:pt x="29244" y="26000"/>
                    </a:lnTo>
                    <a:cubicBezTo>
                      <a:pt x="29283" y="25961"/>
                      <a:pt x="29323" y="25921"/>
                      <a:pt x="29362" y="25882"/>
                    </a:cubicBezTo>
                    <a:cubicBezTo>
                      <a:pt x="29572" y="25737"/>
                      <a:pt x="29756" y="25566"/>
                      <a:pt x="29927" y="25382"/>
                    </a:cubicBezTo>
                    <a:cubicBezTo>
                      <a:pt x="30111" y="25172"/>
                      <a:pt x="30269" y="24935"/>
                      <a:pt x="30388" y="24685"/>
                    </a:cubicBezTo>
                    <a:cubicBezTo>
                      <a:pt x="30480" y="24475"/>
                      <a:pt x="30532" y="24265"/>
                      <a:pt x="30532" y="24028"/>
                    </a:cubicBezTo>
                    <a:cubicBezTo>
                      <a:pt x="30519" y="23594"/>
                      <a:pt x="30282" y="23278"/>
                      <a:pt x="29849" y="23186"/>
                    </a:cubicBezTo>
                    <a:cubicBezTo>
                      <a:pt x="29717" y="23160"/>
                      <a:pt x="29586" y="23147"/>
                      <a:pt x="29441" y="23134"/>
                    </a:cubicBezTo>
                    <a:cubicBezTo>
                      <a:pt x="29428" y="23055"/>
                      <a:pt x="29494" y="23015"/>
                      <a:pt x="29520" y="22963"/>
                    </a:cubicBezTo>
                    <a:cubicBezTo>
                      <a:pt x="29664" y="22726"/>
                      <a:pt x="29809" y="22489"/>
                      <a:pt x="29941" y="22253"/>
                    </a:cubicBezTo>
                    <a:cubicBezTo>
                      <a:pt x="30085" y="21990"/>
                      <a:pt x="30177" y="21714"/>
                      <a:pt x="30217" y="21411"/>
                    </a:cubicBezTo>
                    <a:cubicBezTo>
                      <a:pt x="30269" y="21004"/>
                      <a:pt x="30204" y="20622"/>
                      <a:pt x="29888" y="20320"/>
                    </a:cubicBezTo>
                    <a:lnTo>
                      <a:pt x="29756" y="20215"/>
                    </a:lnTo>
                    <a:cubicBezTo>
                      <a:pt x="29625" y="20123"/>
                      <a:pt x="29494" y="20070"/>
                      <a:pt x="29349" y="20031"/>
                    </a:cubicBezTo>
                    <a:cubicBezTo>
                      <a:pt x="29206" y="19998"/>
                      <a:pt x="29065" y="19983"/>
                      <a:pt x="28924" y="19983"/>
                    </a:cubicBezTo>
                    <a:cubicBezTo>
                      <a:pt x="28729" y="19983"/>
                      <a:pt x="28535" y="20011"/>
                      <a:pt x="28336" y="20057"/>
                    </a:cubicBezTo>
                    <a:cubicBezTo>
                      <a:pt x="27916" y="20162"/>
                      <a:pt x="27534" y="20359"/>
                      <a:pt x="27179" y="20609"/>
                    </a:cubicBezTo>
                    <a:cubicBezTo>
                      <a:pt x="26864" y="20820"/>
                      <a:pt x="26574" y="21069"/>
                      <a:pt x="26311" y="21345"/>
                    </a:cubicBezTo>
                    <a:cubicBezTo>
                      <a:pt x="26259" y="21398"/>
                      <a:pt x="26206" y="21451"/>
                      <a:pt x="26141" y="21516"/>
                    </a:cubicBezTo>
                    <a:cubicBezTo>
                      <a:pt x="26088" y="21451"/>
                      <a:pt x="26049" y="21398"/>
                      <a:pt x="26009" y="21345"/>
                    </a:cubicBezTo>
                    <a:cubicBezTo>
                      <a:pt x="25864" y="21148"/>
                      <a:pt x="25680" y="21004"/>
                      <a:pt x="25444" y="20898"/>
                    </a:cubicBezTo>
                    <a:cubicBezTo>
                      <a:pt x="25275" y="20829"/>
                      <a:pt x="25106" y="20796"/>
                      <a:pt x="24934" y="20796"/>
                    </a:cubicBezTo>
                    <a:cubicBezTo>
                      <a:pt x="24812" y="20796"/>
                      <a:pt x="24689" y="20813"/>
                      <a:pt x="24563" y="20846"/>
                    </a:cubicBezTo>
                    <a:cubicBezTo>
                      <a:pt x="24488" y="20867"/>
                      <a:pt x="24431" y="20906"/>
                      <a:pt x="24363" y="20906"/>
                    </a:cubicBezTo>
                    <a:cubicBezTo>
                      <a:pt x="24347" y="20906"/>
                      <a:pt x="24330" y="20903"/>
                      <a:pt x="24313" y="20898"/>
                    </a:cubicBezTo>
                    <a:cubicBezTo>
                      <a:pt x="24247" y="20793"/>
                      <a:pt x="24142" y="20741"/>
                      <a:pt x="24037" y="20701"/>
                    </a:cubicBezTo>
                    <a:cubicBezTo>
                      <a:pt x="23918" y="20662"/>
                      <a:pt x="23787" y="20622"/>
                      <a:pt x="23655" y="20609"/>
                    </a:cubicBezTo>
                    <a:cubicBezTo>
                      <a:pt x="23414" y="20569"/>
                      <a:pt x="23172" y="20549"/>
                      <a:pt x="22932" y="20549"/>
                    </a:cubicBezTo>
                    <a:cubicBezTo>
                      <a:pt x="22622" y="20549"/>
                      <a:pt x="22315" y="20582"/>
                      <a:pt x="22012" y="20649"/>
                    </a:cubicBezTo>
                    <a:cubicBezTo>
                      <a:pt x="21696" y="20714"/>
                      <a:pt x="21394" y="20793"/>
                      <a:pt x="21118" y="20938"/>
                    </a:cubicBezTo>
                    <a:cubicBezTo>
                      <a:pt x="21039" y="20898"/>
                      <a:pt x="21078" y="20820"/>
                      <a:pt x="21078" y="20767"/>
                    </a:cubicBezTo>
                    <a:cubicBezTo>
                      <a:pt x="21118" y="20254"/>
                      <a:pt x="20999" y="19794"/>
                      <a:pt x="20684" y="19386"/>
                    </a:cubicBezTo>
                    <a:cubicBezTo>
                      <a:pt x="20776" y="19242"/>
                      <a:pt x="20855" y="19110"/>
                      <a:pt x="20947" y="18966"/>
                    </a:cubicBezTo>
                    <a:lnTo>
                      <a:pt x="20644" y="18729"/>
                    </a:lnTo>
                    <a:cubicBezTo>
                      <a:pt x="20579" y="18847"/>
                      <a:pt x="20500" y="18966"/>
                      <a:pt x="20421" y="19097"/>
                    </a:cubicBezTo>
                    <a:cubicBezTo>
                      <a:pt x="20302" y="19031"/>
                      <a:pt x="20171" y="18966"/>
                      <a:pt x="20040" y="18913"/>
                    </a:cubicBezTo>
                    <a:cubicBezTo>
                      <a:pt x="20000" y="18426"/>
                      <a:pt x="19855" y="17993"/>
                      <a:pt x="19566" y="17611"/>
                    </a:cubicBezTo>
                    <a:cubicBezTo>
                      <a:pt x="19527" y="17572"/>
                      <a:pt x="19500" y="17532"/>
                      <a:pt x="19474" y="17493"/>
                    </a:cubicBezTo>
                    <a:cubicBezTo>
                      <a:pt x="19461" y="17138"/>
                      <a:pt x="19329" y="16822"/>
                      <a:pt x="19119" y="16546"/>
                    </a:cubicBezTo>
                    <a:cubicBezTo>
                      <a:pt x="18961" y="16336"/>
                      <a:pt x="18738" y="16178"/>
                      <a:pt x="18475" y="16099"/>
                    </a:cubicBezTo>
                    <a:cubicBezTo>
                      <a:pt x="18383" y="16060"/>
                      <a:pt x="18291" y="16033"/>
                      <a:pt x="18186" y="16033"/>
                    </a:cubicBezTo>
                    <a:cubicBezTo>
                      <a:pt x="18150" y="16031"/>
                      <a:pt x="18116" y="16031"/>
                      <a:pt x="18081" y="16031"/>
                    </a:cubicBezTo>
                    <a:cubicBezTo>
                      <a:pt x="17640" y="16031"/>
                      <a:pt x="17265" y="16185"/>
                      <a:pt x="16923" y="16441"/>
                    </a:cubicBezTo>
                    <a:cubicBezTo>
                      <a:pt x="16542" y="16717"/>
                      <a:pt x="16266" y="17085"/>
                      <a:pt x="16055" y="17506"/>
                    </a:cubicBezTo>
                    <a:cubicBezTo>
                      <a:pt x="15977" y="17664"/>
                      <a:pt x="15898" y="17835"/>
                      <a:pt x="15871" y="18006"/>
                    </a:cubicBezTo>
                    <a:cubicBezTo>
                      <a:pt x="15832" y="18071"/>
                      <a:pt x="15766" y="18098"/>
                      <a:pt x="15700" y="18137"/>
                    </a:cubicBezTo>
                    <a:cubicBezTo>
                      <a:pt x="15464" y="18269"/>
                      <a:pt x="15240" y="18387"/>
                      <a:pt x="15004" y="18532"/>
                    </a:cubicBezTo>
                    <a:cubicBezTo>
                      <a:pt x="14596" y="18795"/>
                      <a:pt x="14215" y="19097"/>
                      <a:pt x="13886" y="19452"/>
                    </a:cubicBezTo>
                    <a:cubicBezTo>
                      <a:pt x="13439" y="19939"/>
                      <a:pt x="13110" y="20478"/>
                      <a:pt x="12860" y="21069"/>
                    </a:cubicBezTo>
                    <a:cubicBezTo>
                      <a:pt x="12847" y="21122"/>
                      <a:pt x="12834" y="21175"/>
                      <a:pt x="12781" y="21214"/>
                    </a:cubicBezTo>
                    <a:cubicBezTo>
                      <a:pt x="12768" y="21135"/>
                      <a:pt x="12755" y="21056"/>
                      <a:pt x="12742" y="20990"/>
                    </a:cubicBezTo>
                    <a:cubicBezTo>
                      <a:pt x="12716" y="20714"/>
                      <a:pt x="12676" y="20438"/>
                      <a:pt x="12650" y="20175"/>
                    </a:cubicBezTo>
                    <a:cubicBezTo>
                      <a:pt x="12571" y="19505"/>
                      <a:pt x="12453" y="18834"/>
                      <a:pt x="12321" y="18177"/>
                    </a:cubicBezTo>
                    <a:cubicBezTo>
                      <a:pt x="12255" y="17874"/>
                      <a:pt x="12190" y="17585"/>
                      <a:pt x="12137" y="17296"/>
                    </a:cubicBezTo>
                    <a:lnTo>
                      <a:pt x="12137" y="17296"/>
                    </a:lnTo>
                    <a:cubicBezTo>
                      <a:pt x="12255" y="17427"/>
                      <a:pt x="12387" y="17559"/>
                      <a:pt x="12518" y="17690"/>
                    </a:cubicBezTo>
                    <a:cubicBezTo>
                      <a:pt x="12860" y="18019"/>
                      <a:pt x="13242" y="18282"/>
                      <a:pt x="13702" y="18426"/>
                    </a:cubicBezTo>
                    <a:cubicBezTo>
                      <a:pt x="13870" y="18475"/>
                      <a:pt x="14034" y="18503"/>
                      <a:pt x="14199" y="18503"/>
                    </a:cubicBezTo>
                    <a:cubicBezTo>
                      <a:pt x="14304" y="18503"/>
                      <a:pt x="14409" y="18492"/>
                      <a:pt x="14517" y="18466"/>
                    </a:cubicBezTo>
                    <a:cubicBezTo>
                      <a:pt x="14977" y="18361"/>
                      <a:pt x="15280" y="18058"/>
                      <a:pt x="15437" y="17611"/>
                    </a:cubicBezTo>
                    <a:cubicBezTo>
                      <a:pt x="15556" y="17309"/>
                      <a:pt x="15569" y="16993"/>
                      <a:pt x="15516" y="16678"/>
                    </a:cubicBezTo>
                    <a:cubicBezTo>
                      <a:pt x="15451" y="16165"/>
                      <a:pt x="15266" y="15705"/>
                      <a:pt x="15017" y="15258"/>
                    </a:cubicBezTo>
                    <a:cubicBezTo>
                      <a:pt x="14780" y="14850"/>
                      <a:pt x="14517" y="14469"/>
                      <a:pt x="14215" y="14114"/>
                    </a:cubicBezTo>
                    <a:cubicBezTo>
                      <a:pt x="14188" y="14074"/>
                      <a:pt x="14149" y="14061"/>
                      <a:pt x="14162" y="13995"/>
                    </a:cubicBezTo>
                    <a:lnTo>
                      <a:pt x="14162" y="13995"/>
                    </a:lnTo>
                    <a:cubicBezTo>
                      <a:pt x="14320" y="14087"/>
                      <a:pt x="14478" y="14179"/>
                      <a:pt x="14635" y="14271"/>
                    </a:cubicBezTo>
                    <a:cubicBezTo>
                      <a:pt x="15319" y="14626"/>
                      <a:pt x="16029" y="14929"/>
                      <a:pt x="16805" y="15008"/>
                    </a:cubicBezTo>
                    <a:cubicBezTo>
                      <a:pt x="16890" y="15016"/>
                      <a:pt x="16975" y="15020"/>
                      <a:pt x="17059" y="15020"/>
                    </a:cubicBezTo>
                    <a:cubicBezTo>
                      <a:pt x="17389" y="15020"/>
                      <a:pt x="17708" y="14955"/>
                      <a:pt x="18001" y="14797"/>
                    </a:cubicBezTo>
                    <a:cubicBezTo>
                      <a:pt x="18580" y="14482"/>
                      <a:pt x="18935" y="13890"/>
                      <a:pt x="18751" y="13114"/>
                    </a:cubicBezTo>
                    <a:cubicBezTo>
                      <a:pt x="18685" y="12838"/>
                      <a:pt x="18554" y="12588"/>
                      <a:pt x="18383" y="12365"/>
                    </a:cubicBezTo>
                    <a:cubicBezTo>
                      <a:pt x="18120" y="12010"/>
                      <a:pt x="17791" y="11721"/>
                      <a:pt x="17423" y="11471"/>
                    </a:cubicBezTo>
                    <a:cubicBezTo>
                      <a:pt x="16950" y="11168"/>
                      <a:pt x="16437" y="10958"/>
                      <a:pt x="15884" y="10800"/>
                    </a:cubicBezTo>
                    <a:cubicBezTo>
                      <a:pt x="15832" y="10774"/>
                      <a:pt x="15766" y="10761"/>
                      <a:pt x="15674" y="10721"/>
                    </a:cubicBezTo>
                    <a:cubicBezTo>
                      <a:pt x="15806" y="10695"/>
                      <a:pt x="15911" y="10682"/>
                      <a:pt x="16003" y="10669"/>
                    </a:cubicBezTo>
                    <a:cubicBezTo>
                      <a:pt x="16502" y="10590"/>
                      <a:pt x="16989" y="10485"/>
                      <a:pt x="17475" y="10314"/>
                    </a:cubicBezTo>
                    <a:cubicBezTo>
                      <a:pt x="17857" y="10182"/>
                      <a:pt x="18212" y="10011"/>
                      <a:pt x="18541" y="9761"/>
                    </a:cubicBezTo>
                    <a:cubicBezTo>
                      <a:pt x="18817" y="9564"/>
                      <a:pt x="19053" y="9327"/>
                      <a:pt x="19224" y="9025"/>
                    </a:cubicBezTo>
                    <a:cubicBezTo>
                      <a:pt x="19448" y="8604"/>
                      <a:pt x="19500" y="8170"/>
                      <a:pt x="19329" y="7710"/>
                    </a:cubicBezTo>
                    <a:cubicBezTo>
                      <a:pt x="19211" y="7421"/>
                      <a:pt x="19027" y="7171"/>
                      <a:pt x="18777" y="6987"/>
                    </a:cubicBezTo>
                    <a:cubicBezTo>
                      <a:pt x="18370" y="6685"/>
                      <a:pt x="17896" y="6553"/>
                      <a:pt x="17397" y="6527"/>
                    </a:cubicBezTo>
                    <a:cubicBezTo>
                      <a:pt x="17321" y="6521"/>
                      <a:pt x="17247" y="6519"/>
                      <a:pt x="17173" y="6519"/>
                    </a:cubicBezTo>
                    <a:cubicBezTo>
                      <a:pt x="16883" y="6519"/>
                      <a:pt x="16598" y="6559"/>
                      <a:pt x="16305" y="6632"/>
                    </a:cubicBezTo>
                    <a:cubicBezTo>
                      <a:pt x="15871" y="6724"/>
                      <a:pt x="15451" y="6895"/>
                      <a:pt x="15030" y="7079"/>
                    </a:cubicBezTo>
                    <a:cubicBezTo>
                      <a:pt x="15004" y="7092"/>
                      <a:pt x="14964" y="7092"/>
                      <a:pt x="14898" y="7118"/>
                    </a:cubicBezTo>
                    <a:cubicBezTo>
                      <a:pt x="14977" y="7026"/>
                      <a:pt x="15043" y="6961"/>
                      <a:pt x="15109" y="6895"/>
                    </a:cubicBezTo>
                    <a:cubicBezTo>
                      <a:pt x="15451" y="6527"/>
                      <a:pt x="15779" y="6132"/>
                      <a:pt x="16042" y="5698"/>
                    </a:cubicBezTo>
                    <a:cubicBezTo>
                      <a:pt x="16239" y="5383"/>
                      <a:pt x="16397" y="5067"/>
                      <a:pt x="16502" y="4725"/>
                    </a:cubicBezTo>
                    <a:cubicBezTo>
                      <a:pt x="16634" y="4292"/>
                      <a:pt x="16687" y="3858"/>
                      <a:pt x="16581" y="3424"/>
                    </a:cubicBezTo>
                    <a:cubicBezTo>
                      <a:pt x="16424" y="2793"/>
                      <a:pt x="16055" y="2359"/>
                      <a:pt x="15424" y="2175"/>
                    </a:cubicBezTo>
                    <a:cubicBezTo>
                      <a:pt x="15281" y="2136"/>
                      <a:pt x="15141" y="2118"/>
                      <a:pt x="15001" y="2118"/>
                    </a:cubicBezTo>
                    <a:cubicBezTo>
                      <a:pt x="14808" y="2118"/>
                      <a:pt x="14616" y="2153"/>
                      <a:pt x="14425" y="2214"/>
                    </a:cubicBezTo>
                    <a:cubicBezTo>
                      <a:pt x="13991" y="2345"/>
                      <a:pt x="13610" y="2582"/>
                      <a:pt x="13281" y="2885"/>
                    </a:cubicBezTo>
                    <a:cubicBezTo>
                      <a:pt x="12926" y="3200"/>
                      <a:pt x="12624" y="3555"/>
                      <a:pt x="12361" y="3950"/>
                    </a:cubicBezTo>
                    <a:cubicBezTo>
                      <a:pt x="12334" y="3976"/>
                      <a:pt x="12334" y="4029"/>
                      <a:pt x="12269" y="4029"/>
                    </a:cubicBezTo>
                    <a:cubicBezTo>
                      <a:pt x="12269" y="3989"/>
                      <a:pt x="12269" y="3950"/>
                      <a:pt x="12269" y="3923"/>
                    </a:cubicBezTo>
                    <a:cubicBezTo>
                      <a:pt x="12361" y="3411"/>
                      <a:pt x="12374" y="2911"/>
                      <a:pt x="12347" y="2398"/>
                    </a:cubicBezTo>
                    <a:cubicBezTo>
                      <a:pt x="12347" y="2135"/>
                      <a:pt x="12308" y="1885"/>
                      <a:pt x="12255" y="1649"/>
                    </a:cubicBezTo>
                    <a:cubicBezTo>
                      <a:pt x="12177" y="1294"/>
                      <a:pt x="12045" y="952"/>
                      <a:pt x="11835" y="662"/>
                    </a:cubicBezTo>
                    <a:cubicBezTo>
                      <a:pt x="11554" y="258"/>
                      <a:pt x="11078" y="0"/>
                      <a:pt x="105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101" name="Google Shape;2125;p44">
                <a:extLst>
                  <a:ext uri="{FF2B5EF4-FFF2-40B4-BE49-F238E27FC236}">
                    <a16:creationId xmlns:a16="http://schemas.microsoft.com/office/drawing/2014/main" id="{73E05213-829B-69CF-F04E-694423FF92E6}"/>
                  </a:ext>
                </a:extLst>
              </p:cNvPr>
              <p:cNvSpPr/>
              <p:nvPr/>
            </p:nvSpPr>
            <p:spPr>
              <a:xfrm>
                <a:off x="6225425" y="1285900"/>
                <a:ext cx="326450" cy="336900"/>
              </a:xfrm>
              <a:custGeom>
                <a:avLst/>
                <a:gdLst/>
                <a:ahLst/>
                <a:cxnLst/>
                <a:rect l="l" t="t" r="r" b="b"/>
                <a:pathLst>
                  <a:path w="13058" h="13476" extrusionOk="0">
                    <a:moveTo>
                      <a:pt x="5707" y="0"/>
                    </a:moveTo>
                    <a:cubicBezTo>
                      <a:pt x="5497" y="13"/>
                      <a:pt x="5312" y="105"/>
                      <a:pt x="5155" y="237"/>
                    </a:cubicBezTo>
                    <a:cubicBezTo>
                      <a:pt x="4971" y="421"/>
                      <a:pt x="4839" y="631"/>
                      <a:pt x="4747" y="868"/>
                    </a:cubicBezTo>
                    <a:cubicBezTo>
                      <a:pt x="4642" y="1171"/>
                      <a:pt x="4589" y="1473"/>
                      <a:pt x="4576" y="1802"/>
                    </a:cubicBezTo>
                    <a:cubicBezTo>
                      <a:pt x="4563" y="2183"/>
                      <a:pt x="4602" y="2577"/>
                      <a:pt x="4668" y="2959"/>
                    </a:cubicBezTo>
                    <a:cubicBezTo>
                      <a:pt x="4681" y="2972"/>
                      <a:pt x="4708" y="2998"/>
                      <a:pt x="4655" y="3024"/>
                    </a:cubicBezTo>
                    <a:cubicBezTo>
                      <a:pt x="4602" y="2946"/>
                      <a:pt x="4550" y="2867"/>
                      <a:pt x="4497" y="2801"/>
                    </a:cubicBezTo>
                    <a:cubicBezTo>
                      <a:pt x="4247" y="2446"/>
                      <a:pt x="3958" y="2117"/>
                      <a:pt x="3629" y="1828"/>
                    </a:cubicBezTo>
                    <a:cubicBezTo>
                      <a:pt x="3445" y="1657"/>
                      <a:pt x="3235" y="1539"/>
                      <a:pt x="2985" y="1447"/>
                    </a:cubicBezTo>
                    <a:cubicBezTo>
                      <a:pt x="2854" y="1396"/>
                      <a:pt x="2726" y="1372"/>
                      <a:pt x="2604" y="1372"/>
                    </a:cubicBezTo>
                    <a:cubicBezTo>
                      <a:pt x="2187" y="1372"/>
                      <a:pt x="1845" y="1648"/>
                      <a:pt x="1723" y="2065"/>
                    </a:cubicBezTo>
                    <a:cubicBezTo>
                      <a:pt x="1644" y="2328"/>
                      <a:pt x="1644" y="2604"/>
                      <a:pt x="1697" y="2867"/>
                    </a:cubicBezTo>
                    <a:cubicBezTo>
                      <a:pt x="1789" y="3314"/>
                      <a:pt x="1999" y="3695"/>
                      <a:pt x="2262" y="4050"/>
                    </a:cubicBezTo>
                    <a:cubicBezTo>
                      <a:pt x="2341" y="4155"/>
                      <a:pt x="2433" y="4260"/>
                      <a:pt x="2538" y="4392"/>
                    </a:cubicBezTo>
                    <a:cubicBezTo>
                      <a:pt x="2262" y="4326"/>
                      <a:pt x="2012" y="4274"/>
                      <a:pt x="1749" y="4247"/>
                    </a:cubicBezTo>
                    <a:cubicBezTo>
                      <a:pt x="1670" y="4238"/>
                      <a:pt x="1591" y="4233"/>
                      <a:pt x="1512" y="4233"/>
                    </a:cubicBezTo>
                    <a:cubicBezTo>
                      <a:pt x="1264" y="4233"/>
                      <a:pt x="1019" y="4282"/>
                      <a:pt x="789" y="4392"/>
                    </a:cubicBezTo>
                    <a:cubicBezTo>
                      <a:pt x="553" y="4497"/>
                      <a:pt x="368" y="4668"/>
                      <a:pt x="237" y="4892"/>
                    </a:cubicBezTo>
                    <a:cubicBezTo>
                      <a:pt x="27" y="5286"/>
                      <a:pt x="132" y="5654"/>
                      <a:pt x="368" y="5917"/>
                    </a:cubicBezTo>
                    <a:cubicBezTo>
                      <a:pt x="553" y="6114"/>
                      <a:pt x="776" y="6272"/>
                      <a:pt x="1039" y="6364"/>
                    </a:cubicBezTo>
                    <a:cubicBezTo>
                      <a:pt x="1289" y="6469"/>
                      <a:pt x="1552" y="6548"/>
                      <a:pt x="1828" y="6601"/>
                    </a:cubicBezTo>
                    <a:cubicBezTo>
                      <a:pt x="1894" y="6614"/>
                      <a:pt x="1959" y="6627"/>
                      <a:pt x="2052" y="6654"/>
                    </a:cubicBezTo>
                    <a:cubicBezTo>
                      <a:pt x="1986" y="6680"/>
                      <a:pt x="1946" y="6706"/>
                      <a:pt x="1907" y="6719"/>
                    </a:cubicBezTo>
                    <a:cubicBezTo>
                      <a:pt x="1710" y="6772"/>
                      <a:pt x="1526" y="6838"/>
                      <a:pt x="1328" y="6903"/>
                    </a:cubicBezTo>
                    <a:cubicBezTo>
                      <a:pt x="1026" y="7022"/>
                      <a:pt x="750" y="7193"/>
                      <a:pt x="513" y="7416"/>
                    </a:cubicBezTo>
                    <a:cubicBezTo>
                      <a:pt x="290" y="7613"/>
                      <a:pt x="119" y="7850"/>
                      <a:pt x="66" y="8153"/>
                    </a:cubicBezTo>
                    <a:cubicBezTo>
                      <a:pt x="0" y="8494"/>
                      <a:pt x="106" y="8771"/>
                      <a:pt x="382" y="8968"/>
                    </a:cubicBezTo>
                    <a:cubicBezTo>
                      <a:pt x="651" y="9167"/>
                      <a:pt x="962" y="9220"/>
                      <a:pt x="1277" y="9220"/>
                    </a:cubicBezTo>
                    <a:cubicBezTo>
                      <a:pt x="1316" y="9220"/>
                      <a:pt x="1355" y="9219"/>
                      <a:pt x="1394" y="9218"/>
                    </a:cubicBezTo>
                    <a:cubicBezTo>
                      <a:pt x="1828" y="9191"/>
                      <a:pt x="2249" y="9099"/>
                      <a:pt x="2656" y="8941"/>
                    </a:cubicBezTo>
                    <a:cubicBezTo>
                      <a:pt x="2709" y="8928"/>
                      <a:pt x="2762" y="8915"/>
                      <a:pt x="2840" y="8889"/>
                    </a:cubicBezTo>
                    <a:lnTo>
                      <a:pt x="2840" y="8889"/>
                    </a:lnTo>
                    <a:cubicBezTo>
                      <a:pt x="2814" y="8941"/>
                      <a:pt x="2788" y="8968"/>
                      <a:pt x="2775" y="8981"/>
                    </a:cubicBezTo>
                    <a:cubicBezTo>
                      <a:pt x="2577" y="9204"/>
                      <a:pt x="2407" y="9428"/>
                      <a:pt x="2249" y="9678"/>
                    </a:cubicBezTo>
                    <a:cubicBezTo>
                      <a:pt x="2038" y="10006"/>
                      <a:pt x="1867" y="10348"/>
                      <a:pt x="1802" y="10743"/>
                    </a:cubicBezTo>
                    <a:cubicBezTo>
                      <a:pt x="1736" y="11058"/>
                      <a:pt x="1749" y="11361"/>
                      <a:pt x="1907" y="11663"/>
                    </a:cubicBezTo>
                    <a:cubicBezTo>
                      <a:pt x="1920" y="11703"/>
                      <a:pt x="1933" y="11755"/>
                      <a:pt x="1959" y="11808"/>
                    </a:cubicBezTo>
                    <a:lnTo>
                      <a:pt x="2249" y="12045"/>
                    </a:lnTo>
                    <a:cubicBezTo>
                      <a:pt x="2301" y="12071"/>
                      <a:pt x="2367" y="12097"/>
                      <a:pt x="2420" y="12123"/>
                    </a:cubicBezTo>
                    <a:cubicBezTo>
                      <a:pt x="2557" y="12169"/>
                      <a:pt x="2694" y="12205"/>
                      <a:pt x="2839" y="12205"/>
                    </a:cubicBezTo>
                    <a:cubicBezTo>
                      <a:pt x="2861" y="12205"/>
                      <a:pt x="2884" y="12204"/>
                      <a:pt x="2906" y="12202"/>
                    </a:cubicBezTo>
                    <a:cubicBezTo>
                      <a:pt x="3182" y="12163"/>
                      <a:pt x="3445" y="12084"/>
                      <a:pt x="3695" y="11926"/>
                    </a:cubicBezTo>
                    <a:cubicBezTo>
                      <a:pt x="3945" y="11742"/>
                      <a:pt x="4155" y="11545"/>
                      <a:pt x="4353" y="11308"/>
                    </a:cubicBezTo>
                    <a:cubicBezTo>
                      <a:pt x="4563" y="11045"/>
                      <a:pt x="4747" y="10769"/>
                      <a:pt x="4918" y="10493"/>
                    </a:cubicBezTo>
                    <a:cubicBezTo>
                      <a:pt x="4931" y="10454"/>
                      <a:pt x="4944" y="10401"/>
                      <a:pt x="5010" y="10388"/>
                    </a:cubicBezTo>
                    <a:lnTo>
                      <a:pt x="5010" y="10388"/>
                    </a:lnTo>
                    <a:cubicBezTo>
                      <a:pt x="4997" y="10480"/>
                      <a:pt x="4997" y="10559"/>
                      <a:pt x="4997" y="10651"/>
                    </a:cubicBezTo>
                    <a:cubicBezTo>
                      <a:pt x="4984" y="10769"/>
                      <a:pt x="4971" y="10887"/>
                      <a:pt x="4971" y="11019"/>
                    </a:cubicBezTo>
                    <a:cubicBezTo>
                      <a:pt x="4971" y="11164"/>
                      <a:pt x="4984" y="11308"/>
                      <a:pt x="4997" y="11466"/>
                    </a:cubicBezTo>
                    <a:cubicBezTo>
                      <a:pt x="5036" y="11913"/>
                      <a:pt x="5155" y="12347"/>
                      <a:pt x="5378" y="12741"/>
                    </a:cubicBezTo>
                    <a:cubicBezTo>
                      <a:pt x="5549" y="13018"/>
                      <a:pt x="5760" y="13267"/>
                      <a:pt x="6075" y="13399"/>
                    </a:cubicBezTo>
                    <a:cubicBezTo>
                      <a:pt x="6209" y="13449"/>
                      <a:pt x="6340" y="13475"/>
                      <a:pt x="6469" y="13475"/>
                    </a:cubicBezTo>
                    <a:cubicBezTo>
                      <a:pt x="6644" y="13475"/>
                      <a:pt x="6815" y="13426"/>
                      <a:pt x="6982" y="13320"/>
                    </a:cubicBezTo>
                    <a:cubicBezTo>
                      <a:pt x="7166" y="13202"/>
                      <a:pt x="7298" y="13044"/>
                      <a:pt x="7416" y="12847"/>
                    </a:cubicBezTo>
                    <a:cubicBezTo>
                      <a:pt x="7613" y="12492"/>
                      <a:pt x="7706" y="12097"/>
                      <a:pt x="7719" y="11690"/>
                    </a:cubicBezTo>
                    <a:cubicBezTo>
                      <a:pt x="7732" y="11453"/>
                      <a:pt x="7719" y="11216"/>
                      <a:pt x="7719" y="10979"/>
                    </a:cubicBezTo>
                    <a:cubicBezTo>
                      <a:pt x="7719" y="10953"/>
                      <a:pt x="7706" y="10914"/>
                      <a:pt x="7771" y="10901"/>
                    </a:cubicBezTo>
                    <a:cubicBezTo>
                      <a:pt x="7863" y="11032"/>
                      <a:pt x="7955" y="11177"/>
                      <a:pt x="8061" y="11321"/>
                    </a:cubicBezTo>
                    <a:cubicBezTo>
                      <a:pt x="8271" y="11624"/>
                      <a:pt x="8521" y="11887"/>
                      <a:pt x="8823" y="12110"/>
                    </a:cubicBezTo>
                    <a:cubicBezTo>
                      <a:pt x="9139" y="12325"/>
                      <a:pt x="9467" y="12479"/>
                      <a:pt x="9854" y="12479"/>
                    </a:cubicBezTo>
                    <a:cubicBezTo>
                      <a:pt x="9870" y="12479"/>
                      <a:pt x="9886" y="12479"/>
                      <a:pt x="9901" y="12478"/>
                    </a:cubicBezTo>
                    <a:cubicBezTo>
                      <a:pt x="10283" y="12465"/>
                      <a:pt x="10677" y="12229"/>
                      <a:pt x="10822" y="11782"/>
                    </a:cubicBezTo>
                    <a:cubicBezTo>
                      <a:pt x="10901" y="11584"/>
                      <a:pt x="10901" y="11374"/>
                      <a:pt x="10874" y="11164"/>
                    </a:cubicBezTo>
                    <a:cubicBezTo>
                      <a:pt x="10822" y="10835"/>
                      <a:pt x="10690" y="10532"/>
                      <a:pt x="10519" y="10256"/>
                    </a:cubicBezTo>
                    <a:cubicBezTo>
                      <a:pt x="10230" y="9783"/>
                      <a:pt x="9822" y="9415"/>
                      <a:pt x="9415" y="9060"/>
                    </a:cubicBezTo>
                    <a:cubicBezTo>
                      <a:pt x="9362" y="9007"/>
                      <a:pt x="9310" y="8968"/>
                      <a:pt x="9257" y="8915"/>
                    </a:cubicBezTo>
                    <a:cubicBezTo>
                      <a:pt x="9191" y="8876"/>
                      <a:pt x="9139" y="8823"/>
                      <a:pt x="9073" y="8771"/>
                    </a:cubicBezTo>
                    <a:cubicBezTo>
                      <a:pt x="9096" y="8765"/>
                      <a:pt x="9118" y="8763"/>
                      <a:pt x="9138" y="8763"/>
                    </a:cubicBezTo>
                    <a:cubicBezTo>
                      <a:pt x="9223" y="8763"/>
                      <a:pt x="9288" y="8799"/>
                      <a:pt x="9362" y="8810"/>
                    </a:cubicBezTo>
                    <a:cubicBezTo>
                      <a:pt x="9869" y="8951"/>
                      <a:pt x="10387" y="9051"/>
                      <a:pt x="10925" y="9051"/>
                    </a:cubicBezTo>
                    <a:cubicBezTo>
                      <a:pt x="10987" y="9051"/>
                      <a:pt x="11049" y="9049"/>
                      <a:pt x="11111" y="9047"/>
                    </a:cubicBezTo>
                    <a:cubicBezTo>
                      <a:pt x="11427" y="9047"/>
                      <a:pt x="11742" y="8994"/>
                      <a:pt x="12031" y="8876"/>
                    </a:cubicBezTo>
                    <a:cubicBezTo>
                      <a:pt x="12321" y="8771"/>
                      <a:pt x="12584" y="8626"/>
                      <a:pt x="12781" y="8389"/>
                    </a:cubicBezTo>
                    <a:cubicBezTo>
                      <a:pt x="12952" y="8192"/>
                      <a:pt x="13057" y="7982"/>
                      <a:pt x="13044" y="7719"/>
                    </a:cubicBezTo>
                    <a:cubicBezTo>
                      <a:pt x="13044" y="7482"/>
                      <a:pt x="12965" y="7285"/>
                      <a:pt x="12807" y="7114"/>
                    </a:cubicBezTo>
                    <a:cubicBezTo>
                      <a:pt x="12544" y="6798"/>
                      <a:pt x="12189" y="6601"/>
                      <a:pt x="11808" y="6469"/>
                    </a:cubicBezTo>
                    <a:cubicBezTo>
                      <a:pt x="11282" y="6285"/>
                      <a:pt x="10730" y="6180"/>
                      <a:pt x="10164" y="6167"/>
                    </a:cubicBezTo>
                    <a:cubicBezTo>
                      <a:pt x="10112" y="6154"/>
                      <a:pt x="10072" y="6154"/>
                      <a:pt x="10007" y="6154"/>
                    </a:cubicBezTo>
                    <a:cubicBezTo>
                      <a:pt x="10059" y="6088"/>
                      <a:pt x="10125" y="6075"/>
                      <a:pt x="10178" y="6049"/>
                    </a:cubicBezTo>
                    <a:cubicBezTo>
                      <a:pt x="10625" y="5865"/>
                      <a:pt x="11045" y="5628"/>
                      <a:pt x="11440" y="5339"/>
                    </a:cubicBezTo>
                    <a:cubicBezTo>
                      <a:pt x="11755" y="5115"/>
                      <a:pt x="12031" y="4839"/>
                      <a:pt x="12229" y="4497"/>
                    </a:cubicBezTo>
                    <a:cubicBezTo>
                      <a:pt x="12387" y="4221"/>
                      <a:pt x="12479" y="3919"/>
                      <a:pt x="12400" y="3590"/>
                    </a:cubicBezTo>
                    <a:cubicBezTo>
                      <a:pt x="12347" y="3366"/>
                      <a:pt x="12242" y="3195"/>
                      <a:pt x="12058" y="3064"/>
                    </a:cubicBezTo>
                    <a:cubicBezTo>
                      <a:pt x="11861" y="2919"/>
                      <a:pt x="11650" y="2854"/>
                      <a:pt x="11413" y="2840"/>
                    </a:cubicBezTo>
                    <a:cubicBezTo>
                      <a:pt x="11347" y="2834"/>
                      <a:pt x="11282" y="2831"/>
                      <a:pt x="11217" y="2831"/>
                    </a:cubicBezTo>
                    <a:cubicBezTo>
                      <a:pt x="10869" y="2831"/>
                      <a:pt x="10538" y="2916"/>
                      <a:pt x="10217" y="3038"/>
                    </a:cubicBezTo>
                    <a:cubicBezTo>
                      <a:pt x="9849" y="3182"/>
                      <a:pt x="9520" y="3366"/>
                      <a:pt x="9204" y="3577"/>
                    </a:cubicBezTo>
                    <a:cubicBezTo>
                      <a:pt x="9191" y="3564"/>
                      <a:pt x="9165" y="3537"/>
                      <a:pt x="9152" y="3524"/>
                    </a:cubicBezTo>
                    <a:cubicBezTo>
                      <a:pt x="9323" y="3235"/>
                      <a:pt x="9481" y="2946"/>
                      <a:pt x="9599" y="2643"/>
                    </a:cubicBezTo>
                    <a:cubicBezTo>
                      <a:pt x="9757" y="2222"/>
                      <a:pt x="9875" y="1815"/>
                      <a:pt x="9809" y="1355"/>
                    </a:cubicBezTo>
                    <a:cubicBezTo>
                      <a:pt x="9783" y="1144"/>
                      <a:pt x="9704" y="947"/>
                      <a:pt x="9573" y="789"/>
                    </a:cubicBezTo>
                    <a:cubicBezTo>
                      <a:pt x="9400" y="583"/>
                      <a:pt x="9178" y="466"/>
                      <a:pt x="8923" y="466"/>
                    </a:cubicBezTo>
                    <a:cubicBezTo>
                      <a:pt x="8886" y="466"/>
                      <a:pt x="8848" y="469"/>
                      <a:pt x="8810" y="474"/>
                    </a:cubicBezTo>
                    <a:cubicBezTo>
                      <a:pt x="8560" y="500"/>
                      <a:pt x="8350" y="605"/>
                      <a:pt x="8153" y="750"/>
                    </a:cubicBezTo>
                    <a:cubicBezTo>
                      <a:pt x="7876" y="947"/>
                      <a:pt x="7679" y="1197"/>
                      <a:pt x="7495" y="1486"/>
                    </a:cubicBezTo>
                    <a:cubicBezTo>
                      <a:pt x="7337" y="1736"/>
                      <a:pt x="7219" y="1999"/>
                      <a:pt x="7114" y="2275"/>
                    </a:cubicBezTo>
                    <a:cubicBezTo>
                      <a:pt x="7101" y="2314"/>
                      <a:pt x="7114" y="2367"/>
                      <a:pt x="7048" y="2367"/>
                    </a:cubicBezTo>
                    <a:cubicBezTo>
                      <a:pt x="6995" y="2012"/>
                      <a:pt x="6956" y="1657"/>
                      <a:pt x="6864" y="1315"/>
                    </a:cubicBezTo>
                    <a:cubicBezTo>
                      <a:pt x="6772" y="986"/>
                      <a:pt x="6654" y="658"/>
                      <a:pt x="6443" y="382"/>
                    </a:cubicBezTo>
                    <a:cubicBezTo>
                      <a:pt x="6325" y="237"/>
                      <a:pt x="6180" y="119"/>
                      <a:pt x="6009" y="66"/>
                    </a:cubicBezTo>
                    <a:cubicBezTo>
                      <a:pt x="5917" y="27"/>
                      <a:pt x="5799" y="0"/>
                      <a:pt x="5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1043" name="Google Shape;2126;p44">
              <a:extLst>
                <a:ext uri="{FF2B5EF4-FFF2-40B4-BE49-F238E27FC236}">
                  <a16:creationId xmlns:a16="http://schemas.microsoft.com/office/drawing/2014/main" id="{A779C3A7-03D5-AFF6-B6D1-708881224A2A}"/>
                </a:ext>
              </a:extLst>
            </p:cNvPr>
            <p:cNvSpPr/>
            <p:nvPr/>
          </p:nvSpPr>
          <p:spPr>
            <a:xfrm>
              <a:off x="4411438" y="1500225"/>
              <a:ext cx="317900" cy="240975"/>
            </a:xfrm>
            <a:custGeom>
              <a:avLst/>
              <a:gdLst/>
              <a:ahLst/>
              <a:cxnLst/>
              <a:rect l="l" t="t" r="r" b="b"/>
              <a:pathLst>
                <a:path w="12716" h="9639" extrusionOk="0">
                  <a:moveTo>
                    <a:pt x="12098" y="2683"/>
                  </a:moveTo>
                  <a:cubicBezTo>
                    <a:pt x="12098" y="2696"/>
                    <a:pt x="12111" y="2709"/>
                    <a:pt x="12111" y="2722"/>
                  </a:cubicBezTo>
                  <a:cubicBezTo>
                    <a:pt x="11914" y="2880"/>
                    <a:pt x="11716" y="3024"/>
                    <a:pt x="11532" y="3195"/>
                  </a:cubicBezTo>
                  <a:cubicBezTo>
                    <a:pt x="11335" y="3353"/>
                    <a:pt x="11138" y="3524"/>
                    <a:pt x="10941" y="3695"/>
                  </a:cubicBezTo>
                  <a:cubicBezTo>
                    <a:pt x="10664" y="3958"/>
                    <a:pt x="10401" y="4247"/>
                    <a:pt x="10152" y="4550"/>
                  </a:cubicBezTo>
                  <a:cubicBezTo>
                    <a:pt x="9836" y="4905"/>
                    <a:pt x="9547" y="5273"/>
                    <a:pt x="9271" y="5667"/>
                  </a:cubicBezTo>
                  <a:cubicBezTo>
                    <a:pt x="9126" y="5865"/>
                    <a:pt x="8981" y="6075"/>
                    <a:pt x="8850" y="6285"/>
                  </a:cubicBezTo>
                  <a:cubicBezTo>
                    <a:pt x="8810" y="6338"/>
                    <a:pt x="8758" y="6404"/>
                    <a:pt x="8692" y="6430"/>
                  </a:cubicBezTo>
                  <a:cubicBezTo>
                    <a:pt x="8666" y="6430"/>
                    <a:pt x="8626" y="6430"/>
                    <a:pt x="8613" y="6417"/>
                  </a:cubicBezTo>
                  <a:cubicBezTo>
                    <a:pt x="8587" y="6404"/>
                    <a:pt x="8574" y="6364"/>
                    <a:pt x="8574" y="6351"/>
                  </a:cubicBezTo>
                  <a:cubicBezTo>
                    <a:pt x="8600" y="6285"/>
                    <a:pt x="8613" y="6220"/>
                    <a:pt x="8653" y="6167"/>
                  </a:cubicBezTo>
                  <a:cubicBezTo>
                    <a:pt x="8824" y="5865"/>
                    <a:pt x="9021" y="5589"/>
                    <a:pt x="9244" y="5312"/>
                  </a:cubicBezTo>
                  <a:cubicBezTo>
                    <a:pt x="9389" y="5128"/>
                    <a:pt x="9547" y="4931"/>
                    <a:pt x="9691" y="4747"/>
                  </a:cubicBezTo>
                  <a:cubicBezTo>
                    <a:pt x="9718" y="4721"/>
                    <a:pt x="9731" y="4694"/>
                    <a:pt x="9757" y="4681"/>
                  </a:cubicBezTo>
                  <a:cubicBezTo>
                    <a:pt x="10007" y="4405"/>
                    <a:pt x="10257" y="4129"/>
                    <a:pt x="10520" y="3866"/>
                  </a:cubicBezTo>
                  <a:cubicBezTo>
                    <a:pt x="10980" y="3432"/>
                    <a:pt x="11453" y="3038"/>
                    <a:pt x="12006" y="2722"/>
                  </a:cubicBezTo>
                  <a:cubicBezTo>
                    <a:pt x="12032" y="2709"/>
                    <a:pt x="12058" y="2696"/>
                    <a:pt x="12098" y="2683"/>
                  </a:cubicBezTo>
                  <a:close/>
                  <a:moveTo>
                    <a:pt x="487" y="4944"/>
                  </a:moveTo>
                  <a:cubicBezTo>
                    <a:pt x="855" y="4984"/>
                    <a:pt x="1237" y="4997"/>
                    <a:pt x="1605" y="5076"/>
                  </a:cubicBezTo>
                  <a:cubicBezTo>
                    <a:pt x="2039" y="5168"/>
                    <a:pt x="2473" y="5273"/>
                    <a:pt x="2893" y="5418"/>
                  </a:cubicBezTo>
                  <a:cubicBezTo>
                    <a:pt x="3564" y="5654"/>
                    <a:pt x="4222" y="5917"/>
                    <a:pt x="4866" y="6220"/>
                  </a:cubicBezTo>
                  <a:cubicBezTo>
                    <a:pt x="5260" y="6404"/>
                    <a:pt x="5642" y="6588"/>
                    <a:pt x="6036" y="6785"/>
                  </a:cubicBezTo>
                  <a:cubicBezTo>
                    <a:pt x="6431" y="6982"/>
                    <a:pt x="6812" y="7219"/>
                    <a:pt x="7193" y="7456"/>
                  </a:cubicBezTo>
                  <a:cubicBezTo>
                    <a:pt x="7390" y="7574"/>
                    <a:pt x="7574" y="7705"/>
                    <a:pt x="7772" y="7824"/>
                  </a:cubicBezTo>
                  <a:cubicBezTo>
                    <a:pt x="7837" y="7863"/>
                    <a:pt x="7903" y="7916"/>
                    <a:pt x="7929" y="7995"/>
                  </a:cubicBezTo>
                  <a:cubicBezTo>
                    <a:pt x="7943" y="8021"/>
                    <a:pt x="7943" y="8074"/>
                    <a:pt x="7943" y="8100"/>
                  </a:cubicBezTo>
                  <a:cubicBezTo>
                    <a:pt x="7926" y="8125"/>
                    <a:pt x="7899" y="8134"/>
                    <a:pt x="7871" y="8134"/>
                  </a:cubicBezTo>
                  <a:cubicBezTo>
                    <a:pt x="7855" y="8134"/>
                    <a:pt x="7839" y="8131"/>
                    <a:pt x="7824" y="8126"/>
                  </a:cubicBezTo>
                  <a:cubicBezTo>
                    <a:pt x="7759" y="8113"/>
                    <a:pt x="7706" y="8087"/>
                    <a:pt x="7640" y="8060"/>
                  </a:cubicBezTo>
                  <a:cubicBezTo>
                    <a:pt x="7522" y="7982"/>
                    <a:pt x="7390" y="7903"/>
                    <a:pt x="7259" y="7811"/>
                  </a:cubicBezTo>
                  <a:cubicBezTo>
                    <a:pt x="6891" y="7574"/>
                    <a:pt x="6509" y="7350"/>
                    <a:pt x="6102" y="7153"/>
                  </a:cubicBezTo>
                  <a:cubicBezTo>
                    <a:pt x="5352" y="6759"/>
                    <a:pt x="4577" y="6404"/>
                    <a:pt x="3801" y="6075"/>
                  </a:cubicBezTo>
                  <a:cubicBezTo>
                    <a:pt x="3170" y="5799"/>
                    <a:pt x="2538" y="5562"/>
                    <a:pt x="1881" y="5365"/>
                  </a:cubicBezTo>
                  <a:cubicBezTo>
                    <a:pt x="1500" y="5260"/>
                    <a:pt x="1105" y="5168"/>
                    <a:pt x="711" y="5063"/>
                  </a:cubicBezTo>
                  <a:cubicBezTo>
                    <a:pt x="645" y="5049"/>
                    <a:pt x="566" y="5036"/>
                    <a:pt x="487" y="5010"/>
                  </a:cubicBezTo>
                  <a:cubicBezTo>
                    <a:pt x="461" y="5010"/>
                    <a:pt x="448" y="4984"/>
                    <a:pt x="408" y="4957"/>
                  </a:cubicBezTo>
                  <a:cubicBezTo>
                    <a:pt x="448" y="4944"/>
                    <a:pt x="474" y="4944"/>
                    <a:pt x="487" y="4944"/>
                  </a:cubicBezTo>
                  <a:close/>
                  <a:moveTo>
                    <a:pt x="6628" y="0"/>
                  </a:moveTo>
                  <a:cubicBezTo>
                    <a:pt x="6628" y="0"/>
                    <a:pt x="6615" y="0"/>
                    <a:pt x="6615" y="13"/>
                  </a:cubicBezTo>
                  <a:cubicBezTo>
                    <a:pt x="6615" y="92"/>
                    <a:pt x="6615" y="171"/>
                    <a:pt x="6615" y="237"/>
                  </a:cubicBezTo>
                  <a:cubicBezTo>
                    <a:pt x="6641" y="316"/>
                    <a:pt x="6680" y="382"/>
                    <a:pt x="6707" y="460"/>
                  </a:cubicBezTo>
                  <a:cubicBezTo>
                    <a:pt x="6917" y="1171"/>
                    <a:pt x="7088" y="1881"/>
                    <a:pt x="7246" y="2591"/>
                  </a:cubicBezTo>
                  <a:cubicBezTo>
                    <a:pt x="7430" y="3432"/>
                    <a:pt x="7561" y="4287"/>
                    <a:pt x="7653" y="5155"/>
                  </a:cubicBezTo>
                  <a:cubicBezTo>
                    <a:pt x="7693" y="5510"/>
                    <a:pt x="7732" y="5878"/>
                    <a:pt x="7772" y="6246"/>
                  </a:cubicBezTo>
                  <a:cubicBezTo>
                    <a:pt x="7798" y="6588"/>
                    <a:pt x="7811" y="6930"/>
                    <a:pt x="7824" y="7272"/>
                  </a:cubicBezTo>
                  <a:cubicBezTo>
                    <a:pt x="7837" y="7311"/>
                    <a:pt x="7851" y="7350"/>
                    <a:pt x="7798" y="7364"/>
                  </a:cubicBezTo>
                  <a:cubicBezTo>
                    <a:pt x="7759" y="7324"/>
                    <a:pt x="7732" y="7272"/>
                    <a:pt x="7693" y="7232"/>
                  </a:cubicBezTo>
                  <a:cubicBezTo>
                    <a:pt x="7522" y="7022"/>
                    <a:pt x="7351" y="6811"/>
                    <a:pt x="7167" y="6627"/>
                  </a:cubicBezTo>
                  <a:cubicBezTo>
                    <a:pt x="6062" y="5562"/>
                    <a:pt x="4761" y="4839"/>
                    <a:pt x="3275" y="4458"/>
                  </a:cubicBezTo>
                  <a:cubicBezTo>
                    <a:pt x="2999" y="4392"/>
                    <a:pt x="2723" y="4326"/>
                    <a:pt x="2446" y="4326"/>
                  </a:cubicBezTo>
                  <a:cubicBezTo>
                    <a:pt x="2403" y="4326"/>
                    <a:pt x="2365" y="4332"/>
                    <a:pt x="2329" y="4332"/>
                  </a:cubicBezTo>
                  <a:cubicBezTo>
                    <a:pt x="2311" y="4332"/>
                    <a:pt x="2293" y="4331"/>
                    <a:pt x="2276" y="4326"/>
                  </a:cubicBezTo>
                  <a:cubicBezTo>
                    <a:pt x="2144" y="4300"/>
                    <a:pt x="2016" y="4287"/>
                    <a:pt x="1888" y="4287"/>
                  </a:cubicBezTo>
                  <a:cubicBezTo>
                    <a:pt x="1759" y="4287"/>
                    <a:pt x="1631" y="4300"/>
                    <a:pt x="1500" y="4326"/>
                  </a:cubicBezTo>
                  <a:cubicBezTo>
                    <a:pt x="1395" y="4339"/>
                    <a:pt x="1289" y="4339"/>
                    <a:pt x="1184" y="4353"/>
                  </a:cubicBezTo>
                  <a:cubicBezTo>
                    <a:pt x="895" y="4392"/>
                    <a:pt x="619" y="4484"/>
                    <a:pt x="356" y="4589"/>
                  </a:cubicBezTo>
                  <a:cubicBezTo>
                    <a:pt x="343" y="4602"/>
                    <a:pt x="329" y="4615"/>
                    <a:pt x="303" y="4629"/>
                  </a:cubicBezTo>
                  <a:cubicBezTo>
                    <a:pt x="290" y="4655"/>
                    <a:pt x="277" y="4668"/>
                    <a:pt x="264" y="4681"/>
                  </a:cubicBezTo>
                  <a:cubicBezTo>
                    <a:pt x="53" y="4839"/>
                    <a:pt x="1" y="5049"/>
                    <a:pt x="93" y="5286"/>
                  </a:cubicBezTo>
                  <a:cubicBezTo>
                    <a:pt x="185" y="5536"/>
                    <a:pt x="343" y="5746"/>
                    <a:pt x="500" y="5970"/>
                  </a:cubicBezTo>
                  <a:cubicBezTo>
                    <a:pt x="671" y="6193"/>
                    <a:pt x="842" y="6430"/>
                    <a:pt x="1013" y="6654"/>
                  </a:cubicBezTo>
                  <a:cubicBezTo>
                    <a:pt x="1092" y="6746"/>
                    <a:pt x="1171" y="6838"/>
                    <a:pt x="1263" y="6930"/>
                  </a:cubicBezTo>
                  <a:lnTo>
                    <a:pt x="1907" y="7574"/>
                  </a:lnTo>
                  <a:cubicBezTo>
                    <a:pt x="1973" y="7574"/>
                    <a:pt x="2013" y="7613"/>
                    <a:pt x="2052" y="7653"/>
                  </a:cubicBezTo>
                  <a:cubicBezTo>
                    <a:pt x="2236" y="7824"/>
                    <a:pt x="2446" y="7968"/>
                    <a:pt x="2657" y="8087"/>
                  </a:cubicBezTo>
                  <a:cubicBezTo>
                    <a:pt x="2946" y="8258"/>
                    <a:pt x="3235" y="8402"/>
                    <a:pt x="3525" y="8547"/>
                  </a:cubicBezTo>
                  <a:cubicBezTo>
                    <a:pt x="3643" y="8613"/>
                    <a:pt x="3761" y="8639"/>
                    <a:pt x="3893" y="8692"/>
                  </a:cubicBezTo>
                  <a:cubicBezTo>
                    <a:pt x="3959" y="8718"/>
                    <a:pt x="4037" y="8744"/>
                    <a:pt x="4103" y="8784"/>
                  </a:cubicBezTo>
                  <a:cubicBezTo>
                    <a:pt x="4261" y="8810"/>
                    <a:pt x="4419" y="8836"/>
                    <a:pt x="4563" y="8876"/>
                  </a:cubicBezTo>
                  <a:cubicBezTo>
                    <a:pt x="4787" y="8941"/>
                    <a:pt x="5024" y="8968"/>
                    <a:pt x="5260" y="9007"/>
                  </a:cubicBezTo>
                  <a:cubicBezTo>
                    <a:pt x="5403" y="9030"/>
                    <a:pt x="5545" y="9035"/>
                    <a:pt x="5688" y="9035"/>
                  </a:cubicBezTo>
                  <a:cubicBezTo>
                    <a:pt x="5823" y="9035"/>
                    <a:pt x="5959" y="9031"/>
                    <a:pt x="6096" y="9031"/>
                  </a:cubicBezTo>
                  <a:cubicBezTo>
                    <a:pt x="6150" y="9031"/>
                    <a:pt x="6205" y="9031"/>
                    <a:pt x="6260" y="9033"/>
                  </a:cubicBezTo>
                  <a:cubicBezTo>
                    <a:pt x="6338" y="9033"/>
                    <a:pt x="6417" y="9020"/>
                    <a:pt x="6483" y="9007"/>
                  </a:cubicBezTo>
                  <a:cubicBezTo>
                    <a:pt x="6956" y="8941"/>
                    <a:pt x="7417" y="8836"/>
                    <a:pt x="7851" y="8665"/>
                  </a:cubicBezTo>
                  <a:cubicBezTo>
                    <a:pt x="7903" y="8823"/>
                    <a:pt x="7916" y="9139"/>
                    <a:pt x="7903" y="9625"/>
                  </a:cubicBezTo>
                  <a:cubicBezTo>
                    <a:pt x="7916" y="9638"/>
                    <a:pt x="7943" y="9638"/>
                    <a:pt x="7956" y="9638"/>
                  </a:cubicBezTo>
                  <a:cubicBezTo>
                    <a:pt x="8008" y="9599"/>
                    <a:pt x="8061" y="9612"/>
                    <a:pt x="8127" y="9599"/>
                  </a:cubicBezTo>
                  <a:cubicBezTo>
                    <a:pt x="8186" y="9599"/>
                    <a:pt x="8245" y="9602"/>
                    <a:pt x="8306" y="9602"/>
                  </a:cubicBezTo>
                  <a:cubicBezTo>
                    <a:pt x="8367" y="9602"/>
                    <a:pt x="8429" y="9599"/>
                    <a:pt x="8495" y="9586"/>
                  </a:cubicBezTo>
                  <a:cubicBezTo>
                    <a:pt x="8508" y="9546"/>
                    <a:pt x="8521" y="9520"/>
                    <a:pt x="8521" y="9481"/>
                  </a:cubicBezTo>
                  <a:cubicBezTo>
                    <a:pt x="8521" y="9165"/>
                    <a:pt x="8547" y="8836"/>
                    <a:pt x="8508" y="8521"/>
                  </a:cubicBezTo>
                  <a:cubicBezTo>
                    <a:pt x="8469" y="8179"/>
                    <a:pt x="8495" y="7837"/>
                    <a:pt x="8482" y="7482"/>
                  </a:cubicBezTo>
                  <a:cubicBezTo>
                    <a:pt x="8455" y="7311"/>
                    <a:pt x="8442" y="7140"/>
                    <a:pt x="8429" y="6969"/>
                  </a:cubicBezTo>
                  <a:cubicBezTo>
                    <a:pt x="8547" y="6890"/>
                    <a:pt x="9179" y="6654"/>
                    <a:pt x="9415" y="6588"/>
                  </a:cubicBezTo>
                  <a:cubicBezTo>
                    <a:pt x="9428" y="6614"/>
                    <a:pt x="9442" y="6640"/>
                    <a:pt x="9468" y="6667"/>
                  </a:cubicBezTo>
                  <a:cubicBezTo>
                    <a:pt x="9455" y="6575"/>
                    <a:pt x="9507" y="6509"/>
                    <a:pt x="9599" y="6469"/>
                  </a:cubicBezTo>
                  <a:cubicBezTo>
                    <a:pt x="9691" y="6430"/>
                    <a:pt x="9770" y="6377"/>
                    <a:pt x="9862" y="6338"/>
                  </a:cubicBezTo>
                  <a:cubicBezTo>
                    <a:pt x="10204" y="6167"/>
                    <a:pt x="10507" y="5970"/>
                    <a:pt x="10809" y="5746"/>
                  </a:cubicBezTo>
                  <a:cubicBezTo>
                    <a:pt x="10980" y="5615"/>
                    <a:pt x="11125" y="5470"/>
                    <a:pt x="11269" y="5326"/>
                  </a:cubicBezTo>
                  <a:cubicBezTo>
                    <a:pt x="11322" y="5273"/>
                    <a:pt x="11361" y="5207"/>
                    <a:pt x="11440" y="5194"/>
                  </a:cubicBezTo>
                  <a:cubicBezTo>
                    <a:pt x="11453" y="5155"/>
                    <a:pt x="11493" y="5115"/>
                    <a:pt x="11545" y="5102"/>
                  </a:cubicBezTo>
                  <a:cubicBezTo>
                    <a:pt x="11559" y="5076"/>
                    <a:pt x="11559" y="5036"/>
                    <a:pt x="11585" y="5010"/>
                  </a:cubicBezTo>
                  <a:cubicBezTo>
                    <a:pt x="11914" y="4629"/>
                    <a:pt x="12177" y="4208"/>
                    <a:pt x="12387" y="3761"/>
                  </a:cubicBezTo>
                  <a:cubicBezTo>
                    <a:pt x="12518" y="3485"/>
                    <a:pt x="12624" y="3182"/>
                    <a:pt x="12689" y="2880"/>
                  </a:cubicBezTo>
                  <a:cubicBezTo>
                    <a:pt x="12716" y="2788"/>
                    <a:pt x="12716" y="2696"/>
                    <a:pt x="12703" y="2604"/>
                  </a:cubicBezTo>
                  <a:cubicBezTo>
                    <a:pt x="12689" y="2420"/>
                    <a:pt x="12518" y="2275"/>
                    <a:pt x="12347" y="2262"/>
                  </a:cubicBezTo>
                  <a:cubicBezTo>
                    <a:pt x="12328" y="2260"/>
                    <a:pt x="12310" y="2259"/>
                    <a:pt x="12291" y="2259"/>
                  </a:cubicBezTo>
                  <a:cubicBezTo>
                    <a:pt x="12168" y="2259"/>
                    <a:pt x="12054" y="2295"/>
                    <a:pt x="11940" y="2341"/>
                  </a:cubicBezTo>
                  <a:cubicBezTo>
                    <a:pt x="11835" y="2380"/>
                    <a:pt x="11716" y="2433"/>
                    <a:pt x="11611" y="2485"/>
                  </a:cubicBezTo>
                  <a:cubicBezTo>
                    <a:pt x="11559" y="2499"/>
                    <a:pt x="11493" y="2512"/>
                    <a:pt x="11440" y="2512"/>
                  </a:cubicBezTo>
                  <a:cubicBezTo>
                    <a:pt x="11401" y="2577"/>
                    <a:pt x="11335" y="2604"/>
                    <a:pt x="11269" y="2643"/>
                  </a:cubicBezTo>
                  <a:cubicBezTo>
                    <a:pt x="11046" y="2775"/>
                    <a:pt x="10809" y="2893"/>
                    <a:pt x="10586" y="3038"/>
                  </a:cubicBezTo>
                  <a:cubicBezTo>
                    <a:pt x="10165" y="3301"/>
                    <a:pt x="9783" y="3603"/>
                    <a:pt x="9455" y="3971"/>
                  </a:cubicBezTo>
                  <a:cubicBezTo>
                    <a:pt x="9008" y="4445"/>
                    <a:pt x="8679" y="4984"/>
                    <a:pt x="8429" y="5575"/>
                  </a:cubicBezTo>
                  <a:cubicBezTo>
                    <a:pt x="8416" y="5628"/>
                    <a:pt x="8403" y="5681"/>
                    <a:pt x="8350" y="5733"/>
                  </a:cubicBezTo>
                  <a:cubicBezTo>
                    <a:pt x="8337" y="5641"/>
                    <a:pt x="8324" y="5562"/>
                    <a:pt x="8311" y="5496"/>
                  </a:cubicBezTo>
                  <a:cubicBezTo>
                    <a:pt x="8285" y="5220"/>
                    <a:pt x="8258" y="4957"/>
                    <a:pt x="8219" y="4681"/>
                  </a:cubicBezTo>
                  <a:cubicBezTo>
                    <a:pt x="8140" y="4011"/>
                    <a:pt x="8022" y="3340"/>
                    <a:pt x="7890" y="2683"/>
                  </a:cubicBezTo>
                  <a:cubicBezTo>
                    <a:pt x="7824" y="2393"/>
                    <a:pt x="7772" y="2091"/>
                    <a:pt x="7706" y="1802"/>
                  </a:cubicBezTo>
                  <a:cubicBezTo>
                    <a:pt x="7561" y="1591"/>
                    <a:pt x="7404" y="1381"/>
                    <a:pt x="7259" y="1157"/>
                  </a:cubicBezTo>
                  <a:cubicBezTo>
                    <a:pt x="7049" y="829"/>
                    <a:pt x="6864" y="474"/>
                    <a:pt x="6707" y="119"/>
                  </a:cubicBezTo>
                  <a:cubicBezTo>
                    <a:pt x="6680" y="79"/>
                    <a:pt x="6654" y="40"/>
                    <a:pt x="6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4" name="Google Shape;2127;p44">
              <a:extLst>
                <a:ext uri="{FF2B5EF4-FFF2-40B4-BE49-F238E27FC236}">
                  <a16:creationId xmlns:a16="http://schemas.microsoft.com/office/drawing/2014/main" id="{CF6DAAD1-6FE9-1605-4D0C-E1584D815170}"/>
                </a:ext>
              </a:extLst>
            </p:cNvPr>
            <p:cNvSpPr/>
            <p:nvPr/>
          </p:nvSpPr>
          <p:spPr>
            <a:xfrm>
              <a:off x="4312838" y="1610350"/>
              <a:ext cx="204800" cy="148275"/>
            </a:xfrm>
            <a:custGeom>
              <a:avLst/>
              <a:gdLst/>
              <a:ahLst/>
              <a:cxnLst/>
              <a:rect l="l" t="t" r="r" b="b"/>
              <a:pathLst>
                <a:path w="8192" h="5931" extrusionOk="0">
                  <a:moveTo>
                    <a:pt x="237" y="0"/>
                  </a:moveTo>
                  <a:cubicBezTo>
                    <a:pt x="132" y="158"/>
                    <a:pt x="79" y="342"/>
                    <a:pt x="53" y="526"/>
                  </a:cubicBezTo>
                  <a:cubicBezTo>
                    <a:pt x="0" y="947"/>
                    <a:pt x="66" y="1354"/>
                    <a:pt x="210" y="1749"/>
                  </a:cubicBezTo>
                  <a:cubicBezTo>
                    <a:pt x="526" y="2617"/>
                    <a:pt x="1091" y="3274"/>
                    <a:pt x="1880" y="3734"/>
                  </a:cubicBezTo>
                  <a:cubicBezTo>
                    <a:pt x="1946" y="3774"/>
                    <a:pt x="1999" y="3800"/>
                    <a:pt x="2078" y="3853"/>
                  </a:cubicBezTo>
                  <a:cubicBezTo>
                    <a:pt x="2012" y="3905"/>
                    <a:pt x="1972" y="3945"/>
                    <a:pt x="1933" y="3997"/>
                  </a:cubicBezTo>
                  <a:cubicBezTo>
                    <a:pt x="1749" y="4181"/>
                    <a:pt x="1670" y="4405"/>
                    <a:pt x="1683" y="4655"/>
                  </a:cubicBezTo>
                  <a:cubicBezTo>
                    <a:pt x="1696" y="4839"/>
                    <a:pt x="1736" y="4997"/>
                    <a:pt x="1815" y="5154"/>
                  </a:cubicBezTo>
                  <a:cubicBezTo>
                    <a:pt x="1946" y="5391"/>
                    <a:pt x="2104" y="5601"/>
                    <a:pt x="2314" y="5772"/>
                  </a:cubicBezTo>
                  <a:cubicBezTo>
                    <a:pt x="2367" y="5825"/>
                    <a:pt x="2406" y="5878"/>
                    <a:pt x="2459" y="5930"/>
                  </a:cubicBezTo>
                  <a:cubicBezTo>
                    <a:pt x="2696" y="5904"/>
                    <a:pt x="2919" y="5891"/>
                    <a:pt x="3143" y="5864"/>
                  </a:cubicBezTo>
                  <a:cubicBezTo>
                    <a:pt x="3287" y="5864"/>
                    <a:pt x="3432" y="5838"/>
                    <a:pt x="3577" y="5825"/>
                  </a:cubicBezTo>
                  <a:cubicBezTo>
                    <a:pt x="3835" y="5802"/>
                    <a:pt x="4103" y="5757"/>
                    <a:pt x="4373" y="5757"/>
                  </a:cubicBezTo>
                  <a:cubicBezTo>
                    <a:pt x="4405" y="5757"/>
                    <a:pt x="4438" y="5758"/>
                    <a:pt x="4471" y="5759"/>
                  </a:cubicBezTo>
                  <a:cubicBezTo>
                    <a:pt x="4694" y="5694"/>
                    <a:pt x="4944" y="5707"/>
                    <a:pt x="5181" y="5680"/>
                  </a:cubicBezTo>
                  <a:cubicBezTo>
                    <a:pt x="5404" y="5641"/>
                    <a:pt x="5628" y="5641"/>
                    <a:pt x="5864" y="5615"/>
                  </a:cubicBezTo>
                  <a:cubicBezTo>
                    <a:pt x="6022" y="5601"/>
                    <a:pt x="6193" y="5588"/>
                    <a:pt x="6351" y="5575"/>
                  </a:cubicBezTo>
                  <a:cubicBezTo>
                    <a:pt x="6640" y="5549"/>
                    <a:pt x="6943" y="5523"/>
                    <a:pt x="7232" y="5496"/>
                  </a:cubicBezTo>
                  <a:cubicBezTo>
                    <a:pt x="7495" y="5483"/>
                    <a:pt x="7745" y="5470"/>
                    <a:pt x="8008" y="5444"/>
                  </a:cubicBezTo>
                  <a:cubicBezTo>
                    <a:pt x="8073" y="5444"/>
                    <a:pt x="8139" y="5417"/>
                    <a:pt x="8192" y="5404"/>
                  </a:cubicBezTo>
                  <a:cubicBezTo>
                    <a:pt x="8100" y="5325"/>
                    <a:pt x="7995" y="5233"/>
                    <a:pt x="7889" y="5154"/>
                  </a:cubicBezTo>
                  <a:cubicBezTo>
                    <a:pt x="7232" y="4655"/>
                    <a:pt x="6588" y="4168"/>
                    <a:pt x="5943" y="3682"/>
                  </a:cubicBezTo>
                  <a:cubicBezTo>
                    <a:pt x="5825" y="3590"/>
                    <a:pt x="5707" y="3550"/>
                    <a:pt x="5562" y="3550"/>
                  </a:cubicBezTo>
                  <a:cubicBezTo>
                    <a:pt x="5036" y="3563"/>
                    <a:pt x="4510" y="3616"/>
                    <a:pt x="3997" y="3734"/>
                  </a:cubicBezTo>
                  <a:cubicBezTo>
                    <a:pt x="3616" y="3826"/>
                    <a:pt x="3248" y="3997"/>
                    <a:pt x="2906" y="4195"/>
                  </a:cubicBezTo>
                  <a:cubicBezTo>
                    <a:pt x="2801" y="4260"/>
                    <a:pt x="2682" y="4326"/>
                    <a:pt x="2577" y="4379"/>
                  </a:cubicBezTo>
                  <a:cubicBezTo>
                    <a:pt x="2538" y="4405"/>
                    <a:pt x="2512" y="4444"/>
                    <a:pt x="2472" y="4458"/>
                  </a:cubicBezTo>
                  <a:cubicBezTo>
                    <a:pt x="2406" y="4510"/>
                    <a:pt x="2341" y="4550"/>
                    <a:pt x="2249" y="4589"/>
                  </a:cubicBezTo>
                  <a:cubicBezTo>
                    <a:pt x="2262" y="4563"/>
                    <a:pt x="2249" y="4550"/>
                    <a:pt x="2262" y="4536"/>
                  </a:cubicBezTo>
                  <a:cubicBezTo>
                    <a:pt x="2341" y="4471"/>
                    <a:pt x="2433" y="4405"/>
                    <a:pt x="2525" y="4339"/>
                  </a:cubicBezTo>
                  <a:cubicBezTo>
                    <a:pt x="3090" y="3866"/>
                    <a:pt x="3734" y="3563"/>
                    <a:pt x="4471" y="3458"/>
                  </a:cubicBezTo>
                  <a:cubicBezTo>
                    <a:pt x="4707" y="3432"/>
                    <a:pt x="4931" y="3379"/>
                    <a:pt x="5168" y="3379"/>
                  </a:cubicBezTo>
                  <a:cubicBezTo>
                    <a:pt x="5246" y="3366"/>
                    <a:pt x="5325" y="3353"/>
                    <a:pt x="5417" y="3327"/>
                  </a:cubicBezTo>
                  <a:cubicBezTo>
                    <a:pt x="5325" y="3248"/>
                    <a:pt x="5260" y="3195"/>
                    <a:pt x="5181" y="3143"/>
                  </a:cubicBezTo>
                  <a:cubicBezTo>
                    <a:pt x="4287" y="2538"/>
                    <a:pt x="3393" y="1946"/>
                    <a:pt x="2498" y="1341"/>
                  </a:cubicBezTo>
                  <a:cubicBezTo>
                    <a:pt x="2406" y="1289"/>
                    <a:pt x="2327" y="1262"/>
                    <a:pt x="2235" y="1262"/>
                  </a:cubicBezTo>
                  <a:cubicBezTo>
                    <a:pt x="2192" y="1260"/>
                    <a:pt x="2148" y="1259"/>
                    <a:pt x="2104" y="1259"/>
                  </a:cubicBezTo>
                  <a:cubicBezTo>
                    <a:pt x="1885" y="1259"/>
                    <a:pt x="1668" y="1287"/>
                    <a:pt x="1460" y="1341"/>
                  </a:cubicBezTo>
                  <a:cubicBezTo>
                    <a:pt x="1289" y="1394"/>
                    <a:pt x="1118" y="1433"/>
                    <a:pt x="934" y="1473"/>
                  </a:cubicBezTo>
                  <a:lnTo>
                    <a:pt x="815" y="1473"/>
                  </a:lnTo>
                  <a:cubicBezTo>
                    <a:pt x="1052" y="1354"/>
                    <a:pt x="1262" y="1302"/>
                    <a:pt x="1460" y="1236"/>
                  </a:cubicBezTo>
                  <a:cubicBezTo>
                    <a:pt x="1657" y="1184"/>
                    <a:pt x="1867" y="1144"/>
                    <a:pt x="2078" y="1118"/>
                  </a:cubicBezTo>
                  <a:cubicBezTo>
                    <a:pt x="2051" y="1026"/>
                    <a:pt x="1986" y="999"/>
                    <a:pt x="1933" y="973"/>
                  </a:cubicBezTo>
                  <a:cubicBezTo>
                    <a:pt x="1565" y="750"/>
                    <a:pt x="1197" y="526"/>
                    <a:pt x="828" y="303"/>
                  </a:cubicBezTo>
                  <a:cubicBezTo>
                    <a:pt x="671" y="210"/>
                    <a:pt x="513" y="132"/>
                    <a:pt x="355" y="40"/>
                  </a:cubicBezTo>
                  <a:cubicBezTo>
                    <a:pt x="316" y="26"/>
                    <a:pt x="276" y="13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5" name="Google Shape;2128;p44">
              <a:extLst>
                <a:ext uri="{FF2B5EF4-FFF2-40B4-BE49-F238E27FC236}">
                  <a16:creationId xmlns:a16="http://schemas.microsoft.com/office/drawing/2014/main" id="{379FB43A-EEF6-294E-37C2-D7F40602F9E4}"/>
                </a:ext>
              </a:extLst>
            </p:cNvPr>
            <p:cNvSpPr/>
            <p:nvPr/>
          </p:nvSpPr>
          <p:spPr>
            <a:xfrm>
              <a:off x="4826288" y="1612425"/>
              <a:ext cx="217975" cy="137325"/>
            </a:xfrm>
            <a:custGeom>
              <a:avLst/>
              <a:gdLst/>
              <a:ahLst/>
              <a:cxnLst/>
              <a:rect l="l" t="t" r="r" b="b"/>
              <a:pathLst>
                <a:path w="8719" h="5493" extrusionOk="0">
                  <a:moveTo>
                    <a:pt x="7893" y="1"/>
                  </a:moveTo>
                  <a:cubicBezTo>
                    <a:pt x="7698" y="1"/>
                    <a:pt x="7502" y="29"/>
                    <a:pt x="7311" y="75"/>
                  </a:cubicBezTo>
                  <a:cubicBezTo>
                    <a:pt x="6891" y="193"/>
                    <a:pt x="6509" y="377"/>
                    <a:pt x="6154" y="627"/>
                  </a:cubicBezTo>
                  <a:cubicBezTo>
                    <a:pt x="5839" y="838"/>
                    <a:pt x="5549" y="1101"/>
                    <a:pt x="5286" y="1363"/>
                  </a:cubicBezTo>
                  <a:cubicBezTo>
                    <a:pt x="5221" y="1429"/>
                    <a:pt x="5168" y="1469"/>
                    <a:pt x="5102" y="1534"/>
                  </a:cubicBezTo>
                  <a:cubicBezTo>
                    <a:pt x="5063" y="1469"/>
                    <a:pt x="5023" y="1416"/>
                    <a:pt x="4984" y="1377"/>
                  </a:cubicBezTo>
                  <a:cubicBezTo>
                    <a:pt x="4826" y="1166"/>
                    <a:pt x="4642" y="1022"/>
                    <a:pt x="4419" y="916"/>
                  </a:cubicBezTo>
                  <a:cubicBezTo>
                    <a:pt x="4250" y="847"/>
                    <a:pt x="4076" y="814"/>
                    <a:pt x="3901" y="814"/>
                  </a:cubicBezTo>
                  <a:cubicBezTo>
                    <a:pt x="3776" y="814"/>
                    <a:pt x="3650" y="831"/>
                    <a:pt x="3524" y="864"/>
                  </a:cubicBezTo>
                  <a:cubicBezTo>
                    <a:pt x="3461" y="885"/>
                    <a:pt x="3397" y="924"/>
                    <a:pt x="3326" y="924"/>
                  </a:cubicBezTo>
                  <a:cubicBezTo>
                    <a:pt x="3309" y="924"/>
                    <a:pt x="3292" y="921"/>
                    <a:pt x="3275" y="916"/>
                  </a:cubicBezTo>
                  <a:lnTo>
                    <a:pt x="3275" y="916"/>
                  </a:lnTo>
                  <a:cubicBezTo>
                    <a:pt x="3393" y="1061"/>
                    <a:pt x="3393" y="1219"/>
                    <a:pt x="3314" y="1377"/>
                  </a:cubicBezTo>
                  <a:cubicBezTo>
                    <a:pt x="3183" y="1653"/>
                    <a:pt x="2985" y="1876"/>
                    <a:pt x="2749" y="2047"/>
                  </a:cubicBezTo>
                  <a:cubicBezTo>
                    <a:pt x="2670" y="2113"/>
                    <a:pt x="2604" y="2166"/>
                    <a:pt x="2525" y="2218"/>
                  </a:cubicBezTo>
                  <a:cubicBezTo>
                    <a:pt x="2380" y="2350"/>
                    <a:pt x="2210" y="2429"/>
                    <a:pt x="2039" y="2521"/>
                  </a:cubicBezTo>
                  <a:cubicBezTo>
                    <a:pt x="2025" y="2547"/>
                    <a:pt x="2025" y="2586"/>
                    <a:pt x="2025" y="2613"/>
                  </a:cubicBezTo>
                  <a:cubicBezTo>
                    <a:pt x="1947" y="2862"/>
                    <a:pt x="1907" y="3125"/>
                    <a:pt x="1881" y="3388"/>
                  </a:cubicBezTo>
                  <a:cubicBezTo>
                    <a:pt x="1881" y="3454"/>
                    <a:pt x="1868" y="3507"/>
                    <a:pt x="1855" y="3559"/>
                  </a:cubicBezTo>
                  <a:cubicBezTo>
                    <a:pt x="1839" y="3565"/>
                    <a:pt x="1826" y="3568"/>
                    <a:pt x="1814" y="3568"/>
                  </a:cubicBezTo>
                  <a:cubicBezTo>
                    <a:pt x="1776" y="3568"/>
                    <a:pt x="1753" y="3540"/>
                    <a:pt x="1723" y="3520"/>
                  </a:cubicBezTo>
                  <a:cubicBezTo>
                    <a:pt x="1598" y="3457"/>
                    <a:pt x="1473" y="3428"/>
                    <a:pt x="1348" y="3428"/>
                  </a:cubicBezTo>
                  <a:cubicBezTo>
                    <a:pt x="1210" y="3428"/>
                    <a:pt x="1072" y="3464"/>
                    <a:pt x="934" y="3533"/>
                  </a:cubicBezTo>
                  <a:cubicBezTo>
                    <a:pt x="750" y="3625"/>
                    <a:pt x="592" y="3757"/>
                    <a:pt x="474" y="3914"/>
                  </a:cubicBezTo>
                  <a:cubicBezTo>
                    <a:pt x="250" y="4190"/>
                    <a:pt x="119" y="4519"/>
                    <a:pt x="53" y="4874"/>
                  </a:cubicBezTo>
                  <a:cubicBezTo>
                    <a:pt x="27" y="5006"/>
                    <a:pt x="14" y="5124"/>
                    <a:pt x="1" y="5256"/>
                  </a:cubicBezTo>
                  <a:cubicBezTo>
                    <a:pt x="14" y="5269"/>
                    <a:pt x="40" y="5282"/>
                    <a:pt x="53" y="5282"/>
                  </a:cubicBezTo>
                  <a:cubicBezTo>
                    <a:pt x="290" y="5295"/>
                    <a:pt x="527" y="5308"/>
                    <a:pt x="750" y="5321"/>
                  </a:cubicBezTo>
                  <a:cubicBezTo>
                    <a:pt x="934" y="5334"/>
                    <a:pt x="1105" y="5348"/>
                    <a:pt x="1289" y="5361"/>
                  </a:cubicBezTo>
                  <a:lnTo>
                    <a:pt x="1552" y="5361"/>
                  </a:lnTo>
                  <a:cubicBezTo>
                    <a:pt x="1552" y="5150"/>
                    <a:pt x="1539" y="4953"/>
                    <a:pt x="1500" y="4756"/>
                  </a:cubicBezTo>
                  <a:cubicBezTo>
                    <a:pt x="1460" y="4572"/>
                    <a:pt x="1434" y="4375"/>
                    <a:pt x="1381" y="4138"/>
                  </a:cubicBezTo>
                  <a:lnTo>
                    <a:pt x="1381" y="4138"/>
                  </a:lnTo>
                  <a:cubicBezTo>
                    <a:pt x="1434" y="4190"/>
                    <a:pt x="1460" y="4204"/>
                    <a:pt x="1473" y="4217"/>
                  </a:cubicBezTo>
                  <a:cubicBezTo>
                    <a:pt x="1605" y="4585"/>
                    <a:pt x="1723" y="4966"/>
                    <a:pt x="1723" y="5361"/>
                  </a:cubicBezTo>
                  <a:cubicBezTo>
                    <a:pt x="1855" y="5374"/>
                    <a:pt x="1986" y="5400"/>
                    <a:pt x="2131" y="5413"/>
                  </a:cubicBezTo>
                  <a:cubicBezTo>
                    <a:pt x="2210" y="5413"/>
                    <a:pt x="2302" y="5413"/>
                    <a:pt x="2380" y="5426"/>
                  </a:cubicBezTo>
                  <a:cubicBezTo>
                    <a:pt x="2630" y="5440"/>
                    <a:pt x="2880" y="5466"/>
                    <a:pt x="3130" y="5492"/>
                  </a:cubicBezTo>
                  <a:lnTo>
                    <a:pt x="3288" y="5492"/>
                  </a:lnTo>
                  <a:cubicBezTo>
                    <a:pt x="3393" y="5374"/>
                    <a:pt x="3511" y="5242"/>
                    <a:pt x="3630" y="5124"/>
                  </a:cubicBezTo>
                  <a:cubicBezTo>
                    <a:pt x="3695" y="5058"/>
                    <a:pt x="3748" y="4979"/>
                    <a:pt x="3774" y="4874"/>
                  </a:cubicBezTo>
                  <a:cubicBezTo>
                    <a:pt x="3827" y="4624"/>
                    <a:pt x="3919" y="4375"/>
                    <a:pt x="3985" y="4125"/>
                  </a:cubicBezTo>
                  <a:cubicBezTo>
                    <a:pt x="4024" y="3980"/>
                    <a:pt x="4037" y="3835"/>
                    <a:pt x="4050" y="3691"/>
                  </a:cubicBezTo>
                  <a:cubicBezTo>
                    <a:pt x="4090" y="3467"/>
                    <a:pt x="4116" y="3244"/>
                    <a:pt x="4129" y="3020"/>
                  </a:cubicBezTo>
                  <a:cubicBezTo>
                    <a:pt x="4142" y="2968"/>
                    <a:pt x="4142" y="2928"/>
                    <a:pt x="4142" y="2876"/>
                  </a:cubicBezTo>
                  <a:cubicBezTo>
                    <a:pt x="4142" y="2573"/>
                    <a:pt x="4142" y="2271"/>
                    <a:pt x="4142" y="1968"/>
                  </a:cubicBezTo>
                  <a:cubicBezTo>
                    <a:pt x="4142" y="1903"/>
                    <a:pt x="4129" y="1837"/>
                    <a:pt x="4116" y="1771"/>
                  </a:cubicBezTo>
                  <a:cubicBezTo>
                    <a:pt x="4103" y="1679"/>
                    <a:pt x="4103" y="1574"/>
                    <a:pt x="4129" y="1482"/>
                  </a:cubicBezTo>
                  <a:cubicBezTo>
                    <a:pt x="4156" y="1613"/>
                    <a:pt x="4195" y="1732"/>
                    <a:pt x="4221" y="1863"/>
                  </a:cubicBezTo>
                  <a:cubicBezTo>
                    <a:pt x="4248" y="2060"/>
                    <a:pt x="4274" y="2258"/>
                    <a:pt x="4274" y="2442"/>
                  </a:cubicBezTo>
                  <a:cubicBezTo>
                    <a:pt x="4287" y="2757"/>
                    <a:pt x="4274" y="3060"/>
                    <a:pt x="4274" y="3375"/>
                  </a:cubicBezTo>
                  <a:cubicBezTo>
                    <a:pt x="4287" y="3757"/>
                    <a:pt x="4221" y="4125"/>
                    <a:pt x="4129" y="4506"/>
                  </a:cubicBezTo>
                  <a:cubicBezTo>
                    <a:pt x="4116" y="4532"/>
                    <a:pt x="4116" y="4572"/>
                    <a:pt x="4103" y="4638"/>
                  </a:cubicBezTo>
                  <a:cubicBezTo>
                    <a:pt x="4156" y="4585"/>
                    <a:pt x="4195" y="4559"/>
                    <a:pt x="4221" y="4532"/>
                  </a:cubicBezTo>
                  <a:cubicBezTo>
                    <a:pt x="4353" y="4414"/>
                    <a:pt x="4471" y="4283"/>
                    <a:pt x="4603" y="4151"/>
                  </a:cubicBezTo>
                  <a:cubicBezTo>
                    <a:pt x="5194" y="3572"/>
                    <a:pt x="5786" y="2994"/>
                    <a:pt x="6391" y="2429"/>
                  </a:cubicBezTo>
                  <a:cubicBezTo>
                    <a:pt x="6654" y="2166"/>
                    <a:pt x="6825" y="1863"/>
                    <a:pt x="6956" y="1521"/>
                  </a:cubicBezTo>
                  <a:cubicBezTo>
                    <a:pt x="7101" y="1193"/>
                    <a:pt x="7180" y="838"/>
                    <a:pt x="7285" y="443"/>
                  </a:cubicBezTo>
                  <a:lnTo>
                    <a:pt x="7285" y="443"/>
                  </a:lnTo>
                  <a:cubicBezTo>
                    <a:pt x="7311" y="706"/>
                    <a:pt x="7246" y="916"/>
                    <a:pt x="7206" y="1127"/>
                  </a:cubicBezTo>
                  <a:cubicBezTo>
                    <a:pt x="7167" y="1337"/>
                    <a:pt x="7101" y="1534"/>
                    <a:pt x="7035" y="1784"/>
                  </a:cubicBezTo>
                  <a:cubicBezTo>
                    <a:pt x="7088" y="1745"/>
                    <a:pt x="7114" y="1718"/>
                    <a:pt x="7140" y="1705"/>
                  </a:cubicBezTo>
                  <a:cubicBezTo>
                    <a:pt x="7259" y="1587"/>
                    <a:pt x="7364" y="1482"/>
                    <a:pt x="7482" y="1363"/>
                  </a:cubicBezTo>
                  <a:cubicBezTo>
                    <a:pt x="7824" y="1022"/>
                    <a:pt x="8179" y="706"/>
                    <a:pt x="8560" y="404"/>
                  </a:cubicBezTo>
                  <a:cubicBezTo>
                    <a:pt x="8613" y="364"/>
                    <a:pt x="8666" y="298"/>
                    <a:pt x="8718" y="233"/>
                  </a:cubicBezTo>
                  <a:cubicBezTo>
                    <a:pt x="8600" y="141"/>
                    <a:pt x="8455" y="88"/>
                    <a:pt x="8311" y="49"/>
                  </a:cubicBezTo>
                  <a:cubicBezTo>
                    <a:pt x="8173" y="16"/>
                    <a:pt x="8033" y="1"/>
                    <a:pt x="7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6" name="Google Shape;2129;p44">
              <a:extLst>
                <a:ext uri="{FF2B5EF4-FFF2-40B4-BE49-F238E27FC236}">
                  <a16:creationId xmlns:a16="http://schemas.microsoft.com/office/drawing/2014/main" id="{373F7613-904E-297A-F0C2-CFE0375A13AD}"/>
                </a:ext>
              </a:extLst>
            </p:cNvPr>
            <p:cNvSpPr/>
            <p:nvPr/>
          </p:nvSpPr>
          <p:spPr>
            <a:xfrm>
              <a:off x="4917013" y="1621200"/>
              <a:ext cx="146975" cy="141700"/>
            </a:xfrm>
            <a:custGeom>
              <a:avLst/>
              <a:gdLst/>
              <a:ahLst/>
              <a:cxnLst/>
              <a:rect l="l" t="t" r="r" b="b"/>
              <a:pathLst>
                <a:path w="5879" h="5668" extrusionOk="0">
                  <a:moveTo>
                    <a:pt x="5234" y="0"/>
                  </a:moveTo>
                  <a:cubicBezTo>
                    <a:pt x="5181" y="26"/>
                    <a:pt x="5142" y="53"/>
                    <a:pt x="5102" y="79"/>
                  </a:cubicBezTo>
                  <a:cubicBezTo>
                    <a:pt x="5010" y="171"/>
                    <a:pt x="4918" y="263"/>
                    <a:pt x="4826" y="355"/>
                  </a:cubicBezTo>
                  <a:cubicBezTo>
                    <a:pt x="4524" y="684"/>
                    <a:pt x="4208" y="1012"/>
                    <a:pt x="3893" y="1341"/>
                  </a:cubicBezTo>
                  <a:cubicBezTo>
                    <a:pt x="3774" y="1460"/>
                    <a:pt x="3669" y="1591"/>
                    <a:pt x="3538" y="1736"/>
                  </a:cubicBezTo>
                  <a:cubicBezTo>
                    <a:pt x="3590" y="1723"/>
                    <a:pt x="3630" y="1723"/>
                    <a:pt x="3656" y="1709"/>
                  </a:cubicBezTo>
                  <a:cubicBezTo>
                    <a:pt x="3919" y="1617"/>
                    <a:pt x="4195" y="1552"/>
                    <a:pt x="4471" y="1499"/>
                  </a:cubicBezTo>
                  <a:cubicBezTo>
                    <a:pt x="4498" y="1499"/>
                    <a:pt x="4524" y="1486"/>
                    <a:pt x="4550" y="1486"/>
                  </a:cubicBezTo>
                  <a:cubicBezTo>
                    <a:pt x="4668" y="1473"/>
                    <a:pt x="4774" y="1460"/>
                    <a:pt x="4945" y="1446"/>
                  </a:cubicBezTo>
                  <a:lnTo>
                    <a:pt x="4945" y="1446"/>
                  </a:lnTo>
                  <a:cubicBezTo>
                    <a:pt x="4866" y="1486"/>
                    <a:pt x="4853" y="1512"/>
                    <a:pt x="4813" y="1525"/>
                  </a:cubicBezTo>
                  <a:cubicBezTo>
                    <a:pt x="4445" y="1578"/>
                    <a:pt x="4090" y="1683"/>
                    <a:pt x="3748" y="1828"/>
                  </a:cubicBezTo>
                  <a:cubicBezTo>
                    <a:pt x="3564" y="1907"/>
                    <a:pt x="3393" y="1985"/>
                    <a:pt x="3222" y="2078"/>
                  </a:cubicBezTo>
                  <a:cubicBezTo>
                    <a:pt x="3169" y="2104"/>
                    <a:pt x="3117" y="2143"/>
                    <a:pt x="3064" y="2196"/>
                  </a:cubicBezTo>
                  <a:cubicBezTo>
                    <a:pt x="2315" y="2932"/>
                    <a:pt x="1565" y="3669"/>
                    <a:pt x="816" y="4405"/>
                  </a:cubicBezTo>
                  <a:cubicBezTo>
                    <a:pt x="776" y="4444"/>
                    <a:pt x="750" y="4484"/>
                    <a:pt x="684" y="4550"/>
                  </a:cubicBezTo>
                  <a:cubicBezTo>
                    <a:pt x="1053" y="4431"/>
                    <a:pt x="1381" y="4313"/>
                    <a:pt x="1723" y="4221"/>
                  </a:cubicBezTo>
                  <a:cubicBezTo>
                    <a:pt x="2052" y="4129"/>
                    <a:pt x="2394" y="4050"/>
                    <a:pt x="2736" y="3984"/>
                  </a:cubicBezTo>
                  <a:cubicBezTo>
                    <a:pt x="3077" y="3918"/>
                    <a:pt x="3419" y="3866"/>
                    <a:pt x="3774" y="3839"/>
                  </a:cubicBezTo>
                  <a:cubicBezTo>
                    <a:pt x="4013" y="3812"/>
                    <a:pt x="4246" y="3778"/>
                    <a:pt x="4481" y="3778"/>
                  </a:cubicBezTo>
                  <a:cubicBezTo>
                    <a:pt x="4582" y="3778"/>
                    <a:pt x="4684" y="3784"/>
                    <a:pt x="4787" y="3800"/>
                  </a:cubicBezTo>
                  <a:cubicBezTo>
                    <a:pt x="4668" y="3813"/>
                    <a:pt x="4537" y="3826"/>
                    <a:pt x="4405" y="3853"/>
                  </a:cubicBezTo>
                  <a:cubicBezTo>
                    <a:pt x="4182" y="3879"/>
                    <a:pt x="3945" y="3905"/>
                    <a:pt x="3709" y="3945"/>
                  </a:cubicBezTo>
                  <a:cubicBezTo>
                    <a:pt x="3275" y="4024"/>
                    <a:pt x="2841" y="4102"/>
                    <a:pt x="2420" y="4208"/>
                  </a:cubicBezTo>
                  <a:cubicBezTo>
                    <a:pt x="1789" y="4352"/>
                    <a:pt x="1171" y="4550"/>
                    <a:pt x="579" y="4799"/>
                  </a:cubicBezTo>
                  <a:cubicBezTo>
                    <a:pt x="395" y="4878"/>
                    <a:pt x="237" y="4944"/>
                    <a:pt x="119" y="5102"/>
                  </a:cubicBezTo>
                  <a:cubicBezTo>
                    <a:pt x="93" y="5128"/>
                    <a:pt x="40" y="5154"/>
                    <a:pt x="1" y="5167"/>
                  </a:cubicBezTo>
                  <a:cubicBezTo>
                    <a:pt x="211" y="5194"/>
                    <a:pt x="408" y="5220"/>
                    <a:pt x="605" y="5233"/>
                  </a:cubicBezTo>
                  <a:cubicBezTo>
                    <a:pt x="816" y="5260"/>
                    <a:pt x="1039" y="5273"/>
                    <a:pt x="1250" y="5299"/>
                  </a:cubicBezTo>
                  <a:cubicBezTo>
                    <a:pt x="1500" y="5312"/>
                    <a:pt x="1749" y="5338"/>
                    <a:pt x="1999" y="5365"/>
                  </a:cubicBezTo>
                  <a:cubicBezTo>
                    <a:pt x="2170" y="5391"/>
                    <a:pt x="2354" y="5404"/>
                    <a:pt x="2538" y="5430"/>
                  </a:cubicBezTo>
                  <a:cubicBezTo>
                    <a:pt x="2867" y="5457"/>
                    <a:pt x="3209" y="5509"/>
                    <a:pt x="3538" y="5549"/>
                  </a:cubicBezTo>
                  <a:cubicBezTo>
                    <a:pt x="3801" y="5575"/>
                    <a:pt x="4064" y="5615"/>
                    <a:pt x="4327" y="5654"/>
                  </a:cubicBezTo>
                  <a:cubicBezTo>
                    <a:pt x="4405" y="5654"/>
                    <a:pt x="4498" y="5667"/>
                    <a:pt x="4576" y="5667"/>
                  </a:cubicBezTo>
                  <a:lnTo>
                    <a:pt x="4590" y="5667"/>
                  </a:lnTo>
                  <a:cubicBezTo>
                    <a:pt x="4629" y="5641"/>
                    <a:pt x="4668" y="5588"/>
                    <a:pt x="4708" y="5562"/>
                  </a:cubicBezTo>
                  <a:cubicBezTo>
                    <a:pt x="4918" y="5404"/>
                    <a:pt x="5102" y="5246"/>
                    <a:pt x="5273" y="5049"/>
                  </a:cubicBezTo>
                  <a:cubicBezTo>
                    <a:pt x="5457" y="4852"/>
                    <a:pt x="5615" y="4615"/>
                    <a:pt x="5734" y="4352"/>
                  </a:cubicBezTo>
                  <a:cubicBezTo>
                    <a:pt x="5826" y="4155"/>
                    <a:pt x="5878" y="3945"/>
                    <a:pt x="5878" y="3708"/>
                  </a:cubicBezTo>
                  <a:cubicBezTo>
                    <a:pt x="5865" y="3261"/>
                    <a:pt x="5628" y="2958"/>
                    <a:pt x="5194" y="2866"/>
                  </a:cubicBezTo>
                  <a:cubicBezTo>
                    <a:pt x="5063" y="2840"/>
                    <a:pt x="4931" y="2827"/>
                    <a:pt x="4787" y="2814"/>
                  </a:cubicBezTo>
                  <a:cubicBezTo>
                    <a:pt x="4774" y="2735"/>
                    <a:pt x="4839" y="2696"/>
                    <a:pt x="4866" y="2643"/>
                  </a:cubicBezTo>
                  <a:cubicBezTo>
                    <a:pt x="5010" y="2406"/>
                    <a:pt x="5155" y="2170"/>
                    <a:pt x="5286" y="1933"/>
                  </a:cubicBezTo>
                  <a:cubicBezTo>
                    <a:pt x="5431" y="1670"/>
                    <a:pt x="5523" y="1394"/>
                    <a:pt x="5563" y="1091"/>
                  </a:cubicBezTo>
                  <a:cubicBezTo>
                    <a:pt x="5615" y="684"/>
                    <a:pt x="5549" y="302"/>
                    <a:pt x="5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7" name="Google Shape;2130;p44">
              <a:extLst>
                <a:ext uri="{FF2B5EF4-FFF2-40B4-BE49-F238E27FC236}">
                  <a16:creationId xmlns:a16="http://schemas.microsoft.com/office/drawing/2014/main" id="{901D86C7-2378-F1DA-AB25-71D973178540}"/>
                </a:ext>
              </a:extLst>
            </p:cNvPr>
            <p:cNvSpPr/>
            <p:nvPr/>
          </p:nvSpPr>
          <p:spPr>
            <a:xfrm>
              <a:off x="4760213" y="1543550"/>
              <a:ext cx="150900" cy="197975"/>
            </a:xfrm>
            <a:custGeom>
              <a:avLst/>
              <a:gdLst/>
              <a:ahLst/>
              <a:cxnLst/>
              <a:rect l="l" t="t" r="r" b="b"/>
              <a:pathLst>
                <a:path w="6036" h="7919" extrusionOk="0">
                  <a:moveTo>
                    <a:pt x="632" y="292"/>
                  </a:moveTo>
                  <a:cubicBezTo>
                    <a:pt x="711" y="305"/>
                    <a:pt x="737" y="371"/>
                    <a:pt x="776" y="437"/>
                  </a:cubicBezTo>
                  <a:cubicBezTo>
                    <a:pt x="895" y="608"/>
                    <a:pt x="974" y="792"/>
                    <a:pt x="1053" y="989"/>
                  </a:cubicBezTo>
                  <a:cubicBezTo>
                    <a:pt x="1184" y="1370"/>
                    <a:pt x="1276" y="1752"/>
                    <a:pt x="1342" y="2133"/>
                  </a:cubicBezTo>
                  <a:cubicBezTo>
                    <a:pt x="1381" y="2343"/>
                    <a:pt x="1408" y="2554"/>
                    <a:pt x="1421" y="2777"/>
                  </a:cubicBezTo>
                  <a:cubicBezTo>
                    <a:pt x="1434" y="2909"/>
                    <a:pt x="1434" y="2948"/>
                    <a:pt x="1355" y="3093"/>
                  </a:cubicBezTo>
                  <a:cubicBezTo>
                    <a:pt x="1348" y="3095"/>
                    <a:pt x="1341" y="3096"/>
                    <a:pt x="1335" y="3096"/>
                  </a:cubicBezTo>
                  <a:cubicBezTo>
                    <a:pt x="1307" y="3096"/>
                    <a:pt x="1287" y="3073"/>
                    <a:pt x="1276" y="3040"/>
                  </a:cubicBezTo>
                  <a:cubicBezTo>
                    <a:pt x="1250" y="2988"/>
                    <a:pt x="1237" y="2922"/>
                    <a:pt x="1223" y="2856"/>
                  </a:cubicBezTo>
                  <a:cubicBezTo>
                    <a:pt x="1171" y="2409"/>
                    <a:pt x="1105" y="1962"/>
                    <a:pt x="1000" y="1528"/>
                  </a:cubicBezTo>
                  <a:cubicBezTo>
                    <a:pt x="921" y="1147"/>
                    <a:pt x="816" y="779"/>
                    <a:pt x="658" y="437"/>
                  </a:cubicBezTo>
                  <a:cubicBezTo>
                    <a:pt x="645" y="397"/>
                    <a:pt x="632" y="358"/>
                    <a:pt x="619" y="318"/>
                  </a:cubicBezTo>
                  <a:cubicBezTo>
                    <a:pt x="619" y="318"/>
                    <a:pt x="632" y="305"/>
                    <a:pt x="632" y="292"/>
                  </a:cubicBezTo>
                  <a:close/>
                  <a:moveTo>
                    <a:pt x="5221" y="3724"/>
                  </a:moveTo>
                  <a:cubicBezTo>
                    <a:pt x="5326" y="3737"/>
                    <a:pt x="5444" y="3750"/>
                    <a:pt x="5563" y="3763"/>
                  </a:cubicBezTo>
                  <a:cubicBezTo>
                    <a:pt x="5589" y="3763"/>
                    <a:pt x="5615" y="3777"/>
                    <a:pt x="5641" y="3777"/>
                  </a:cubicBezTo>
                  <a:cubicBezTo>
                    <a:pt x="5641" y="3790"/>
                    <a:pt x="5641" y="3816"/>
                    <a:pt x="5641" y="3829"/>
                  </a:cubicBezTo>
                  <a:cubicBezTo>
                    <a:pt x="5615" y="3829"/>
                    <a:pt x="5589" y="3842"/>
                    <a:pt x="5576" y="3842"/>
                  </a:cubicBezTo>
                  <a:cubicBezTo>
                    <a:pt x="5471" y="3842"/>
                    <a:pt x="5379" y="3842"/>
                    <a:pt x="5286" y="3856"/>
                  </a:cubicBezTo>
                  <a:cubicBezTo>
                    <a:pt x="4734" y="3869"/>
                    <a:pt x="4182" y="3921"/>
                    <a:pt x="3656" y="4066"/>
                  </a:cubicBezTo>
                  <a:cubicBezTo>
                    <a:pt x="3077" y="4211"/>
                    <a:pt x="2552" y="4447"/>
                    <a:pt x="2052" y="4750"/>
                  </a:cubicBezTo>
                  <a:cubicBezTo>
                    <a:pt x="1815" y="4907"/>
                    <a:pt x="1579" y="5065"/>
                    <a:pt x="1355" y="5223"/>
                  </a:cubicBezTo>
                  <a:cubicBezTo>
                    <a:pt x="1316" y="5243"/>
                    <a:pt x="1277" y="5277"/>
                    <a:pt x="1227" y="5277"/>
                  </a:cubicBezTo>
                  <a:cubicBezTo>
                    <a:pt x="1210" y="5277"/>
                    <a:pt x="1191" y="5273"/>
                    <a:pt x="1171" y="5262"/>
                  </a:cubicBezTo>
                  <a:cubicBezTo>
                    <a:pt x="1145" y="5236"/>
                    <a:pt x="1171" y="5197"/>
                    <a:pt x="1184" y="5170"/>
                  </a:cubicBezTo>
                  <a:cubicBezTo>
                    <a:pt x="1223" y="5118"/>
                    <a:pt x="1276" y="5065"/>
                    <a:pt x="1316" y="5039"/>
                  </a:cubicBezTo>
                  <a:cubicBezTo>
                    <a:pt x="1894" y="4618"/>
                    <a:pt x="2512" y="4276"/>
                    <a:pt x="3183" y="4053"/>
                  </a:cubicBezTo>
                  <a:cubicBezTo>
                    <a:pt x="3551" y="3934"/>
                    <a:pt x="3932" y="3842"/>
                    <a:pt x="4313" y="3803"/>
                  </a:cubicBezTo>
                  <a:cubicBezTo>
                    <a:pt x="4537" y="3777"/>
                    <a:pt x="4761" y="3750"/>
                    <a:pt x="4971" y="3724"/>
                  </a:cubicBezTo>
                  <a:close/>
                  <a:moveTo>
                    <a:pt x="532" y="1"/>
                  </a:moveTo>
                  <a:cubicBezTo>
                    <a:pt x="517" y="1"/>
                    <a:pt x="502" y="2"/>
                    <a:pt x="487" y="3"/>
                  </a:cubicBezTo>
                  <a:cubicBezTo>
                    <a:pt x="343" y="56"/>
                    <a:pt x="264" y="187"/>
                    <a:pt x="185" y="305"/>
                  </a:cubicBezTo>
                  <a:cubicBezTo>
                    <a:pt x="158" y="371"/>
                    <a:pt x="145" y="437"/>
                    <a:pt x="119" y="516"/>
                  </a:cubicBezTo>
                  <a:cubicBezTo>
                    <a:pt x="93" y="647"/>
                    <a:pt x="40" y="766"/>
                    <a:pt x="53" y="910"/>
                  </a:cubicBezTo>
                  <a:cubicBezTo>
                    <a:pt x="53" y="936"/>
                    <a:pt x="53" y="950"/>
                    <a:pt x="53" y="976"/>
                  </a:cubicBezTo>
                  <a:cubicBezTo>
                    <a:pt x="1" y="1147"/>
                    <a:pt x="14" y="1318"/>
                    <a:pt x="40" y="1502"/>
                  </a:cubicBezTo>
                  <a:cubicBezTo>
                    <a:pt x="66" y="1699"/>
                    <a:pt x="106" y="1896"/>
                    <a:pt x="185" y="2080"/>
                  </a:cubicBezTo>
                  <a:cubicBezTo>
                    <a:pt x="264" y="2317"/>
                    <a:pt x="382" y="2527"/>
                    <a:pt x="540" y="2738"/>
                  </a:cubicBezTo>
                  <a:cubicBezTo>
                    <a:pt x="658" y="2869"/>
                    <a:pt x="776" y="2988"/>
                    <a:pt x="908" y="3119"/>
                  </a:cubicBezTo>
                  <a:cubicBezTo>
                    <a:pt x="947" y="3132"/>
                    <a:pt x="974" y="3145"/>
                    <a:pt x="1013" y="3159"/>
                  </a:cubicBezTo>
                  <a:cubicBezTo>
                    <a:pt x="1092" y="3224"/>
                    <a:pt x="1171" y="3290"/>
                    <a:pt x="1250" y="3356"/>
                  </a:cubicBezTo>
                  <a:cubicBezTo>
                    <a:pt x="1237" y="3422"/>
                    <a:pt x="1223" y="3487"/>
                    <a:pt x="1197" y="3553"/>
                  </a:cubicBezTo>
                  <a:cubicBezTo>
                    <a:pt x="961" y="4118"/>
                    <a:pt x="763" y="4697"/>
                    <a:pt x="605" y="5276"/>
                  </a:cubicBezTo>
                  <a:cubicBezTo>
                    <a:pt x="500" y="5657"/>
                    <a:pt x="421" y="6051"/>
                    <a:pt x="329" y="6433"/>
                  </a:cubicBezTo>
                  <a:cubicBezTo>
                    <a:pt x="303" y="6512"/>
                    <a:pt x="329" y="6617"/>
                    <a:pt x="264" y="6696"/>
                  </a:cubicBezTo>
                  <a:cubicBezTo>
                    <a:pt x="277" y="6775"/>
                    <a:pt x="264" y="6853"/>
                    <a:pt x="224" y="6919"/>
                  </a:cubicBezTo>
                  <a:cubicBezTo>
                    <a:pt x="211" y="7077"/>
                    <a:pt x="198" y="7235"/>
                    <a:pt x="172" y="7406"/>
                  </a:cubicBezTo>
                  <a:cubicBezTo>
                    <a:pt x="158" y="7485"/>
                    <a:pt x="145" y="7563"/>
                    <a:pt x="145" y="7629"/>
                  </a:cubicBezTo>
                  <a:cubicBezTo>
                    <a:pt x="119" y="7721"/>
                    <a:pt x="106" y="7813"/>
                    <a:pt x="93" y="7905"/>
                  </a:cubicBezTo>
                  <a:cubicBezTo>
                    <a:pt x="106" y="7918"/>
                    <a:pt x="132" y="7918"/>
                    <a:pt x="145" y="7918"/>
                  </a:cubicBezTo>
                  <a:lnTo>
                    <a:pt x="487" y="7918"/>
                  </a:lnTo>
                  <a:cubicBezTo>
                    <a:pt x="487" y="7892"/>
                    <a:pt x="487" y="7866"/>
                    <a:pt x="487" y="7840"/>
                  </a:cubicBezTo>
                  <a:cubicBezTo>
                    <a:pt x="553" y="7485"/>
                    <a:pt x="566" y="7130"/>
                    <a:pt x="658" y="6775"/>
                  </a:cubicBezTo>
                  <a:cubicBezTo>
                    <a:pt x="671" y="6709"/>
                    <a:pt x="632" y="6630"/>
                    <a:pt x="698" y="6577"/>
                  </a:cubicBezTo>
                  <a:cubicBezTo>
                    <a:pt x="698" y="6512"/>
                    <a:pt x="698" y="6446"/>
                    <a:pt x="737" y="6393"/>
                  </a:cubicBezTo>
                  <a:cubicBezTo>
                    <a:pt x="750" y="6314"/>
                    <a:pt x="763" y="6235"/>
                    <a:pt x="776" y="6157"/>
                  </a:cubicBezTo>
                  <a:cubicBezTo>
                    <a:pt x="829" y="5946"/>
                    <a:pt x="882" y="5736"/>
                    <a:pt x="934" y="5525"/>
                  </a:cubicBezTo>
                  <a:cubicBezTo>
                    <a:pt x="961" y="5506"/>
                    <a:pt x="984" y="5499"/>
                    <a:pt x="1007" y="5499"/>
                  </a:cubicBezTo>
                  <a:cubicBezTo>
                    <a:pt x="1030" y="5499"/>
                    <a:pt x="1053" y="5506"/>
                    <a:pt x="1079" y="5512"/>
                  </a:cubicBezTo>
                  <a:cubicBezTo>
                    <a:pt x="1237" y="5552"/>
                    <a:pt x="1394" y="5604"/>
                    <a:pt x="1552" y="5644"/>
                  </a:cubicBezTo>
                  <a:cubicBezTo>
                    <a:pt x="1723" y="5670"/>
                    <a:pt x="1894" y="5709"/>
                    <a:pt x="2065" y="5709"/>
                  </a:cubicBezTo>
                  <a:cubicBezTo>
                    <a:pt x="2131" y="5709"/>
                    <a:pt x="2197" y="5736"/>
                    <a:pt x="2275" y="5736"/>
                  </a:cubicBezTo>
                  <a:cubicBezTo>
                    <a:pt x="2407" y="5749"/>
                    <a:pt x="2538" y="5749"/>
                    <a:pt x="2683" y="5749"/>
                  </a:cubicBezTo>
                  <a:cubicBezTo>
                    <a:pt x="2762" y="5736"/>
                    <a:pt x="2854" y="5723"/>
                    <a:pt x="2946" y="5723"/>
                  </a:cubicBezTo>
                  <a:cubicBezTo>
                    <a:pt x="3538" y="5696"/>
                    <a:pt x="4103" y="5552"/>
                    <a:pt x="4642" y="5289"/>
                  </a:cubicBezTo>
                  <a:cubicBezTo>
                    <a:pt x="4655" y="5289"/>
                    <a:pt x="4668" y="5289"/>
                    <a:pt x="4682" y="5276"/>
                  </a:cubicBezTo>
                  <a:cubicBezTo>
                    <a:pt x="4853" y="5184"/>
                    <a:pt x="5023" y="5105"/>
                    <a:pt x="5181" y="4986"/>
                  </a:cubicBezTo>
                  <a:cubicBezTo>
                    <a:pt x="5247" y="4921"/>
                    <a:pt x="5326" y="4868"/>
                    <a:pt x="5392" y="4802"/>
                  </a:cubicBezTo>
                  <a:cubicBezTo>
                    <a:pt x="5641" y="4631"/>
                    <a:pt x="5826" y="4408"/>
                    <a:pt x="5957" y="4132"/>
                  </a:cubicBezTo>
                  <a:cubicBezTo>
                    <a:pt x="6036" y="3974"/>
                    <a:pt x="6036" y="3816"/>
                    <a:pt x="5931" y="3671"/>
                  </a:cubicBezTo>
                  <a:cubicBezTo>
                    <a:pt x="5878" y="3566"/>
                    <a:pt x="5760" y="3514"/>
                    <a:pt x="5655" y="3474"/>
                  </a:cubicBezTo>
                  <a:cubicBezTo>
                    <a:pt x="5536" y="3435"/>
                    <a:pt x="5405" y="3395"/>
                    <a:pt x="5286" y="3382"/>
                  </a:cubicBezTo>
                  <a:cubicBezTo>
                    <a:pt x="5045" y="3342"/>
                    <a:pt x="4803" y="3322"/>
                    <a:pt x="4562" y="3322"/>
                  </a:cubicBezTo>
                  <a:cubicBezTo>
                    <a:pt x="4251" y="3322"/>
                    <a:pt x="3940" y="3355"/>
                    <a:pt x="3630" y="3422"/>
                  </a:cubicBezTo>
                  <a:cubicBezTo>
                    <a:pt x="3327" y="3487"/>
                    <a:pt x="3012" y="3566"/>
                    <a:pt x="2736" y="3711"/>
                  </a:cubicBezTo>
                  <a:cubicBezTo>
                    <a:pt x="2736" y="3724"/>
                    <a:pt x="2722" y="3724"/>
                    <a:pt x="2722" y="3737"/>
                  </a:cubicBezTo>
                  <a:cubicBezTo>
                    <a:pt x="2381" y="3842"/>
                    <a:pt x="2104" y="4040"/>
                    <a:pt x="1815" y="4250"/>
                  </a:cubicBezTo>
                  <a:cubicBezTo>
                    <a:pt x="1657" y="4355"/>
                    <a:pt x="1526" y="4500"/>
                    <a:pt x="1381" y="4631"/>
                  </a:cubicBezTo>
                  <a:cubicBezTo>
                    <a:pt x="1302" y="4684"/>
                    <a:pt x="1250" y="4750"/>
                    <a:pt x="1184" y="4815"/>
                  </a:cubicBezTo>
                  <a:cubicBezTo>
                    <a:pt x="1131" y="4789"/>
                    <a:pt x="1158" y="4763"/>
                    <a:pt x="1158" y="4750"/>
                  </a:cubicBezTo>
                  <a:cubicBezTo>
                    <a:pt x="1302" y="4329"/>
                    <a:pt x="1434" y="3921"/>
                    <a:pt x="1631" y="3514"/>
                  </a:cubicBezTo>
                  <a:cubicBezTo>
                    <a:pt x="1789" y="3185"/>
                    <a:pt x="1947" y="2843"/>
                    <a:pt x="2104" y="2514"/>
                  </a:cubicBezTo>
                  <a:cubicBezTo>
                    <a:pt x="2170" y="2396"/>
                    <a:pt x="2249" y="2278"/>
                    <a:pt x="2315" y="2159"/>
                  </a:cubicBezTo>
                  <a:cubicBezTo>
                    <a:pt x="2394" y="2015"/>
                    <a:pt x="2486" y="1883"/>
                    <a:pt x="2565" y="1739"/>
                  </a:cubicBezTo>
                  <a:lnTo>
                    <a:pt x="2275" y="1502"/>
                  </a:lnTo>
                  <a:cubicBezTo>
                    <a:pt x="2197" y="1620"/>
                    <a:pt x="2118" y="1739"/>
                    <a:pt x="2052" y="1870"/>
                  </a:cubicBezTo>
                  <a:cubicBezTo>
                    <a:pt x="1947" y="2041"/>
                    <a:pt x="1841" y="2225"/>
                    <a:pt x="1736" y="2396"/>
                  </a:cubicBezTo>
                  <a:cubicBezTo>
                    <a:pt x="1684" y="2383"/>
                    <a:pt x="1697" y="2343"/>
                    <a:pt x="1697" y="2317"/>
                  </a:cubicBezTo>
                  <a:cubicBezTo>
                    <a:pt x="1697" y="2186"/>
                    <a:pt x="1697" y="2041"/>
                    <a:pt x="1697" y="1909"/>
                  </a:cubicBezTo>
                  <a:cubicBezTo>
                    <a:pt x="1697" y="1831"/>
                    <a:pt x="1671" y="1752"/>
                    <a:pt x="1657" y="1686"/>
                  </a:cubicBezTo>
                  <a:cubicBezTo>
                    <a:pt x="1618" y="1199"/>
                    <a:pt x="1473" y="766"/>
                    <a:pt x="1184" y="384"/>
                  </a:cubicBezTo>
                  <a:cubicBezTo>
                    <a:pt x="1145" y="345"/>
                    <a:pt x="1118" y="305"/>
                    <a:pt x="1092" y="266"/>
                  </a:cubicBezTo>
                  <a:cubicBezTo>
                    <a:pt x="1026" y="226"/>
                    <a:pt x="947" y="174"/>
                    <a:pt x="882" y="121"/>
                  </a:cubicBezTo>
                  <a:cubicBezTo>
                    <a:pt x="775" y="50"/>
                    <a:pt x="659" y="1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8" name="Google Shape;2131;p44">
              <a:extLst>
                <a:ext uri="{FF2B5EF4-FFF2-40B4-BE49-F238E27FC236}">
                  <a16:creationId xmlns:a16="http://schemas.microsoft.com/office/drawing/2014/main" id="{44386575-A502-12E3-1FBC-C8191FCF173A}"/>
                </a:ext>
              </a:extLst>
            </p:cNvPr>
            <p:cNvSpPr/>
            <p:nvPr/>
          </p:nvSpPr>
          <p:spPr>
            <a:xfrm>
              <a:off x="4320713" y="1583375"/>
              <a:ext cx="151900" cy="99625"/>
            </a:xfrm>
            <a:custGeom>
              <a:avLst/>
              <a:gdLst/>
              <a:ahLst/>
              <a:cxnLst/>
              <a:rect l="l" t="t" r="r" b="b"/>
              <a:pathLst>
                <a:path w="6076" h="3985" extrusionOk="0">
                  <a:moveTo>
                    <a:pt x="3912" y="1"/>
                  </a:moveTo>
                  <a:cubicBezTo>
                    <a:pt x="3848" y="1"/>
                    <a:pt x="3785" y="5"/>
                    <a:pt x="3722" y="14"/>
                  </a:cubicBezTo>
                  <a:cubicBezTo>
                    <a:pt x="3288" y="54"/>
                    <a:pt x="2985" y="264"/>
                    <a:pt x="2841" y="671"/>
                  </a:cubicBezTo>
                  <a:cubicBezTo>
                    <a:pt x="2801" y="777"/>
                    <a:pt x="2788" y="882"/>
                    <a:pt x="2762" y="987"/>
                  </a:cubicBezTo>
                  <a:cubicBezTo>
                    <a:pt x="2749" y="1040"/>
                    <a:pt x="2749" y="1092"/>
                    <a:pt x="2736" y="1171"/>
                  </a:cubicBezTo>
                  <a:cubicBezTo>
                    <a:pt x="2657" y="1119"/>
                    <a:pt x="2604" y="1079"/>
                    <a:pt x="2538" y="1040"/>
                  </a:cubicBezTo>
                  <a:cubicBezTo>
                    <a:pt x="2275" y="842"/>
                    <a:pt x="1986" y="671"/>
                    <a:pt x="1657" y="553"/>
                  </a:cubicBezTo>
                  <a:cubicBezTo>
                    <a:pt x="1459" y="480"/>
                    <a:pt x="1260" y="440"/>
                    <a:pt x="1054" y="440"/>
                  </a:cubicBezTo>
                  <a:cubicBezTo>
                    <a:pt x="1002" y="440"/>
                    <a:pt x="948" y="443"/>
                    <a:pt x="895" y="448"/>
                  </a:cubicBezTo>
                  <a:cubicBezTo>
                    <a:pt x="513" y="474"/>
                    <a:pt x="211" y="632"/>
                    <a:pt x="1" y="961"/>
                  </a:cubicBezTo>
                  <a:cubicBezTo>
                    <a:pt x="40" y="987"/>
                    <a:pt x="80" y="1013"/>
                    <a:pt x="119" y="1040"/>
                  </a:cubicBezTo>
                  <a:cubicBezTo>
                    <a:pt x="566" y="1197"/>
                    <a:pt x="974" y="1434"/>
                    <a:pt x="1381" y="1671"/>
                  </a:cubicBezTo>
                  <a:cubicBezTo>
                    <a:pt x="1487" y="1723"/>
                    <a:pt x="1592" y="1789"/>
                    <a:pt x="1710" y="1842"/>
                  </a:cubicBezTo>
                  <a:cubicBezTo>
                    <a:pt x="1723" y="1776"/>
                    <a:pt x="1671" y="1723"/>
                    <a:pt x="1657" y="1671"/>
                  </a:cubicBezTo>
                  <a:cubicBezTo>
                    <a:pt x="1631" y="1605"/>
                    <a:pt x="1618" y="1552"/>
                    <a:pt x="1592" y="1487"/>
                  </a:cubicBezTo>
                  <a:cubicBezTo>
                    <a:pt x="1487" y="1342"/>
                    <a:pt x="1487" y="1171"/>
                    <a:pt x="1447" y="1000"/>
                  </a:cubicBezTo>
                  <a:lnTo>
                    <a:pt x="1447" y="1000"/>
                  </a:lnTo>
                  <a:cubicBezTo>
                    <a:pt x="1539" y="1132"/>
                    <a:pt x="1579" y="1289"/>
                    <a:pt x="1644" y="1434"/>
                  </a:cubicBezTo>
                  <a:cubicBezTo>
                    <a:pt x="1749" y="1645"/>
                    <a:pt x="1868" y="1829"/>
                    <a:pt x="1999" y="2000"/>
                  </a:cubicBezTo>
                  <a:cubicBezTo>
                    <a:pt x="2039" y="2039"/>
                    <a:pt x="2078" y="2078"/>
                    <a:pt x="2131" y="2118"/>
                  </a:cubicBezTo>
                  <a:cubicBezTo>
                    <a:pt x="2722" y="2499"/>
                    <a:pt x="3314" y="2880"/>
                    <a:pt x="3906" y="3262"/>
                  </a:cubicBezTo>
                  <a:cubicBezTo>
                    <a:pt x="4248" y="3472"/>
                    <a:pt x="4590" y="3709"/>
                    <a:pt x="4931" y="3932"/>
                  </a:cubicBezTo>
                  <a:cubicBezTo>
                    <a:pt x="4958" y="3946"/>
                    <a:pt x="4984" y="3959"/>
                    <a:pt x="5010" y="3985"/>
                  </a:cubicBezTo>
                  <a:cubicBezTo>
                    <a:pt x="5050" y="3959"/>
                    <a:pt x="5050" y="3932"/>
                    <a:pt x="5037" y="3906"/>
                  </a:cubicBezTo>
                  <a:lnTo>
                    <a:pt x="4892" y="3604"/>
                  </a:lnTo>
                  <a:cubicBezTo>
                    <a:pt x="4800" y="3512"/>
                    <a:pt x="4721" y="3420"/>
                    <a:pt x="4642" y="3328"/>
                  </a:cubicBezTo>
                  <a:cubicBezTo>
                    <a:pt x="4471" y="3104"/>
                    <a:pt x="4300" y="2867"/>
                    <a:pt x="4129" y="2644"/>
                  </a:cubicBezTo>
                  <a:cubicBezTo>
                    <a:pt x="3972" y="2433"/>
                    <a:pt x="3814" y="2210"/>
                    <a:pt x="3722" y="1960"/>
                  </a:cubicBezTo>
                  <a:cubicBezTo>
                    <a:pt x="3630" y="1723"/>
                    <a:pt x="3682" y="1513"/>
                    <a:pt x="3893" y="1355"/>
                  </a:cubicBezTo>
                  <a:cubicBezTo>
                    <a:pt x="3906" y="1342"/>
                    <a:pt x="3919" y="1329"/>
                    <a:pt x="3932" y="1316"/>
                  </a:cubicBezTo>
                  <a:cubicBezTo>
                    <a:pt x="3919" y="1276"/>
                    <a:pt x="3893" y="1237"/>
                    <a:pt x="3880" y="1197"/>
                  </a:cubicBezTo>
                  <a:cubicBezTo>
                    <a:pt x="3840" y="1079"/>
                    <a:pt x="3801" y="948"/>
                    <a:pt x="3774" y="829"/>
                  </a:cubicBezTo>
                  <a:cubicBezTo>
                    <a:pt x="3761" y="803"/>
                    <a:pt x="3774" y="777"/>
                    <a:pt x="3774" y="711"/>
                  </a:cubicBezTo>
                  <a:cubicBezTo>
                    <a:pt x="3880" y="908"/>
                    <a:pt x="3932" y="1092"/>
                    <a:pt x="3985" y="1263"/>
                  </a:cubicBezTo>
                  <a:cubicBezTo>
                    <a:pt x="4248" y="1158"/>
                    <a:pt x="4524" y="1066"/>
                    <a:pt x="4813" y="1027"/>
                  </a:cubicBezTo>
                  <a:cubicBezTo>
                    <a:pt x="4918" y="1013"/>
                    <a:pt x="5024" y="1013"/>
                    <a:pt x="5129" y="1000"/>
                  </a:cubicBezTo>
                  <a:cubicBezTo>
                    <a:pt x="5260" y="974"/>
                    <a:pt x="5388" y="961"/>
                    <a:pt x="5515" y="961"/>
                  </a:cubicBezTo>
                  <a:cubicBezTo>
                    <a:pt x="5642" y="961"/>
                    <a:pt x="5766" y="974"/>
                    <a:pt x="5891" y="1000"/>
                  </a:cubicBezTo>
                  <a:cubicBezTo>
                    <a:pt x="5913" y="1005"/>
                    <a:pt x="5934" y="1006"/>
                    <a:pt x="5954" y="1006"/>
                  </a:cubicBezTo>
                  <a:cubicBezTo>
                    <a:pt x="5994" y="1006"/>
                    <a:pt x="6032" y="1000"/>
                    <a:pt x="6075" y="1000"/>
                  </a:cubicBezTo>
                  <a:cubicBezTo>
                    <a:pt x="5878" y="869"/>
                    <a:pt x="5694" y="737"/>
                    <a:pt x="5510" y="606"/>
                  </a:cubicBezTo>
                  <a:cubicBezTo>
                    <a:pt x="5208" y="409"/>
                    <a:pt x="4892" y="238"/>
                    <a:pt x="4537" y="119"/>
                  </a:cubicBezTo>
                  <a:cubicBezTo>
                    <a:pt x="4334" y="48"/>
                    <a:pt x="4124" y="1"/>
                    <a:pt x="3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9" name="Google Shape;2132;p44">
              <a:extLst>
                <a:ext uri="{FF2B5EF4-FFF2-40B4-BE49-F238E27FC236}">
                  <a16:creationId xmlns:a16="http://schemas.microsoft.com/office/drawing/2014/main" id="{B3FC7F8C-4B86-B325-D33F-DDFB619A3EC0}"/>
                </a:ext>
              </a:extLst>
            </p:cNvPr>
            <p:cNvSpPr/>
            <p:nvPr/>
          </p:nvSpPr>
          <p:spPr>
            <a:xfrm>
              <a:off x="4697438" y="1513625"/>
              <a:ext cx="59850" cy="157550"/>
            </a:xfrm>
            <a:custGeom>
              <a:avLst/>
              <a:gdLst/>
              <a:ahLst/>
              <a:cxnLst/>
              <a:rect l="l" t="t" r="r" b="b"/>
              <a:pathLst>
                <a:path w="2394" h="6302" extrusionOk="0">
                  <a:moveTo>
                    <a:pt x="2210" y="1"/>
                  </a:moveTo>
                  <a:cubicBezTo>
                    <a:pt x="1769" y="1"/>
                    <a:pt x="1393" y="155"/>
                    <a:pt x="1039" y="411"/>
                  </a:cubicBezTo>
                  <a:cubicBezTo>
                    <a:pt x="671" y="687"/>
                    <a:pt x="395" y="1055"/>
                    <a:pt x="184" y="1476"/>
                  </a:cubicBezTo>
                  <a:cubicBezTo>
                    <a:pt x="105" y="1634"/>
                    <a:pt x="27" y="1805"/>
                    <a:pt x="0" y="1976"/>
                  </a:cubicBezTo>
                  <a:cubicBezTo>
                    <a:pt x="53" y="1963"/>
                    <a:pt x="105" y="1963"/>
                    <a:pt x="171" y="1936"/>
                  </a:cubicBezTo>
                  <a:cubicBezTo>
                    <a:pt x="276" y="1897"/>
                    <a:pt x="382" y="1844"/>
                    <a:pt x="500" y="1805"/>
                  </a:cubicBezTo>
                  <a:cubicBezTo>
                    <a:pt x="614" y="1759"/>
                    <a:pt x="728" y="1723"/>
                    <a:pt x="842" y="1723"/>
                  </a:cubicBezTo>
                  <a:cubicBezTo>
                    <a:pt x="860" y="1723"/>
                    <a:pt x="877" y="1724"/>
                    <a:pt x="894" y="1726"/>
                  </a:cubicBezTo>
                  <a:cubicBezTo>
                    <a:pt x="1078" y="1726"/>
                    <a:pt x="1249" y="1884"/>
                    <a:pt x="1263" y="2055"/>
                  </a:cubicBezTo>
                  <a:cubicBezTo>
                    <a:pt x="1276" y="2147"/>
                    <a:pt x="1276" y="2252"/>
                    <a:pt x="1249" y="2331"/>
                  </a:cubicBezTo>
                  <a:cubicBezTo>
                    <a:pt x="1184" y="2646"/>
                    <a:pt x="1078" y="2949"/>
                    <a:pt x="947" y="3225"/>
                  </a:cubicBezTo>
                  <a:cubicBezTo>
                    <a:pt x="723" y="3672"/>
                    <a:pt x="460" y="4093"/>
                    <a:pt x="145" y="4474"/>
                  </a:cubicBezTo>
                  <a:cubicBezTo>
                    <a:pt x="119" y="4487"/>
                    <a:pt x="119" y="4527"/>
                    <a:pt x="105" y="4566"/>
                  </a:cubicBezTo>
                  <a:cubicBezTo>
                    <a:pt x="224" y="4750"/>
                    <a:pt x="342" y="4921"/>
                    <a:pt x="460" y="5105"/>
                  </a:cubicBezTo>
                  <a:cubicBezTo>
                    <a:pt x="566" y="5302"/>
                    <a:pt x="671" y="5500"/>
                    <a:pt x="776" y="5697"/>
                  </a:cubicBezTo>
                  <a:cubicBezTo>
                    <a:pt x="868" y="5881"/>
                    <a:pt x="947" y="6078"/>
                    <a:pt x="1039" y="6302"/>
                  </a:cubicBezTo>
                  <a:cubicBezTo>
                    <a:pt x="1065" y="6249"/>
                    <a:pt x="1078" y="6223"/>
                    <a:pt x="1078" y="6196"/>
                  </a:cubicBezTo>
                  <a:cubicBezTo>
                    <a:pt x="1184" y="5618"/>
                    <a:pt x="1263" y="5026"/>
                    <a:pt x="1368" y="4435"/>
                  </a:cubicBezTo>
                  <a:cubicBezTo>
                    <a:pt x="1473" y="3830"/>
                    <a:pt x="1591" y="3225"/>
                    <a:pt x="1710" y="2620"/>
                  </a:cubicBezTo>
                  <a:cubicBezTo>
                    <a:pt x="1723" y="2541"/>
                    <a:pt x="1723" y="2462"/>
                    <a:pt x="1696" y="2383"/>
                  </a:cubicBezTo>
                  <a:cubicBezTo>
                    <a:pt x="1670" y="2304"/>
                    <a:pt x="1644" y="2226"/>
                    <a:pt x="1631" y="2147"/>
                  </a:cubicBezTo>
                  <a:cubicBezTo>
                    <a:pt x="1552" y="1870"/>
                    <a:pt x="1460" y="1608"/>
                    <a:pt x="1315" y="1371"/>
                  </a:cubicBezTo>
                  <a:cubicBezTo>
                    <a:pt x="1263" y="1292"/>
                    <a:pt x="1223" y="1200"/>
                    <a:pt x="1170" y="1121"/>
                  </a:cubicBezTo>
                  <a:cubicBezTo>
                    <a:pt x="1105" y="1082"/>
                    <a:pt x="1078" y="1016"/>
                    <a:pt x="1065" y="950"/>
                  </a:cubicBezTo>
                  <a:lnTo>
                    <a:pt x="1065" y="950"/>
                  </a:lnTo>
                  <a:cubicBezTo>
                    <a:pt x="1118" y="963"/>
                    <a:pt x="1170" y="1003"/>
                    <a:pt x="1223" y="1082"/>
                  </a:cubicBezTo>
                  <a:cubicBezTo>
                    <a:pt x="1473" y="1358"/>
                    <a:pt x="1670" y="1686"/>
                    <a:pt x="1815" y="2081"/>
                  </a:cubicBezTo>
                  <a:cubicBezTo>
                    <a:pt x="1907" y="1818"/>
                    <a:pt x="1946" y="1594"/>
                    <a:pt x="1999" y="1384"/>
                  </a:cubicBezTo>
                  <a:cubicBezTo>
                    <a:pt x="2065" y="1160"/>
                    <a:pt x="2117" y="950"/>
                    <a:pt x="2183" y="740"/>
                  </a:cubicBezTo>
                  <a:cubicBezTo>
                    <a:pt x="2249" y="516"/>
                    <a:pt x="2328" y="293"/>
                    <a:pt x="2393" y="69"/>
                  </a:cubicBezTo>
                  <a:cubicBezTo>
                    <a:pt x="2367" y="43"/>
                    <a:pt x="2341" y="30"/>
                    <a:pt x="2314" y="3"/>
                  </a:cubicBezTo>
                  <a:cubicBezTo>
                    <a:pt x="2279" y="1"/>
                    <a:pt x="2244" y="1"/>
                    <a:pt x="2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0" name="Google Shape;2133;p44">
              <a:extLst>
                <a:ext uri="{FF2B5EF4-FFF2-40B4-BE49-F238E27FC236}">
                  <a16:creationId xmlns:a16="http://schemas.microsoft.com/office/drawing/2014/main" id="{D57E2F0D-E8D0-AA48-3632-A8477508DB7F}"/>
                </a:ext>
              </a:extLst>
            </p:cNvPr>
            <p:cNvSpPr/>
            <p:nvPr/>
          </p:nvSpPr>
          <p:spPr>
            <a:xfrm>
              <a:off x="4697438" y="1513700"/>
              <a:ext cx="88125" cy="226500"/>
            </a:xfrm>
            <a:custGeom>
              <a:avLst/>
              <a:gdLst/>
              <a:ahLst/>
              <a:cxnLst/>
              <a:rect l="l" t="t" r="r" b="b"/>
              <a:pathLst>
                <a:path w="3525" h="9060" extrusionOk="0">
                  <a:moveTo>
                    <a:pt x="2301" y="0"/>
                  </a:moveTo>
                  <a:cubicBezTo>
                    <a:pt x="2328" y="14"/>
                    <a:pt x="2354" y="40"/>
                    <a:pt x="2393" y="66"/>
                  </a:cubicBezTo>
                  <a:cubicBezTo>
                    <a:pt x="2314" y="290"/>
                    <a:pt x="2249" y="513"/>
                    <a:pt x="2183" y="724"/>
                  </a:cubicBezTo>
                  <a:cubicBezTo>
                    <a:pt x="2117" y="947"/>
                    <a:pt x="2065" y="1157"/>
                    <a:pt x="1999" y="1368"/>
                  </a:cubicBezTo>
                  <a:cubicBezTo>
                    <a:pt x="1946" y="1591"/>
                    <a:pt x="1907" y="1815"/>
                    <a:pt x="1815" y="2078"/>
                  </a:cubicBezTo>
                  <a:cubicBezTo>
                    <a:pt x="1670" y="1683"/>
                    <a:pt x="1473" y="1355"/>
                    <a:pt x="1223" y="1065"/>
                  </a:cubicBezTo>
                  <a:cubicBezTo>
                    <a:pt x="1210" y="1092"/>
                    <a:pt x="1197" y="1105"/>
                    <a:pt x="1170" y="1118"/>
                  </a:cubicBezTo>
                  <a:cubicBezTo>
                    <a:pt x="1223" y="1197"/>
                    <a:pt x="1263" y="1289"/>
                    <a:pt x="1315" y="1368"/>
                  </a:cubicBezTo>
                  <a:cubicBezTo>
                    <a:pt x="1460" y="1605"/>
                    <a:pt x="1552" y="1867"/>
                    <a:pt x="1631" y="2130"/>
                  </a:cubicBezTo>
                  <a:cubicBezTo>
                    <a:pt x="1657" y="2223"/>
                    <a:pt x="1670" y="2301"/>
                    <a:pt x="1696" y="2380"/>
                  </a:cubicBezTo>
                  <a:cubicBezTo>
                    <a:pt x="1736" y="2459"/>
                    <a:pt x="1736" y="2525"/>
                    <a:pt x="1710" y="2617"/>
                  </a:cubicBezTo>
                  <a:cubicBezTo>
                    <a:pt x="1591" y="3222"/>
                    <a:pt x="1473" y="3827"/>
                    <a:pt x="1368" y="4432"/>
                  </a:cubicBezTo>
                  <a:cubicBezTo>
                    <a:pt x="1263" y="5023"/>
                    <a:pt x="1184" y="5615"/>
                    <a:pt x="1092" y="6193"/>
                  </a:cubicBezTo>
                  <a:cubicBezTo>
                    <a:pt x="1078" y="6220"/>
                    <a:pt x="1065" y="6246"/>
                    <a:pt x="1039" y="6299"/>
                  </a:cubicBezTo>
                  <a:cubicBezTo>
                    <a:pt x="947" y="6075"/>
                    <a:pt x="868" y="5878"/>
                    <a:pt x="776" y="5694"/>
                  </a:cubicBezTo>
                  <a:cubicBezTo>
                    <a:pt x="671" y="5497"/>
                    <a:pt x="566" y="5299"/>
                    <a:pt x="460" y="5102"/>
                  </a:cubicBezTo>
                  <a:cubicBezTo>
                    <a:pt x="342" y="4918"/>
                    <a:pt x="224" y="4747"/>
                    <a:pt x="105" y="4563"/>
                  </a:cubicBezTo>
                  <a:cubicBezTo>
                    <a:pt x="53" y="4563"/>
                    <a:pt x="13" y="4602"/>
                    <a:pt x="0" y="4655"/>
                  </a:cubicBezTo>
                  <a:cubicBezTo>
                    <a:pt x="303" y="5181"/>
                    <a:pt x="552" y="5733"/>
                    <a:pt x="763" y="6299"/>
                  </a:cubicBezTo>
                  <a:cubicBezTo>
                    <a:pt x="842" y="6496"/>
                    <a:pt x="907" y="6693"/>
                    <a:pt x="960" y="6890"/>
                  </a:cubicBezTo>
                  <a:cubicBezTo>
                    <a:pt x="986" y="6996"/>
                    <a:pt x="960" y="7101"/>
                    <a:pt x="947" y="7219"/>
                  </a:cubicBezTo>
                  <a:cubicBezTo>
                    <a:pt x="934" y="7429"/>
                    <a:pt x="907" y="7653"/>
                    <a:pt x="881" y="7876"/>
                  </a:cubicBezTo>
                  <a:cubicBezTo>
                    <a:pt x="855" y="8100"/>
                    <a:pt x="829" y="8337"/>
                    <a:pt x="802" y="8560"/>
                  </a:cubicBezTo>
                  <a:cubicBezTo>
                    <a:pt x="789" y="8731"/>
                    <a:pt x="776" y="8889"/>
                    <a:pt x="763" y="9060"/>
                  </a:cubicBezTo>
                  <a:lnTo>
                    <a:pt x="1052" y="9060"/>
                  </a:lnTo>
                  <a:cubicBezTo>
                    <a:pt x="1078" y="8771"/>
                    <a:pt x="1105" y="8481"/>
                    <a:pt x="1131" y="8205"/>
                  </a:cubicBezTo>
                  <a:cubicBezTo>
                    <a:pt x="1157" y="7995"/>
                    <a:pt x="1170" y="7784"/>
                    <a:pt x="1184" y="7587"/>
                  </a:cubicBezTo>
                  <a:cubicBezTo>
                    <a:pt x="1197" y="7416"/>
                    <a:pt x="1210" y="7258"/>
                    <a:pt x="1236" y="7088"/>
                  </a:cubicBezTo>
                  <a:cubicBezTo>
                    <a:pt x="1236" y="7022"/>
                    <a:pt x="1263" y="6956"/>
                    <a:pt x="1289" y="6903"/>
                  </a:cubicBezTo>
                  <a:cubicBezTo>
                    <a:pt x="1486" y="6575"/>
                    <a:pt x="1696" y="6246"/>
                    <a:pt x="1946" y="5944"/>
                  </a:cubicBezTo>
                  <a:cubicBezTo>
                    <a:pt x="2130" y="5720"/>
                    <a:pt x="2314" y="5497"/>
                    <a:pt x="2525" y="5286"/>
                  </a:cubicBezTo>
                  <a:cubicBezTo>
                    <a:pt x="2801" y="4997"/>
                    <a:pt x="3116" y="4734"/>
                    <a:pt x="3419" y="4484"/>
                  </a:cubicBezTo>
                  <a:cubicBezTo>
                    <a:pt x="3472" y="4445"/>
                    <a:pt x="3511" y="4418"/>
                    <a:pt x="3524" y="4353"/>
                  </a:cubicBezTo>
                  <a:cubicBezTo>
                    <a:pt x="3485" y="4339"/>
                    <a:pt x="3458" y="4326"/>
                    <a:pt x="3419" y="4300"/>
                  </a:cubicBezTo>
                  <a:cubicBezTo>
                    <a:pt x="3248" y="4445"/>
                    <a:pt x="3077" y="4576"/>
                    <a:pt x="2893" y="4721"/>
                  </a:cubicBezTo>
                  <a:cubicBezTo>
                    <a:pt x="2525" y="5010"/>
                    <a:pt x="2170" y="5326"/>
                    <a:pt x="1881" y="5694"/>
                  </a:cubicBezTo>
                  <a:cubicBezTo>
                    <a:pt x="1710" y="5904"/>
                    <a:pt x="1539" y="6101"/>
                    <a:pt x="1368" y="6312"/>
                  </a:cubicBezTo>
                  <a:cubicBezTo>
                    <a:pt x="1315" y="6312"/>
                    <a:pt x="1341" y="6272"/>
                    <a:pt x="1341" y="6246"/>
                  </a:cubicBezTo>
                  <a:cubicBezTo>
                    <a:pt x="1368" y="5957"/>
                    <a:pt x="1420" y="5654"/>
                    <a:pt x="1473" y="5352"/>
                  </a:cubicBezTo>
                  <a:cubicBezTo>
                    <a:pt x="1512" y="5115"/>
                    <a:pt x="1539" y="4879"/>
                    <a:pt x="1578" y="4629"/>
                  </a:cubicBezTo>
                  <a:cubicBezTo>
                    <a:pt x="1604" y="4432"/>
                    <a:pt x="1644" y="4234"/>
                    <a:pt x="1683" y="4037"/>
                  </a:cubicBezTo>
                  <a:cubicBezTo>
                    <a:pt x="1736" y="3669"/>
                    <a:pt x="1802" y="3301"/>
                    <a:pt x="1867" y="2946"/>
                  </a:cubicBezTo>
                  <a:cubicBezTo>
                    <a:pt x="1894" y="2788"/>
                    <a:pt x="1920" y="2643"/>
                    <a:pt x="1959" y="2499"/>
                  </a:cubicBezTo>
                  <a:cubicBezTo>
                    <a:pt x="1986" y="2407"/>
                    <a:pt x="2038" y="2328"/>
                    <a:pt x="2078" y="2249"/>
                  </a:cubicBezTo>
                  <a:cubicBezTo>
                    <a:pt x="2236" y="1999"/>
                    <a:pt x="2420" y="1762"/>
                    <a:pt x="2617" y="1552"/>
                  </a:cubicBezTo>
                  <a:cubicBezTo>
                    <a:pt x="2643" y="1526"/>
                    <a:pt x="2669" y="1512"/>
                    <a:pt x="2696" y="1499"/>
                  </a:cubicBezTo>
                  <a:cubicBezTo>
                    <a:pt x="2761" y="1368"/>
                    <a:pt x="2840" y="1250"/>
                    <a:pt x="2985" y="1197"/>
                  </a:cubicBezTo>
                  <a:cubicBezTo>
                    <a:pt x="2998" y="1171"/>
                    <a:pt x="2998" y="1157"/>
                    <a:pt x="3011" y="1118"/>
                  </a:cubicBezTo>
                  <a:lnTo>
                    <a:pt x="3011" y="1118"/>
                  </a:lnTo>
                  <a:cubicBezTo>
                    <a:pt x="2814" y="1197"/>
                    <a:pt x="2669" y="1342"/>
                    <a:pt x="2525" y="1473"/>
                  </a:cubicBezTo>
                  <a:cubicBezTo>
                    <a:pt x="2380" y="1605"/>
                    <a:pt x="2262" y="1762"/>
                    <a:pt x="2117" y="1907"/>
                  </a:cubicBezTo>
                  <a:cubicBezTo>
                    <a:pt x="2104" y="1894"/>
                    <a:pt x="2104" y="1894"/>
                    <a:pt x="2104" y="1894"/>
                  </a:cubicBezTo>
                  <a:cubicBezTo>
                    <a:pt x="2091" y="1881"/>
                    <a:pt x="2091" y="1881"/>
                    <a:pt x="2091" y="1867"/>
                  </a:cubicBezTo>
                  <a:cubicBezTo>
                    <a:pt x="2209" y="1276"/>
                    <a:pt x="2341" y="684"/>
                    <a:pt x="2499" y="92"/>
                  </a:cubicBezTo>
                  <a:cubicBezTo>
                    <a:pt x="2538" y="79"/>
                    <a:pt x="2577" y="79"/>
                    <a:pt x="2604" y="66"/>
                  </a:cubicBezTo>
                  <a:cubicBezTo>
                    <a:pt x="2512" y="14"/>
                    <a:pt x="2406" y="0"/>
                    <a:pt x="2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1" name="Google Shape;2134;p44">
              <a:extLst>
                <a:ext uri="{FF2B5EF4-FFF2-40B4-BE49-F238E27FC236}">
                  <a16:creationId xmlns:a16="http://schemas.microsoft.com/office/drawing/2014/main" id="{D303FA68-2D3B-4A5F-C7A4-9EBB5E3DB918}"/>
                </a:ext>
              </a:extLst>
            </p:cNvPr>
            <p:cNvSpPr/>
            <p:nvPr/>
          </p:nvSpPr>
          <p:spPr>
            <a:xfrm>
              <a:off x="4318738" y="1607050"/>
              <a:ext cx="210750" cy="138425"/>
            </a:xfrm>
            <a:custGeom>
              <a:avLst/>
              <a:gdLst/>
              <a:ahLst/>
              <a:cxnLst/>
              <a:rect l="l" t="t" r="r" b="b"/>
              <a:pathLst>
                <a:path w="8430" h="5537" extrusionOk="0">
                  <a:moveTo>
                    <a:pt x="80" y="1"/>
                  </a:moveTo>
                  <a:lnTo>
                    <a:pt x="1" y="132"/>
                  </a:lnTo>
                  <a:cubicBezTo>
                    <a:pt x="40" y="145"/>
                    <a:pt x="80" y="158"/>
                    <a:pt x="119" y="172"/>
                  </a:cubicBezTo>
                  <a:cubicBezTo>
                    <a:pt x="277" y="264"/>
                    <a:pt x="435" y="342"/>
                    <a:pt x="592" y="435"/>
                  </a:cubicBezTo>
                  <a:cubicBezTo>
                    <a:pt x="961" y="658"/>
                    <a:pt x="1329" y="882"/>
                    <a:pt x="1697" y="1105"/>
                  </a:cubicBezTo>
                  <a:cubicBezTo>
                    <a:pt x="1750" y="1131"/>
                    <a:pt x="1815" y="1158"/>
                    <a:pt x="1842" y="1237"/>
                  </a:cubicBezTo>
                  <a:cubicBezTo>
                    <a:pt x="1631" y="1263"/>
                    <a:pt x="1421" y="1302"/>
                    <a:pt x="1237" y="1368"/>
                  </a:cubicBezTo>
                  <a:cubicBezTo>
                    <a:pt x="1026" y="1434"/>
                    <a:pt x="816" y="1486"/>
                    <a:pt x="579" y="1605"/>
                  </a:cubicBezTo>
                  <a:lnTo>
                    <a:pt x="711" y="1605"/>
                  </a:lnTo>
                  <a:cubicBezTo>
                    <a:pt x="882" y="1565"/>
                    <a:pt x="1053" y="1526"/>
                    <a:pt x="1224" y="1473"/>
                  </a:cubicBezTo>
                  <a:cubicBezTo>
                    <a:pt x="1443" y="1419"/>
                    <a:pt x="1653" y="1391"/>
                    <a:pt x="1869" y="1391"/>
                  </a:cubicBezTo>
                  <a:cubicBezTo>
                    <a:pt x="1912" y="1391"/>
                    <a:pt x="1956" y="1392"/>
                    <a:pt x="1999" y="1394"/>
                  </a:cubicBezTo>
                  <a:cubicBezTo>
                    <a:pt x="2091" y="1394"/>
                    <a:pt x="2183" y="1421"/>
                    <a:pt x="2262" y="1473"/>
                  </a:cubicBezTo>
                  <a:cubicBezTo>
                    <a:pt x="3157" y="2065"/>
                    <a:pt x="4051" y="2670"/>
                    <a:pt x="4945" y="3275"/>
                  </a:cubicBezTo>
                  <a:cubicBezTo>
                    <a:pt x="5024" y="3327"/>
                    <a:pt x="5089" y="3380"/>
                    <a:pt x="5181" y="3446"/>
                  </a:cubicBezTo>
                  <a:cubicBezTo>
                    <a:pt x="5089" y="3485"/>
                    <a:pt x="5010" y="3498"/>
                    <a:pt x="4932" y="3498"/>
                  </a:cubicBezTo>
                  <a:cubicBezTo>
                    <a:pt x="4695" y="3511"/>
                    <a:pt x="4471" y="3551"/>
                    <a:pt x="4235" y="3590"/>
                  </a:cubicBezTo>
                  <a:cubicBezTo>
                    <a:pt x="3498" y="3695"/>
                    <a:pt x="2854" y="3998"/>
                    <a:pt x="2289" y="4471"/>
                  </a:cubicBezTo>
                  <a:lnTo>
                    <a:pt x="2341" y="4511"/>
                  </a:lnTo>
                  <a:cubicBezTo>
                    <a:pt x="2446" y="4445"/>
                    <a:pt x="2565" y="4392"/>
                    <a:pt x="2670" y="4327"/>
                  </a:cubicBezTo>
                  <a:cubicBezTo>
                    <a:pt x="3012" y="4116"/>
                    <a:pt x="3380" y="3958"/>
                    <a:pt x="3761" y="3866"/>
                  </a:cubicBezTo>
                  <a:cubicBezTo>
                    <a:pt x="4274" y="3748"/>
                    <a:pt x="4800" y="3695"/>
                    <a:pt x="5326" y="3682"/>
                  </a:cubicBezTo>
                  <a:cubicBezTo>
                    <a:pt x="5471" y="3682"/>
                    <a:pt x="5589" y="3722"/>
                    <a:pt x="5707" y="3801"/>
                  </a:cubicBezTo>
                  <a:cubicBezTo>
                    <a:pt x="6352" y="4300"/>
                    <a:pt x="6996" y="4787"/>
                    <a:pt x="7653" y="5273"/>
                  </a:cubicBezTo>
                  <a:cubicBezTo>
                    <a:pt x="7759" y="5352"/>
                    <a:pt x="7864" y="5444"/>
                    <a:pt x="7969" y="5536"/>
                  </a:cubicBezTo>
                  <a:cubicBezTo>
                    <a:pt x="8114" y="5523"/>
                    <a:pt x="8271" y="5510"/>
                    <a:pt x="8429" y="5510"/>
                  </a:cubicBezTo>
                  <a:cubicBezTo>
                    <a:pt x="8416" y="5497"/>
                    <a:pt x="8416" y="5471"/>
                    <a:pt x="8403" y="5471"/>
                  </a:cubicBezTo>
                  <a:cubicBezTo>
                    <a:pt x="8258" y="5365"/>
                    <a:pt x="8166" y="5208"/>
                    <a:pt x="8074" y="5050"/>
                  </a:cubicBezTo>
                  <a:cubicBezTo>
                    <a:pt x="7982" y="4866"/>
                    <a:pt x="7877" y="4695"/>
                    <a:pt x="7811" y="4511"/>
                  </a:cubicBezTo>
                  <a:cubicBezTo>
                    <a:pt x="7745" y="4471"/>
                    <a:pt x="7667" y="4445"/>
                    <a:pt x="7601" y="4419"/>
                  </a:cubicBezTo>
                  <a:lnTo>
                    <a:pt x="7601" y="4419"/>
                  </a:lnTo>
                  <a:cubicBezTo>
                    <a:pt x="7614" y="4498"/>
                    <a:pt x="7640" y="4563"/>
                    <a:pt x="7667" y="4642"/>
                  </a:cubicBezTo>
                  <a:cubicBezTo>
                    <a:pt x="7706" y="4734"/>
                    <a:pt x="7732" y="4813"/>
                    <a:pt x="7772" y="4892"/>
                  </a:cubicBezTo>
                  <a:cubicBezTo>
                    <a:pt x="7755" y="4914"/>
                    <a:pt x="7741" y="4922"/>
                    <a:pt x="7727" y="4922"/>
                  </a:cubicBezTo>
                  <a:cubicBezTo>
                    <a:pt x="7708" y="4922"/>
                    <a:pt x="7689" y="4907"/>
                    <a:pt x="7667" y="4892"/>
                  </a:cubicBezTo>
                  <a:cubicBezTo>
                    <a:pt x="7325" y="4642"/>
                    <a:pt x="6983" y="4379"/>
                    <a:pt x="6641" y="4129"/>
                  </a:cubicBezTo>
                  <a:cubicBezTo>
                    <a:pt x="6391" y="3945"/>
                    <a:pt x="6141" y="3761"/>
                    <a:pt x="5891" y="3590"/>
                  </a:cubicBezTo>
                  <a:cubicBezTo>
                    <a:pt x="5773" y="3511"/>
                    <a:pt x="5681" y="3419"/>
                    <a:pt x="5615" y="3301"/>
                  </a:cubicBezTo>
                  <a:cubicBezTo>
                    <a:pt x="5392" y="3077"/>
                    <a:pt x="5181" y="2867"/>
                    <a:pt x="4971" y="2657"/>
                  </a:cubicBezTo>
                  <a:lnTo>
                    <a:pt x="4971" y="2657"/>
                  </a:lnTo>
                  <a:lnTo>
                    <a:pt x="5116" y="2959"/>
                  </a:lnTo>
                  <a:cubicBezTo>
                    <a:pt x="5129" y="2985"/>
                    <a:pt x="5142" y="3012"/>
                    <a:pt x="5089" y="3025"/>
                  </a:cubicBezTo>
                  <a:cubicBezTo>
                    <a:pt x="5063" y="3012"/>
                    <a:pt x="5037" y="2999"/>
                    <a:pt x="5010" y="2972"/>
                  </a:cubicBezTo>
                  <a:cubicBezTo>
                    <a:pt x="4669" y="2749"/>
                    <a:pt x="4327" y="2525"/>
                    <a:pt x="3985" y="2302"/>
                  </a:cubicBezTo>
                  <a:cubicBezTo>
                    <a:pt x="3393" y="1920"/>
                    <a:pt x="2801" y="1552"/>
                    <a:pt x="2210" y="1158"/>
                  </a:cubicBezTo>
                  <a:cubicBezTo>
                    <a:pt x="2157" y="1131"/>
                    <a:pt x="2118" y="1092"/>
                    <a:pt x="2078" y="1053"/>
                  </a:cubicBezTo>
                  <a:cubicBezTo>
                    <a:pt x="1947" y="882"/>
                    <a:pt x="1828" y="684"/>
                    <a:pt x="1723" y="487"/>
                  </a:cubicBezTo>
                  <a:cubicBezTo>
                    <a:pt x="1710" y="500"/>
                    <a:pt x="1697" y="513"/>
                    <a:pt x="1671" y="527"/>
                  </a:cubicBezTo>
                  <a:cubicBezTo>
                    <a:pt x="1697" y="592"/>
                    <a:pt x="1710" y="658"/>
                    <a:pt x="1736" y="711"/>
                  </a:cubicBezTo>
                  <a:cubicBezTo>
                    <a:pt x="1750" y="776"/>
                    <a:pt x="1815" y="816"/>
                    <a:pt x="1789" y="895"/>
                  </a:cubicBezTo>
                  <a:cubicBezTo>
                    <a:pt x="1671" y="829"/>
                    <a:pt x="1566" y="776"/>
                    <a:pt x="1460" y="711"/>
                  </a:cubicBezTo>
                  <a:cubicBezTo>
                    <a:pt x="1053" y="487"/>
                    <a:pt x="645" y="250"/>
                    <a:pt x="198" y="80"/>
                  </a:cubicBezTo>
                  <a:cubicBezTo>
                    <a:pt x="159" y="66"/>
                    <a:pt x="119" y="27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2" name="Google Shape;2135;p44">
              <a:extLst>
                <a:ext uri="{FF2B5EF4-FFF2-40B4-BE49-F238E27FC236}">
                  <a16:creationId xmlns:a16="http://schemas.microsoft.com/office/drawing/2014/main" id="{61B1B149-6025-F52B-9544-DAD858A1F5BD}"/>
                </a:ext>
              </a:extLst>
            </p:cNvPr>
            <p:cNvSpPr/>
            <p:nvPr/>
          </p:nvSpPr>
          <p:spPr>
            <a:xfrm>
              <a:off x="4908463" y="1618225"/>
              <a:ext cx="139400" cy="132175"/>
            </a:xfrm>
            <a:custGeom>
              <a:avLst/>
              <a:gdLst/>
              <a:ahLst/>
              <a:cxnLst/>
              <a:rect l="l" t="t" r="r" b="b"/>
              <a:pathLst>
                <a:path w="5576" h="5287" extrusionOk="0">
                  <a:moveTo>
                    <a:pt x="5431" y="1"/>
                  </a:moveTo>
                  <a:cubicBezTo>
                    <a:pt x="5379" y="53"/>
                    <a:pt x="5339" y="119"/>
                    <a:pt x="5273" y="172"/>
                  </a:cubicBezTo>
                  <a:cubicBezTo>
                    <a:pt x="4905" y="474"/>
                    <a:pt x="4537" y="790"/>
                    <a:pt x="4195" y="1131"/>
                  </a:cubicBezTo>
                  <a:cubicBezTo>
                    <a:pt x="4090" y="1237"/>
                    <a:pt x="3972" y="1355"/>
                    <a:pt x="3853" y="1460"/>
                  </a:cubicBezTo>
                  <a:cubicBezTo>
                    <a:pt x="3840" y="1486"/>
                    <a:pt x="3814" y="1500"/>
                    <a:pt x="3748" y="1539"/>
                  </a:cubicBezTo>
                  <a:cubicBezTo>
                    <a:pt x="3814" y="1302"/>
                    <a:pt x="3893" y="1105"/>
                    <a:pt x="3919" y="895"/>
                  </a:cubicBezTo>
                  <a:cubicBezTo>
                    <a:pt x="3959" y="684"/>
                    <a:pt x="4024" y="474"/>
                    <a:pt x="4011" y="211"/>
                  </a:cubicBezTo>
                  <a:lnTo>
                    <a:pt x="4011" y="211"/>
                  </a:lnTo>
                  <a:cubicBezTo>
                    <a:pt x="3893" y="606"/>
                    <a:pt x="3814" y="961"/>
                    <a:pt x="3682" y="1289"/>
                  </a:cubicBezTo>
                  <a:cubicBezTo>
                    <a:pt x="3538" y="1631"/>
                    <a:pt x="3380" y="1934"/>
                    <a:pt x="3104" y="2197"/>
                  </a:cubicBezTo>
                  <a:cubicBezTo>
                    <a:pt x="2499" y="2762"/>
                    <a:pt x="1907" y="3340"/>
                    <a:pt x="1316" y="3919"/>
                  </a:cubicBezTo>
                  <a:cubicBezTo>
                    <a:pt x="1184" y="4037"/>
                    <a:pt x="1066" y="4169"/>
                    <a:pt x="934" y="4300"/>
                  </a:cubicBezTo>
                  <a:cubicBezTo>
                    <a:pt x="908" y="4327"/>
                    <a:pt x="869" y="4353"/>
                    <a:pt x="816" y="4406"/>
                  </a:cubicBezTo>
                  <a:cubicBezTo>
                    <a:pt x="829" y="4327"/>
                    <a:pt x="829" y="4300"/>
                    <a:pt x="842" y="4261"/>
                  </a:cubicBezTo>
                  <a:cubicBezTo>
                    <a:pt x="934" y="3893"/>
                    <a:pt x="1000" y="3525"/>
                    <a:pt x="1000" y="3143"/>
                  </a:cubicBezTo>
                  <a:cubicBezTo>
                    <a:pt x="1000" y="2828"/>
                    <a:pt x="1000" y="2525"/>
                    <a:pt x="987" y="2210"/>
                  </a:cubicBezTo>
                  <a:cubicBezTo>
                    <a:pt x="987" y="2012"/>
                    <a:pt x="961" y="1828"/>
                    <a:pt x="934" y="1631"/>
                  </a:cubicBezTo>
                  <a:cubicBezTo>
                    <a:pt x="921" y="1500"/>
                    <a:pt x="882" y="1368"/>
                    <a:pt x="855" y="1237"/>
                  </a:cubicBezTo>
                  <a:cubicBezTo>
                    <a:pt x="816" y="1342"/>
                    <a:pt x="816" y="1447"/>
                    <a:pt x="829" y="1539"/>
                  </a:cubicBezTo>
                  <a:cubicBezTo>
                    <a:pt x="842" y="1605"/>
                    <a:pt x="855" y="1671"/>
                    <a:pt x="855" y="1736"/>
                  </a:cubicBezTo>
                  <a:lnTo>
                    <a:pt x="855" y="2644"/>
                  </a:lnTo>
                  <a:cubicBezTo>
                    <a:pt x="855" y="2683"/>
                    <a:pt x="855" y="2736"/>
                    <a:pt x="855" y="2788"/>
                  </a:cubicBezTo>
                  <a:cubicBezTo>
                    <a:pt x="829" y="3012"/>
                    <a:pt x="803" y="3235"/>
                    <a:pt x="777" y="3446"/>
                  </a:cubicBezTo>
                  <a:cubicBezTo>
                    <a:pt x="750" y="3603"/>
                    <a:pt x="737" y="3748"/>
                    <a:pt x="698" y="3893"/>
                  </a:cubicBezTo>
                  <a:cubicBezTo>
                    <a:pt x="632" y="4143"/>
                    <a:pt x="553" y="4392"/>
                    <a:pt x="487" y="4642"/>
                  </a:cubicBezTo>
                  <a:cubicBezTo>
                    <a:pt x="461" y="4747"/>
                    <a:pt x="408" y="4826"/>
                    <a:pt x="343" y="4892"/>
                  </a:cubicBezTo>
                  <a:cubicBezTo>
                    <a:pt x="224" y="5010"/>
                    <a:pt x="119" y="5129"/>
                    <a:pt x="1" y="5247"/>
                  </a:cubicBezTo>
                  <a:cubicBezTo>
                    <a:pt x="119" y="5260"/>
                    <a:pt x="237" y="5273"/>
                    <a:pt x="343" y="5286"/>
                  </a:cubicBezTo>
                  <a:cubicBezTo>
                    <a:pt x="382" y="5260"/>
                    <a:pt x="422" y="5247"/>
                    <a:pt x="448" y="5208"/>
                  </a:cubicBezTo>
                  <a:cubicBezTo>
                    <a:pt x="579" y="5063"/>
                    <a:pt x="737" y="4984"/>
                    <a:pt x="908" y="4905"/>
                  </a:cubicBezTo>
                  <a:cubicBezTo>
                    <a:pt x="1513" y="4669"/>
                    <a:pt x="2131" y="4458"/>
                    <a:pt x="2762" y="4313"/>
                  </a:cubicBezTo>
                  <a:cubicBezTo>
                    <a:pt x="3183" y="4221"/>
                    <a:pt x="3617" y="4143"/>
                    <a:pt x="4051" y="4064"/>
                  </a:cubicBezTo>
                  <a:cubicBezTo>
                    <a:pt x="4287" y="4024"/>
                    <a:pt x="4511" y="3998"/>
                    <a:pt x="4747" y="3958"/>
                  </a:cubicBezTo>
                  <a:cubicBezTo>
                    <a:pt x="4879" y="3945"/>
                    <a:pt x="5010" y="3919"/>
                    <a:pt x="5129" y="3906"/>
                  </a:cubicBezTo>
                  <a:cubicBezTo>
                    <a:pt x="5029" y="3894"/>
                    <a:pt x="4929" y="3890"/>
                    <a:pt x="4829" y="3890"/>
                  </a:cubicBezTo>
                  <a:cubicBezTo>
                    <a:pt x="4588" y="3890"/>
                    <a:pt x="4349" y="3917"/>
                    <a:pt x="4116" y="3945"/>
                  </a:cubicBezTo>
                  <a:cubicBezTo>
                    <a:pt x="3761" y="3985"/>
                    <a:pt x="3419" y="4037"/>
                    <a:pt x="3064" y="4103"/>
                  </a:cubicBezTo>
                  <a:cubicBezTo>
                    <a:pt x="2736" y="4156"/>
                    <a:pt x="2394" y="4235"/>
                    <a:pt x="2065" y="4327"/>
                  </a:cubicBezTo>
                  <a:cubicBezTo>
                    <a:pt x="1723" y="4419"/>
                    <a:pt x="1395" y="4537"/>
                    <a:pt x="1026" y="4669"/>
                  </a:cubicBezTo>
                  <a:cubicBezTo>
                    <a:pt x="1092" y="4590"/>
                    <a:pt x="1118" y="4550"/>
                    <a:pt x="1158" y="4511"/>
                  </a:cubicBezTo>
                  <a:cubicBezTo>
                    <a:pt x="1907" y="3774"/>
                    <a:pt x="2657" y="3038"/>
                    <a:pt x="3406" y="2302"/>
                  </a:cubicBezTo>
                  <a:cubicBezTo>
                    <a:pt x="3446" y="2262"/>
                    <a:pt x="3498" y="2223"/>
                    <a:pt x="3564" y="2197"/>
                  </a:cubicBezTo>
                  <a:cubicBezTo>
                    <a:pt x="3735" y="2104"/>
                    <a:pt x="3906" y="2012"/>
                    <a:pt x="4090" y="1947"/>
                  </a:cubicBezTo>
                  <a:cubicBezTo>
                    <a:pt x="4432" y="1789"/>
                    <a:pt x="4787" y="1697"/>
                    <a:pt x="5155" y="1631"/>
                  </a:cubicBezTo>
                  <a:cubicBezTo>
                    <a:pt x="5181" y="1631"/>
                    <a:pt x="5208" y="1605"/>
                    <a:pt x="5287" y="1565"/>
                  </a:cubicBezTo>
                  <a:lnTo>
                    <a:pt x="5287" y="1565"/>
                  </a:lnTo>
                  <a:cubicBezTo>
                    <a:pt x="5116" y="1579"/>
                    <a:pt x="5010" y="1592"/>
                    <a:pt x="4892" y="1605"/>
                  </a:cubicBezTo>
                  <a:cubicBezTo>
                    <a:pt x="4866" y="1605"/>
                    <a:pt x="4840" y="1605"/>
                    <a:pt x="4800" y="1618"/>
                  </a:cubicBezTo>
                  <a:cubicBezTo>
                    <a:pt x="4524" y="1671"/>
                    <a:pt x="4261" y="1736"/>
                    <a:pt x="3998" y="1828"/>
                  </a:cubicBezTo>
                  <a:cubicBezTo>
                    <a:pt x="3972" y="1842"/>
                    <a:pt x="3932" y="1842"/>
                    <a:pt x="3867" y="1842"/>
                  </a:cubicBezTo>
                  <a:cubicBezTo>
                    <a:pt x="4011" y="1697"/>
                    <a:pt x="4116" y="1579"/>
                    <a:pt x="4235" y="1460"/>
                  </a:cubicBezTo>
                  <a:cubicBezTo>
                    <a:pt x="4550" y="1131"/>
                    <a:pt x="4853" y="803"/>
                    <a:pt x="5168" y="474"/>
                  </a:cubicBezTo>
                  <a:cubicBezTo>
                    <a:pt x="5260" y="382"/>
                    <a:pt x="5352" y="290"/>
                    <a:pt x="5444" y="198"/>
                  </a:cubicBezTo>
                  <a:cubicBezTo>
                    <a:pt x="5484" y="158"/>
                    <a:pt x="5523" y="145"/>
                    <a:pt x="5576" y="119"/>
                  </a:cubicBezTo>
                  <a:lnTo>
                    <a:pt x="5576" y="106"/>
                  </a:lnTo>
                  <a:lnTo>
                    <a:pt x="5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3" name="Google Shape;2136;p44">
              <a:extLst>
                <a:ext uri="{FF2B5EF4-FFF2-40B4-BE49-F238E27FC236}">
                  <a16:creationId xmlns:a16="http://schemas.microsoft.com/office/drawing/2014/main" id="{08F703F1-1B36-93DA-4127-30301A42B31C}"/>
                </a:ext>
              </a:extLst>
            </p:cNvPr>
            <p:cNvSpPr/>
            <p:nvPr/>
          </p:nvSpPr>
          <p:spPr>
            <a:xfrm>
              <a:off x="4788488" y="1597525"/>
              <a:ext cx="40125" cy="66425"/>
            </a:xfrm>
            <a:custGeom>
              <a:avLst/>
              <a:gdLst/>
              <a:ahLst/>
              <a:cxnLst/>
              <a:rect l="l" t="t" r="r" b="b"/>
              <a:pathLst>
                <a:path w="1605" h="2657" extrusionOk="0">
                  <a:moveTo>
                    <a:pt x="1171" y="0"/>
                  </a:moveTo>
                  <a:cubicBezTo>
                    <a:pt x="1105" y="119"/>
                    <a:pt x="1039" y="237"/>
                    <a:pt x="973" y="355"/>
                  </a:cubicBezTo>
                  <a:cubicBezTo>
                    <a:pt x="803" y="684"/>
                    <a:pt x="645" y="1026"/>
                    <a:pt x="487" y="1368"/>
                  </a:cubicBezTo>
                  <a:cubicBezTo>
                    <a:pt x="303" y="1762"/>
                    <a:pt x="158" y="2170"/>
                    <a:pt x="27" y="2591"/>
                  </a:cubicBezTo>
                  <a:cubicBezTo>
                    <a:pt x="14" y="2604"/>
                    <a:pt x="0" y="2630"/>
                    <a:pt x="40" y="2656"/>
                  </a:cubicBezTo>
                  <a:cubicBezTo>
                    <a:pt x="106" y="2591"/>
                    <a:pt x="171" y="2525"/>
                    <a:pt x="237" y="2472"/>
                  </a:cubicBezTo>
                  <a:cubicBezTo>
                    <a:pt x="382" y="2341"/>
                    <a:pt x="526" y="2209"/>
                    <a:pt x="684" y="2091"/>
                  </a:cubicBezTo>
                  <a:cubicBezTo>
                    <a:pt x="960" y="1881"/>
                    <a:pt x="1250" y="1683"/>
                    <a:pt x="1578" y="1578"/>
                  </a:cubicBezTo>
                  <a:cubicBezTo>
                    <a:pt x="1591" y="1578"/>
                    <a:pt x="1605" y="1552"/>
                    <a:pt x="1605" y="1552"/>
                  </a:cubicBezTo>
                  <a:cubicBezTo>
                    <a:pt x="1526" y="1512"/>
                    <a:pt x="1565" y="1447"/>
                    <a:pt x="1565" y="1381"/>
                  </a:cubicBezTo>
                  <a:cubicBezTo>
                    <a:pt x="1605" y="868"/>
                    <a:pt x="1486" y="408"/>
                    <a:pt x="1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4" name="Google Shape;2137;p44">
              <a:extLst>
                <a:ext uri="{FF2B5EF4-FFF2-40B4-BE49-F238E27FC236}">
                  <a16:creationId xmlns:a16="http://schemas.microsoft.com/office/drawing/2014/main" id="{50F096D4-3211-788F-7DFE-33519A5DE7B8}"/>
                </a:ext>
              </a:extLst>
            </p:cNvPr>
            <p:cNvSpPr/>
            <p:nvPr/>
          </p:nvSpPr>
          <p:spPr>
            <a:xfrm>
              <a:off x="4749688" y="1515350"/>
              <a:ext cx="37825" cy="46025"/>
            </a:xfrm>
            <a:custGeom>
              <a:avLst/>
              <a:gdLst/>
              <a:ahLst/>
              <a:cxnLst/>
              <a:rect l="l" t="t" r="r" b="b"/>
              <a:pathLst>
                <a:path w="1513" h="1841" extrusionOk="0">
                  <a:moveTo>
                    <a:pt x="514" y="0"/>
                  </a:moveTo>
                  <a:cubicBezTo>
                    <a:pt x="487" y="13"/>
                    <a:pt x="448" y="13"/>
                    <a:pt x="409" y="26"/>
                  </a:cubicBezTo>
                  <a:cubicBezTo>
                    <a:pt x="251" y="618"/>
                    <a:pt x="119" y="1210"/>
                    <a:pt x="1" y="1801"/>
                  </a:cubicBezTo>
                  <a:cubicBezTo>
                    <a:pt x="1" y="1815"/>
                    <a:pt x="1" y="1815"/>
                    <a:pt x="14" y="1828"/>
                  </a:cubicBezTo>
                  <a:cubicBezTo>
                    <a:pt x="14" y="1828"/>
                    <a:pt x="14" y="1828"/>
                    <a:pt x="27" y="1841"/>
                  </a:cubicBezTo>
                  <a:cubicBezTo>
                    <a:pt x="172" y="1696"/>
                    <a:pt x="303" y="1552"/>
                    <a:pt x="448" y="1407"/>
                  </a:cubicBezTo>
                  <a:cubicBezTo>
                    <a:pt x="579" y="1276"/>
                    <a:pt x="724" y="1144"/>
                    <a:pt x="921" y="1052"/>
                  </a:cubicBezTo>
                  <a:lnTo>
                    <a:pt x="921" y="1052"/>
                  </a:lnTo>
                  <a:cubicBezTo>
                    <a:pt x="908" y="1091"/>
                    <a:pt x="908" y="1118"/>
                    <a:pt x="908" y="1131"/>
                  </a:cubicBezTo>
                  <a:cubicBezTo>
                    <a:pt x="923" y="1130"/>
                    <a:pt x="938" y="1129"/>
                    <a:pt x="953" y="1129"/>
                  </a:cubicBezTo>
                  <a:cubicBezTo>
                    <a:pt x="1080" y="1129"/>
                    <a:pt x="1196" y="1178"/>
                    <a:pt x="1303" y="1249"/>
                  </a:cubicBezTo>
                  <a:cubicBezTo>
                    <a:pt x="1368" y="1302"/>
                    <a:pt x="1434" y="1341"/>
                    <a:pt x="1513" y="1394"/>
                  </a:cubicBezTo>
                  <a:cubicBezTo>
                    <a:pt x="1500" y="1039"/>
                    <a:pt x="1368" y="723"/>
                    <a:pt x="1158" y="447"/>
                  </a:cubicBezTo>
                  <a:cubicBezTo>
                    <a:pt x="1000" y="237"/>
                    <a:pt x="777" y="79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5" name="Google Shape;2138;p44">
              <a:extLst>
                <a:ext uri="{FF2B5EF4-FFF2-40B4-BE49-F238E27FC236}">
                  <a16:creationId xmlns:a16="http://schemas.microsoft.com/office/drawing/2014/main" id="{14AEB4AF-87FB-AAE5-5D82-3DCAD9243BFD}"/>
                </a:ext>
              </a:extLst>
            </p:cNvPr>
            <p:cNvSpPr/>
            <p:nvPr/>
          </p:nvSpPr>
          <p:spPr>
            <a:xfrm>
              <a:off x="4801638" y="1585350"/>
              <a:ext cx="9550" cy="18100"/>
            </a:xfrm>
            <a:custGeom>
              <a:avLst/>
              <a:gdLst/>
              <a:ahLst/>
              <a:cxnLst/>
              <a:rect l="l" t="t" r="r" b="b"/>
              <a:pathLst>
                <a:path w="382" h="724" extrusionOk="0">
                  <a:moveTo>
                    <a:pt x="0" y="1"/>
                  </a:moveTo>
                  <a:cubicBezTo>
                    <a:pt x="14" y="80"/>
                    <a:pt x="27" y="159"/>
                    <a:pt x="27" y="237"/>
                  </a:cubicBezTo>
                  <a:cubicBezTo>
                    <a:pt x="40" y="369"/>
                    <a:pt x="40" y="514"/>
                    <a:pt x="40" y="645"/>
                  </a:cubicBezTo>
                  <a:cubicBezTo>
                    <a:pt x="40" y="671"/>
                    <a:pt x="27" y="711"/>
                    <a:pt x="79" y="724"/>
                  </a:cubicBezTo>
                  <a:cubicBezTo>
                    <a:pt x="184" y="553"/>
                    <a:pt x="290" y="369"/>
                    <a:pt x="382" y="198"/>
                  </a:cubicBezTo>
                  <a:cubicBezTo>
                    <a:pt x="250" y="132"/>
                    <a:pt x="119" y="67"/>
                    <a:pt x="0" y="1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6" name="Google Shape;2139;p44">
              <a:extLst>
                <a:ext uri="{FF2B5EF4-FFF2-40B4-BE49-F238E27FC236}">
                  <a16:creationId xmlns:a16="http://schemas.microsoft.com/office/drawing/2014/main" id="{9E754F63-6487-A2FE-B9D8-8E71D2AE6059}"/>
                </a:ext>
              </a:extLst>
            </p:cNvPr>
            <p:cNvSpPr/>
            <p:nvPr/>
          </p:nvSpPr>
          <p:spPr>
            <a:xfrm>
              <a:off x="4995263" y="1374000"/>
              <a:ext cx="2975" cy="3625"/>
            </a:xfrm>
            <a:custGeom>
              <a:avLst/>
              <a:gdLst/>
              <a:ahLst/>
              <a:cxnLst/>
              <a:rect l="l" t="t" r="r" b="b"/>
              <a:pathLst>
                <a:path w="119" h="145" extrusionOk="0">
                  <a:moveTo>
                    <a:pt x="66" y="0"/>
                  </a:moveTo>
                  <a:cubicBezTo>
                    <a:pt x="26" y="26"/>
                    <a:pt x="0" y="66"/>
                    <a:pt x="13" y="145"/>
                  </a:cubicBezTo>
                  <a:cubicBezTo>
                    <a:pt x="53" y="105"/>
                    <a:pt x="79" y="79"/>
                    <a:pt x="118" y="53"/>
                  </a:cubicBezTo>
                  <a:lnTo>
                    <a:pt x="105" y="53"/>
                  </a:lnTo>
                  <a:cubicBezTo>
                    <a:pt x="92" y="40"/>
                    <a:pt x="79" y="13"/>
                    <a:pt x="66" y="0"/>
                  </a:cubicBezTo>
                  <a:close/>
                </a:path>
              </a:pathLst>
            </a:custGeom>
            <a:solidFill>
              <a:srgbClr val="D0416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7" name="Google Shape;2140;p44">
              <a:extLst>
                <a:ext uri="{FF2B5EF4-FFF2-40B4-BE49-F238E27FC236}">
                  <a16:creationId xmlns:a16="http://schemas.microsoft.com/office/drawing/2014/main" id="{B19DE2B1-CFBA-8A74-5547-3E2358891292}"/>
                </a:ext>
              </a:extLst>
            </p:cNvPr>
            <p:cNvSpPr/>
            <p:nvPr/>
          </p:nvSpPr>
          <p:spPr>
            <a:xfrm>
              <a:off x="4300663" y="1112875"/>
              <a:ext cx="487850" cy="489150"/>
            </a:xfrm>
            <a:custGeom>
              <a:avLst/>
              <a:gdLst/>
              <a:ahLst/>
              <a:cxnLst/>
              <a:rect l="l" t="t" r="r" b="b"/>
              <a:pathLst>
                <a:path w="19514" h="19566" extrusionOk="0">
                  <a:moveTo>
                    <a:pt x="9756" y="6642"/>
                  </a:moveTo>
                  <a:cubicBezTo>
                    <a:pt x="10349" y="6642"/>
                    <a:pt x="10913" y="6783"/>
                    <a:pt x="11440" y="7079"/>
                  </a:cubicBezTo>
                  <a:cubicBezTo>
                    <a:pt x="12190" y="7500"/>
                    <a:pt x="12716" y="8118"/>
                    <a:pt x="13018" y="8920"/>
                  </a:cubicBezTo>
                  <a:cubicBezTo>
                    <a:pt x="13031" y="8946"/>
                    <a:pt x="13031" y="8986"/>
                    <a:pt x="13044" y="9012"/>
                  </a:cubicBezTo>
                  <a:cubicBezTo>
                    <a:pt x="13123" y="9143"/>
                    <a:pt x="13149" y="9301"/>
                    <a:pt x="13176" y="9459"/>
                  </a:cubicBezTo>
                  <a:cubicBezTo>
                    <a:pt x="13215" y="9669"/>
                    <a:pt x="13241" y="9880"/>
                    <a:pt x="13255" y="10103"/>
                  </a:cubicBezTo>
                  <a:cubicBezTo>
                    <a:pt x="13255" y="10918"/>
                    <a:pt x="13018" y="11642"/>
                    <a:pt x="12518" y="12286"/>
                  </a:cubicBezTo>
                  <a:cubicBezTo>
                    <a:pt x="11979" y="12996"/>
                    <a:pt x="11269" y="13443"/>
                    <a:pt x="10388" y="13601"/>
                  </a:cubicBezTo>
                  <a:cubicBezTo>
                    <a:pt x="10178" y="13640"/>
                    <a:pt x="9954" y="13680"/>
                    <a:pt x="9744" y="13680"/>
                  </a:cubicBezTo>
                  <a:cubicBezTo>
                    <a:pt x="9310" y="13667"/>
                    <a:pt x="8889" y="13601"/>
                    <a:pt x="8482" y="13443"/>
                  </a:cubicBezTo>
                  <a:cubicBezTo>
                    <a:pt x="7259" y="12943"/>
                    <a:pt x="6522" y="12036"/>
                    <a:pt x="6273" y="10748"/>
                  </a:cubicBezTo>
                  <a:cubicBezTo>
                    <a:pt x="6141" y="10103"/>
                    <a:pt x="6220" y="9472"/>
                    <a:pt x="6457" y="8867"/>
                  </a:cubicBezTo>
                  <a:cubicBezTo>
                    <a:pt x="6641" y="8394"/>
                    <a:pt x="6917" y="7986"/>
                    <a:pt x="7285" y="7631"/>
                  </a:cubicBezTo>
                  <a:cubicBezTo>
                    <a:pt x="7680" y="7237"/>
                    <a:pt x="8153" y="6961"/>
                    <a:pt x="8692" y="6790"/>
                  </a:cubicBezTo>
                  <a:cubicBezTo>
                    <a:pt x="8731" y="6777"/>
                    <a:pt x="8771" y="6777"/>
                    <a:pt x="8797" y="6777"/>
                  </a:cubicBezTo>
                  <a:cubicBezTo>
                    <a:pt x="8994" y="6685"/>
                    <a:pt x="9205" y="6671"/>
                    <a:pt x="9402" y="6658"/>
                  </a:cubicBezTo>
                  <a:cubicBezTo>
                    <a:pt x="9521" y="6647"/>
                    <a:pt x="9639" y="6642"/>
                    <a:pt x="9756" y="6642"/>
                  </a:cubicBezTo>
                  <a:close/>
                  <a:moveTo>
                    <a:pt x="10565" y="0"/>
                  </a:moveTo>
                  <a:cubicBezTo>
                    <a:pt x="10429" y="0"/>
                    <a:pt x="10290" y="19"/>
                    <a:pt x="10151" y="58"/>
                  </a:cubicBezTo>
                  <a:cubicBezTo>
                    <a:pt x="9704" y="189"/>
                    <a:pt x="9363" y="452"/>
                    <a:pt x="9073" y="807"/>
                  </a:cubicBezTo>
                  <a:cubicBezTo>
                    <a:pt x="8731" y="1228"/>
                    <a:pt x="8534" y="1714"/>
                    <a:pt x="8416" y="2240"/>
                  </a:cubicBezTo>
                  <a:cubicBezTo>
                    <a:pt x="8311" y="2701"/>
                    <a:pt x="8271" y="3174"/>
                    <a:pt x="8284" y="3634"/>
                  </a:cubicBezTo>
                  <a:cubicBezTo>
                    <a:pt x="8284" y="3674"/>
                    <a:pt x="8284" y="3700"/>
                    <a:pt x="8284" y="3726"/>
                  </a:cubicBezTo>
                  <a:cubicBezTo>
                    <a:pt x="8271" y="3752"/>
                    <a:pt x="8298" y="3779"/>
                    <a:pt x="8245" y="3792"/>
                  </a:cubicBezTo>
                  <a:cubicBezTo>
                    <a:pt x="8232" y="3766"/>
                    <a:pt x="8219" y="3739"/>
                    <a:pt x="8205" y="3700"/>
                  </a:cubicBezTo>
                  <a:cubicBezTo>
                    <a:pt x="8140" y="3555"/>
                    <a:pt x="8087" y="3397"/>
                    <a:pt x="8021" y="3240"/>
                  </a:cubicBezTo>
                  <a:cubicBezTo>
                    <a:pt x="7798" y="2727"/>
                    <a:pt x="7548" y="2240"/>
                    <a:pt x="7206" y="1806"/>
                  </a:cubicBezTo>
                  <a:cubicBezTo>
                    <a:pt x="6930" y="1465"/>
                    <a:pt x="6601" y="1188"/>
                    <a:pt x="6194" y="1017"/>
                  </a:cubicBezTo>
                  <a:cubicBezTo>
                    <a:pt x="5964" y="926"/>
                    <a:pt x="5740" y="879"/>
                    <a:pt x="5523" y="879"/>
                  </a:cubicBezTo>
                  <a:cubicBezTo>
                    <a:pt x="5179" y="879"/>
                    <a:pt x="4851" y="994"/>
                    <a:pt x="4537" y="1228"/>
                  </a:cubicBezTo>
                  <a:cubicBezTo>
                    <a:pt x="4379" y="1346"/>
                    <a:pt x="4248" y="1491"/>
                    <a:pt x="4129" y="1649"/>
                  </a:cubicBezTo>
                  <a:cubicBezTo>
                    <a:pt x="3761" y="2148"/>
                    <a:pt x="3617" y="2740"/>
                    <a:pt x="3630" y="3358"/>
                  </a:cubicBezTo>
                  <a:cubicBezTo>
                    <a:pt x="3643" y="3831"/>
                    <a:pt x="3761" y="4292"/>
                    <a:pt x="3932" y="4739"/>
                  </a:cubicBezTo>
                  <a:cubicBezTo>
                    <a:pt x="4064" y="5067"/>
                    <a:pt x="4235" y="5383"/>
                    <a:pt x="4419" y="5672"/>
                  </a:cubicBezTo>
                  <a:cubicBezTo>
                    <a:pt x="4445" y="5712"/>
                    <a:pt x="4471" y="5738"/>
                    <a:pt x="4484" y="5764"/>
                  </a:cubicBezTo>
                  <a:cubicBezTo>
                    <a:pt x="4498" y="5804"/>
                    <a:pt x="4537" y="5830"/>
                    <a:pt x="4484" y="5869"/>
                  </a:cubicBezTo>
                  <a:cubicBezTo>
                    <a:pt x="4405" y="5843"/>
                    <a:pt x="4327" y="5804"/>
                    <a:pt x="4235" y="5764"/>
                  </a:cubicBezTo>
                  <a:cubicBezTo>
                    <a:pt x="3746" y="5564"/>
                    <a:pt x="3228" y="5420"/>
                    <a:pt x="2691" y="5420"/>
                  </a:cubicBezTo>
                  <a:cubicBezTo>
                    <a:pt x="2593" y="5420"/>
                    <a:pt x="2493" y="5425"/>
                    <a:pt x="2394" y="5435"/>
                  </a:cubicBezTo>
                  <a:cubicBezTo>
                    <a:pt x="1920" y="5475"/>
                    <a:pt x="1486" y="5633"/>
                    <a:pt x="1118" y="5948"/>
                  </a:cubicBezTo>
                  <a:cubicBezTo>
                    <a:pt x="500" y="6461"/>
                    <a:pt x="303" y="7263"/>
                    <a:pt x="763" y="8026"/>
                  </a:cubicBezTo>
                  <a:cubicBezTo>
                    <a:pt x="895" y="8249"/>
                    <a:pt x="1079" y="8447"/>
                    <a:pt x="1276" y="8631"/>
                  </a:cubicBezTo>
                  <a:cubicBezTo>
                    <a:pt x="1526" y="8828"/>
                    <a:pt x="1789" y="8999"/>
                    <a:pt x="2065" y="9157"/>
                  </a:cubicBezTo>
                  <a:cubicBezTo>
                    <a:pt x="2499" y="9393"/>
                    <a:pt x="2946" y="9577"/>
                    <a:pt x="3419" y="9722"/>
                  </a:cubicBezTo>
                  <a:cubicBezTo>
                    <a:pt x="3485" y="9735"/>
                    <a:pt x="3538" y="9761"/>
                    <a:pt x="3590" y="9814"/>
                  </a:cubicBezTo>
                  <a:cubicBezTo>
                    <a:pt x="3590" y="9814"/>
                    <a:pt x="3577" y="9814"/>
                    <a:pt x="3577" y="9827"/>
                  </a:cubicBezTo>
                  <a:cubicBezTo>
                    <a:pt x="3524" y="9827"/>
                    <a:pt x="3485" y="9827"/>
                    <a:pt x="3446" y="9840"/>
                  </a:cubicBezTo>
                  <a:cubicBezTo>
                    <a:pt x="2933" y="9867"/>
                    <a:pt x="2433" y="9945"/>
                    <a:pt x="1947" y="10103"/>
                  </a:cubicBezTo>
                  <a:cubicBezTo>
                    <a:pt x="1526" y="10222"/>
                    <a:pt x="1131" y="10406"/>
                    <a:pt x="790" y="10682"/>
                  </a:cubicBezTo>
                  <a:cubicBezTo>
                    <a:pt x="527" y="10879"/>
                    <a:pt x="316" y="11129"/>
                    <a:pt x="185" y="11444"/>
                  </a:cubicBezTo>
                  <a:cubicBezTo>
                    <a:pt x="1" y="11852"/>
                    <a:pt x="14" y="12260"/>
                    <a:pt x="198" y="12654"/>
                  </a:cubicBezTo>
                  <a:cubicBezTo>
                    <a:pt x="382" y="13009"/>
                    <a:pt x="658" y="13272"/>
                    <a:pt x="1013" y="13469"/>
                  </a:cubicBezTo>
                  <a:cubicBezTo>
                    <a:pt x="1489" y="13718"/>
                    <a:pt x="1982" y="13820"/>
                    <a:pt x="2497" y="13820"/>
                  </a:cubicBezTo>
                  <a:cubicBezTo>
                    <a:pt x="2636" y="13820"/>
                    <a:pt x="2777" y="13812"/>
                    <a:pt x="2920" y="13798"/>
                  </a:cubicBezTo>
                  <a:cubicBezTo>
                    <a:pt x="3248" y="13759"/>
                    <a:pt x="3564" y="13706"/>
                    <a:pt x="3866" y="13601"/>
                  </a:cubicBezTo>
                  <a:cubicBezTo>
                    <a:pt x="3877" y="13601"/>
                    <a:pt x="3887" y="13599"/>
                    <a:pt x="3898" y="13599"/>
                  </a:cubicBezTo>
                  <a:cubicBezTo>
                    <a:pt x="3914" y="13599"/>
                    <a:pt x="3929" y="13603"/>
                    <a:pt x="3945" y="13627"/>
                  </a:cubicBezTo>
                  <a:cubicBezTo>
                    <a:pt x="3840" y="13745"/>
                    <a:pt x="3722" y="13851"/>
                    <a:pt x="3617" y="13969"/>
                  </a:cubicBezTo>
                  <a:cubicBezTo>
                    <a:pt x="3209" y="14429"/>
                    <a:pt x="2906" y="14942"/>
                    <a:pt x="2814" y="15573"/>
                  </a:cubicBezTo>
                  <a:cubicBezTo>
                    <a:pt x="2749" y="16099"/>
                    <a:pt x="2841" y="16599"/>
                    <a:pt x="3183" y="17033"/>
                  </a:cubicBezTo>
                  <a:cubicBezTo>
                    <a:pt x="3459" y="17414"/>
                    <a:pt x="3840" y="17598"/>
                    <a:pt x="4313" y="17624"/>
                  </a:cubicBezTo>
                  <a:cubicBezTo>
                    <a:pt x="4334" y="17625"/>
                    <a:pt x="4355" y="17625"/>
                    <a:pt x="4376" y="17625"/>
                  </a:cubicBezTo>
                  <a:cubicBezTo>
                    <a:pt x="4720" y="17625"/>
                    <a:pt x="5041" y="17523"/>
                    <a:pt x="5339" y="17375"/>
                  </a:cubicBezTo>
                  <a:cubicBezTo>
                    <a:pt x="5615" y="17230"/>
                    <a:pt x="5878" y="17046"/>
                    <a:pt x="6102" y="16835"/>
                  </a:cubicBezTo>
                  <a:cubicBezTo>
                    <a:pt x="6509" y="16480"/>
                    <a:pt x="6864" y="16073"/>
                    <a:pt x="7167" y="15626"/>
                  </a:cubicBezTo>
                  <a:cubicBezTo>
                    <a:pt x="7206" y="15560"/>
                    <a:pt x="7232" y="15494"/>
                    <a:pt x="7311" y="15442"/>
                  </a:cubicBezTo>
                  <a:cubicBezTo>
                    <a:pt x="7311" y="15468"/>
                    <a:pt x="7311" y="15468"/>
                    <a:pt x="7311" y="15481"/>
                  </a:cubicBezTo>
                  <a:cubicBezTo>
                    <a:pt x="7298" y="15534"/>
                    <a:pt x="7285" y="15599"/>
                    <a:pt x="7259" y="15665"/>
                  </a:cubicBezTo>
                  <a:cubicBezTo>
                    <a:pt x="7114" y="16323"/>
                    <a:pt x="7009" y="16993"/>
                    <a:pt x="7114" y="17677"/>
                  </a:cubicBezTo>
                  <a:cubicBezTo>
                    <a:pt x="7167" y="18019"/>
                    <a:pt x="7246" y="18334"/>
                    <a:pt x="7417" y="18637"/>
                  </a:cubicBezTo>
                  <a:cubicBezTo>
                    <a:pt x="7614" y="18992"/>
                    <a:pt x="7877" y="19281"/>
                    <a:pt x="8258" y="19439"/>
                  </a:cubicBezTo>
                  <a:cubicBezTo>
                    <a:pt x="8438" y="19525"/>
                    <a:pt x="8623" y="19566"/>
                    <a:pt x="8815" y="19566"/>
                  </a:cubicBezTo>
                  <a:cubicBezTo>
                    <a:pt x="8917" y="19566"/>
                    <a:pt x="9021" y="19554"/>
                    <a:pt x="9126" y="19531"/>
                  </a:cubicBezTo>
                  <a:cubicBezTo>
                    <a:pt x="9402" y="19465"/>
                    <a:pt x="9626" y="19334"/>
                    <a:pt x="9836" y="19150"/>
                  </a:cubicBezTo>
                  <a:cubicBezTo>
                    <a:pt x="10086" y="18939"/>
                    <a:pt x="10283" y="18689"/>
                    <a:pt x="10441" y="18400"/>
                  </a:cubicBezTo>
                  <a:cubicBezTo>
                    <a:pt x="10769" y="17795"/>
                    <a:pt x="10940" y="17138"/>
                    <a:pt x="11006" y="16467"/>
                  </a:cubicBezTo>
                  <a:cubicBezTo>
                    <a:pt x="11032" y="16217"/>
                    <a:pt x="11032" y="15981"/>
                    <a:pt x="11046" y="15731"/>
                  </a:cubicBezTo>
                  <a:cubicBezTo>
                    <a:pt x="11046" y="15652"/>
                    <a:pt x="11046" y="15573"/>
                    <a:pt x="11046" y="15494"/>
                  </a:cubicBezTo>
                  <a:lnTo>
                    <a:pt x="11072" y="15494"/>
                  </a:lnTo>
                  <a:cubicBezTo>
                    <a:pt x="11085" y="15521"/>
                    <a:pt x="11111" y="15560"/>
                    <a:pt x="11138" y="15599"/>
                  </a:cubicBezTo>
                  <a:cubicBezTo>
                    <a:pt x="11295" y="15968"/>
                    <a:pt x="11480" y="16323"/>
                    <a:pt x="11690" y="16651"/>
                  </a:cubicBezTo>
                  <a:cubicBezTo>
                    <a:pt x="11835" y="16862"/>
                    <a:pt x="11992" y="17072"/>
                    <a:pt x="12137" y="17283"/>
                  </a:cubicBezTo>
                  <a:cubicBezTo>
                    <a:pt x="12268" y="17414"/>
                    <a:pt x="12387" y="17559"/>
                    <a:pt x="12531" y="17690"/>
                  </a:cubicBezTo>
                  <a:cubicBezTo>
                    <a:pt x="12873" y="18019"/>
                    <a:pt x="13255" y="18269"/>
                    <a:pt x="13715" y="18413"/>
                  </a:cubicBezTo>
                  <a:cubicBezTo>
                    <a:pt x="13885" y="18465"/>
                    <a:pt x="14062" y="18499"/>
                    <a:pt x="14236" y="18499"/>
                  </a:cubicBezTo>
                  <a:cubicBezTo>
                    <a:pt x="14331" y="18499"/>
                    <a:pt x="14425" y="18489"/>
                    <a:pt x="14517" y="18466"/>
                  </a:cubicBezTo>
                  <a:cubicBezTo>
                    <a:pt x="14990" y="18348"/>
                    <a:pt x="15293" y="18045"/>
                    <a:pt x="15450" y="17611"/>
                  </a:cubicBezTo>
                  <a:cubicBezTo>
                    <a:pt x="15556" y="17296"/>
                    <a:pt x="15569" y="16980"/>
                    <a:pt x="15516" y="16665"/>
                  </a:cubicBezTo>
                  <a:cubicBezTo>
                    <a:pt x="15450" y="16165"/>
                    <a:pt x="15266" y="15692"/>
                    <a:pt x="15017" y="15258"/>
                  </a:cubicBezTo>
                  <a:cubicBezTo>
                    <a:pt x="14793" y="14837"/>
                    <a:pt x="14517" y="14469"/>
                    <a:pt x="14214" y="14100"/>
                  </a:cubicBezTo>
                  <a:cubicBezTo>
                    <a:pt x="14188" y="14074"/>
                    <a:pt x="14149" y="14048"/>
                    <a:pt x="14162" y="13995"/>
                  </a:cubicBezTo>
                  <a:lnTo>
                    <a:pt x="14162" y="13995"/>
                  </a:lnTo>
                  <a:cubicBezTo>
                    <a:pt x="14333" y="14087"/>
                    <a:pt x="14477" y="14179"/>
                    <a:pt x="14648" y="14258"/>
                  </a:cubicBezTo>
                  <a:cubicBezTo>
                    <a:pt x="15319" y="14626"/>
                    <a:pt x="16029" y="14929"/>
                    <a:pt x="16805" y="15008"/>
                  </a:cubicBezTo>
                  <a:cubicBezTo>
                    <a:pt x="16889" y="15016"/>
                    <a:pt x="16973" y="15020"/>
                    <a:pt x="17055" y="15020"/>
                  </a:cubicBezTo>
                  <a:cubicBezTo>
                    <a:pt x="17387" y="15020"/>
                    <a:pt x="17707" y="14953"/>
                    <a:pt x="18001" y="14784"/>
                  </a:cubicBezTo>
                  <a:cubicBezTo>
                    <a:pt x="18580" y="14482"/>
                    <a:pt x="18935" y="13877"/>
                    <a:pt x="18751" y="13114"/>
                  </a:cubicBezTo>
                  <a:cubicBezTo>
                    <a:pt x="18685" y="12838"/>
                    <a:pt x="18554" y="12588"/>
                    <a:pt x="18383" y="12365"/>
                  </a:cubicBezTo>
                  <a:cubicBezTo>
                    <a:pt x="18133" y="11997"/>
                    <a:pt x="17804" y="11707"/>
                    <a:pt x="17423" y="11471"/>
                  </a:cubicBezTo>
                  <a:cubicBezTo>
                    <a:pt x="16949" y="11168"/>
                    <a:pt x="16437" y="10945"/>
                    <a:pt x="15898" y="10787"/>
                  </a:cubicBezTo>
                  <a:cubicBezTo>
                    <a:pt x="15832" y="10774"/>
                    <a:pt x="15779" y="10748"/>
                    <a:pt x="15674" y="10721"/>
                  </a:cubicBezTo>
                  <a:cubicBezTo>
                    <a:pt x="15819" y="10695"/>
                    <a:pt x="15911" y="10682"/>
                    <a:pt x="16003" y="10669"/>
                  </a:cubicBezTo>
                  <a:cubicBezTo>
                    <a:pt x="16502" y="10590"/>
                    <a:pt x="17002" y="10485"/>
                    <a:pt x="17475" y="10314"/>
                  </a:cubicBezTo>
                  <a:cubicBezTo>
                    <a:pt x="17857" y="10169"/>
                    <a:pt x="18212" y="9998"/>
                    <a:pt x="18540" y="9761"/>
                  </a:cubicBezTo>
                  <a:cubicBezTo>
                    <a:pt x="18817" y="9564"/>
                    <a:pt x="19066" y="9327"/>
                    <a:pt x="19224" y="9012"/>
                  </a:cubicBezTo>
                  <a:cubicBezTo>
                    <a:pt x="19448" y="8604"/>
                    <a:pt x="19513" y="8157"/>
                    <a:pt x="19329" y="7710"/>
                  </a:cubicBezTo>
                  <a:cubicBezTo>
                    <a:pt x="19211" y="7421"/>
                    <a:pt x="19027" y="7184"/>
                    <a:pt x="18764" y="6987"/>
                  </a:cubicBezTo>
                  <a:cubicBezTo>
                    <a:pt x="18370" y="6685"/>
                    <a:pt x="17896" y="6553"/>
                    <a:pt x="17396" y="6527"/>
                  </a:cubicBezTo>
                  <a:cubicBezTo>
                    <a:pt x="17321" y="6521"/>
                    <a:pt x="17247" y="6519"/>
                    <a:pt x="17172" y="6519"/>
                  </a:cubicBezTo>
                  <a:cubicBezTo>
                    <a:pt x="16883" y="6519"/>
                    <a:pt x="16598" y="6559"/>
                    <a:pt x="16305" y="6632"/>
                  </a:cubicBezTo>
                  <a:cubicBezTo>
                    <a:pt x="15871" y="6724"/>
                    <a:pt x="15437" y="6895"/>
                    <a:pt x="15030" y="7079"/>
                  </a:cubicBezTo>
                  <a:cubicBezTo>
                    <a:pt x="15003" y="7092"/>
                    <a:pt x="14964" y="7092"/>
                    <a:pt x="14898" y="7118"/>
                  </a:cubicBezTo>
                  <a:cubicBezTo>
                    <a:pt x="14977" y="7026"/>
                    <a:pt x="15043" y="6961"/>
                    <a:pt x="15095" y="6895"/>
                  </a:cubicBezTo>
                  <a:cubicBezTo>
                    <a:pt x="15450" y="6527"/>
                    <a:pt x="15779" y="6132"/>
                    <a:pt x="16042" y="5698"/>
                  </a:cubicBezTo>
                  <a:cubicBezTo>
                    <a:pt x="16239" y="5383"/>
                    <a:pt x="16397" y="5067"/>
                    <a:pt x="16502" y="4725"/>
                  </a:cubicBezTo>
                  <a:cubicBezTo>
                    <a:pt x="16634" y="4292"/>
                    <a:pt x="16686" y="3858"/>
                    <a:pt x="16581" y="3424"/>
                  </a:cubicBezTo>
                  <a:cubicBezTo>
                    <a:pt x="16423" y="2793"/>
                    <a:pt x="16055" y="2359"/>
                    <a:pt x="15411" y="2175"/>
                  </a:cubicBezTo>
                  <a:cubicBezTo>
                    <a:pt x="15274" y="2136"/>
                    <a:pt x="15136" y="2118"/>
                    <a:pt x="14998" y="2118"/>
                  </a:cubicBezTo>
                  <a:cubicBezTo>
                    <a:pt x="14805" y="2118"/>
                    <a:pt x="14611" y="2153"/>
                    <a:pt x="14412" y="2214"/>
                  </a:cubicBezTo>
                  <a:cubicBezTo>
                    <a:pt x="13978" y="2345"/>
                    <a:pt x="13610" y="2582"/>
                    <a:pt x="13268" y="2885"/>
                  </a:cubicBezTo>
                  <a:cubicBezTo>
                    <a:pt x="12926" y="3200"/>
                    <a:pt x="12623" y="3568"/>
                    <a:pt x="12360" y="3950"/>
                  </a:cubicBezTo>
                  <a:cubicBezTo>
                    <a:pt x="12334" y="3989"/>
                    <a:pt x="12321" y="4029"/>
                    <a:pt x="12268" y="4029"/>
                  </a:cubicBezTo>
                  <a:cubicBezTo>
                    <a:pt x="12268" y="3989"/>
                    <a:pt x="12268" y="3963"/>
                    <a:pt x="12268" y="3923"/>
                  </a:cubicBezTo>
                  <a:cubicBezTo>
                    <a:pt x="12360" y="3411"/>
                    <a:pt x="12374" y="2911"/>
                    <a:pt x="12347" y="2398"/>
                  </a:cubicBezTo>
                  <a:cubicBezTo>
                    <a:pt x="12347" y="2135"/>
                    <a:pt x="12308" y="1885"/>
                    <a:pt x="12255" y="1649"/>
                  </a:cubicBezTo>
                  <a:cubicBezTo>
                    <a:pt x="12176" y="1294"/>
                    <a:pt x="12045" y="952"/>
                    <a:pt x="11835" y="662"/>
                  </a:cubicBezTo>
                  <a:cubicBezTo>
                    <a:pt x="11544" y="258"/>
                    <a:pt x="11073" y="0"/>
                    <a:pt x="10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8" name="Google Shape;2141;p44">
              <a:extLst>
                <a:ext uri="{FF2B5EF4-FFF2-40B4-BE49-F238E27FC236}">
                  <a16:creationId xmlns:a16="http://schemas.microsoft.com/office/drawing/2014/main" id="{1EEF7C29-B732-3935-ACD4-EB0CE416FBDE}"/>
                </a:ext>
              </a:extLst>
            </p:cNvPr>
            <p:cNvSpPr/>
            <p:nvPr/>
          </p:nvSpPr>
          <p:spPr>
            <a:xfrm>
              <a:off x="4610313" y="1630075"/>
              <a:ext cx="111475" cy="111450"/>
            </a:xfrm>
            <a:custGeom>
              <a:avLst/>
              <a:gdLst/>
              <a:ahLst/>
              <a:cxnLst/>
              <a:rect l="l" t="t" r="r" b="b"/>
              <a:pathLst>
                <a:path w="4459" h="4458" extrusionOk="0">
                  <a:moveTo>
                    <a:pt x="3485" y="0"/>
                  </a:moveTo>
                  <a:cubicBezTo>
                    <a:pt x="3393" y="13"/>
                    <a:pt x="3367" y="79"/>
                    <a:pt x="3314" y="132"/>
                  </a:cubicBezTo>
                  <a:cubicBezTo>
                    <a:pt x="3157" y="276"/>
                    <a:pt x="3012" y="421"/>
                    <a:pt x="2854" y="552"/>
                  </a:cubicBezTo>
                  <a:cubicBezTo>
                    <a:pt x="2552" y="763"/>
                    <a:pt x="2236" y="973"/>
                    <a:pt x="1907" y="1144"/>
                  </a:cubicBezTo>
                  <a:cubicBezTo>
                    <a:pt x="1815" y="1183"/>
                    <a:pt x="1723" y="1236"/>
                    <a:pt x="1631" y="1275"/>
                  </a:cubicBezTo>
                  <a:cubicBezTo>
                    <a:pt x="1539" y="1315"/>
                    <a:pt x="1500" y="1381"/>
                    <a:pt x="1500" y="1473"/>
                  </a:cubicBezTo>
                  <a:cubicBezTo>
                    <a:pt x="1500" y="1670"/>
                    <a:pt x="1566" y="1841"/>
                    <a:pt x="1618" y="2025"/>
                  </a:cubicBezTo>
                  <a:cubicBezTo>
                    <a:pt x="1618" y="2064"/>
                    <a:pt x="1631" y="2104"/>
                    <a:pt x="1644" y="2156"/>
                  </a:cubicBezTo>
                  <a:cubicBezTo>
                    <a:pt x="1579" y="2143"/>
                    <a:pt x="1526" y="2130"/>
                    <a:pt x="1487" y="2117"/>
                  </a:cubicBezTo>
                  <a:cubicBezTo>
                    <a:pt x="1367" y="2085"/>
                    <a:pt x="1253" y="2067"/>
                    <a:pt x="1143" y="2067"/>
                  </a:cubicBezTo>
                  <a:cubicBezTo>
                    <a:pt x="936" y="2067"/>
                    <a:pt x="742" y="2129"/>
                    <a:pt x="553" y="2275"/>
                  </a:cubicBezTo>
                  <a:cubicBezTo>
                    <a:pt x="540" y="2288"/>
                    <a:pt x="527" y="2288"/>
                    <a:pt x="514" y="2301"/>
                  </a:cubicBezTo>
                  <a:cubicBezTo>
                    <a:pt x="527" y="2643"/>
                    <a:pt x="514" y="2985"/>
                    <a:pt x="553" y="3327"/>
                  </a:cubicBezTo>
                  <a:cubicBezTo>
                    <a:pt x="592" y="3642"/>
                    <a:pt x="553" y="3971"/>
                    <a:pt x="553" y="4287"/>
                  </a:cubicBezTo>
                  <a:cubicBezTo>
                    <a:pt x="553" y="4326"/>
                    <a:pt x="540" y="4365"/>
                    <a:pt x="540" y="4392"/>
                  </a:cubicBezTo>
                  <a:cubicBezTo>
                    <a:pt x="474" y="4405"/>
                    <a:pt x="408" y="4408"/>
                    <a:pt x="344" y="4408"/>
                  </a:cubicBezTo>
                  <a:cubicBezTo>
                    <a:pt x="280" y="4408"/>
                    <a:pt x="218" y="4405"/>
                    <a:pt x="159" y="4405"/>
                  </a:cubicBezTo>
                  <a:cubicBezTo>
                    <a:pt x="106" y="4418"/>
                    <a:pt x="40" y="4405"/>
                    <a:pt x="1" y="4444"/>
                  </a:cubicBezTo>
                  <a:cubicBezTo>
                    <a:pt x="80" y="4444"/>
                    <a:pt x="159" y="4457"/>
                    <a:pt x="237" y="4457"/>
                  </a:cubicBezTo>
                  <a:cubicBezTo>
                    <a:pt x="514" y="4444"/>
                    <a:pt x="777" y="4418"/>
                    <a:pt x="1053" y="4418"/>
                  </a:cubicBezTo>
                  <a:cubicBezTo>
                    <a:pt x="1552" y="4418"/>
                    <a:pt x="2039" y="4418"/>
                    <a:pt x="2539" y="4405"/>
                  </a:cubicBezTo>
                  <a:cubicBezTo>
                    <a:pt x="2617" y="4405"/>
                    <a:pt x="2696" y="4405"/>
                    <a:pt x="2775" y="4392"/>
                  </a:cubicBezTo>
                  <a:cubicBezTo>
                    <a:pt x="2709" y="4326"/>
                    <a:pt x="2644" y="4234"/>
                    <a:pt x="2578" y="4168"/>
                  </a:cubicBezTo>
                  <a:cubicBezTo>
                    <a:pt x="2354" y="3932"/>
                    <a:pt x="2131" y="3695"/>
                    <a:pt x="1894" y="3471"/>
                  </a:cubicBezTo>
                  <a:cubicBezTo>
                    <a:pt x="1684" y="3274"/>
                    <a:pt x="1460" y="3077"/>
                    <a:pt x="1250" y="2880"/>
                  </a:cubicBezTo>
                  <a:lnTo>
                    <a:pt x="1171" y="2801"/>
                  </a:lnTo>
                  <a:cubicBezTo>
                    <a:pt x="1189" y="2801"/>
                    <a:pt x="1200" y="2795"/>
                    <a:pt x="1210" y="2795"/>
                  </a:cubicBezTo>
                  <a:cubicBezTo>
                    <a:pt x="1215" y="2795"/>
                    <a:pt x="1219" y="2796"/>
                    <a:pt x="1224" y="2801"/>
                  </a:cubicBezTo>
                  <a:cubicBezTo>
                    <a:pt x="1316" y="2853"/>
                    <a:pt x="1408" y="2906"/>
                    <a:pt x="1500" y="2959"/>
                  </a:cubicBezTo>
                  <a:cubicBezTo>
                    <a:pt x="2065" y="3366"/>
                    <a:pt x="2578" y="3826"/>
                    <a:pt x="3051" y="4326"/>
                  </a:cubicBezTo>
                  <a:cubicBezTo>
                    <a:pt x="3064" y="4352"/>
                    <a:pt x="3078" y="4379"/>
                    <a:pt x="3091" y="4392"/>
                  </a:cubicBezTo>
                  <a:cubicBezTo>
                    <a:pt x="3485" y="4405"/>
                    <a:pt x="3867" y="4405"/>
                    <a:pt x="4248" y="4405"/>
                  </a:cubicBezTo>
                  <a:cubicBezTo>
                    <a:pt x="4261" y="4234"/>
                    <a:pt x="4274" y="4076"/>
                    <a:pt x="4287" y="3905"/>
                  </a:cubicBezTo>
                  <a:cubicBezTo>
                    <a:pt x="4300" y="3682"/>
                    <a:pt x="4327" y="3445"/>
                    <a:pt x="4353" y="3221"/>
                  </a:cubicBezTo>
                  <a:cubicBezTo>
                    <a:pt x="4379" y="2998"/>
                    <a:pt x="4419" y="2788"/>
                    <a:pt x="4432" y="2564"/>
                  </a:cubicBezTo>
                  <a:cubicBezTo>
                    <a:pt x="4445" y="2459"/>
                    <a:pt x="4458" y="2341"/>
                    <a:pt x="4432" y="2235"/>
                  </a:cubicBezTo>
                  <a:cubicBezTo>
                    <a:pt x="4392" y="2038"/>
                    <a:pt x="4314" y="1841"/>
                    <a:pt x="4248" y="1644"/>
                  </a:cubicBezTo>
                  <a:cubicBezTo>
                    <a:pt x="4037" y="1078"/>
                    <a:pt x="3788" y="526"/>
                    <a:pt x="3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9" name="Google Shape;2142;p44">
              <a:extLst>
                <a:ext uri="{FF2B5EF4-FFF2-40B4-BE49-F238E27FC236}">
                  <a16:creationId xmlns:a16="http://schemas.microsoft.com/office/drawing/2014/main" id="{BB7EB262-7047-C01A-6728-0A4639BDFDBE}"/>
                </a:ext>
              </a:extLst>
            </p:cNvPr>
            <p:cNvSpPr/>
            <p:nvPr/>
          </p:nvSpPr>
          <p:spPr>
            <a:xfrm>
              <a:off x="4723738" y="1622500"/>
              <a:ext cx="67725" cy="117700"/>
            </a:xfrm>
            <a:custGeom>
              <a:avLst/>
              <a:gdLst/>
              <a:ahLst/>
              <a:cxnLst/>
              <a:rect l="l" t="t" r="r" b="b"/>
              <a:pathLst>
                <a:path w="2709" h="4708" extrusionOk="0">
                  <a:moveTo>
                    <a:pt x="2472" y="1"/>
                  </a:moveTo>
                  <a:cubicBezTo>
                    <a:pt x="2459" y="66"/>
                    <a:pt x="2406" y="93"/>
                    <a:pt x="2367" y="132"/>
                  </a:cubicBezTo>
                  <a:cubicBezTo>
                    <a:pt x="2051" y="382"/>
                    <a:pt x="1749" y="645"/>
                    <a:pt x="1473" y="934"/>
                  </a:cubicBezTo>
                  <a:cubicBezTo>
                    <a:pt x="1262" y="1145"/>
                    <a:pt x="1065" y="1368"/>
                    <a:pt x="881" y="1592"/>
                  </a:cubicBezTo>
                  <a:cubicBezTo>
                    <a:pt x="644" y="1894"/>
                    <a:pt x="421" y="2223"/>
                    <a:pt x="237" y="2551"/>
                  </a:cubicBezTo>
                  <a:cubicBezTo>
                    <a:pt x="211" y="2617"/>
                    <a:pt x="184" y="2683"/>
                    <a:pt x="171" y="2736"/>
                  </a:cubicBezTo>
                  <a:cubicBezTo>
                    <a:pt x="158" y="2906"/>
                    <a:pt x="145" y="3064"/>
                    <a:pt x="132" y="3235"/>
                  </a:cubicBezTo>
                  <a:cubicBezTo>
                    <a:pt x="105" y="3432"/>
                    <a:pt x="92" y="3643"/>
                    <a:pt x="79" y="3853"/>
                  </a:cubicBezTo>
                  <a:cubicBezTo>
                    <a:pt x="53" y="4142"/>
                    <a:pt x="26" y="4419"/>
                    <a:pt x="0" y="4708"/>
                  </a:cubicBezTo>
                  <a:lnTo>
                    <a:pt x="145" y="4708"/>
                  </a:lnTo>
                  <a:cubicBezTo>
                    <a:pt x="158" y="4682"/>
                    <a:pt x="171" y="4642"/>
                    <a:pt x="197" y="4616"/>
                  </a:cubicBezTo>
                  <a:cubicBezTo>
                    <a:pt x="579" y="4300"/>
                    <a:pt x="973" y="3985"/>
                    <a:pt x="1394" y="3722"/>
                  </a:cubicBezTo>
                  <a:cubicBezTo>
                    <a:pt x="1499" y="3656"/>
                    <a:pt x="1617" y="3603"/>
                    <a:pt x="1723" y="3538"/>
                  </a:cubicBezTo>
                  <a:cubicBezTo>
                    <a:pt x="1788" y="3459"/>
                    <a:pt x="1762" y="3354"/>
                    <a:pt x="1775" y="3262"/>
                  </a:cubicBezTo>
                  <a:cubicBezTo>
                    <a:pt x="1880" y="2880"/>
                    <a:pt x="1946" y="2499"/>
                    <a:pt x="2051" y="2118"/>
                  </a:cubicBezTo>
                  <a:cubicBezTo>
                    <a:pt x="2222" y="1539"/>
                    <a:pt x="2406" y="960"/>
                    <a:pt x="2643" y="395"/>
                  </a:cubicBezTo>
                  <a:cubicBezTo>
                    <a:pt x="2669" y="329"/>
                    <a:pt x="2696" y="264"/>
                    <a:pt x="2709" y="185"/>
                  </a:cubicBezTo>
                  <a:cubicBezTo>
                    <a:pt x="2630" y="119"/>
                    <a:pt x="2551" y="66"/>
                    <a:pt x="2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0" name="Google Shape;2143;p44">
              <a:extLst>
                <a:ext uri="{FF2B5EF4-FFF2-40B4-BE49-F238E27FC236}">
                  <a16:creationId xmlns:a16="http://schemas.microsoft.com/office/drawing/2014/main" id="{35D92E84-E097-2A5D-5DC3-4E35A64958FE}"/>
                </a:ext>
              </a:extLst>
            </p:cNvPr>
            <p:cNvSpPr/>
            <p:nvPr/>
          </p:nvSpPr>
          <p:spPr>
            <a:xfrm>
              <a:off x="4772388" y="1681025"/>
              <a:ext cx="55250" cy="62150"/>
            </a:xfrm>
            <a:custGeom>
              <a:avLst/>
              <a:gdLst/>
              <a:ahLst/>
              <a:cxnLst/>
              <a:rect l="l" t="t" r="r" b="b"/>
              <a:pathLst>
                <a:path w="2210" h="2486" extrusionOk="0">
                  <a:moveTo>
                    <a:pt x="518" y="0"/>
                  </a:moveTo>
                  <a:cubicBezTo>
                    <a:pt x="493" y="0"/>
                    <a:pt x="467" y="7"/>
                    <a:pt x="434" y="26"/>
                  </a:cubicBezTo>
                  <a:cubicBezTo>
                    <a:pt x="395" y="237"/>
                    <a:pt x="329" y="447"/>
                    <a:pt x="289" y="658"/>
                  </a:cubicBezTo>
                  <a:cubicBezTo>
                    <a:pt x="263" y="736"/>
                    <a:pt x="263" y="815"/>
                    <a:pt x="250" y="894"/>
                  </a:cubicBezTo>
                  <a:cubicBezTo>
                    <a:pt x="539" y="736"/>
                    <a:pt x="829" y="579"/>
                    <a:pt x="1118" y="421"/>
                  </a:cubicBezTo>
                  <a:cubicBezTo>
                    <a:pt x="1148" y="411"/>
                    <a:pt x="1185" y="386"/>
                    <a:pt x="1225" y="386"/>
                  </a:cubicBezTo>
                  <a:cubicBezTo>
                    <a:pt x="1237" y="386"/>
                    <a:pt x="1250" y="388"/>
                    <a:pt x="1262" y="395"/>
                  </a:cubicBezTo>
                  <a:cubicBezTo>
                    <a:pt x="1262" y="408"/>
                    <a:pt x="1262" y="434"/>
                    <a:pt x="1249" y="434"/>
                  </a:cubicBezTo>
                  <a:cubicBezTo>
                    <a:pt x="907" y="644"/>
                    <a:pt x="552" y="855"/>
                    <a:pt x="211" y="1078"/>
                  </a:cubicBezTo>
                  <a:cubicBezTo>
                    <a:pt x="145" y="1131"/>
                    <a:pt x="184" y="1210"/>
                    <a:pt x="158" y="1276"/>
                  </a:cubicBezTo>
                  <a:cubicBezTo>
                    <a:pt x="79" y="1617"/>
                    <a:pt x="66" y="1986"/>
                    <a:pt x="0" y="2327"/>
                  </a:cubicBezTo>
                  <a:cubicBezTo>
                    <a:pt x="0" y="2354"/>
                    <a:pt x="0" y="2393"/>
                    <a:pt x="0" y="2419"/>
                  </a:cubicBezTo>
                  <a:cubicBezTo>
                    <a:pt x="92" y="2433"/>
                    <a:pt x="184" y="2446"/>
                    <a:pt x="276" y="2446"/>
                  </a:cubicBezTo>
                  <a:cubicBezTo>
                    <a:pt x="592" y="2459"/>
                    <a:pt x="907" y="2472"/>
                    <a:pt x="1223" y="2485"/>
                  </a:cubicBezTo>
                  <a:lnTo>
                    <a:pt x="1447" y="2485"/>
                  </a:lnTo>
                  <a:cubicBezTo>
                    <a:pt x="1486" y="2419"/>
                    <a:pt x="1525" y="2354"/>
                    <a:pt x="1565" y="2288"/>
                  </a:cubicBezTo>
                  <a:cubicBezTo>
                    <a:pt x="1867" y="1841"/>
                    <a:pt x="2078" y="1368"/>
                    <a:pt x="2170" y="828"/>
                  </a:cubicBezTo>
                  <a:cubicBezTo>
                    <a:pt x="2209" y="631"/>
                    <a:pt x="2209" y="447"/>
                    <a:pt x="2183" y="250"/>
                  </a:cubicBezTo>
                  <a:cubicBezTo>
                    <a:pt x="2051" y="250"/>
                    <a:pt x="1920" y="237"/>
                    <a:pt x="1775" y="237"/>
                  </a:cubicBezTo>
                  <a:cubicBezTo>
                    <a:pt x="1710" y="224"/>
                    <a:pt x="1644" y="210"/>
                    <a:pt x="1565" y="210"/>
                  </a:cubicBezTo>
                  <a:cubicBezTo>
                    <a:pt x="1394" y="210"/>
                    <a:pt x="1236" y="171"/>
                    <a:pt x="1065" y="132"/>
                  </a:cubicBezTo>
                  <a:cubicBezTo>
                    <a:pt x="907" y="105"/>
                    <a:pt x="750" y="53"/>
                    <a:pt x="592" y="13"/>
                  </a:cubicBezTo>
                  <a:cubicBezTo>
                    <a:pt x="566" y="7"/>
                    <a:pt x="543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1" name="Google Shape;2144;p44">
              <a:extLst>
                <a:ext uri="{FF2B5EF4-FFF2-40B4-BE49-F238E27FC236}">
                  <a16:creationId xmlns:a16="http://schemas.microsoft.com/office/drawing/2014/main" id="{0FF56956-01F4-32F1-AED4-EC31D64DD122}"/>
                </a:ext>
              </a:extLst>
            </p:cNvPr>
            <p:cNvSpPr/>
            <p:nvPr/>
          </p:nvSpPr>
          <p:spPr>
            <a:xfrm>
              <a:off x="4514013" y="1719800"/>
              <a:ext cx="66750" cy="25000"/>
            </a:xfrm>
            <a:custGeom>
              <a:avLst/>
              <a:gdLst/>
              <a:ahLst/>
              <a:cxnLst/>
              <a:rect l="l" t="t" r="r" b="b"/>
              <a:pathLst>
                <a:path w="2670" h="1000" extrusionOk="0">
                  <a:moveTo>
                    <a:pt x="0" y="1"/>
                  </a:moveTo>
                  <a:lnTo>
                    <a:pt x="0" y="1"/>
                  </a:lnTo>
                  <a:cubicBezTo>
                    <a:pt x="66" y="198"/>
                    <a:pt x="171" y="369"/>
                    <a:pt x="263" y="540"/>
                  </a:cubicBezTo>
                  <a:cubicBezTo>
                    <a:pt x="355" y="698"/>
                    <a:pt x="447" y="855"/>
                    <a:pt x="592" y="961"/>
                  </a:cubicBezTo>
                  <a:cubicBezTo>
                    <a:pt x="605" y="961"/>
                    <a:pt x="605" y="987"/>
                    <a:pt x="618" y="1000"/>
                  </a:cubicBezTo>
                  <a:lnTo>
                    <a:pt x="802" y="1000"/>
                  </a:lnTo>
                  <a:cubicBezTo>
                    <a:pt x="1092" y="987"/>
                    <a:pt x="1381" y="961"/>
                    <a:pt x="1670" y="947"/>
                  </a:cubicBezTo>
                  <a:cubicBezTo>
                    <a:pt x="1986" y="934"/>
                    <a:pt x="2301" y="921"/>
                    <a:pt x="2604" y="895"/>
                  </a:cubicBezTo>
                  <a:cubicBezTo>
                    <a:pt x="2630" y="895"/>
                    <a:pt x="2656" y="895"/>
                    <a:pt x="2669" y="882"/>
                  </a:cubicBezTo>
                  <a:cubicBezTo>
                    <a:pt x="2577" y="658"/>
                    <a:pt x="2485" y="448"/>
                    <a:pt x="2380" y="224"/>
                  </a:cubicBezTo>
                  <a:cubicBezTo>
                    <a:pt x="2314" y="237"/>
                    <a:pt x="2235" y="250"/>
                    <a:pt x="2157" y="250"/>
                  </a:cubicBezTo>
                  <a:cubicBezTo>
                    <a:pt x="1986" y="250"/>
                    <a:pt x="1818" y="257"/>
                    <a:pt x="1652" y="257"/>
                  </a:cubicBezTo>
                  <a:cubicBezTo>
                    <a:pt x="1486" y="257"/>
                    <a:pt x="1322" y="250"/>
                    <a:pt x="1157" y="224"/>
                  </a:cubicBezTo>
                  <a:cubicBezTo>
                    <a:pt x="921" y="185"/>
                    <a:pt x="684" y="158"/>
                    <a:pt x="460" y="93"/>
                  </a:cubicBezTo>
                  <a:cubicBezTo>
                    <a:pt x="316" y="66"/>
                    <a:pt x="158" y="2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2" name="Google Shape;2145;p44">
              <a:extLst>
                <a:ext uri="{FF2B5EF4-FFF2-40B4-BE49-F238E27FC236}">
                  <a16:creationId xmlns:a16="http://schemas.microsoft.com/office/drawing/2014/main" id="{C18C7745-D7D4-AFB5-5EE2-37C727036884}"/>
                </a:ext>
              </a:extLst>
            </p:cNvPr>
            <p:cNvSpPr/>
            <p:nvPr/>
          </p:nvSpPr>
          <p:spPr>
            <a:xfrm>
              <a:off x="4735563" y="1716525"/>
              <a:ext cx="30275" cy="24675"/>
            </a:xfrm>
            <a:custGeom>
              <a:avLst/>
              <a:gdLst/>
              <a:ahLst/>
              <a:cxnLst/>
              <a:rect l="l" t="t" r="r" b="b"/>
              <a:pathLst>
                <a:path w="1211" h="987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1066" y="105"/>
                    <a:pt x="908" y="197"/>
                    <a:pt x="763" y="303"/>
                  </a:cubicBezTo>
                  <a:cubicBezTo>
                    <a:pt x="526" y="487"/>
                    <a:pt x="303" y="684"/>
                    <a:pt x="66" y="868"/>
                  </a:cubicBezTo>
                  <a:cubicBezTo>
                    <a:pt x="40" y="894"/>
                    <a:pt x="14" y="921"/>
                    <a:pt x="0" y="947"/>
                  </a:cubicBezTo>
                  <a:cubicBezTo>
                    <a:pt x="27" y="960"/>
                    <a:pt x="66" y="986"/>
                    <a:pt x="93" y="986"/>
                  </a:cubicBezTo>
                  <a:lnTo>
                    <a:pt x="1079" y="986"/>
                  </a:lnTo>
                  <a:cubicBezTo>
                    <a:pt x="1092" y="894"/>
                    <a:pt x="1105" y="802"/>
                    <a:pt x="1118" y="710"/>
                  </a:cubicBezTo>
                  <a:cubicBezTo>
                    <a:pt x="1131" y="644"/>
                    <a:pt x="1144" y="566"/>
                    <a:pt x="1158" y="487"/>
                  </a:cubicBezTo>
                  <a:cubicBezTo>
                    <a:pt x="1171" y="316"/>
                    <a:pt x="1197" y="158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3" name="Google Shape;2146;p44">
              <a:extLst>
                <a:ext uri="{FF2B5EF4-FFF2-40B4-BE49-F238E27FC236}">
                  <a16:creationId xmlns:a16="http://schemas.microsoft.com/office/drawing/2014/main" id="{8587AC0D-F3DE-619D-966F-F1762C76D6FC}"/>
                </a:ext>
              </a:extLst>
            </p:cNvPr>
            <p:cNvSpPr/>
            <p:nvPr/>
          </p:nvSpPr>
          <p:spPr>
            <a:xfrm>
              <a:off x="4639588" y="1699925"/>
              <a:ext cx="48325" cy="39950"/>
            </a:xfrm>
            <a:custGeom>
              <a:avLst/>
              <a:gdLst/>
              <a:ahLst/>
              <a:cxnLst/>
              <a:rect l="l" t="t" r="r" b="b"/>
              <a:pathLst>
                <a:path w="1933" h="1598" extrusionOk="0">
                  <a:moveTo>
                    <a:pt x="39" y="1"/>
                  </a:moveTo>
                  <a:cubicBezTo>
                    <a:pt x="29" y="1"/>
                    <a:pt x="18" y="7"/>
                    <a:pt x="0" y="7"/>
                  </a:cubicBezTo>
                  <a:cubicBezTo>
                    <a:pt x="26" y="33"/>
                    <a:pt x="53" y="59"/>
                    <a:pt x="79" y="86"/>
                  </a:cubicBezTo>
                  <a:cubicBezTo>
                    <a:pt x="289" y="283"/>
                    <a:pt x="513" y="480"/>
                    <a:pt x="736" y="677"/>
                  </a:cubicBezTo>
                  <a:cubicBezTo>
                    <a:pt x="960" y="901"/>
                    <a:pt x="1183" y="1138"/>
                    <a:pt x="1407" y="1374"/>
                  </a:cubicBezTo>
                  <a:cubicBezTo>
                    <a:pt x="1473" y="1440"/>
                    <a:pt x="1538" y="1519"/>
                    <a:pt x="1604" y="1598"/>
                  </a:cubicBezTo>
                  <a:lnTo>
                    <a:pt x="1933" y="1598"/>
                  </a:lnTo>
                  <a:cubicBezTo>
                    <a:pt x="1907" y="1571"/>
                    <a:pt x="1907" y="1545"/>
                    <a:pt x="1880" y="1532"/>
                  </a:cubicBezTo>
                  <a:cubicBezTo>
                    <a:pt x="1407" y="1019"/>
                    <a:pt x="894" y="559"/>
                    <a:pt x="329" y="165"/>
                  </a:cubicBezTo>
                  <a:cubicBezTo>
                    <a:pt x="237" y="112"/>
                    <a:pt x="145" y="59"/>
                    <a:pt x="53" y="7"/>
                  </a:cubicBezTo>
                  <a:cubicBezTo>
                    <a:pt x="48" y="2"/>
                    <a:pt x="44" y="1"/>
                    <a:pt x="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4" name="Google Shape;2147;p44">
              <a:extLst>
                <a:ext uri="{FF2B5EF4-FFF2-40B4-BE49-F238E27FC236}">
                  <a16:creationId xmlns:a16="http://schemas.microsoft.com/office/drawing/2014/main" id="{6A7CFDA1-D75E-2B10-F769-4B1CEBE1A45C}"/>
                </a:ext>
              </a:extLst>
            </p:cNvPr>
            <p:cNvSpPr/>
            <p:nvPr/>
          </p:nvSpPr>
          <p:spPr>
            <a:xfrm>
              <a:off x="4727338" y="1710925"/>
              <a:ext cx="39800" cy="29275"/>
            </a:xfrm>
            <a:custGeom>
              <a:avLst/>
              <a:gdLst/>
              <a:ahLst/>
              <a:cxnLst/>
              <a:rect l="l" t="t" r="r" b="b"/>
              <a:pathLst>
                <a:path w="1592" h="1171" extrusionOk="0">
                  <a:moveTo>
                    <a:pt x="1579" y="1"/>
                  </a:moveTo>
                  <a:cubicBezTo>
                    <a:pt x="1473" y="66"/>
                    <a:pt x="1355" y="119"/>
                    <a:pt x="1250" y="185"/>
                  </a:cubicBezTo>
                  <a:cubicBezTo>
                    <a:pt x="829" y="448"/>
                    <a:pt x="435" y="763"/>
                    <a:pt x="53" y="1092"/>
                  </a:cubicBezTo>
                  <a:cubicBezTo>
                    <a:pt x="27" y="1105"/>
                    <a:pt x="14" y="1145"/>
                    <a:pt x="1" y="1171"/>
                  </a:cubicBezTo>
                  <a:lnTo>
                    <a:pt x="329" y="1171"/>
                  </a:lnTo>
                  <a:cubicBezTo>
                    <a:pt x="343" y="1145"/>
                    <a:pt x="369" y="1118"/>
                    <a:pt x="395" y="1092"/>
                  </a:cubicBezTo>
                  <a:cubicBezTo>
                    <a:pt x="632" y="908"/>
                    <a:pt x="855" y="711"/>
                    <a:pt x="1092" y="527"/>
                  </a:cubicBezTo>
                  <a:cubicBezTo>
                    <a:pt x="1237" y="421"/>
                    <a:pt x="1395" y="316"/>
                    <a:pt x="1539" y="224"/>
                  </a:cubicBezTo>
                  <a:cubicBezTo>
                    <a:pt x="1579" y="158"/>
                    <a:pt x="1592" y="80"/>
                    <a:pt x="1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5" name="Google Shape;2148;p44">
              <a:extLst>
                <a:ext uri="{FF2B5EF4-FFF2-40B4-BE49-F238E27FC236}">
                  <a16:creationId xmlns:a16="http://schemas.microsoft.com/office/drawing/2014/main" id="{3412985D-12B8-A07B-3CA7-6C62339A0CB5}"/>
                </a:ext>
              </a:extLst>
            </p:cNvPr>
            <p:cNvSpPr/>
            <p:nvPr/>
          </p:nvSpPr>
          <p:spPr>
            <a:xfrm>
              <a:off x="4861138" y="1715850"/>
              <a:ext cx="8250" cy="30925"/>
            </a:xfrm>
            <a:custGeom>
              <a:avLst/>
              <a:gdLst/>
              <a:ahLst/>
              <a:cxnLst/>
              <a:rect l="l" t="t" r="r" b="b"/>
              <a:pathLst>
                <a:path w="330" h="1237" extrusionOk="0">
                  <a:moveTo>
                    <a:pt x="0" y="1"/>
                  </a:moveTo>
                  <a:cubicBezTo>
                    <a:pt x="40" y="238"/>
                    <a:pt x="79" y="435"/>
                    <a:pt x="119" y="632"/>
                  </a:cubicBezTo>
                  <a:cubicBezTo>
                    <a:pt x="158" y="829"/>
                    <a:pt x="158" y="1026"/>
                    <a:pt x="171" y="1224"/>
                  </a:cubicBezTo>
                  <a:lnTo>
                    <a:pt x="329" y="1237"/>
                  </a:lnTo>
                  <a:cubicBezTo>
                    <a:pt x="329" y="829"/>
                    <a:pt x="224" y="461"/>
                    <a:pt x="79" y="93"/>
                  </a:cubicBezTo>
                  <a:cubicBezTo>
                    <a:pt x="79" y="67"/>
                    <a:pt x="40" y="5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6" name="Google Shape;2149;p44">
              <a:extLst>
                <a:ext uri="{FF2B5EF4-FFF2-40B4-BE49-F238E27FC236}">
                  <a16:creationId xmlns:a16="http://schemas.microsoft.com/office/drawing/2014/main" id="{7B462740-3A33-3710-6737-429EE7D6C9DF}"/>
                </a:ext>
              </a:extLst>
            </p:cNvPr>
            <p:cNvSpPr/>
            <p:nvPr/>
          </p:nvSpPr>
          <p:spPr>
            <a:xfrm>
              <a:off x="4763838" y="1741500"/>
              <a:ext cx="8575" cy="775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cubicBezTo>
                    <a:pt x="73" y="20"/>
                    <a:pt x="125" y="30"/>
                    <a:pt x="176" y="30"/>
                  </a:cubicBezTo>
                  <a:cubicBezTo>
                    <a:pt x="227" y="30"/>
                    <a:pt x="276" y="20"/>
                    <a:pt x="342" y="0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7" name="Google Shape;2150;p44">
              <a:extLst>
                <a:ext uri="{FF2B5EF4-FFF2-40B4-BE49-F238E27FC236}">
                  <a16:creationId xmlns:a16="http://schemas.microsoft.com/office/drawing/2014/main" id="{8757E148-F5D7-2EA4-ABE4-6234E61BE8FB}"/>
                </a:ext>
              </a:extLst>
            </p:cNvPr>
            <p:cNvSpPr/>
            <p:nvPr/>
          </p:nvSpPr>
          <p:spPr>
            <a:xfrm>
              <a:off x="4769088" y="1962725"/>
              <a:ext cx="131200" cy="130525"/>
            </a:xfrm>
            <a:custGeom>
              <a:avLst/>
              <a:gdLst/>
              <a:ahLst/>
              <a:cxnLst/>
              <a:rect l="l" t="t" r="r" b="b"/>
              <a:pathLst>
                <a:path w="5248" h="5221" extrusionOk="0">
                  <a:moveTo>
                    <a:pt x="2240" y="567"/>
                  </a:moveTo>
                  <a:cubicBezTo>
                    <a:pt x="2682" y="567"/>
                    <a:pt x="3093" y="723"/>
                    <a:pt x="3472" y="1000"/>
                  </a:cubicBezTo>
                  <a:cubicBezTo>
                    <a:pt x="3485" y="1013"/>
                    <a:pt x="3485" y="1026"/>
                    <a:pt x="3498" y="1039"/>
                  </a:cubicBezTo>
                  <a:cubicBezTo>
                    <a:pt x="3643" y="1131"/>
                    <a:pt x="3761" y="1250"/>
                    <a:pt x="3853" y="1408"/>
                  </a:cubicBezTo>
                  <a:cubicBezTo>
                    <a:pt x="3761" y="1447"/>
                    <a:pt x="3682" y="1486"/>
                    <a:pt x="3603" y="1526"/>
                  </a:cubicBezTo>
                  <a:cubicBezTo>
                    <a:pt x="3235" y="1855"/>
                    <a:pt x="3183" y="2288"/>
                    <a:pt x="3262" y="2749"/>
                  </a:cubicBezTo>
                  <a:cubicBezTo>
                    <a:pt x="3262" y="2801"/>
                    <a:pt x="3275" y="2841"/>
                    <a:pt x="3288" y="2893"/>
                  </a:cubicBezTo>
                  <a:cubicBezTo>
                    <a:pt x="3314" y="2946"/>
                    <a:pt x="3340" y="3012"/>
                    <a:pt x="3367" y="3064"/>
                  </a:cubicBezTo>
                  <a:cubicBezTo>
                    <a:pt x="3485" y="3301"/>
                    <a:pt x="3643" y="3485"/>
                    <a:pt x="3919" y="3524"/>
                  </a:cubicBezTo>
                  <a:cubicBezTo>
                    <a:pt x="3932" y="3538"/>
                    <a:pt x="3945" y="3538"/>
                    <a:pt x="3958" y="3538"/>
                  </a:cubicBezTo>
                  <a:cubicBezTo>
                    <a:pt x="3972" y="3551"/>
                    <a:pt x="3972" y="3551"/>
                    <a:pt x="3985" y="3564"/>
                  </a:cubicBezTo>
                  <a:cubicBezTo>
                    <a:pt x="3972" y="3603"/>
                    <a:pt x="3945" y="3643"/>
                    <a:pt x="3932" y="3669"/>
                  </a:cubicBezTo>
                  <a:cubicBezTo>
                    <a:pt x="3538" y="4235"/>
                    <a:pt x="3012" y="4550"/>
                    <a:pt x="2328" y="4590"/>
                  </a:cubicBezTo>
                  <a:cubicBezTo>
                    <a:pt x="2292" y="4592"/>
                    <a:pt x="2256" y="4593"/>
                    <a:pt x="2220" y="4593"/>
                  </a:cubicBezTo>
                  <a:cubicBezTo>
                    <a:pt x="1315" y="4593"/>
                    <a:pt x="492" y="3962"/>
                    <a:pt x="277" y="3051"/>
                  </a:cubicBezTo>
                  <a:cubicBezTo>
                    <a:pt x="132" y="2381"/>
                    <a:pt x="277" y="1776"/>
                    <a:pt x="737" y="1263"/>
                  </a:cubicBezTo>
                  <a:lnTo>
                    <a:pt x="737" y="1250"/>
                  </a:lnTo>
                  <a:cubicBezTo>
                    <a:pt x="1026" y="895"/>
                    <a:pt x="1408" y="697"/>
                    <a:pt x="1855" y="605"/>
                  </a:cubicBezTo>
                  <a:cubicBezTo>
                    <a:pt x="1986" y="579"/>
                    <a:pt x="2114" y="567"/>
                    <a:pt x="2240" y="567"/>
                  </a:cubicBezTo>
                  <a:close/>
                  <a:moveTo>
                    <a:pt x="2630" y="1"/>
                  </a:moveTo>
                  <a:cubicBezTo>
                    <a:pt x="1118" y="1"/>
                    <a:pt x="1" y="1250"/>
                    <a:pt x="27" y="2617"/>
                  </a:cubicBezTo>
                  <a:cubicBezTo>
                    <a:pt x="14" y="4037"/>
                    <a:pt x="1171" y="5221"/>
                    <a:pt x="2630" y="5221"/>
                  </a:cubicBezTo>
                  <a:cubicBezTo>
                    <a:pt x="4116" y="5221"/>
                    <a:pt x="5247" y="3998"/>
                    <a:pt x="5247" y="2617"/>
                  </a:cubicBezTo>
                  <a:cubicBezTo>
                    <a:pt x="5234" y="1263"/>
                    <a:pt x="4156" y="1"/>
                    <a:pt x="2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8" name="Google Shape;2151;p44">
              <a:extLst>
                <a:ext uri="{FF2B5EF4-FFF2-40B4-BE49-F238E27FC236}">
                  <a16:creationId xmlns:a16="http://schemas.microsoft.com/office/drawing/2014/main" id="{B3C04C60-308A-E1C2-7F0F-3C5754DE9642}"/>
                </a:ext>
              </a:extLst>
            </p:cNvPr>
            <p:cNvSpPr/>
            <p:nvPr/>
          </p:nvSpPr>
          <p:spPr>
            <a:xfrm>
              <a:off x="4491988" y="1958025"/>
              <a:ext cx="134125" cy="130375"/>
            </a:xfrm>
            <a:custGeom>
              <a:avLst/>
              <a:gdLst/>
              <a:ahLst/>
              <a:cxnLst/>
              <a:rect l="l" t="t" r="r" b="b"/>
              <a:pathLst>
                <a:path w="5365" h="5215" extrusionOk="0">
                  <a:moveTo>
                    <a:pt x="3028" y="565"/>
                  </a:moveTo>
                  <a:cubicBezTo>
                    <a:pt x="3579" y="565"/>
                    <a:pt x="4070" y="760"/>
                    <a:pt x="4484" y="1175"/>
                  </a:cubicBezTo>
                  <a:cubicBezTo>
                    <a:pt x="4497" y="1188"/>
                    <a:pt x="4497" y="1214"/>
                    <a:pt x="4510" y="1227"/>
                  </a:cubicBezTo>
                  <a:cubicBezTo>
                    <a:pt x="4760" y="1464"/>
                    <a:pt x="4905" y="1766"/>
                    <a:pt x="4984" y="2108"/>
                  </a:cubicBezTo>
                  <a:cubicBezTo>
                    <a:pt x="5260" y="3252"/>
                    <a:pt x="4523" y="4278"/>
                    <a:pt x="3511" y="4528"/>
                  </a:cubicBezTo>
                  <a:cubicBezTo>
                    <a:pt x="3358" y="4565"/>
                    <a:pt x="3202" y="4583"/>
                    <a:pt x="3046" y="4583"/>
                  </a:cubicBezTo>
                  <a:cubicBezTo>
                    <a:pt x="2371" y="4583"/>
                    <a:pt x="1702" y="4245"/>
                    <a:pt x="1328" y="3647"/>
                  </a:cubicBezTo>
                  <a:cubicBezTo>
                    <a:pt x="1315" y="3607"/>
                    <a:pt x="1302" y="3581"/>
                    <a:pt x="1276" y="3542"/>
                  </a:cubicBezTo>
                  <a:cubicBezTo>
                    <a:pt x="1657" y="3502"/>
                    <a:pt x="1828" y="3252"/>
                    <a:pt x="1959" y="2950"/>
                  </a:cubicBezTo>
                  <a:cubicBezTo>
                    <a:pt x="1973" y="2897"/>
                    <a:pt x="1999" y="2832"/>
                    <a:pt x="2012" y="2779"/>
                  </a:cubicBezTo>
                  <a:cubicBezTo>
                    <a:pt x="2012" y="2739"/>
                    <a:pt x="2012" y="2700"/>
                    <a:pt x="2025" y="2661"/>
                  </a:cubicBezTo>
                  <a:cubicBezTo>
                    <a:pt x="2078" y="2240"/>
                    <a:pt x="1999" y="1859"/>
                    <a:pt x="1696" y="1543"/>
                  </a:cubicBezTo>
                  <a:cubicBezTo>
                    <a:pt x="1604" y="1503"/>
                    <a:pt x="1512" y="1451"/>
                    <a:pt x="1420" y="1411"/>
                  </a:cubicBezTo>
                  <a:cubicBezTo>
                    <a:pt x="1512" y="1241"/>
                    <a:pt x="1565" y="1188"/>
                    <a:pt x="1736" y="1043"/>
                  </a:cubicBezTo>
                  <a:cubicBezTo>
                    <a:pt x="2025" y="780"/>
                    <a:pt x="2367" y="636"/>
                    <a:pt x="2735" y="583"/>
                  </a:cubicBezTo>
                  <a:cubicBezTo>
                    <a:pt x="2835" y="571"/>
                    <a:pt x="2932" y="565"/>
                    <a:pt x="3028" y="565"/>
                  </a:cubicBezTo>
                  <a:close/>
                  <a:moveTo>
                    <a:pt x="2657" y="1"/>
                  </a:moveTo>
                  <a:cubicBezTo>
                    <a:pt x="2609" y="1"/>
                    <a:pt x="2561" y="2"/>
                    <a:pt x="2512" y="5"/>
                  </a:cubicBezTo>
                  <a:cubicBezTo>
                    <a:pt x="2328" y="18"/>
                    <a:pt x="2143" y="44"/>
                    <a:pt x="1973" y="70"/>
                  </a:cubicBezTo>
                  <a:cubicBezTo>
                    <a:pt x="1920" y="83"/>
                    <a:pt x="1867" y="110"/>
                    <a:pt x="1815" y="136"/>
                  </a:cubicBezTo>
                  <a:cubicBezTo>
                    <a:pt x="986" y="425"/>
                    <a:pt x="434" y="978"/>
                    <a:pt x="158" y="1806"/>
                  </a:cubicBezTo>
                  <a:cubicBezTo>
                    <a:pt x="145" y="1832"/>
                    <a:pt x="132" y="1859"/>
                    <a:pt x="119" y="1885"/>
                  </a:cubicBezTo>
                  <a:cubicBezTo>
                    <a:pt x="105" y="1937"/>
                    <a:pt x="92" y="2003"/>
                    <a:pt x="79" y="2056"/>
                  </a:cubicBezTo>
                  <a:cubicBezTo>
                    <a:pt x="0" y="2437"/>
                    <a:pt x="0" y="2805"/>
                    <a:pt x="92" y="3187"/>
                  </a:cubicBezTo>
                  <a:cubicBezTo>
                    <a:pt x="346" y="4342"/>
                    <a:pt x="1384" y="5215"/>
                    <a:pt x="2627" y="5215"/>
                  </a:cubicBezTo>
                  <a:cubicBezTo>
                    <a:pt x="2671" y="5215"/>
                    <a:pt x="2716" y="5214"/>
                    <a:pt x="2761" y="5211"/>
                  </a:cubicBezTo>
                  <a:cubicBezTo>
                    <a:pt x="2932" y="5198"/>
                    <a:pt x="3090" y="5172"/>
                    <a:pt x="3261" y="5159"/>
                  </a:cubicBezTo>
                  <a:cubicBezTo>
                    <a:pt x="3274" y="5146"/>
                    <a:pt x="3287" y="5133"/>
                    <a:pt x="3314" y="5119"/>
                  </a:cubicBezTo>
                  <a:cubicBezTo>
                    <a:pt x="4168" y="4883"/>
                    <a:pt x="4747" y="4344"/>
                    <a:pt x="5076" y="3528"/>
                  </a:cubicBezTo>
                  <a:cubicBezTo>
                    <a:pt x="5089" y="3489"/>
                    <a:pt x="5115" y="3463"/>
                    <a:pt x="5128" y="3436"/>
                  </a:cubicBezTo>
                  <a:lnTo>
                    <a:pt x="5128" y="3423"/>
                  </a:lnTo>
                  <a:cubicBezTo>
                    <a:pt x="5141" y="3357"/>
                    <a:pt x="5155" y="3279"/>
                    <a:pt x="5181" y="3200"/>
                  </a:cubicBezTo>
                  <a:cubicBezTo>
                    <a:pt x="5365" y="2319"/>
                    <a:pt x="5168" y="1530"/>
                    <a:pt x="4563" y="859"/>
                  </a:cubicBezTo>
                  <a:cubicBezTo>
                    <a:pt x="4056" y="291"/>
                    <a:pt x="3410" y="1"/>
                    <a:pt x="2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9" name="Google Shape;2152;p44">
              <a:extLst>
                <a:ext uri="{FF2B5EF4-FFF2-40B4-BE49-F238E27FC236}">
                  <a16:creationId xmlns:a16="http://schemas.microsoft.com/office/drawing/2014/main" id="{816D1096-6CC5-A66B-323C-31716AC3F12B}"/>
                </a:ext>
              </a:extLst>
            </p:cNvPr>
            <p:cNvSpPr/>
            <p:nvPr/>
          </p:nvSpPr>
          <p:spPr>
            <a:xfrm>
              <a:off x="4395338" y="1894675"/>
              <a:ext cx="605200" cy="246400"/>
            </a:xfrm>
            <a:custGeom>
              <a:avLst/>
              <a:gdLst/>
              <a:ahLst/>
              <a:cxnLst/>
              <a:rect l="l" t="t" r="r" b="b"/>
              <a:pathLst>
                <a:path w="24208" h="9856" extrusionOk="0">
                  <a:moveTo>
                    <a:pt x="6372" y="599"/>
                  </a:moveTo>
                  <a:cubicBezTo>
                    <a:pt x="6422" y="599"/>
                    <a:pt x="6472" y="601"/>
                    <a:pt x="6522" y="606"/>
                  </a:cubicBezTo>
                  <a:cubicBezTo>
                    <a:pt x="6733" y="632"/>
                    <a:pt x="6890" y="763"/>
                    <a:pt x="6930" y="961"/>
                  </a:cubicBezTo>
                  <a:cubicBezTo>
                    <a:pt x="6943" y="1013"/>
                    <a:pt x="6943" y="1079"/>
                    <a:pt x="6930" y="1132"/>
                  </a:cubicBezTo>
                  <a:cubicBezTo>
                    <a:pt x="6877" y="1368"/>
                    <a:pt x="6720" y="1552"/>
                    <a:pt x="6549" y="1710"/>
                  </a:cubicBezTo>
                  <a:cubicBezTo>
                    <a:pt x="6312" y="1921"/>
                    <a:pt x="6049" y="2078"/>
                    <a:pt x="5760" y="2184"/>
                  </a:cubicBezTo>
                  <a:cubicBezTo>
                    <a:pt x="5733" y="2184"/>
                    <a:pt x="5720" y="2197"/>
                    <a:pt x="5707" y="2210"/>
                  </a:cubicBezTo>
                  <a:cubicBezTo>
                    <a:pt x="5530" y="2269"/>
                    <a:pt x="5359" y="2299"/>
                    <a:pt x="5186" y="2299"/>
                  </a:cubicBezTo>
                  <a:cubicBezTo>
                    <a:pt x="5128" y="2299"/>
                    <a:pt x="5069" y="2295"/>
                    <a:pt x="5010" y="2289"/>
                  </a:cubicBezTo>
                  <a:cubicBezTo>
                    <a:pt x="4800" y="2276"/>
                    <a:pt x="4642" y="2157"/>
                    <a:pt x="4589" y="1973"/>
                  </a:cubicBezTo>
                  <a:cubicBezTo>
                    <a:pt x="4563" y="1828"/>
                    <a:pt x="4589" y="1710"/>
                    <a:pt x="4655" y="1592"/>
                  </a:cubicBezTo>
                  <a:cubicBezTo>
                    <a:pt x="4760" y="1408"/>
                    <a:pt x="4879" y="1250"/>
                    <a:pt x="5050" y="1118"/>
                  </a:cubicBezTo>
                  <a:cubicBezTo>
                    <a:pt x="5142" y="1053"/>
                    <a:pt x="5234" y="987"/>
                    <a:pt x="5326" y="908"/>
                  </a:cubicBezTo>
                  <a:cubicBezTo>
                    <a:pt x="5431" y="855"/>
                    <a:pt x="5536" y="816"/>
                    <a:pt x="5654" y="763"/>
                  </a:cubicBezTo>
                  <a:cubicBezTo>
                    <a:pt x="5885" y="654"/>
                    <a:pt x="6124" y="599"/>
                    <a:pt x="6372" y="599"/>
                  </a:cubicBezTo>
                  <a:close/>
                  <a:moveTo>
                    <a:pt x="17722" y="779"/>
                  </a:moveTo>
                  <a:cubicBezTo>
                    <a:pt x="17763" y="779"/>
                    <a:pt x="17803" y="782"/>
                    <a:pt x="17843" y="790"/>
                  </a:cubicBezTo>
                  <a:cubicBezTo>
                    <a:pt x="18343" y="869"/>
                    <a:pt x="18777" y="1092"/>
                    <a:pt x="19158" y="1434"/>
                  </a:cubicBezTo>
                  <a:cubicBezTo>
                    <a:pt x="19290" y="1552"/>
                    <a:pt x="19382" y="1710"/>
                    <a:pt x="19448" y="1881"/>
                  </a:cubicBezTo>
                  <a:cubicBezTo>
                    <a:pt x="19540" y="2131"/>
                    <a:pt x="19448" y="2368"/>
                    <a:pt x="19185" y="2460"/>
                  </a:cubicBezTo>
                  <a:cubicBezTo>
                    <a:pt x="19093" y="2486"/>
                    <a:pt x="19001" y="2499"/>
                    <a:pt x="18935" y="2512"/>
                  </a:cubicBezTo>
                  <a:cubicBezTo>
                    <a:pt x="18685" y="2499"/>
                    <a:pt x="18488" y="2446"/>
                    <a:pt x="18290" y="2368"/>
                  </a:cubicBezTo>
                  <a:cubicBezTo>
                    <a:pt x="17935" y="2236"/>
                    <a:pt x="17620" y="2039"/>
                    <a:pt x="17370" y="1750"/>
                  </a:cubicBezTo>
                  <a:cubicBezTo>
                    <a:pt x="17265" y="1631"/>
                    <a:pt x="17173" y="1513"/>
                    <a:pt x="17133" y="1342"/>
                  </a:cubicBezTo>
                  <a:cubicBezTo>
                    <a:pt x="17094" y="1105"/>
                    <a:pt x="17186" y="908"/>
                    <a:pt x="17409" y="829"/>
                  </a:cubicBezTo>
                  <a:cubicBezTo>
                    <a:pt x="17514" y="801"/>
                    <a:pt x="17618" y="779"/>
                    <a:pt x="17722" y="779"/>
                  </a:cubicBezTo>
                  <a:close/>
                  <a:moveTo>
                    <a:pt x="11577" y="5175"/>
                  </a:moveTo>
                  <a:cubicBezTo>
                    <a:pt x="11663" y="5175"/>
                    <a:pt x="11750" y="5194"/>
                    <a:pt x="11834" y="5234"/>
                  </a:cubicBezTo>
                  <a:cubicBezTo>
                    <a:pt x="11900" y="5260"/>
                    <a:pt x="11953" y="5313"/>
                    <a:pt x="12018" y="5352"/>
                  </a:cubicBezTo>
                  <a:cubicBezTo>
                    <a:pt x="12058" y="5379"/>
                    <a:pt x="12111" y="5418"/>
                    <a:pt x="12163" y="5444"/>
                  </a:cubicBezTo>
                  <a:cubicBezTo>
                    <a:pt x="12203" y="5418"/>
                    <a:pt x="12242" y="5392"/>
                    <a:pt x="12281" y="5366"/>
                  </a:cubicBezTo>
                  <a:cubicBezTo>
                    <a:pt x="12387" y="5313"/>
                    <a:pt x="12479" y="5247"/>
                    <a:pt x="12584" y="5208"/>
                  </a:cubicBezTo>
                  <a:cubicBezTo>
                    <a:pt x="12650" y="5186"/>
                    <a:pt x="12716" y="5175"/>
                    <a:pt x="12781" y="5175"/>
                  </a:cubicBezTo>
                  <a:cubicBezTo>
                    <a:pt x="13028" y="5175"/>
                    <a:pt x="13253" y="5326"/>
                    <a:pt x="13347" y="5576"/>
                  </a:cubicBezTo>
                  <a:cubicBezTo>
                    <a:pt x="13465" y="5931"/>
                    <a:pt x="13412" y="6273"/>
                    <a:pt x="13189" y="6575"/>
                  </a:cubicBezTo>
                  <a:cubicBezTo>
                    <a:pt x="13005" y="6878"/>
                    <a:pt x="12729" y="7035"/>
                    <a:pt x="12387" y="7088"/>
                  </a:cubicBezTo>
                  <a:cubicBezTo>
                    <a:pt x="12307" y="7102"/>
                    <a:pt x="12228" y="7113"/>
                    <a:pt x="12146" y="7113"/>
                  </a:cubicBezTo>
                  <a:cubicBezTo>
                    <a:pt x="12079" y="7113"/>
                    <a:pt x="12011" y="7106"/>
                    <a:pt x="11940" y="7088"/>
                  </a:cubicBezTo>
                  <a:cubicBezTo>
                    <a:pt x="11920" y="7081"/>
                    <a:pt x="11897" y="7081"/>
                    <a:pt x="11872" y="7081"/>
                  </a:cubicBezTo>
                  <a:cubicBezTo>
                    <a:pt x="11848" y="7081"/>
                    <a:pt x="11821" y="7081"/>
                    <a:pt x="11795" y="7075"/>
                  </a:cubicBezTo>
                  <a:cubicBezTo>
                    <a:pt x="11756" y="7062"/>
                    <a:pt x="11716" y="7049"/>
                    <a:pt x="11663" y="7035"/>
                  </a:cubicBezTo>
                  <a:cubicBezTo>
                    <a:pt x="11637" y="7022"/>
                    <a:pt x="11611" y="6996"/>
                    <a:pt x="11585" y="6983"/>
                  </a:cubicBezTo>
                  <a:cubicBezTo>
                    <a:pt x="11414" y="6891"/>
                    <a:pt x="11269" y="6772"/>
                    <a:pt x="11151" y="6628"/>
                  </a:cubicBezTo>
                  <a:cubicBezTo>
                    <a:pt x="10940" y="6365"/>
                    <a:pt x="10861" y="6089"/>
                    <a:pt x="10927" y="5760"/>
                  </a:cubicBezTo>
                  <a:cubicBezTo>
                    <a:pt x="10953" y="5615"/>
                    <a:pt x="11019" y="5484"/>
                    <a:pt x="11124" y="5379"/>
                  </a:cubicBezTo>
                  <a:cubicBezTo>
                    <a:pt x="11246" y="5248"/>
                    <a:pt x="11409" y="5175"/>
                    <a:pt x="11577" y="5175"/>
                  </a:cubicBezTo>
                  <a:close/>
                  <a:moveTo>
                    <a:pt x="6523" y="2535"/>
                  </a:moveTo>
                  <a:cubicBezTo>
                    <a:pt x="7276" y="2535"/>
                    <a:pt x="7922" y="2825"/>
                    <a:pt x="8429" y="3393"/>
                  </a:cubicBezTo>
                  <a:cubicBezTo>
                    <a:pt x="9034" y="4064"/>
                    <a:pt x="9231" y="4853"/>
                    <a:pt x="9047" y="5734"/>
                  </a:cubicBezTo>
                  <a:cubicBezTo>
                    <a:pt x="9021" y="5813"/>
                    <a:pt x="9007" y="5891"/>
                    <a:pt x="8994" y="5970"/>
                  </a:cubicBezTo>
                  <a:cubicBezTo>
                    <a:pt x="8981" y="5997"/>
                    <a:pt x="8955" y="6023"/>
                    <a:pt x="8942" y="6062"/>
                  </a:cubicBezTo>
                  <a:cubicBezTo>
                    <a:pt x="8613" y="6878"/>
                    <a:pt x="8034" y="7417"/>
                    <a:pt x="7180" y="7653"/>
                  </a:cubicBezTo>
                  <a:cubicBezTo>
                    <a:pt x="7153" y="7667"/>
                    <a:pt x="7140" y="7680"/>
                    <a:pt x="7127" y="7693"/>
                  </a:cubicBezTo>
                  <a:cubicBezTo>
                    <a:pt x="6956" y="7706"/>
                    <a:pt x="6798" y="7732"/>
                    <a:pt x="6627" y="7745"/>
                  </a:cubicBezTo>
                  <a:cubicBezTo>
                    <a:pt x="6582" y="7748"/>
                    <a:pt x="6537" y="7749"/>
                    <a:pt x="6493" y="7749"/>
                  </a:cubicBezTo>
                  <a:cubicBezTo>
                    <a:pt x="5250" y="7749"/>
                    <a:pt x="4212" y="6876"/>
                    <a:pt x="3958" y="5721"/>
                  </a:cubicBezTo>
                  <a:cubicBezTo>
                    <a:pt x="3866" y="5339"/>
                    <a:pt x="3866" y="4971"/>
                    <a:pt x="3945" y="4590"/>
                  </a:cubicBezTo>
                  <a:cubicBezTo>
                    <a:pt x="3958" y="4537"/>
                    <a:pt x="3971" y="4471"/>
                    <a:pt x="3985" y="4419"/>
                  </a:cubicBezTo>
                  <a:cubicBezTo>
                    <a:pt x="3998" y="4393"/>
                    <a:pt x="4011" y="4366"/>
                    <a:pt x="4024" y="4340"/>
                  </a:cubicBezTo>
                  <a:cubicBezTo>
                    <a:pt x="4300" y="3512"/>
                    <a:pt x="4852" y="2959"/>
                    <a:pt x="5681" y="2670"/>
                  </a:cubicBezTo>
                  <a:cubicBezTo>
                    <a:pt x="5733" y="2644"/>
                    <a:pt x="5786" y="2617"/>
                    <a:pt x="5839" y="2604"/>
                  </a:cubicBezTo>
                  <a:cubicBezTo>
                    <a:pt x="6009" y="2578"/>
                    <a:pt x="6194" y="2552"/>
                    <a:pt x="6378" y="2539"/>
                  </a:cubicBezTo>
                  <a:cubicBezTo>
                    <a:pt x="6427" y="2536"/>
                    <a:pt x="6475" y="2535"/>
                    <a:pt x="6523" y="2535"/>
                  </a:cubicBezTo>
                  <a:close/>
                  <a:moveTo>
                    <a:pt x="17580" y="2736"/>
                  </a:moveTo>
                  <a:cubicBezTo>
                    <a:pt x="19106" y="2736"/>
                    <a:pt x="20184" y="3985"/>
                    <a:pt x="20184" y="5339"/>
                  </a:cubicBezTo>
                  <a:cubicBezTo>
                    <a:pt x="20184" y="6720"/>
                    <a:pt x="19066" y="7943"/>
                    <a:pt x="17580" y="7956"/>
                  </a:cubicBezTo>
                  <a:cubicBezTo>
                    <a:pt x="16121" y="7956"/>
                    <a:pt x="14964" y="6759"/>
                    <a:pt x="14977" y="5339"/>
                  </a:cubicBezTo>
                  <a:cubicBezTo>
                    <a:pt x="14951" y="3972"/>
                    <a:pt x="16068" y="2736"/>
                    <a:pt x="17580" y="2736"/>
                  </a:cubicBezTo>
                  <a:close/>
                  <a:moveTo>
                    <a:pt x="9823" y="1"/>
                  </a:moveTo>
                  <a:cubicBezTo>
                    <a:pt x="9494" y="1"/>
                    <a:pt x="9165" y="1"/>
                    <a:pt x="8850" y="14"/>
                  </a:cubicBezTo>
                  <a:cubicBezTo>
                    <a:pt x="8521" y="14"/>
                    <a:pt x="8205" y="40"/>
                    <a:pt x="7877" y="40"/>
                  </a:cubicBezTo>
                  <a:cubicBezTo>
                    <a:pt x="7804" y="47"/>
                    <a:pt x="7732" y="47"/>
                    <a:pt x="7660" y="47"/>
                  </a:cubicBezTo>
                  <a:cubicBezTo>
                    <a:pt x="7587" y="47"/>
                    <a:pt x="7515" y="47"/>
                    <a:pt x="7443" y="53"/>
                  </a:cubicBezTo>
                  <a:cubicBezTo>
                    <a:pt x="7272" y="53"/>
                    <a:pt x="7101" y="53"/>
                    <a:pt x="6930" y="80"/>
                  </a:cubicBezTo>
                  <a:cubicBezTo>
                    <a:pt x="6876" y="89"/>
                    <a:pt x="6821" y="92"/>
                    <a:pt x="6766" y="92"/>
                  </a:cubicBezTo>
                  <a:cubicBezTo>
                    <a:pt x="6705" y="92"/>
                    <a:pt x="6643" y="89"/>
                    <a:pt x="6583" y="89"/>
                  </a:cubicBezTo>
                  <a:cubicBezTo>
                    <a:pt x="6549" y="89"/>
                    <a:pt x="6516" y="90"/>
                    <a:pt x="6483" y="93"/>
                  </a:cubicBezTo>
                  <a:cubicBezTo>
                    <a:pt x="6128" y="132"/>
                    <a:pt x="5773" y="119"/>
                    <a:pt x="5431" y="172"/>
                  </a:cubicBezTo>
                  <a:cubicBezTo>
                    <a:pt x="5385" y="178"/>
                    <a:pt x="5336" y="178"/>
                    <a:pt x="5286" y="178"/>
                  </a:cubicBezTo>
                  <a:cubicBezTo>
                    <a:pt x="5237" y="178"/>
                    <a:pt x="5188" y="178"/>
                    <a:pt x="5142" y="185"/>
                  </a:cubicBezTo>
                  <a:lnTo>
                    <a:pt x="4918" y="185"/>
                  </a:lnTo>
                  <a:cubicBezTo>
                    <a:pt x="4826" y="198"/>
                    <a:pt x="4747" y="211"/>
                    <a:pt x="4655" y="224"/>
                  </a:cubicBezTo>
                  <a:cubicBezTo>
                    <a:pt x="4405" y="237"/>
                    <a:pt x="4142" y="251"/>
                    <a:pt x="3893" y="264"/>
                  </a:cubicBezTo>
                  <a:cubicBezTo>
                    <a:pt x="3879" y="264"/>
                    <a:pt x="3866" y="264"/>
                    <a:pt x="3853" y="277"/>
                  </a:cubicBezTo>
                  <a:cubicBezTo>
                    <a:pt x="3790" y="301"/>
                    <a:pt x="3722" y="305"/>
                    <a:pt x="3655" y="305"/>
                  </a:cubicBezTo>
                  <a:cubicBezTo>
                    <a:pt x="3611" y="305"/>
                    <a:pt x="3566" y="303"/>
                    <a:pt x="3524" y="303"/>
                  </a:cubicBezTo>
                  <a:cubicBezTo>
                    <a:pt x="3485" y="303"/>
                    <a:pt x="3445" y="303"/>
                    <a:pt x="3406" y="316"/>
                  </a:cubicBezTo>
                  <a:cubicBezTo>
                    <a:pt x="3104" y="356"/>
                    <a:pt x="2801" y="382"/>
                    <a:pt x="2512" y="395"/>
                  </a:cubicBezTo>
                  <a:cubicBezTo>
                    <a:pt x="2486" y="430"/>
                    <a:pt x="2453" y="436"/>
                    <a:pt x="2423" y="436"/>
                  </a:cubicBezTo>
                  <a:cubicBezTo>
                    <a:pt x="2408" y="436"/>
                    <a:pt x="2394" y="435"/>
                    <a:pt x="2380" y="435"/>
                  </a:cubicBezTo>
                  <a:lnTo>
                    <a:pt x="2341" y="435"/>
                  </a:lnTo>
                  <a:cubicBezTo>
                    <a:pt x="2104" y="448"/>
                    <a:pt x="1881" y="474"/>
                    <a:pt x="1657" y="487"/>
                  </a:cubicBezTo>
                  <a:lnTo>
                    <a:pt x="1631" y="487"/>
                  </a:lnTo>
                  <a:cubicBezTo>
                    <a:pt x="1460" y="514"/>
                    <a:pt x="1289" y="540"/>
                    <a:pt x="1118" y="566"/>
                  </a:cubicBezTo>
                  <a:cubicBezTo>
                    <a:pt x="973" y="579"/>
                    <a:pt x="816" y="593"/>
                    <a:pt x="658" y="619"/>
                  </a:cubicBezTo>
                  <a:cubicBezTo>
                    <a:pt x="434" y="645"/>
                    <a:pt x="211" y="671"/>
                    <a:pt x="0" y="711"/>
                  </a:cubicBezTo>
                  <a:cubicBezTo>
                    <a:pt x="14" y="763"/>
                    <a:pt x="40" y="829"/>
                    <a:pt x="53" y="895"/>
                  </a:cubicBezTo>
                  <a:cubicBezTo>
                    <a:pt x="93" y="1145"/>
                    <a:pt x="145" y="1381"/>
                    <a:pt x="198" y="1631"/>
                  </a:cubicBezTo>
                  <a:cubicBezTo>
                    <a:pt x="592" y="3380"/>
                    <a:pt x="1302" y="4984"/>
                    <a:pt x="2302" y="6470"/>
                  </a:cubicBezTo>
                  <a:cubicBezTo>
                    <a:pt x="2578" y="6891"/>
                    <a:pt x="2880" y="7272"/>
                    <a:pt x="3222" y="7640"/>
                  </a:cubicBezTo>
                  <a:cubicBezTo>
                    <a:pt x="3432" y="7877"/>
                    <a:pt x="3695" y="8048"/>
                    <a:pt x="3985" y="8179"/>
                  </a:cubicBezTo>
                  <a:cubicBezTo>
                    <a:pt x="5444" y="8784"/>
                    <a:pt x="6969" y="9192"/>
                    <a:pt x="8521" y="9468"/>
                  </a:cubicBezTo>
                  <a:cubicBezTo>
                    <a:pt x="8942" y="9534"/>
                    <a:pt x="9362" y="9599"/>
                    <a:pt x="9783" y="9652"/>
                  </a:cubicBezTo>
                  <a:cubicBezTo>
                    <a:pt x="10138" y="9705"/>
                    <a:pt x="10493" y="9731"/>
                    <a:pt x="10848" y="9770"/>
                  </a:cubicBezTo>
                  <a:cubicBezTo>
                    <a:pt x="11190" y="9797"/>
                    <a:pt x="11519" y="9823"/>
                    <a:pt x="11861" y="9836"/>
                  </a:cubicBezTo>
                  <a:cubicBezTo>
                    <a:pt x="12347" y="9849"/>
                    <a:pt x="12821" y="9849"/>
                    <a:pt x="13307" y="9849"/>
                  </a:cubicBezTo>
                  <a:cubicBezTo>
                    <a:pt x="13333" y="9849"/>
                    <a:pt x="13360" y="9855"/>
                    <a:pt x="13382" y="9855"/>
                  </a:cubicBezTo>
                  <a:cubicBezTo>
                    <a:pt x="13393" y="9855"/>
                    <a:pt x="13403" y="9854"/>
                    <a:pt x="13412" y="9849"/>
                  </a:cubicBezTo>
                  <a:cubicBezTo>
                    <a:pt x="13978" y="9823"/>
                    <a:pt x="14543" y="9810"/>
                    <a:pt x="15095" y="9757"/>
                  </a:cubicBezTo>
                  <a:cubicBezTo>
                    <a:pt x="15713" y="9705"/>
                    <a:pt x="16331" y="9599"/>
                    <a:pt x="16949" y="9468"/>
                  </a:cubicBezTo>
                  <a:cubicBezTo>
                    <a:pt x="18133" y="9205"/>
                    <a:pt x="19277" y="8797"/>
                    <a:pt x="20355" y="8219"/>
                  </a:cubicBezTo>
                  <a:cubicBezTo>
                    <a:pt x="20407" y="8193"/>
                    <a:pt x="20460" y="8153"/>
                    <a:pt x="20513" y="8114"/>
                  </a:cubicBezTo>
                  <a:cubicBezTo>
                    <a:pt x="20736" y="7890"/>
                    <a:pt x="20960" y="7667"/>
                    <a:pt x="21144" y="7404"/>
                  </a:cubicBezTo>
                  <a:cubicBezTo>
                    <a:pt x="21170" y="7364"/>
                    <a:pt x="21210" y="7338"/>
                    <a:pt x="21236" y="7298"/>
                  </a:cubicBezTo>
                  <a:cubicBezTo>
                    <a:pt x="21630" y="6786"/>
                    <a:pt x="21985" y="6260"/>
                    <a:pt x="22327" y="5707"/>
                  </a:cubicBezTo>
                  <a:cubicBezTo>
                    <a:pt x="22906" y="4761"/>
                    <a:pt x="23379" y="3775"/>
                    <a:pt x="23747" y="2723"/>
                  </a:cubicBezTo>
                  <a:cubicBezTo>
                    <a:pt x="23944" y="2118"/>
                    <a:pt x="24115" y="1513"/>
                    <a:pt x="24207" y="882"/>
                  </a:cubicBezTo>
                  <a:cubicBezTo>
                    <a:pt x="24168" y="882"/>
                    <a:pt x="24142" y="895"/>
                    <a:pt x="24102" y="895"/>
                  </a:cubicBezTo>
                  <a:cubicBezTo>
                    <a:pt x="23984" y="882"/>
                    <a:pt x="23879" y="869"/>
                    <a:pt x="23774" y="855"/>
                  </a:cubicBezTo>
                  <a:cubicBezTo>
                    <a:pt x="23734" y="855"/>
                    <a:pt x="23708" y="842"/>
                    <a:pt x="23668" y="829"/>
                  </a:cubicBezTo>
                  <a:cubicBezTo>
                    <a:pt x="23405" y="829"/>
                    <a:pt x="23156" y="777"/>
                    <a:pt x="22906" y="750"/>
                  </a:cubicBezTo>
                  <a:cubicBezTo>
                    <a:pt x="22879" y="750"/>
                    <a:pt x="22840" y="737"/>
                    <a:pt x="22814" y="737"/>
                  </a:cubicBezTo>
                  <a:cubicBezTo>
                    <a:pt x="22551" y="724"/>
                    <a:pt x="22275" y="698"/>
                    <a:pt x="21998" y="658"/>
                  </a:cubicBezTo>
                  <a:cubicBezTo>
                    <a:pt x="21788" y="632"/>
                    <a:pt x="21578" y="619"/>
                    <a:pt x="21367" y="606"/>
                  </a:cubicBezTo>
                  <a:cubicBezTo>
                    <a:pt x="21131" y="579"/>
                    <a:pt x="20894" y="553"/>
                    <a:pt x="20657" y="527"/>
                  </a:cubicBezTo>
                  <a:lnTo>
                    <a:pt x="20618" y="527"/>
                  </a:lnTo>
                  <a:cubicBezTo>
                    <a:pt x="20355" y="514"/>
                    <a:pt x="20092" y="500"/>
                    <a:pt x="19842" y="474"/>
                  </a:cubicBezTo>
                  <a:cubicBezTo>
                    <a:pt x="19566" y="448"/>
                    <a:pt x="19277" y="448"/>
                    <a:pt x="19001" y="395"/>
                  </a:cubicBezTo>
                  <a:lnTo>
                    <a:pt x="18961" y="395"/>
                  </a:lnTo>
                  <a:cubicBezTo>
                    <a:pt x="18672" y="382"/>
                    <a:pt x="18369" y="382"/>
                    <a:pt x="18080" y="343"/>
                  </a:cubicBezTo>
                  <a:cubicBezTo>
                    <a:pt x="17765" y="303"/>
                    <a:pt x="17449" y="330"/>
                    <a:pt x="17133" y="264"/>
                  </a:cubicBezTo>
                  <a:lnTo>
                    <a:pt x="17094" y="264"/>
                  </a:lnTo>
                  <a:cubicBezTo>
                    <a:pt x="16765" y="251"/>
                    <a:pt x="16423" y="237"/>
                    <a:pt x="16081" y="211"/>
                  </a:cubicBezTo>
                  <a:cubicBezTo>
                    <a:pt x="15766" y="198"/>
                    <a:pt x="15450" y="185"/>
                    <a:pt x="15135" y="159"/>
                  </a:cubicBezTo>
                  <a:cubicBezTo>
                    <a:pt x="14872" y="145"/>
                    <a:pt x="14609" y="159"/>
                    <a:pt x="14346" y="119"/>
                  </a:cubicBezTo>
                  <a:cubicBezTo>
                    <a:pt x="14004" y="93"/>
                    <a:pt x="13662" y="119"/>
                    <a:pt x="13333" y="80"/>
                  </a:cubicBezTo>
                  <a:cubicBezTo>
                    <a:pt x="13097" y="60"/>
                    <a:pt x="12860" y="60"/>
                    <a:pt x="12623" y="60"/>
                  </a:cubicBezTo>
                  <a:cubicBezTo>
                    <a:pt x="12387" y="60"/>
                    <a:pt x="12150" y="60"/>
                    <a:pt x="11913" y="40"/>
                  </a:cubicBezTo>
                  <a:cubicBezTo>
                    <a:pt x="11449" y="5"/>
                    <a:pt x="10984" y="5"/>
                    <a:pt x="10520" y="5"/>
                  </a:cubicBezTo>
                  <a:cubicBezTo>
                    <a:pt x="10287" y="5"/>
                    <a:pt x="10055" y="5"/>
                    <a:pt x="9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0" name="Google Shape;2153;p44">
              <a:extLst>
                <a:ext uri="{FF2B5EF4-FFF2-40B4-BE49-F238E27FC236}">
                  <a16:creationId xmlns:a16="http://schemas.microsoft.com/office/drawing/2014/main" id="{33788E92-6A7A-B0A2-1267-5998C5280B30}"/>
                </a:ext>
              </a:extLst>
            </p:cNvPr>
            <p:cNvSpPr/>
            <p:nvPr/>
          </p:nvSpPr>
          <p:spPr>
            <a:xfrm>
              <a:off x="4822663" y="1914150"/>
              <a:ext cx="61175" cy="43350"/>
            </a:xfrm>
            <a:custGeom>
              <a:avLst/>
              <a:gdLst/>
              <a:ahLst/>
              <a:cxnLst/>
              <a:rect l="l" t="t" r="r" b="b"/>
              <a:pathLst>
                <a:path w="2447" h="1734" extrusionOk="0">
                  <a:moveTo>
                    <a:pt x="629" y="0"/>
                  </a:moveTo>
                  <a:cubicBezTo>
                    <a:pt x="525" y="0"/>
                    <a:pt x="421" y="22"/>
                    <a:pt x="316" y="50"/>
                  </a:cubicBezTo>
                  <a:cubicBezTo>
                    <a:pt x="93" y="129"/>
                    <a:pt x="1" y="326"/>
                    <a:pt x="54" y="563"/>
                  </a:cubicBezTo>
                  <a:cubicBezTo>
                    <a:pt x="80" y="734"/>
                    <a:pt x="172" y="852"/>
                    <a:pt x="277" y="971"/>
                  </a:cubicBezTo>
                  <a:cubicBezTo>
                    <a:pt x="527" y="1260"/>
                    <a:pt x="842" y="1457"/>
                    <a:pt x="1197" y="1589"/>
                  </a:cubicBezTo>
                  <a:cubicBezTo>
                    <a:pt x="1392" y="1666"/>
                    <a:pt x="1587" y="1719"/>
                    <a:pt x="1844" y="1733"/>
                  </a:cubicBezTo>
                  <a:lnTo>
                    <a:pt x="1844" y="1733"/>
                  </a:lnTo>
                  <a:cubicBezTo>
                    <a:pt x="1910" y="1720"/>
                    <a:pt x="2001" y="1707"/>
                    <a:pt x="2092" y="1681"/>
                  </a:cubicBezTo>
                  <a:cubicBezTo>
                    <a:pt x="2355" y="1589"/>
                    <a:pt x="2447" y="1352"/>
                    <a:pt x="2355" y="1102"/>
                  </a:cubicBezTo>
                  <a:cubicBezTo>
                    <a:pt x="2289" y="931"/>
                    <a:pt x="2184" y="773"/>
                    <a:pt x="2065" y="655"/>
                  </a:cubicBezTo>
                  <a:cubicBezTo>
                    <a:pt x="1684" y="313"/>
                    <a:pt x="1250" y="90"/>
                    <a:pt x="750" y="11"/>
                  </a:cubicBezTo>
                  <a:cubicBezTo>
                    <a:pt x="710" y="3"/>
                    <a:pt x="670" y="0"/>
                    <a:pt x="629" y="0"/>
                  </a:cubicBezTo>
                  <a:close/>
                  <a:moveTo>
                    <a:pt x="1844" y="1733"/>
                  </a:moveTo>
                  <a:lnTo>
                    <a:pt x="1844" y="1733"/>
                  </a:lnTo>
                  <a:cubicBezTo>
                    <a:pt x="1844" y="1733"/>
                    <a:pt x="1843" y="1733"/>
                    <a:pt x="1842" y="1733"/>
                  </a:cubicBezTo>
                  <a:lnTo>
                    <a:pt x="1855" y="1733"/>
                  </a:lnTo>
                  <a:cubicBezTo>
                    <a:pt x="1851" y="1733"/>
                    <a:pt x="1848" y="1733"/>
                    <a:pt x="1844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1" name="Google Shape;2154;p44">
              <a:extLst>
                <a:ext uri="{FF2B5EF4-FFF2-40B4-BE49-F238E27FC236}">
                  <a16:creationId xmlns:a16="http://schemas.microsoft.com/office/drawing/2014/main" id="{4DAEEEED-A1EA-20F0-FAB6-D3C3A1496ECB}"/>
                </a:ext>
              </a:extLst>
            </p:cNvPr>
            <p:cNvSpPr/>
            <p:nvPr/>
          </p:nvSpPr>
          <p:spPr>
            <a:xfrm>
              <a:off x="4509413" y="1909600"/>
              <a:ext cx="59525" cy="42550"/>
            </a:xfrm>
            <a:custGeom>
              <a:avLst/>
              <a:gdLst/>
              <a:ahLst/>
              <a:cxnLst/>
              <a:rect l="l" t="t" r="r" b="b"/>
              <a:pathLst>
                <a:path w="2381" h="1702" extrusionOk="0">
                  <a:moveTo>
                    <a:pt x="1786" y="1"/>
                  </a:moveTo>
                  <a:cubicBezTo>
                    <a:pt x="1546" y="1"/>
                    <a:pt x="1314" y="47"/>
                    <a:pt x="1091" y="153"/>
                  </a:cubicBezTo>
                  <a:cubicBezTo>
                    <a:pt x="973" y="206"/>
                    <a:pt x="868" y="258"/>
                    <a:pt x="763" y="311"/>
                  </a:cubicBezTo>
                  <a:cubicBezTo>
                    <a:pt x="671" y="390"/>
                    <a:pt x="579" y="456"/>
                    <a:pt x="487" y="521"/>
                  </a:cubicBezTo>
                  <a:cubicBezTo>
                    <a:pt x="316" y="653"/>
                    <a:pt x="197" y="811"/>
                    <a:pt x="92" y="995"/>
                  </a:cubicBezTo>
                  <a:cubicBezTo>
                    <a:pt x="26" y="1113"/>
                    <a:pt x="0" y="1231"/>
                    <a:pt x="26" y="1376"/>
                  </a:cubicBezTo>
                  <a:cubicBezTo>
                    <a:pt x="79" y="1560"/>
                    <a:pt x="237" y="1679"/>
                    <a:pt x="447" y="1692"/>
                  </a:cubicBezTo>
                  <a:cubicBezTo>
                    <a:pt x="506" y="1698"/>
                    <a:pt x="565" y="1702"/>
                    <a:pt x="623" y="1702"/>
                  </a:cubicBezTo>
                  <a:cubicBezTo>
                    <a:pt x="796" y="1702"/>
                    <a:pt x="967" y="1672"/>
                    <a:pt x="1144" y="1613"/>
                  </a:cubicBezTo>
                  <a:cubicBezTo>
                    <a:pt x="1157" y="1600"/>
                    <a:pt x="1170" y="1587"/>
                    <a:pt x="1197" y="1587"/>
                  </a:cubicBezTo>
                  <a:cubicBezTo>
                    <a:pt x="1486" y="1481"/>
                    <a:pt x="1749" y="1324"/>
                    <a:pt x="1986" y="1113"/>
                  </a:cubicBezTo>
                  <a:cubicBezTo>
                    <a:pt x="2157" y="955"/>
                    <a:pt x="2314" y="771"/>
                    <a:pt x="2367" y="535"/>
                  </a:cubicBezTo>
                  <a:cubicBezTo>
                    <a:pt x="2380" y="469"/>
                    <a:pt x="2380" y="416"/>
                    <a:pt x="2367" y="364"/>
                  </a:cubicBezTo>
                  <a:cubicBezTo>
                    <a:pt x="2327" y="166"/>
                    <a:pt x="2170" y="22"/>
                    <a:pt x="1959" y="9"/>
                  </a:cubicBezTo>
                  <a:cubicBezTo>
                    <a:pt x="1901" y="4"/>
                    <a:pt x="1843" y="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2" name="Google Shape;2155;p44">
              <a:extLst>
                <a:ext uri="{FF2B5EF4-FFF2-40B4-BE49-F238E27FC236}">
                  <a16:creationId xmlns:a16="http://schemas.microsoft.com/office/drawing/2014/main" id="{42CFBB0C-26D1-0C89-C631-F62835D80332}"/>
                </a:ext>
              </a:extLst>
            </p:cNvPr>
            <p:cNvSpPr/>
            <p:nvPr/>
          </p:nvSpPr>
          <p:spPr>
            <a:xfrm>
              <a:off x="4666863" y="2023975"/>
              <a:ext cx="65100" cy="36400"/>
            </a:xfrm>
            <a:custGeom>
              <a:avLst/>
              <a:gdLst/>
              <a:ahLst/>
              <a:cxnLst/>
              <a:rect l="l" t="t" r="r" b="b"/>
              <a:pathLst>
                <a:path w="2604" h="1456" extrusionOk="0">
                  <a:moveTo>
                    <a:pt x="706" y="0"/>
                  </a:moveTo>
                  <a:cubicBezTo>
                    <a:pt x="541" y="0"/>
                    <a:pt x="383" y="70"/>
                    <a:pt x="263" y="207"/>
                  </a:cubicBezTo>
                  <a:cubicBezTo>
                    <a:pt x="158" y="312"/>
                    <a:pt x="92" y="443"/>
                    <a:pt x="66" y="588"/>
                  </a:cubicBezTo>
                  <a:cubicBezTo>
                    <a:pt x="0" y="904"/>
                    <a:pt x="79" y="1193"/>
                    <a:pt x="290" y="1456"/>
                  </a:cubicBezTo>
                  <a:cubicBezTo>
                    <a:pt x="329" y="1416"/>
                    <a:pt x="369" y="1377"/>
                    <a:pt x="408" y="1337"/>
                  </a:cubicBezTo>
                  <a:cubicBezTo>
                    <a:pt x="681" y="1071"/>
                    <a:pt x="1014" y="936"/>
                    <a:pt x="1346" y="936"/>
                  </a:cubicBezTo>
                  <a:cubicBezTo>
                    <a:pt x="1669" y="936"/>
                    <a:pt x="1989" y="1065"/>
                    <a:pt x="2249" y="1324"/>
                  </a:cubicBezTo>
                  <a:cubicBezTo>
                    <a:pt x="2275" y="1351"/>
                    <a:pt x="2301" y="1377"/>
                    <a:pt x="2328" y="1403"/>
                  </a:cubicBezTo>
                  <a:cubicBezTo>
                    <a:pt x="2551" y="1088"/>
                    <a:pt x="2604" y="759"/>
                    <a:pt x="2486" y="404"/>
                  </a:cubicBezTo>
                  <a:cubicBezTo>
                    <a:pt x="2392" y="154"/>
                    <a:pt x="2167" y="3"/>
                    <a:pt x="1920" y="3"/>
                  </a:cubicBezTo>
                  <a:cubicBezTo>
                    <a:pt x="1855" y="3"/>
                    <a:pt x="1789" y="14"/>
                    <a:pt x="1723" y="36"/>
                  </a:cubicBezTo>
                  <a:cubicBezTo>
                    <a:pt x="1618" y="75"/>
                    <a:pt x="1526" y="141"/>
                    <a:pt x="1420" y="194"/>
                  </a:cubicBezTo>
                  <a:cubicBezTo>
                    <a:pt x="1381" y="220"/>
                    <a:pt x="1342" y="246"/>
                    <a:pt x="1302" y="272"/>
                  </a:cubicBezTo>
                  <a:cubicBezTo>
                    <a:pt x="1250" y="233"/>
                    <a:pt x="1197" y="207"/>
                    <a:pt x="1157" y="167"/>
                  </a:cubicBezTo>
                  <a:cubicBezTo>
                    <a:pt x="1092" y="141"/>
                    <a:pt x="1039" y="88"/>
                    <a:pt x="973" y="62"/>
                  </a:cubicBezTo>
                  <a:cubicBezTo>
                    <a:pt x="886" y="21"/>
                    <a:pt x="795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3" name="Google Shape;2156;p44">
              <a:extLst>
                <a:ext uri="{FF2B5EF4-FFF2-40B4-BE49-F238E27FC236}">
                  <a16:creationId xmlns:a16="http://schemas.microsoft.com/office/drawing/2014/main" id="{CD9DC60E-F1BB-D627-DDC4-7440E4D99574}"/>
                </a:ext>
              </a:extLst>
            </p:cNvPr>
            <p:cNvSpPr/>
            <p:nvPr/>
          </p:nvSpPr>
          <p:spPr>
            <a:xfrm>
              <a:off x="4674088" y="2047500"/>
              <a:ext cx="50975" cy="25000"/>
            </a:xfrm>
            <a:custGeom>
              <a:avLst/>
              <a:gdLst/>
              <a:ahLst/>
              <a:cxnLst/>
              <a:rect l="l" t="t" r="r" b="b"/>
              <a:pathLst>
                <a:path w="2039" h="1000" extrusionOk="0">
                  <a:moveTo>
                    <a:pt x="1052" y="0"/>
                  </a:moveTo>
                  <a:cubicBezTo>
                    <a:pt x="725" y="0"/>
                    <a:pt x="397" y="132"/>
                    <a:pt x="132" y="396"/>
                  </a:cubicBezTo>
                  <a:cubicBezTo>
                    <a:pt x="80" y="436"/>
                    <a:pt x="40" y="475"/>
                    <a:pt x="1" y="515"/>
                  </a:cubicBezTo>
                  <a:cubicBezTo>
                    <a:pt x="119" y="659"/>
                    <a:pt x="264" y="778"/>
                    <a:pt x="435" y="870"/>
                  </a:cubicBezTo>
                  <a:cubicBezTo>
                    <a:pt x="461" y="883"/>
                    <a:pt x="487" y="909"/>
                    <a:pt x="527" y="922"/>
                  </a:cubicBezTo>
                  <a:cubicBezTo>
                    <a:pt x="566" y="936"/>
                    <a:pt x="606" y="949"/>
                    <a:pt x="645" y="962"/>
                  </a:cubicBezTo>
                  <a:cubicBezTo>
                    <a:pt x="671" y="968"/>
                    <a:pt x="698" y="968"/>
                    <a:pt x="722" y="968"/>
                  </a:cubicBezTo>
                  <a:cubicBezTo>
                    <a:pt x="747" y="968"/>
                    <a:pt x="770" y="968"/>
                    <a:pt x="790" y="975"/>
                  </a:cubicBezTo>
                  <a:cubicBezTo>
                    <a:pt x="861" y="993"/>
                    <a:pt x="929" y="1000"/>
                    <a:pt x="996" y="1000"/>
                  </a:cubicBezTo>
                  <a:cubicBezTo>
                    <a:pt x="1078" y="1000"/>
                    <a:pt x="1157" y="989"/>
                    <a:pt x="1237" y="975"/>
                  </a:cubicBezTo>
                  <a:cubicBezTo>
                    <a:pt x="1579" y="909"/>
                    <a:pt x="1855" y="765"/>
                    <a:pt x="2039" y="462"/>
                  </a:cubicBezTo>
                  <a:cubicBezTo>
                    <a:pt x="2012" y="436"/>
                    <a:pt x="1986" y="410"/>
                    <a:pt x="1960" y="383"/>
                  </a:cubicBezTo>
                  <a:cubicBezTo>
                    <a:pt x="1699" y="129"/>
                    <a:pt x="1376" y="0"/>
                    <a:pt x="1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4" name="Google Shape;2157;p44">
              <a:extLst>
                <a:ext uri="{FF2B5EF4-FFF2-40B4-BE49-F238E27FC236}">
                  <a16:creationId xmlns:a16="http://schemas.microsoft.com/office/drawing/2014/main" id="{78573DC5-9A63-A321-4BFF-E47FA26597C1}"/>
                </a:ext>
              </a:extLst>
            </p:cNvPr>
            <p:cNvSpPr/>
            <p:nvPr/>
          </p:nvSpPr>
          <p:spPr>
            <a:xfrm>
              <a:off x="4768113" y="1285900"/>
              <a:ext cx="326425" cy="336900"/>
            </a:xfrm>
            <a:custGeom>
              <a:avLst/>
              <a:gdLst/>
              <a:ahLst/>
              <a:cxnLst/>
              <a:rect l="l" t="t" r="r" b="b"/>
              <a:pathLst>
                <a:path w="13057" h="13476" extrusionOk="0">
                  <a:moveTo>
                    <a:pt x="6324" y="4534"/>
                  </a:moveTo>
                  <a:cubicBezTo>
                    <a:pt x="6861" y="4534"/>
                    <a:pt x="7347" y="4734"/>
                    <a:pt x="7771" y="5128"/>
                  </a:cubicBezTo>
                  <a:cubicBezTo>
                    <a:pt x="8008" y="5326"/>
                    <a:pt x="8166" y="5575"/>
                    <a:pt x="8297" y="5851"/>
                  </a:cubicBezTo>
                  <a:cubicBezTo>
                    <a:pt x="8429" y="6128"/>
                    <a:pt x="8494" y="6430"/>
                    <a:pt x="8494" y="6746"/>
                  </a:cubicBezTo>
                  <a:cubicBezTo>
                    <a:pt x="8494" y="7758"/>
                    <a:pt x="7863" y="8600"/>
                    <a:pt x="6943" y="8902"/>
                  </a:cubicBezTo>
                  <a:cubicBezTo>
                    <a:pt x="6717" y="8976"/>
                    <a:pt x="6485" y="9011"/>
                    <a:pt x="6256" y="9011"/>
                  </a:cubicBezTo>
                  <a:cubicBezTo>
                    <a:pt x="5338" y="9011"/>
                    <a:pt x="4458" y="8445"/>
                    <a:pt x="4142" y="7508"/>
                  </a:cubicBezTo>
                  <a:cubicBezTo>
                    <a:pt x="4103" y="7416"/>
                    <a:pt x="4050" y="7311"/>
                    <a:pt x="4063" y="7206"/>
                  </a:cubicBezTo>
                  <a:cubicBezTo>
                    <a:pt x="3971" y="6890"/>
                    <a:pt x="3997" y="6575"/>
                    <a:pt x="4076" y="6259"/>
                  </a:cubicBezTo>
                  <a:cubicBezTo>
                    <a:pt x="4326" y="5352"/>
                    <a:pt x="4918" y="4773"/>
                    <a:pt x="5825" y="4589"/>
                  </a:cubicBezTo>
                  <a:cubicBezTo>
                    <a:pt x="5996" y="4553"/>
                    <a:pt x="6162" y="4534"/>
                    <a:pt x="6324" y="4534"/>
                  </a:cubicBezTo>
                  <a:close/>
                  <a:moveTo>
                    <a:pt x="5694" y="0"/>
                  </a:moveTo>
                  <a:cubicBezTo>
                    <a:pt x="5496" y="13"/>
                    <a:pt x="5312" y="105"/>
                    <a:pt x="5155" y="237"/>
                  </a:cubicBezTo>
                  <a:cubicBezTo>
                    <a:pt x="4970" y="421"/>
                    <a:pt x="4839" y="631"/>
                    <a:pt x="4747" y="868"/>
                  </a:cubicBezTo>
                  <a:cubicBezTo>
                    <a:pt x="4642" y="1171"/>
                    <a:pt x="4576" y="1473"/>
                    <a:pt x="4563" y="1802"/>
                  </a:cubicBezTo>
                  <a:cubicBezTo>
                    <a:pt x="4550" y="2183"/>
                    <a:pt x="4589" y="2577"/>
                    <a:pt x="4668" y="2959"/>
                  </a:cubicBezTo>
                  <a:cubicBezTo>
                    <a:pt x="4681" y="2972"/>
                    <a:pt x="4707" y="2998"/>
                    <a:pt x="4655" y="3024"/>
                  </a:cubicBezTo>
                  <a:cubicBezTo>
                    <a:pt x="4602" y="2946"/>
                    <a:pt x="4537" y="2867"/>
                    <a:pt x="4484" y="2801"/>
                  </a:cubicBezTo>
                  <a:cubicBezTo>
                    <a:pt x="4234" y="2446"/>
                    <a:pt x="3958" y="2117"/>
                    <a:pt x="3629" y="1828"/>
                  </a:cubicBezTo>
                  <a:cubicBezTo>
                    <a:pt x="3445" y="1657"/>
                    <a:pt x="3222" y="1539"/>
                    <a:pt x="2985" y="1447"/>
                  </a:cubicBezTo>
                  <a:cubicBezTo>
                    <a:pt x="2854" y="1396"/>
                    <a:pt x="2725" y="1372"/>
                    <a:pt x="2603" y="1372"/>
                  </a:cubicBezTo>
                  <a:cubicBezTo>
                    <a:pt x="2187" y="1372"/>
                    <a:pt x="1845" y="1648"/>
                    <a:pt x="1723" y="2065"/>
                  </a:cubicBezTo>
                  <a:cubicBezTo>
                    <a:pt x="1644" y="2328"/>
                    <a:pt x="1644" y="2604"/>
                    <a:pt x="1696" y="2867"/>
                  </a:cubicBezTo>
                  <a:cubicBezTo>
                    <a:pt x="1788" y="3314"/>
                    <a:pt x="1986" y="3695"/>
                    <a:pt x="2262" y="4050"/>
                  </a:cubicBezTo>
                  <a:cubicBezTo>
                    <a:pt x="2341" y="4155"/>
                    <a:pt x="2433" y="4260"/>
                    <a:pt x="2538" y="4392"/>
                  </a:cubicBezTo>
                  <a:cubicBezTo>
                    <a:pt x="2262" y="4326"/>
                    <a:pt x="1999" y="4274"/>
                    <a:pt x="1749" y="4247"/>
                  </a:cubicBezTo>
                  <a:cubicBezTo>
                    <a:pt x="1667" y="4238"/>
                    <a:pt x="1586" y="4233"/>
                    <a:pt x="1507" y="4233"/>
                  </a:cubicBezTo>
                  <a:cubicBezTo>
                    <a:pt x="1255" y="4233"/>
                    <a:pt x="1016" y="4282"/>
                    <a:pt x="776" y="4392"/>
                  </a:cubicBezTo>
                  <a:cubicBezTo>
                    <a:pt x="539" y="4497"/>
                    <a:pt x="355" y="4668"/>
                    <a:pt x="237" y="4892"/>
                  </a:cubicBezTo>
                  <a:cubicBezTo>
                    <a:pt x="27" y="5286"/>
                    <a:pt x="132" y="5654"/>
                    <a:pt x="355" y="5917"/>
                  </a:cubicBezTo>
                  <a:cubicBezTo>
                    <a:pt x="552" y="6114"/>
                    <a:pt x="776" y="6272"/>
                    <a:pt x="1039" y="6364"/>
                  </a:cubicBezTo>
                  <a:cubicBezTo>
                    <a:pt x="1289" y="6469"/>
                    <a:pt x="1552" y="6548"/>
                    <a:pt x="1815" y="6601"/>
                  </a:cubicBezTo>
                  <a:cubicBezTo>
                    <a:pt x="1894" y="6614"/>
                    <a:pt x="1959" y="6627"/>
                    <a:pt x="2051" y="6654"/>
                  </a:cubicBezTo>
                  <a:cubicBezTo>
                    <a:pt x="1986" y="6680"/>
                    <a:pt x="1946" y="6706"/>
                    <a:pt x="1907" y="6719"/>
                  </a:cubicBezTo>
                  <a:cubicBezTo>
                    <a:pt x="1710" y="6772"/>
                    <a:pt x="1512" y="6838"/>
                    <a:pt x="1328" y="6903"/>
                  </a:cubicBezTo>
                  <a:cubicBezTo>
                    <a:pt x="1026" y="7022"/>
                    <a:pt x="750" y="7193"/>
                    <a:pt x="500" y="7416"/>
                  </a:cubicBezTo>
                  <a:cubicBezTo>
                    <a:pt x="276" y="7613"/>
                    <a:pt x="119" y="7850"/>
                    <a:pt x="66" y="8153"/>
                  </a:cubicBezTo>
                  <a:cubicBezTo>
                    <a:pt x="0" y="8494"/>
                    <a:pt x="105" y="8771"/>
                    <a:pt x="382" y="8968"/>
                  </a:cubicBezTo>
                  <a:cubicBezTo>
                    <a:pt x="651" y="9167"/>
                    <a:pt x="962" y="9220"/>
                    <a:pt x="1277" y="9220"/>
                  </a:cubicBezTo>
                  <a:cubicBezTo>
                    <a:pt x="1316" y="9220"/>
                    <a:pt x="1355" y="9219"/>
                    <a:pt x="1394" y="9218"/>
                  </a:cubicBezTo>
                  <a:cubicBezTo>
                    <a:pt x="1815" y="9191"/>
                    <a:pt x="2249" y="9099"/>
                    <a:pt x="2643" y="8941"/>
                  </a:cubicBezTo>
                  <a:cubicBezTo>
                    <a:pt x="2696" y="8928"/>
                    <a:pt x="2761" y="8915"/>
                    <a:pt x="2840" y="8889"/>
                  </a:cubicBezTo>
                  <a:lnTo>
                    <a:pt x="2840" y="8889"/>
                  </a:lnTo>
                  <a:cubicBezTo>
                    <a:pt x="2801" y="8941"/>
                    <a:pt x="2788" y="8968"/>
                    <a:pt x="2761" y="8981"/>
                  </a:cubicBezTo>
                  <a:cubicBezTo>
                    <a:pt x="2577" y="9204"/>
                    <a:pt x="2393" y="9428"/>
                    <a:pt x="2249" y="9678"/>
                  </a:cubicBezTo>
                  <a:cubicBezTo>
                    <a:pt x="2025" y="10006"/>
                    <a:pt x="1867" y="10348"/>
                    <a:pt x="1788" y="10743"/>
                  </a:cubicBezTo>
                  <a:cubicBezTo>
                    <a:pt x="1736" y="11058"/>
                    <a:pt x="1736" y="11361"/>
                    <a:pt x="1894" y="11663"/>
                  </a:cubicBezTo>
                  <a:cubicBezTo>
                    <a:pt x="1920" y="11703"/>
                    <a:pt x="1933" y="11755"/>
                    <a:pt x="1946" y="11808"/>
                  </a:cubicBezTo>
                  <a:lnTo>
                    <a:pt x="2236" y="12045"/>
                  </a:lnTo>
                  <a:cubicBezTo>
                    <a:pt x="2301" y="12071"/>
                    <a:pt x="2354" y="12097"/>
                    <a:pt x="2420" y="12123"/>
                  </a:cubicBezTo>
                  <a:cubicBezTo>
                    <a:pt x="2557" y="12169"/>
                    <a:pt x="2694" y="12205"/>
                    <a:pt x="2839" y="12205"/>
                  </a:cubicBezTo>
                  <a:cubicBezTo>
                    <a:pt x="2861" y="12205"/>
                    <a:pt x="2884" y="12204"/>
                    <a:pt x="2906" y="12202"/>
                  </a:cubicBezTo>
                  <a:cubicBezTo>
                    <a:pt x="3182" y="12163"/>
                    <a:pt x="3445" y="12084"/>
                    <a:pt x="3682" y="11926"/>
                  </a:cubicBezTo>
                  <a:cubicBezTo>
                    <a:pt x="3945" y="11742"/>
                    <a:pt x="4155" y="11545"/>
                    <a:pt x="4352" y="11308"/>
                  </a:cubicBezTo>
                  <a:cubicBezTo>
                    <a:pt x="4563" y="11045"/>
                    <a:pt x="4747" y="10769"/>
                    <a:pt x="4905" y="10493"/>
                  </a:cubicBezTo>
                  <a:cubicBezTo>
                    <a:pt x="4931" y="10454"/>
                    <a:pt x="4944" y="10401"/>
                    <a:pt x="4997" y="10388"/>
                  </a:cubicBezTo>
                  <a:lnTo>
                    <a:pt x="4997" y="10388"/>
                  </a:lnTo>
                  <a:cubicBezTo>
                    <a:pt x="4997" y="10480"/>
                    <a:pt x="4997" y="10559"/>
                    <a:pt x="4984" y="10651"/>
                  </a:cubicBezTo>
                  <a:cubicBezTo>
                    <a:pt x="4984" y="10769"/>
                    <a:pt x="4970" y="10887"/>
                    <a:pt x="4970" y="11019"/>
                  </a:cubicBezTo>
                  <a:cubicBezTo>
                    <a:pt x="4970" y="11164"/>
                    <a:pt x="4984" y="11308"/>
                    <a:pt x="4997" y="11466"/>
                  </a:cubicBezTo>
                  <a:cubicBezTo>
                    <a:pt x="5036" y="11913"/>
                    <a:pt x="5155" y="12347"/>
                    <a:pt x="5378" y="12741"/>
                  </a:cubicBezTo>
                  <a:cubicBezTo>
                    <a:pt x="5549" y="13018"/>
                    <a:pt x="5759" y="13267"/>
                    <a:pt x="6075" y="13399"/>
                  </a:cubicBezTo>
                  <a:cubicBezTo>
                    <a:pt x="6203" y="13449"/>
                    <a:pt x="6331" y="13475"/>
                    <a:pt x="6459" y="13475"/>
                  </a:cubicBezTo>
                  <a:cubicBezTo>
                    <a:pt x="6633" y="13475"/>
                    <a:pt x="6808" y="13426"/>
                    <a:pt x="6982" y="13320"/>
                  </a:cubicBezTo>
                  <a:cubicBezTo>
                    <a:pt x="7166" y="13202"/>
                    <a:pt x="7298" y="13044"/>
                    <a:pt x="7403" y="12847"/>
                  </a:cubicBezTo>
                  <a:cubicBezTo>
                    <a:pt x="7613" y="12492"/>
                    <a:pt x="7705" y="12097"/>
                    <a:pt x="7719" y="11690"/>
                  </a:cubicBezTo>
                  <a:cubicBezTo>
                    <a:pt x="7732" y="11453"/>
                    <a:pt x="7719" y="11216"/>
                    <a:pt x="7719" y="10979"/>
                  </a:cubicBezTo>
                  <a:cubicBezTo>
                    <a:pt x="7719" y="10953"/>
                    <a:pt x="7705" y="10914"/>
                    <a:pt x="7771" y="10901"/>
                  </a:cubicBezTo>
                  <a:cubicBezTo>
                    <a:pt x="7863" y="11032"/>
                    <a:pt x="7955" y="11177"/>
                    <a:pt x="8060" y="11321"/>
                  </a:cubicBezTo>
                  <a:cubicBezTo>
                    <a:pt x="8271" y="11624"/>
                    <a:pt x="8521" y="11887"/>
                    <a:pt x="8823" y="12110"/>
                  </a:cubicBezTo>
                  <a:cubicBezTo>
                    <a:pt x="9126" y="12325"/>
                    <a:pt x="9466" y="12479"/>
                    <a:pt x="9854" y="12479"/>
                  </a:cubicBezTo>
                  <a:cubicBezTo>
                    <a:pt x="9870" y="12479"/>
                    <a:pt x="9885" y="12479"/>
                    <a:pt x="9901" y="12478"/>
                  </a:cubicBezTo>
                  <a:cubicBezTo>
                    <a:pt x="10283" y="12465"/>
                    <a:pt x="10664" y="12229"/>
                    <a:pt x="10822" y="11782"/>
                  </a:cubicBezTo>
                  <a:cubicBezTo>
                    <a:pt x="10887" y="11584"/>
                    <a:pt x="10901" y="11374"/>
                    <a:pt x="10861" y="11164"/>
                  </a:cubicBezTo>
                  <a:cubicBezTo>
                    <a:pt x="10809" y="10835"/>
                    <a:pt x="10690" y="10532"/>
                    <a:pt x="10519" y="10256"/>
                  </a:cubicBezTo>
                  <a:cubicBezTo>
                    <a:pt x="10230" y="9783"/>
                    <a:pt x="9822" y="9415"/>
                    <a:pt x="9415" y="9060"/>
                  </a:cubicBezTo>
                  <a:cubicBezTo>
                    <a:pt x="9362" y="9007"/>
                    <a:pt x="9296" y="8968"/>
                    <a:pt x="9244" y="8915"/>
                  </a:cubicBezTo>
                  <a:cubicBezTo>
                    <a:pt x="9191" y="8876"/>
                    <a:pt x="9139" y="8823"/>
                    <a:pt x="9073" y="8771"/>
                  </a:cubicBezTo>
                  <a:cubicBezTo>
                    <a:pt x="9096" y="8765"/>
                    <a:pt x="9118" y="8763"/>
                    <a:pt x="9138" y="8763"/>
                  </a:cubicBezTo>
                  <a:cubicBezTo>
                    <a:pt x="9223" y="8763"/>
                    <a:pt x="9288" y="8799"/>
                    <a:pt x="9362" y="8810"/>
                  </a:cubicBezTo>
                  <a:cubicBezTo>
                    <a:pt x="9869" y="8951"/>
                    <a:pt x="10387" y="9051"/>
                    <a:pt x="10915" y="9051"/>
                  </a:cubicBezTo>
                  <a:cubicBezTo>
                    <a:pt x="10976" y="9051"/>
                    <a:pt x="11037" y="9049"/>
                    <a:pt x="11098" y="9047"/>
                  </a:cubicBezTo>
                  <a:cubicBezTo>
                    <a:pt x="11427" y="9047"/>
                    <a:pt x="11729" y="8994"/>
                    <a:pt x="12031" y="8876"/>
                  </a:cubicBezTo>
                  <a:cubicBezTo>
                    <a:pt x="12321" y="8771"/>
                    <a:pt x="12584" y="8626"/>
                    <a:pt x="12781" y="8389"/>
                  </a:cubicBezTo>
                  <a:cubicBezTo>
                    <a:pt x="12952" y="8192"/>
                    <a:pt x="13057" y="7982"/>
                    <a:pt x="13044" y="7719"/>
                  </a:cubicBezTo>
                  <a:cubicBezTo>
                    <a:pt x="13044" y="7482"/>
                    <a:pt x="12952" y="7285"/>
                    <a:pt x="12807" y="7114"/>
                  </a:cubicBezTo>
                  <a:cubicBezTo>
                    <a:pt x="12544" y="6798"/>
                    <a:pt x="12189" y="6601"/>
                    <a:pt x="11808" y="6469"/>
                  </a:cubicBezTo>
                  <a:cubicBezTo>
                    <a:pt x="11282" y="6285"/>
                    <a:pt x="10730" y="6180"/>
                    <a:pt x="10164" y="6167"/>
                  </a:cubicBezTo>
                  <a:cubicBezTo>
                    <a:pt x="10112" y="6154"/>
                    <a:pt x="10072" y="6154"/>
                    <a:pt x="9993" y="6154"/>
                  </a:cubicBezTo>
                  <a:cubicBezTo>
                    <a:pt x="10046" y="6088"/>
                    <a:pt x="10125" y="6075"/>
                    <a:pt x="10177" y="6049"/>
                  </a:cubicBezTo>
                  <a:cubicBezTo>
                    <a:pt x="10624" y="5865"/>
                    <a:pt x="11045" y="5628"/>
                    <a:pt x="11440" y="5339"/>
                  </a:cubicBezTo>
                  <a:cubicBezTo>
                    <a:pt x="11755" y="5115"/>
                    <a:pt x="12031" y="4839"/>
                    <a:pt x="12229" y="4497"/>
                  </a:cubicBezTo>
                  <a:cubicBezTo>
                    <a:pt x="12386" y="4221"/>
                    <a:pt x="12478" y="3919"/>
                    <a:pt x="12400" y="3590"/>
                  </a:cubicBezTo>
                  <a:cubicBezTo>
                    <a:pt x="12347" y="3366"/>
                    <a:pt x="12242" y="3195"/>
                    <a:pt x="12058" y="3064"/>
                  </a:cubicBezTo>
                  <a:cubicBezTo>
                    <a:pt x="11860" y="2919"/>
                    <a:pt x="11650" y="2854"/>
                    <a:pt x="11413" y="2840"/>
                  </a:cubicBezTo>
                  <a:cubicBezTo>
                    <a:pt x="11347" y="2834"/>
                    <a:pt x="11282" y="2831"/>
                    <a:pt x="11217" y="2831"/>
                  </a:cubicBezTo>
                  <a:cubicBezTo>
                    <a:pt x="10868" y="2831"/>
                    <a:pt x="10536" y="2916"/>
                    <a:pt x="10204" y="3038"/>
                  </a:cubicBezTo>
                  <a:cubicBezTo>
                    <a:pt x="9849" y="3182"/>
                    <a:pt x="9520" y="3366"/>
                    <a:pt x="9204" y="3577"/>
                  </a:cubicBezTo>
                  <a:cubicBezTo>
                    <a:pt x="9165" y="3603"/>
                    <a:pt x="9139" y="3629"/>
                    <a:pt x="9099" y="3669"/>
                  </a:cubicBezTo>
                  <a:cubicBezTo>
                    <a:pt x="9086" y="3590"/>
                    <a:pt x="9112" y="3550"/>
                    <a:pt x="9152" y="3524"/>
                  </a:cubicBezTo>
                  <a:cubicBezTo>
                    <a:pt x="9310" y="3235"/>
                    <a:pt x="9481" y="2946"/>
                    <a:pt x="9599" y="2643"/>
                  </a:cubicBezTo>
                  <a:cubicBezTo>
                    <a:pt x="9757" y="2222"/>
                    <a:pt x="9875" y="1815"/>
                    <a:pt x="9809" y="1355"/>
                  </a:cubicBezTo>
                  <a:cubicBezTo>
                    <a:pt x="9783" y="1144"/>
                    <a:pt x="9704" y="947"/>
                    <a:pt x="9573" y="789"/>
                  </a:cubicBezTo>
                  <a:cubicBezTo>
                    <a:pt x="9400" y="583"/>
                    <a:pt x="9178" y="466"/>
                    <a:pt x="8914" y="466"/>
                  </a:cubicBezTo>
                  <a:cubicBezTo>
                    <a:pt x="8876" y="466"/>
                    <a:pt x="8837" y="469"/>
                    <a:pt x="8797" y="474"/>
                  </a:cubicBezTo>
                  <a:cubicBezTo>
                    <a:pt x="8560" y="500"/>
                    <a:pt x="8350" y="605"/>
                    <a:pt x="8152" y="750"/>
                  </a:cubicBezTo>
                  <a:cubicBezTo>
                    <a:pt x="7876" y="947"/>
                    <a:pt x="7666" y="1197"/>
                    <a:pt x="7495" y="1486"/>
                  </a:cubicBezTo>
                  <a:cubicBezTo>
                    <a:pt x="7337" y="1736"/>
                    <a:pt x="7219" y="1999"/>
                    <a:pt x="7114" y="2275"/>
                  </a:cubicBezTo>
                  <a:cubicBezTo>
                    <a:pt x="7101" y="2314"/>
                    <a:pt x="7101" y="2367"/>
                    <a:pt x="7035" y="2367"/>
                  </a:cubicBezTo>
                  <a:cubicBezTo>
                    <a:pt x="6995" y="2012"/>
                    <a:pt x="6956" y="1657"/>
                    <a:pt x="6864" y="1315"/>
                  </a:cubicBezTo>
                  <a:cubicBezTo>
                    <a:pt x="6772" y="986"/>
                    <a:pt x="6654" y="658"/>
                    <a:pt x="6430" y="382"/>
                  </a:cubicBezTo>
                  <a:cubicBezTo>
                    <a:pt x="6325" y="237"/>
                    <a:pt x="6180" y="119"/>
                    <a:pt x="6009" y="66"/>
                  </a:cubicBezTo>
                  <a:cubicBezTo>
                    <a:pt x="5917" y="27"/>
                    <a:pt x="5799" y="0"/>
                    <a:pt x="5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5" name="Google Shape;2158;p44">
              <a:extLst>
                <a:ext uri="{FF2B5EF4-FFF2-40B4-BE49-F238E27FC236}">
                  <a16:creationId xmlns:a16="http://schemas.microsoft.com/office/drawing/2014/main" id="{227260EC-7072-7590-48CA-952194AE0D68}"/>
                </a:ext>
              </a:extLst>
            </p:cNvPr>
            <p:cNvSpPr/>
            <p:nvPr/>
          </p:nvSpPr>
          <p:spPr>
            <a:xfrm>
              <a:off x="4421638" y="1623825"/>
              <a:ext cx="188375" cy="79775"/>
            </a:xfrm>
            <a:custGeom>
              <a:avLst/>
              <a:gdLst/>
              <a:ahLst/>
              <a:cxnLst/>
              <a:rect l="l" t="t" r="r" b="b"/>
              <a:pathLst>
                <a:path w="7535" h="3191" extrusionOk="0">
                  <a:moveTo>
                    <a:pt x="79" y="0"/>
                  </a:moveTo>
                  <a:cubicBezTo>
                    <a:pt x="66" y="0"/>
                    <a:pt x="40" y="0"/>
                    <a:pt x="0" y="13"/>
                  </a:cubicBezTo>
                  <a:cubicBezTo>
                    <a:pt x="40" y="40"/>
                    <a:pt x="53" y="66"/>
                    <a:pt x="79" y="66"/>
                  </a:cubicBezTo>
                  <a:cubicBezTo>
                    <a:pt x="145" y="92"/>
                    <a:pt x="224" y="105"/>
                    <a:pt x="303" y="119"/>
                  </a:cubicBezTo>
                  <a:cubicBezTo>
                    <a:pt x="697" y="224"/>
                    <a:pt x="1092" y="316"/>
                    <a:pt x="1473" y="421"/>
                  </a:cubicBezTo>
                  <a:cubicBezTo>
                    <a:pt x="2130" y="618"/>
                    <a:pt x="2762" y="855"/>
                    <a:pt x="3393" y="1131"/>
                  </a:cubicBezTo>
                  <a:cubicBezTo>
                    <a:pt x="4169" y="1460"/>
                    <a:pt x="4944" y="1815"/>
                    <a:pt x="5694" y="2196"/>
                  </a:cubicBezTo>
                  <a:cubicBezTo>
                    <a:pt x="6101" y="2406"/>
                    <a:pt x="6483" y="2630"/>
                    <a:pt x="6851" y="2867"/>
                  </a:cubicBezTo>
                  <a:cubicBezTo>
                    <a:pt x="6982" y="2946"/>
                    <a:pt x="7114" y="3038"/>
                    <a:pt x="7232" y="3116"/>
                  </a:cubicBezTo>
                  <a:cubicBezTo>
                    <a:pt x="7298" y="3143"/>
                    <a:pt x="7351" y="3169"/>
                    <a:pt x="7416" y="3182"/>
                  </a:cubicBezTo>
                  <a:cubicBezTo>
                    <a:pt x="7431" y="3187"/>
                    <a:pt x="7447" y="3190"/>
                    <a:pt x="7463" y="3190"/>
                  </a:cubicBezTo>
                  <a:cubicBezTo>
                    <a:pt x="7491" y="3190"/>
                    <a:pt x="7518" y="3181"/>
                    <a:pt x="7535" y="3156"/>
                  </a:cubicBezTo>
                  <a:cubicBezTo>
                    <a:pt x="7535" y="3116"/>
                    <a:pt x="7535" y="3077"/>
                    <a:pt x="7521" y="3051"/>
                  </a:cubicBezTo>
                  <a:cubicBezTo>
                    <a:pt x="7495" y="2972"/>
                    <a:pt x="7429" y="2919"/>
                    <a:pt x="7364" y="2880"/>
                  </a:cubicBezTo>
                  <a:cubicBezTo>
                    <a:pt x="7166" y="2761"/>
                    <a:pt x="6982" y="2630"/>
                    <a:pt x="6785" y="2512"/>
                  </a:cubicBezTo>
                  <a:cubicBezTo>
                    <a:pt x="6404" y="2275"/>
                    <a:pt x="6023" y="2038"/>
                    <a:pt x="5628" y="1841"/>
                  </a:cubicBezTo>
                  <a:cubicBezTo>
                    <a:pt x="5234" y="1644"/>
                    <a:pt x="4852" y="1460"/>
                    <a:pt x="4458" y="1276"/>
                  </a:cubicBezTo>
                  <a:cubicBezTo>
                    <a:pt x="3814" y="973"/>
                    <a:pt x="3156" y="710"/>
                    <a:pt x="2485" y="474"/>
                  </a:cubicBezTo>
                  <a:cubicBezTo>
                    <a:pt x="2065" y="329"/>
                    <a:pt x="1631" y="224"/>
                    <a:pt x="1197" y="132"/>
                  </a:cubicBezTo>
                  <a:cubicBezTo>
                    <a:pt x="829" y="53"/>
                    <a:pt x="447" y="4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6" name="Google Shape;2159;p44">
              <a:extLst>
                <a:ext uri="{FF2B5EF4-FFF2-40B4-BE49-F238E27FC236}">
                  <a16:creationId xmlns:a16="http://schemas.microsoft.com/office/drawing/2014/main" id="{270AAA35-D638-71BA-DE0F-7BF7865B7846}"/>
                </a:ext>
              </a:extLst>
            </p:cNvPr>
            <p:cNvSpPr/>
            <p:nvPr/>
          </p:nvSpPr>
          <p:spPr>
            <a:xfrm>
              <a:off x="4625763" y="1567275"/>
              <a:ext cx="88450" cy="93725"/>
            </a:xfrm>
            <a:custGeom>
              <a:avLst/>
              <a:gdLst/>
              <a:ahLst/>
              <a:cxnLst/>
              <a:rect l="l" t="t" r="r" b="b"/>
              <a:pathLst>
                <a:path w="3538" h="3749" extrusionOk="0">
                  <a:moveTo>
                    <a:pt x="3525" y="1"/>
                  </a:moveTo>
                  <a:cubicBezTo>
                    <a:pt x="3485" y="14"/>
                    <a:pt x="3459" y="27"/>
                    <a:pt x="3433" y="40"/>
                  </a:cubicBezTo>
                  <a:cubicBezTo>
                    <a:pt x="2880" y="356"/>
                    <a:pt x="2407" y="750"/>
                    <a:pt x="1947" y="1184"/>
                  </a:cubicBezTo>
                  <a:cubicBezTo>
                    <a:pt x="1684" y="1447"/>
                    <a:pt x="1434" y="1723"/>
                    <a:pt x="1171" y="1999"/>
                  </a:cubicBezTo>
                  <a:cubicBezTo>
                    <a:pt x="1158" y="2012"/>
                    <a:pt x="1145" y="2039"/>
                    <a:pt x="1118" y="2065"/>
                  </a:cubicBezTo>
                  <a:cubicBezTo>
                    <a:pt x="974" y="2249"/>
                    <a:pt x="816" y="2446"/>
                    <a:pt x="658" y="2630"/>
                  </a:cubicBezTo>
                  <a:cubicBezTo>
                    <a:pt x="448" y="2907"/>
                    <a:pt x="237" y="3183"/>
                    <a:pt x="80" y="3485"/>
                  </a:cubicBezTo>
                  <a:cubicBezTo>
                    <a:pt x="40" y="3538"/>
                    <a:pt x="27" y="3603"/>
                    <a:pt x="1" y="3656"/>
                  </a:cubicBezTo>
                  <a:cubicBezTo>
                    <a:pt x="1" y="3682"/>
                    <a:pt x="14" y="3722"/>
                    <a:pt x="40" y="3735"/>
                  </a:cubicBezTo>
                  <a:cubicBezTo>
                    <a:pt x="53" y="3748"/>
                    <a:pt x="93" y="3748"/>
                    <a:pt x="119" y="3748"/>
                  </a:cubicBezTo>
                  <a:cubicBezTo>
                    <a:pt x="185" y="3722"/>
                    <a:pt x="224" y="3656"/>
                    <a:pt x="277" y="3603"/>
                  </a:cubicBezTo>
                  <a:cubicBezTo>
                    <a:pt x="408" y="3393"/>
                    <a:pt x="553" y="3183"/>
                    <a:pt x="698" y="2985"/>
                  </a:cubicBezTo>
                  <a:cubicBezTo>
                    <a:pt x="974" y="2591"/>
                    <a:pt x="1263" y="2223"/>
                    <a:pt x="1565" y="1868"/>
                  </a:cubicBezTo>
                  <a:cubicBezTo>
                    <a:pt x="1828" y="1565"/>
                    <a:pt x="2091" y="1276"/>
                    <a:pt x="2368" y="1013"/>
                  </a:cubicBezTo>
                  <a:cubicBezTo>
                    <a:pt x="2565" y="842"/>
                    <a:pt x="2762" y="671"/>
                    <a:pt x="2959" y="513"/>
                  </a:cubicBezTo>
                  <a:cubicBezTo>
                    <a:pt x="3143" y="342"/>
                    <a:pt x="3341" y="198"/>
                    <a:pt x="3538" y="40"/>
                  </a:cubicBezTo>
                  <a:lnTo>
                    <a:pt x="3538" y="27"/>
                  </a:lnTo>
                  <a:cubicBezTo>
                    <a:pt x="3538" y="27"/>
                    <a:pt x="3525" y="14"/>
                    <a:pt x="3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7" name="Google Shape;2160;p44">
              <a:extLst>
                <a:ext uri="{FF2B5EF4-FFF2-40B4-BE49-F238E27FC236}">
                  <a16:creationId xmlns:a16="http://schemas.microsoft.com/office/drawing/2014/main" id="{6F1862B7-01DB-AB87-D48F-8588AAB59780}"/>
                </a:ext>
              </a:extLst>
            </p:cNvPr>
            <p:cNvSpPr/>
            <p:nvPr/>
          </p:nvSpPr>
          <p:spPr>
            <a:xfrm>
              <a:off x="4459113" y="1689550"/>
              <a:ext cx="53925" cy="40600"/>
            </a:xfrm>
            <a:custGeom>
              <a:avLst/>
              <a:gdLst/>
              <a:ahLst/>
              <a:cxnLst/>
              <a:rect l="l" t="t" r="r" b="b"/>
              <a:pathLst>
                <a:path w="2157" h="1624" extrusionOk="0">
                  <a:moveTo>
                    <a:pt x="0" y="1"/>
                  </a:moveTo>
                  <a:cubicBezTo>
                    <a:pt x="53" y="119"/>
                    <a:pt x="158" y="211"/>
                    <a:pt x="276" y="290"/>
                  </a:cubicBezTo>
                  <a:cubicBezTo>
                    <a:pt x="526" y="461"/>
                    <a:pt x="776" y="645"/>
                    <a:pt x="1026" y="829"/>
                  </a:cubicBezTo>
                  <a:cubicBezTo>
                    <a:pt x="1368" y="1079"/>
                    <a:pt x="1710" y="1342"/>
                    <a:pt x="2052" y="1605"/>
                  </a:cubicBezTo>
                  <a:cubicBezTo>
                    <a:pt x="2066" y="1612"/>
                    <a:pt x="2084" y="1623"/>
                    <a:pt x="2104" y="1623"/>
                  </a:cubicBezTo>
                  <a:cubicBezTo>
                    <a:pt x="2121" y="1623"/>
                    <a:pt x="2139" y="1616"/>
                    <a:pt x="2157" y="1592"/>
                  </a:cubicBezTo>
                  <a:cubicBezTo>
                    <a:pt x="2117" y="1513"/>
                    <a:pt x="2091" y="1434"/>
                    <a:pt x="2052" y="1342"/>
                  </a:cubicBezTo>
                  <a:cubicBezTo>
                    <a:pt x="2025" y="1276"/>
                    <a:pt x="1999" y="1198"/>
                    <a:pt x="1986" y="1119"/>
                  </a:cubicBezTo>
                  <a:lnTo>
                    <a:pt x="1973" y="1119"/>
                  </a:lnTo>
                  <a:cubicBezTo>
                    <a:pt x="1854" y="1079"/>
                    <a:pt x="1736" y="1040"/>
                    <a:pt x="1618" y="987"/>
                  </a:cubicBezTo>
                  <a:cubicBezTo>
                    <a:pt x="1328" y="829"/>
                    <a:pt x="1026" y="685"/>
                    <a:pt x="750" y="527"/>
                  </a:cubicBezTo>
                  <a:cubicBezTo>
                    <a:pt x="526" y="395"/>
                    <a:pt x="329" y="251"/>
                    <a:pt x="145" y="80"/>
                  </a:cubicBezTo>
                  <a:cubicBezTo>
                    <a:pt x="106" y="40"/>
                    <a:pt x="6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8" name="Google Shape;2161;p44">
              <a:extLst>
                <a:ext uri="{FF2B5EF4-FFF2-40B4-BE49-F238E27FC236}">
                  <a16:creationId xmlns:a16="http://schemas.microsoft.com/office/drawing/2014/main" id="{83245CBD-D07C-B328-096B-EACDAFF198F9}"/>
                </a:ext>
              </a:extLst>
            </p:cNvPr>
            <p:cNvSpPr/>
            <p:nvPr/>
          </p:nvSpPr>
          <p:spPr>
            <a:xfrm>
              <a:off x="4414738" y="1601125"/>
              <a:ext cx="5600" cy="14825"/>
            </a:xfrm>
            <a:custGeom>
              <a:avLst/>
              <a:gdLst/>
              <a:ahLst/>
              <a:cxnLst/>
              <a:rect l="l" t="t" r="r" b="b"/>
              <a:pathLst>
                <a:path w="224" h="593" extrusionOk="0">
                  <a:moveTo>
                    <a:pt x="13" y="1"/>
                  </a:moveTo>
                  <a:cubicBezTo>
                    <a:pt x="13" y="67"/>
                    <a:pt x="0" y="93"/>
                    <a:pt x="13" y="119"/>
                  </a:cubicBezTo>
                  <a:cubicBezTo>
                    <a:pt x="40" y="238"/>
                    <a:pt x="79" y="369"/>
                    <a:pt x="119" y="487"/>
                  </a:cubicBezTo>
                  <a:cubicBezTo>
                    <a:pt x="132" y="527"/>
                    <a:pt x="158" y="566"/>
                    <a:pt x="171" y="593"/>
                  </a:cubicBezTo>
                  <a:cubicBezTo>
                    <a:pt x="197" y="579"/>
                    <a:pt x="211" y="566"/>
                    <a:pt x="224" y="553"/>
                  </a:cubicBezTo>
                  <a:cubicBezTo>
                    <a:pt x="171" y="382"/>
                    <a:pt x="119" y="198"/>
                    <a:pt x="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9" name="Google Shape;2162;p44">
              <a:extLst>
                <a:ext uri="{FF2B5EF4-FFF2-40B4-BE49-F238E27FC236}">
                  <a16:creationId xmlns:a16="http://schemas.microsoft.com/office/drawing/2014/main" id="{7E9AB795-9FDB-9B45-EB0F-3A054DC8389D}"/>
                </a:ext>
              </a:extLst>
            </p:cNvPr>
            <p:cNvSpPr/>
            <p:nvPr/>
          </p:nvSpPr>
          <p:spPr>
            <a:xfrm>
              <a:off x="4342088" y="1739850"/>
              <a:ext cx="709400" cy="177200"/>
            </a:xfrm>
            <a:custGeom>
              <a:avLst/>
              <a:gdLst/>
              <a:ahLst/>
              <a:cxnLst/>
              <a:rect l="l" t="t" r="r" b="b"/>
              <a:pathLst>
                <a:path w="28376" h="7088" extrusionOk="0">
                  <a:moveTo>
                    <a:pt x="1276" y="1053"/>
                  </a:moveTo>
                  <a:lnTo>
                    <a:pt x="1276" y="1053"/>
                  </a:lnTo>
                  <a:cubicBezTo>
                    <a:pt x="1289" y="1092"/>
                    <a:pt x="1302" y="1132"/>
                    <a:pt x="1302" y="1171"/>
                  </a:cubicBezTo>
                  <a:lnTo>
                    <a:pt x="1276" y="1053"/>
                  </a:lnTo>
                  <a:close/>
                  <a:moveTo>
                    <a:pt x="1662" y="2483"/>
                  </a:moveTo>
                  <a:lnTo>
                    <a:pt x="1662" y="2483"/>
                  </a:lnTo>
                  <a:cubicBezTo>
                    <a:pt x="1703" y="2615"/>
                    <a:pt x="1745" y="2748"/>
                    <a:pt x="1789" y="2880"/>
                  </a:cubicBezTo>
                  <a:cubicBezTo>
                    <a:pt x="1745" y="2749"/>
                    <a:pt x="1703" y="2616"/>
                    <a:pt x="1662" y="2483"/>
                  </a:cubicBezTo>
                  <a:close/>
                  <a:moveTo>
                    <a:pt x="7069" y="5284"/>
                  </a:moveTo>
                  <a:cubicBezTo>
                    <a:pt x="7070" y="5284"/>
                    <a:pt x="7070" y="5284"/>
                    <a:pt x="7071" y="5284"/>
                  </a:cubicBezTo>
                  <a:lnTo>
                    <a:pt x="7071" y="5284"/>
                  </a:lnTo>
                  <a:cubicBezTo>
                    <a:pt x="6983" y="5284"/>
                    <a:pt x="6893" y="5287"/>
                    <a:pt x="6803" y="5287"/>
                  </a:cubicBezTo>
                  <a:cubicBezTo>
                    <a:pt x="6802" y="5287"/>
                    <a:pt x="6802" y="5287"/>
                    <a:pt x="6801" y="5287"/>
                  </a:cubicBezTo>
                  <a:lnTo>
                    <a:pt x="6801" y="5287"/>
                  </a:lnTo>
                  <a:cubicBezTo>
                    <a:pt x="6890" y="5286"/>
                    <a:pt x="6979" y="5284"/>
                    <a:pt x="7069" y="5284"/>
                  </a:cubicBezTo>
                  <a:close/>
                  <a:moveTo>
                    <a:pt x="7390" y="5300"/>
                  </a:moveTo>
                  <a:lnTo>
                    <a:pt x="7469" y="5313"/>
                  </a:lnTo>
                  <a:cubicBezTo>
                    <a:pt x="7495" y="5313"/>
                    <a:pt x="7521" y="5326"/>
                    <a:pt x="7548" y="5326"/>
                  </a:cubicBezTo>
                  <a:cubicBezTo>
                    <a:pt x="7521" y="5326"/>
                    <a:pt x="7495" y="5313"/>
                    <a:pt x="7456" y="5313"/>
                  </a:cubicBezTo>
                  <a:cubicBezTo>
                    <a:pt x="7443" y="5313"/>
                    <a:pt x="7403" y="5313"/>
                    <a:pt x="7390" y="5300"/>
                  </a:cubicBezTo>
                  <a:close/>
                  <a:moveTo>
                    <a:pt x="18396" y="5734"/>
                  </a:moveTo>
                  <a:lnTo>
                    <a:pt x="18396" y="5734"/>
                  </a:lnTo>
                  <a:cubicBezTo>
                    <a:pt x="18422" y="5734"/>
                    <a:pt x="18461" y="5747"/>
                    <a:pt x="18488" y="5760"/>
                  </a:cubicBezTo>
                  <a:cubicBezTo>
                    <a:pt x="18448" y="5747"/>
                    <a:pt x="18422" y="5734"/>
                    <a:pt x="18396" y="5734"/>
                  </a:cubicBezTo>
                  <a:close/>
                  <a:moveTo>
                    <a:pt x="19250" y="5812"/>
                  </a:moveTo>
                  <a:lnTo>
                    <a:pt x="19250" y="5812"/>
                  </a:lnTo>
                  <a:cubicBezTo>
                    <a:pt x="19303" y="5813"/>
                    <a:pt x="19355" y="5826"/>
                    <a:pt x="19395" y="5839"/>
                  </a:cubicBezTo>
                  <a:lnTo>
                    <a:pt x="19395" y="5852"/>
                  </a:lnTo>
                  <a:cubicBezTo>
                    <a:pt x="19355" y="5826"/>
                    <a:pt x="19303" y="5813"/>
                    <a:pt x="19250" y="5812"/>
                  </a:cubicBezTo>
                  <a:close/>
                  <a:moveTo>
                    <a:pt x="22340" y="6181"/>
                  </a:moveTo>
                  <a:lnTo>
                    <a:pt x="22340" y="6181"/>
                  </a:lnTo>
                  <a:cubicBezTo>
                    <a:pt x="22367" y="6181"/>
                    <a:pt x="22393" y="6194"/>
                    <a:pt x="22406" y="6194"/>
                  </a:cubicBezTo>
                  <a:cubicBezTo>
                    <a:pt x="22380" y="6194"/>
                    <a:pt x="22367" y="6181"/>
                    <a:pt x="22340" y="6181"/>
                  </a:cubicBezTo>
                  <a:close/>
                  <a:moveTo>
                    <a:pt x="13504" y="1"/>
                  </a:moveTo>
                  <a:cubicBezTo>
                    <a:pt x="13425" y="1"/>
                    <a:pt x="13346" y="14"/>
                    <a:pt x="13268" y="14"/>
                  </a:cubicBezTo>
                  <a:cubicBezTo>
                    <a:pt x="12768" y="14"/>
                    <a:pt x="12281" y="14"/>
                    <a:pt x="11782" y="27"/>
                  </a:cubicBezTo>
                  <a:cubicBezTo>
                    <a:pt x="11506" y="27"/>
                    <a:pt x="11229" y="40"/>
                    <a:pt x="10966" y="53"/>
                  </a:cubicBezTo>
                  <a:lnTo>
                    <a:pt x="10730" y="53"/>
                  </a:lnTo>
                  <a:cubicBezTo>
                    <a:pt x="10703" y="40"/>
                    <a:pt x="10690" y="40"/>
                    <a:pt x="10677" y="40"/>
                  </a:cubicBezTo>
                  <a:lnTo>
                    <a:pt x="9546" y="80"/>
                  </a:lnTo>
                  <a:cubicBezTo>
                    <a:pt x="9520" y="80"/>
                    <a:pt x="9507" y="93"/>
                    <a:pt x="9481" y="93"/>
                  </a:cubicBezTo>
                  <a:cubicBezTo>
                    <a:pt x="9165" y="106"/>
                    <a:pt x="8850" y="119"/>
                    <a:pt x="8547" y="145"/>
                  </a:cubicBezTo>
                  <a:cubicBezTo>
                    <a:pt x="8258" y="159"/>
                    <a:pt x="7969" y="172"/>
                    <a:pt x="7679" y="185"/>
                  </a:cubicBezTo>
                  <a:cubicBezTo>
                    <a:pt x="7657" y="189"/>
                    <a:pt x="7637" y="191"/>
                    <a:pt x="7617" y="191"/>
                  </a:cubicBezTo>
                  <a:cubicBezTo>
                    <a:pt x="7577" y="191"/>
                    <a:pt x="7539" y="185"/>
                    <a:pt x="7495" y="185"/>
                  </a:cubicBezTo>
                  <a:cubicBezTo>
                    <a:pt x="7337" y="198"/>
                    <a:pt x="7180" y="211"/>
                    <a:pt x="7022" y="224"/>
                  </a:cubicBezTo>
                  <a:cubicBezTo>
                    <a:pt x="6969" y="237"/>
                    <a:pt x="6903" y="251"/>
                    <a:pt x="6838" y="264"/>
                  </a:cubicBezTo>
                  <a:cubicBezTo>
                    <a:pt x="6575" y="277"/>
                    <a:pt x="6325" y="290"/>
                    <a:pt x="6062" y="316"/>
                  </a:cubicBezTo>
                  <a:cubicBezTo>
                    <a:pt x="5773" y="343"/>
                    <a:pt x="5470" y="369"/>
                    <a:pt x="5181" y="395"/>
                  </a:cubicBezTo>
                  <a:cubicBezTo>
                    <a:pt x="5023" y="408"/>
                    <a:pt x="4852" y="421"/>
                    <a:pt x="4694" y="435"/>
                  </a:cubicBezTo>
                  <a:cubicBezTo>
                    <a:pt x="4458" y="448"/>
                    <a:pt x="4234" y="461"/>
                    <a:pt x="3998" y="487"/>
                  </a:cubicBezTo>
                  <a:cubicBezTo>
                    <a:pt x="3761" y="527"/>
                    <a:pt x="3524" y="514"/>
                    <a:pt x="3301" y="566"/>
                  </a:cubicBezTo>
                  <a:cubicBezTo>
                    <a:pt x="2998" y="566"/>
                    <a:pt x="2696" y="619"/>
                    <a:pt x="2407" y="645"/>
                  </a:cubicBezTo>
                  <a:cubicBezTo>
                    <a:pt x="2262" y="658"/>
                    <a:pt x="2117" y="671"/>
                    <a:pt x="1973" y="684"/>
                  </a:cubicBezTo>
                  <a:cubicBezTo>
                    <a:pt x="1749" y="711"/>
                    <a:pt x="1526" y="724"/>
                    <a:pt x="1289" y="737"/>
                  </a:cubicBezTo>
                  <a:cubicBezTo>
                    <a:pt x="1210" y="750"/>
                    <a:pt x="1118" y="763"/>
                    <a:pt x="1039" y="777"/>
                  </a:cubicBezTo>
                  <a:cubicBezTo>
                    <a:pt x="934" y="790"/>
                    <a:pt x="829" y="790"/>
                    <a:pt x="737" y="803"/>
                  </a:cubicBezTo>
                  <a:cubicBezTo>
                    <a:pt x="632" y="803"/>
                    <a:pt x="539" y="855"/>
                    <a:pt x="500" y="961"/>
                  </a:cubicBezTo>
                  <a:cubicBezTo>
                    <a:pt x="421" y="1158"/>
                    <a:pt x="329" y="1355"/>
                    <a:pt x="276" y="1565"/>
                  </a:cubicBezTo>
                  <a:cubicBezTo>
                    <a:pt x="14" y="2486"/>
                    <a:pt x="0" y="3406"/>
                    <a:pt x="211" y="4340"/>
                  </a:cubicBezTo>
                  <a:cubicBezTo>
                    <a:pt x="342" y="4918"/>
                    <a:pt x="579" y="5457"/>
                    <a:pt x="921" y="5931"/>
                  </a:cubicBezTo>
                  <a:cubicBezTo>
                    <a:pt x="1184" y="6286"/>
                    <a:pt x="1499" y="6575"/>
                    <a:pt x="1867" y="6812"/>
                  </a:cubicBezTo>
                  <a:cubicBezTo>
                    <a:pt x="1932" y="6855"/>
                    <a:pt x="1996" y="6898"/>
                    <a:pt x="2075" y="6898"/>
                  </a:cubicBezTo>
                  <a:cubicBezTo>
                    <a:pt x="2093" y="6898"/>
                    <a:pt x="2111" y="6896"/>
                    <a:pt x="2130" y="6891"/>
                  </a:cubicBezTo>
                  <a:cubicBezTo>
                    <a:pt x="2341" y="6864"/>
                    <a:pt x="2564" y="6825"/>
                    <a:pt x="2775" y="6799"/>
                  </a:cubicBezTo>
                  <a:cubicBezTo>
                    <a:pt x="2933" y="6786"/>
                    <a:pt x="3090" y="6772"/>
                    <a:pt x="3248" y="6746"/>
                  </a:cubicBezTo>
                  <a:cubicBezTo>
                    <a:pt x="3419" y="6733"/>
                    <a:pt x="3590" y="6707"/>
                    <a:pt x="3761" y="6680"/>
                  </a:cubicBezTo>
                  <a:cubicBezTo>
                    <a:pt x="3761" y="6680"/>
                    <a:pt x="3774" y="6667"/>
                    <a:pt x="3774" y="6667"/>
                  </a:cubicBezTo>
                  <a:cubicBezTo>
                    <a:pt x="4011" y="6654"/>
                    <a:pt x="4234" y="6641"/>
                    <a:pt x="4458" y="6628"/>
                  </a:cubicBezTo>
                  <a:cubicBezTo>
                    <a:pt x="4471" y="6628"/>
                    <a:pt x="4497" y="6615"/>
                    <a:pt x="4510" y="6615"/>
                  </a:cubicBezTo>
                  <a:cubicBezTo>
                    <a:pt x="4525" y="6619"/>
                    <a:pt x="4541" y="6622"/>
                    <a:pt x="4557" y="6622"/>
                  </a:cubicBezTo>
                  <a:cubicBezTo>
                    <a:pt x="4585" y="6622"/>
                    <a:pt x="4612" y="6613"/>
                    <a:pt x="4629" y="6588"/>
                  </a:cubicBezTo>
                  <a:cubicBezTo>
                    <a:pt x="4931" y="6562"/>
                    <a:pt x="5234" y="6549"/>
                    <a:pt x="5523" y="6496"/>
                  </a:cubicBezTo>
                  <a:lnTo>
                    <a:pt x="5654" y="6496"/>
                  </a:lnTo>
                  <a:cubicBezTo>
                    <a:pt x="5760" y="6496"/>
                    <a:pt x="5865" y="6496"/>
                    <a:pt x="5970" y="6457"/>
                  </a:cubicBezTo>
                  <a:lnTo>
                    <a:pt x="6009" y="6457"/>
                  </a:lnTo>
                  <a:cubicBezTo>
                    <a:pt x="6272" y="6444"/>
                    <a:pt x="6522" y="6430"/>
                    <a:pt x="6785" y="6404"/>
                  </a:cubicBezTo>
                  <a:cubicBezTo>
                    <a:pt x="6864" y="6404"/>
                    <a:pt x="6956" y="6391"/>
                    <a:pt x="7035" y="6378"/>
                  </a:cubicBezTo>
                  <a:cubicBezTo>
                    <a:pt x="7114" y="6378"/>
                    <a:pt x="7193" y="6378"/>
                    <a:pt x="7272" y="6365"/>
                  </a:cubicBezTo>
                  <a:cubicBezTo>
                    <a:pt x="7364" y="6365"/>
                    <a:pt x="7456" y="6365"/>
                    <a:pt x="7548" y="6352"/>
                  </a:cubicBezTo>
                  <a:cubicBezTo>
                    <a:pt x="7903" y="6299"/>
                    <a:pt x="8258" y="6312"/>
                    <a:pt x="8600" y="6286"/>
                  </a:cubicBezTo>
                  <a:cubicBezTo>
                    <a:pt x="8679" y="6279"/>
                    <a:pt x="8757" y="6279"/>
                    <a:pt x="8835" y="6279"/>
                  </a:cubicBezTo>
                  <a:cubicBezTo>
                    <a:pt x="8912" y="6279"/>
                    <a:pt x="8988" y="6279"/>
                    <a:pt x="9060" y="6273"/>
                  </a:cubicBezTo>
                  <a:cubicBezTo>
                    <a:pt x="9231" y="6233"/>
                    <a:pt x="9402" y="6246"/>
                    <a:pt x="9573" y="6233"/>
                  </a:cubicBezTo>
                  <a:lnTo>
                    <a:pt x="10007" y="6233"/>
                  </a:lnTo>
                  <a:cubicBezTo>
                    <a:pt x="10322" y="6220"/>
                    <a:pt x="10651" y="6207"/>
                    <a:pt x="10966" y="6194"/>
                  </a:cubicBezTo>
                  <a:cubicBezTo>
                    <a:pt x="11186" y="6194"/>
                    <a:pt x="11405" y="6188"/>
                    <a:pt x="11620" y="6188"/>
                  </a:cubicBezTo>
                  <a:cubicBezTo>
                    <a:pt x="11728" y="6188"/>
                    <a:pt x="11834" y="6189"/>
                    <a:pt x="11939" y="6194"/>
                  </a:cubicBezTo>
                  <a:cubicBezTo>
                    <a:pt x="12056" y="6196"/>
                    <a:pt x="12172" y="6197"/>
                    <a:pt x="12288" y="6197"/>
                  </a:cubicBezTo>
                  <a:cubicBezTo>
                    <a:pt x="12520" y="6197"/>
                    <a:pt x="12753" y="6194"/>
                    <a:pt x="12985" y="6194"/>
                  </a:cubicBezTo>
                  <a:cubicBezTo>
                    <a:pt x="13333" y="6194"/>
                    <a:pt x="13682" y="6200"/>
                    <a:pt x="14030" y="6233"/>
                  </a:cubicBezTo>
                  <a:cubicBezTo>
                    <a:pt x="14188" y="6242"/>
                    <a:pt x="14346" y="6243"/>
                    <a:pt x="14504" y="6243"/>
                  </a:cubicBezTo>
                  <a:cubicBezTo>
                    <a:pt x="14583" y="6243"/>
                    <a:pt x="14662" y="6243"/>
                    <a:pt x="14742" y="6243"/>
                  </a:cubicBezTo>
                  <a:cubicBezTo>
                    <a:pt x="14980" y="6243"/>
                    <a:pt x="15220" y="6246"/>
                    <a:pt x="15463" y="6273"/>
                  </a:cubicBezTo>
                  <a:cubicBezTo>
                    <a:pt x="15792" y="6299"/>
                    <a:pt x="16134" y="6273"/>
                    <a:pt x="16463" y="6312"/>
                  </a:cubicBezTo>
                  <a:cubicBezTo>
                    <a:pt x="16726" y="6352"/>
                    <a:pt x="17002" y="6325"/>
                    <a:pt x="17265" y="6352"/>
                  </a:cubicBezTo>
                  <a:cubicBezTo>
                    <a:pt x="17580" y="6378"/>
                    <a:pt x="17896" y="6391"/>
                    <a:pt x="18211" y="6404"/>
                  </a:cubicBezTo>
                  <a:cubicBezTo>
                    <a:pt x="18553" y="6430"/>
                    <a:pt x="18882" y="6444"/>
                    <a:pt x="19224" y="6457"/>
                  </a:cubicBezTo>
                  <a:lnTo>
                    <a:pt x="19263" y="6457"/>
                  </a:lnTo>
                  <a:cubicBezTo>
                    <a:pt x="19579" y="6523"/>
                    <a:pt x="19895" y="6496"/>
                    <a:pt x="20210" y="6536"/>
                  </a:cubicBezTo>
                  <a:cubicBezTo>
                    <a:pt x="20499" y="6562"/>
                    <a:pt x="20802" y="6575"/>
                    <a:pt x="21091" y="6588"/>
                  </a:cubicBezTo>
                  <a:lnTo>
                    <a:pt x="21131" y="6588"/>
                  </a:lnTo>
                  <a:cubicBezTo>
                    <a:pt x="21407" y="6641"/>
                    <a:pt x="21696" y="6641"/>
                    <a:pt x="21972" y="6667"/>
                  </a:cubicBezTo>
                  <a:cubicBezTo>
                    <a:pt x="22222" y="6693"/>
                    <a:pt x="22485" y="6707"/>
                    <a:pt x="22748" y="6720"/>
                  </a:cubicBezTo>
                  <a:lnTo>
                    <a:pt x="22787" y="6720"/>
                  </a:lnTo>
                  <a:cubicBezTo>
                    <a:pt x="23024" y="6746"/>
                    <a:pt x="23261" y="6772"/>
                    <a:pt x="23484" y="6799"/>
                  </a:cubicBezTo>
                  <a:cubicBezTo>
                    <a:pt x="23708" y="6812"/>
                    <a:pt x="23918" y="6825"/>
                    <a:pt x="24128" y="6851"/>
                  </a:cubicBezTo>
                  <a:cubicBezTo>
                    <a:pt x="24405" y="6878"/>
                    <a:pt x="24668" y="6917"/>
                    <a:pt x="24944" y="6930"/>
                  </a:cubicBezTo>
                  <a:cubicBezTo>
                    <a:pt x="24970" y="6930"/>
                    <a:pt x="25009" y="6930"/>
                    <a:pt x="25036" y="6943"/>
                  </a:cubicBezTo>
                  <a:cubicBezTo>
                    <a:pt x="25258" y="6967"/>
                    <a:pt x="25481" y="7011"/>
                    <a:pt x="25713" y="7011"/>
                  </a:cubicBezTo>
                  <a:cubicBezTo>
                    <a:pt x="25742" y="7011"/>
                    <a:pt x="25770" y="7010"/>
                    <a:pt x="25798" y="7009"/>
                  </a:cubicBezTo>
                  <a:cubicBezTo>
                    <a:pt x="25798" y="7009"/>
                    <a:pt x="25798" y="7009"/>
                    <a:pt x="25798" y="7022"/>
                  </a:cubicBezTo>
                  <a:cubicBezTo>
                    <a:pt x="25838" y="7035"/>
                    <a:pt x="25864" y="7048"/>
                    <a:pt x="25890" y="7048"/>
                  </a:cubicBezTo>
                  <a:cubicBezTo>
                    <a:pt x="26009" y="7075"/>
                    <a:pt x="26114" y="7075"/>
                    <a:pt x="26232" y="7088"/>
                  </a:cubicBezTo>
                  <a:cubicBezTo>
                    <a:pt x="26259" y="7088"/>
                    <a:pt x="26298" y="7075"/>
                    <a:pt x="26337" y="7075"/>
                  </a:cubicBezTo>
                  <a:cubicBezTo>
                    <a:pt x="26758" y="6878"/>
                    <a:pt x="27100" y="6575"/>
                    <a:pt x="27363" y="6194"/>
                  </a:cubicBezTo>
                  <a:cubicBezTo>
                    <a:pt x="27495" y="6062"/>
                    <a:pt x="27573" y="5905"/>
                    <a:pt x="27652" y="5747"/>
                  </a:cubicBezTo>
                  <a:cubicBezTo>
                    <a:pt x="28099" y="4905"/>
                    <a:pt x="28349" y="4011"/>
                    <a:pt x="28375" y="3064"/>
                  </a:cubicBezTo>
                  <a:cubicBezTo>
                    <a:pt x="28375" y="2670"/>
                    <a:pt x="28349" y="2262"/>
                    <a:pt x="28270" y="1868"/>
                  </a:cubicBezTo>
                  <a:cubicBezTo>
                    <a:pt x="28218" y="1644"/>
                    <a:pt x="28139" y="1434"/>
                    <a:pt x="28034" y="1224"/>
                  </a:cubicBezTo>
                  <a:cubicBezTo>
                    <a:pt x="27955" y="1066"/>
                    <a:pt x="27836" y="947"/>
                    <a:pt x="27639" y="934"/>
                  </a:cubicBezTo>
                  <a:cubicBezTo>
                    <a:pt x="27626" y="934"/>
                    <a:pt x="27600" y="921"/>
                    <a:pt x="27573" y="921"/>
                  </a:cubicBezTo>
                  <a:cubicBezTo>
                    <a:pt x="27495" y="908"/>
                    <a:pt x="27402" y="908"/>
                    <a:pt x="27324" y="895"/>
                  </a:cubicBezTo>
                  <a:cubicBezTo>
                    <a:pt x="27061" y="869"/>
                    <a:pt x="26798" y="829"/>
                    <a:pt x="26535" y="803"/>
                  </a:cubicBezTo>
                  <a:cubicBezTo>
                    <a:pt x="26206" y="750"/>
                    <a:pt x="25864" y="711"/>
                    <a:pt x="25535" y="671"/>
                  </a:cubicBezTo>
                  <a:cubicBezTo>
                    <a:pt x="25351" y="658"/>
                    <a:pt x="25167" y="645"/>
                    <a:pt x="24996" y="619"/>
                  </a:cubicBezTo>
                  <a:cubicBezTo>
                    <a:pt x="24746" y="592"/>
                    <a:pt x="24497" y="566"/>
                    <a:pt x="24247" y="540"/>
                  </a:cubicBezTo>
                  <a:cubicBezTo>
                    <a:pt x="24036" y="527"/>
                    <a:pt x="23813" y="514"/>
                    <a:pt x="23602" y="487"/>
                  </a:cubicBezTo>
                  <a:cubicBezTo>
                    <a:pt x="23405" y="474"/>
                    <a:pt x="23208" y="448"/>
                    <a:pt x="22998" y="421"/>
                  </a:cubicBezTo>
                  <a:cubicBezTo>
                    <a:pt x="22892" y="408"/>
                    <a:pt x="22774" y="408"/>
                    <a:pt x="22656" y="395"/>
                  </a:cubicBezTo>
                  <a:lnTo>
                    <a:pt x="22511" y="395"/>
                  </a:lnTo>
                  <a:cubicBezTo>
                    <a:pt x="22261" y="369"/>
                    <a:pt x="22011" y="343"/>
                    <a:pt x="21762" y="329"/>
                  </a:cubicBezTo>
                  <a:cubicBezTo>
                    <a:pt x="21670" y="316"/>
                    <a:pt x="21591" y="316"/>
                    <a:pt x="21499" y="316"/>
                  </a:cubicBezTo>
                  <a:cubicBezTo>
                    <a:pt x="21367" y="303"/>
                    <a:pt x="21223" y="277"/>
                    <a:pt x="21091" y="264"/>
                  </a:cubicBezTo>
                  <a:lnTo>
                    <a:pt x="20657" y="264"/>
                  </a:lnTo>
                  <a:cubicBezTo>
                    <a:pt x="20473" y="251"/>
                    <a:pt x="20302" y="237"/>
                    <a:pt x="20118" y="224"/>
                  </a:cubicBezTo>
                  <a:cubicBezTo>
                    <a:pt x="19895" y="211"/>
                    <a:pt x="19658" y="198"/>
                    <a:pt x="19421" y="172"/>
                  </a:cubicBezTo>
                  <a:cubicBezTo>
                    <a:pt x="19395" y="172"/>
                    <a:pt x="19382" y="159"/>
                    <a:pt x="19355" y="159"/>
                  </a:cubicBezTo>
                  <a:cubicBezTo>
                    <a:pt x="19132" y="145"/>
                    <a:pt x="18895" y="132"/>
                    <a:pt x="18659" y="132"/>
                  </a:cubicBezTo>
                  <a:lnTo>
                    <a:pt x="18435" y="132"/>
                  </a:lnTo>
                  <a:cubicBezTo>
                    <a:pt x="18119" y="119"/>
                    <a:pt x="17804" y="106"/>
                    <a:pt x="17488" y="80"/>
                  </a:cubicBezTo>
                  <a:cubicBezTo>
                    <a:pt x="17396" y="80"/>
                    <a:pt x="17304" y="66"/>
                    <a:pt x="17212" y="53"/>
                  </a:cubicBezTo>
                  <a:cubicBezTo>
                    <a:pt x="17146" y="73"/>
                    <a:pt x="17097" y="83"/>
                    <a:pt x="17045" y="83"/>
                  </a:cubicBezTo>
                  <a:cubicBezTo>
                    <a:pt x="16992" y="83"/>
                    <a:pt x="16936" y="73"/>
                    <a:pt x="16857" y="53"/>
                  </a:cubicBezTo>
                  <a:lnTo>
                    <a:pt x="16818" y="53"/>
                  </a:lnTo>
                  <a:cubicBezTo>
                    <a:pt x="16489" y="40"/>
                    <a:pt x="16160" y="40"/>
                    <a:pt x="15832" y="40"/>
                  </a:cubicBezTo>
                  <a:cubicBezTo>
                    <a:pt x="15805" y="40"/>
                    <a:pt x="15766" y="14"/>
                    <a:pt x="15726" y="14"/>
                  </a:cubicBezTo>
                  <a:lnTo>
                    <a:pt x="15253" y="14"/>
                  </a:lnTo>
                  <a:cubicBezTo>
                    <a:pt x="15161" y="14"/>
                    <a:pt x="15069" y="14"/>
                    <a:pt x="14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0" name="Google Shape;2163;p44">
              <a:extLst>
                <a:ext uri="{FF2B5EF4-FFF2-40B4-BE49-F238E27FC236}">
                  <a16:creationId xmlns:a16="http://schemas.microsoft.com/office/drawing/2014/main" id="{3EB3D186-5DF3-DE8B-5CDF-091D0E920FE5}"/>
                </a:ext>
              </a:extLst>
            </p:cNvPr>
            <p:cNvSpPr/>
            <p:nvPr/>
          </p:nvSpPr>
          <p:spPr>
            <a:xfrm>
              <a:off x="4369038" y="171882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277" y="0"/>
                  </a:moveTo>
                  <a:cubicBezTo>
                    <a:pt x="185" y="66"/>
                    <a:pt x="93" y="132"/>
                    <a:pt x="14" y="197"/>
                  </a:cubicBezTo>
                  <a:cubicBezTo>
                    <a:pt x="1" y="211"/>
                    <a:pt x="1" y="224"/>
                    <a:pt x="1" y="250"/>
                  </a:cubicBezTo>
                  <a:cubicBezTo>
                    <a:pt x="79" y="211"/>
                    <a:pt x="158" y="171"/>
                    <a:pt x="224" y="119"/>
                  </a:cubicBezTo>
                  <a:cubicBezTo>
                    <a:pt x="264" y="105"/>
                    <a:pt x="290" y="66"/>
                    <a:pt x="329" y="4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1" name="Google Shape;2164;p44">
              <a:extLst>
                <a:ext uri="{FF2B5EF4-FFF2-40B4-BE49-F238E27FC236}">
                  <a16:creationId xmlns:a16="http://schemas.microsoft.com/office/drawing/2014/main" id="{27334CB9-1DE8-2214-CB92-C70204658E01}"/>
                </a:ext>
              </a:extLst>
            </p:cNvPr>
            <p:cNvSpPr/>
            <p:nvPr/>
          </p:nvSpPr>
          <p:spPr>
            <a:xfrm>
              <a:off x="4730313" y="1551175"/>
              <a:ext cx="52600" cy="120325"/>
            </a:xfrm>
            <a:custGeom>
              <a:avLst/>
              <a:gdLst/>
              <a:ahLst/>
              <a:cxnLst/>
              <a:rect l="l" t="t" r="r" b="b"/>
              <a:pathLst>
                <a:path w="2104" h="4813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4" y="13"/>
                    <a:pt x="1328" y="27"/>
                    <a:pt x="1302" y="53"/>
                  </a:cubicBezTo>
                  <a:cubicBezTo>
                    <a:pt x="1105" y="263"/>
                    <a:pt x="921" y="500"/>
                    <a:pt x="763" y="750"/>
                  </a:cubicBezTo>
                  <a:cubicBezTo>
                    <a:pt x="723" y="829"/>
                    <a:pt x="671" y="908"/>
                    <a:pt x="644" y="1000"/>
                  </a:cubicBezTo>
                  <a:cubicBezTo>
                    <a:pt x="605" y="1144"/>
                    <a:pt x="579" y="1302"/>
                    <a:pt x="552" y="1447"/>
                  </a:cubicBezTo>
                  <a:cubicBezTo>
                    <a:pt x="487" y="1815"/>
                    <a:pt x="421" y="2183"/>
                    <a:pt x="355" y="2551"/>
                  </a:cubicBezTo>
                  <a:cubicBezTo>
                    <a:pt x="329" y="2748"/>
                    <a:pt x="289" y="2946"/>
                    <a:pt x="250" y="3143"/>
                  </a:cubicBezTo>
                  <a:cubicBezTo>
                    <a:pt x="224" y="3380"/>
                    <a:pt x="184" y="3616"/>
                    <a:pt x="145" y="3866"/>
                  </a:cubicBezTo>
                  <a:cubicBezTo>
                    <a:pt x="105" y="4155"/>
                    <a:pt x="53" y="4458"/>
                    <a:pt x="26" y="4760"/>
                  </a:cubicBezTo>
                  <a:cubicBezTo>
                    <a:pt x="26" y="4786"/>
                    <a:pt x="0" y="4813"/>
                    <a:pt x="53" y="4813"/>
                  </a:cubicBezTo>
                  <a:cubicBezTo>
                    <a:pt x="224" y="4616"/>
                    <a:pt x="395" y="4405"/>
                    <a:pt x="566" y="4208"/>
                  </a:cubicBezTo>
                  <a:cubicBezTo>
                    <a:pt x="855" y="3840"/>
                    <a:pt x="1210" y="3524"/>
                    <a:pt x="1578" y="3222"/>
                  </a:cubicBezTo>
                  <a:cubicBezTo>
                    <a:pt x="1762" y="3077"/>
                    <a:pt x="1933" y="2946"/>
                    <a:pt x="2104" y="2814"/>
                  </a:cubicBezTo>
                  <a:lnTo>
                    <a:pt x="2104" y="2801"/>
                  </a:lnTo>
                  <a:cubicBezTo>
                    <a:pt x="1972" y="2683"/>
                    <a:pt x="1841" y="2564"/>
                    <a:pt x="1736" y="2420"/>
                  </a:cubicBezTo>
                  <a:cubicBezTo>
                    <a:pt x="1578" y="2222"/>
                    <a:pt x="1460" y="2012"/>
                    <a:pt x="1368" y="1775"/>
                  </a:cubicBezTo>
                  <a:cubicBezTo>
                    <a:pt x="1302" y="1591"/>
                    <a:pt x="1262" y="1394"/>
                    <a:pt x="1236" y="1197"/>
                  </a:cubicBezTo>
                  <a:cubicBezTo>
                    <a:pt x="1210" y="1013"/>
                    <a:pt x="1184" y="842"/>
                    <a:pt x="1236" y="671"/>
                  </a:cubicBezTo>
                  <a:cubicBezTo>
                    <a:pt x="1249" y="645"/>
                    <a:pt x="1236" y="618"/>
                    <a:pt x="1236" y="605"/>
                  </a:cubicBezTo>
                  <a:cubicBezTo>
                    <a:pt x="1236" y="461"/>
                    <a:pt x="1276" y="329"/>
                    <a:pt x="1315" y="198"/>
                  </a:cubicBezTo>
                  <a:cubicBezTo>
                    <a:pt x="1328" y="132"/>
                    <a:pt x="1354" y="66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2" name="Google Shape;2165;p44">
              <a:extLst>
                <a:ext uri="{FF2B5EF4-FFF2-40B4-BE49-F238E27FC236}">
                  <a16:creationId xmlns:a16="http://schemas.microsoft.com/office/drawing/2014/main" id="{A44B2D47-4A7D-8FBF-0072-DA84BE1E9508}"/>
                </a:ext>
              </a:extLst>
            </p:cNvPr>
            <p:cNvSpPr/>
            <p:nvPr/>
          </p:nvSpPr>
          <p:spPr>
            <a:xfrm>
              <a:off x="4788813" y="1636650"/>
              <a:ext cx="112450" cy="38825"/>
            </a:xfrm>
            <a:custGeom>
              <a:avLst/>
              <a:gdLst/>
              <a:ahLst/>
              <a:cxnLst/>
              <a:rect l="l" t="t" r="r" b="b"/>
              <a:pathLst>
                <a:path w="4498" h="1553" extrusionOk="0">
                  <a:moveTo>
                    <a:pt x="3827" y="0"/>
                  </a:moveTo>
                  <a:cubicBezTo>
                    <a:pt x="3603" y="26"/>
                    <a:pt x="3393" y="53"/>
                    <a:pt x="3169" y="79"/>
                  </a:cubicBezTo>
                  <a:cubicBezTo>
                    <a:pt x="2788" y="118"/>
                    <a:pt x="2407" y="210"/>
                    <a:pt x="2039" y="329"/>
                  </a:cubicBezTo>
                  <a:cubicBezTo>
                    <a:pt x="1368" y="565"/>
                    <a:pt x="750" y="894"/>
                    <a:pt x="172" y="1315"/>
                  </a:cubicBezTo>
                  <a:cubicBezTo>
                    <a:pt x="119" y="1354"/>
                    <a:pt x="79" y="1394"/>
                    <a:pt x="40" y="1446"/>
                  </a:cubicBezTo>
                  <a:cubicBezTo>
                    <a:pt x="14" y="1473"/>
                    <a:pt x="1" y="1512"/>
                    <a:pt x="27" y="1538"/>
                  </a:cubicBezTo>
                  <a:cubicBezTo>
                    <a:pt x="47" y="1549"/>
                    <a:pt x="65" y="1553"/>
                    <a:pt x="81" y="1553"/>
                  </a:cubicBezTo>
                  <a:cubicBezTo>
                    <a:pt x="128" y="1553"/>
                    <a:pt x="162" y="1519"/>
                    <a:pt x="211" y="1499"/>
                  </a:cubicBezTo>
                  <a:cubicBezTo>
                    <a:pt x="435" y="1341"/>
                    <a:pt x="671" y="1183"/>
                    <a:pt x="908" y="1026"/>
                  </a:cubicBezTo>
                  <a:cubicBezTo>
                    <a:pt x="1408" y="723"/>
                    <a:pt x="1933" y="487"/>
                    <a:pt x="2499" y="342"/>
                  </a:cubicBezTo>
                  <a:cubicBezTo>
                    <a:pt x="3038" y="197"/>
                    <a:pt x="3590" y="145"/>
                    <a:pt x="4142" y="132"/>
                  </a:cubicBezTo>
                  <a:cubicBezTo>
                    <a:pt x="4235" y="118"/>
                    <a:pt x="4327" y="118"/>
                    <a:pt x="4419" y="118"/>
                  </a:cubicBezTo>
                  <a:cubicBezTo>
                    <a:pt x="4445" y="118"/>
                    <a:pt x="4471" y="105"/>
                    <a:pt x="4497" y="105"/>
                  </a:cubicBezTo>
                  <a:cubicBezTo>
                    <a:pt x="4497" y="92"/>
                    <a:pt x="4497" y="66"/>
                    <a:pt x="4497" y="53"/>
                  </a:cubicBezTo>
                  <a:cubicBezTo>
                    <a:pt x="4471" y="53"/>
                    <a:pt x="4432" y="39"/>
                    <a:pt x="4405" y="39"/>
                  </a:cubicBezTo>
                  <a:cubicBezTo>
                    <a:pt x="4300" y="26"/>
                    <a:pt x="4182" y="13"/>
                    <a:pt x="4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3" name="Google Shape;2166;p44">
              <a:extLst>
                <a:ext uri="{FF2B5EF4-FFF2-40B4-BE49-F238E27FC236}">
                  <a16:creationId xmlns:a16="http://schemas.microsoft.com/office/drawing/2014/main" id="{8188DCA5-11AC-D688-9DB6-5EB519DC022E}"/>
                </a:ext>
              </a:extLst>
            </p:cNvPr>
            <p:cNvSpPr/>
            <p:nvPr/>
          </p:nvSpPr>
          <p:spPr>
            <a:xfrm>
              <a:off x="4775663" y="1550850"/>
              <a:ext cx="20750" cy="70125"/>
            </a:xfrm>
            <a:custGeom>
              <a:avLst/>
              <a:gdLst/>
              <a:ahLst/>
              <a:cxnLst/>
              <a:rect l="l" t="t" r="r" b="b"/>
              <a:pathLst>
                <a:path w="830" h="2805" extrusionOk="0">
                  <a:moveTo>
                    <a:pt x="14" y="0"/>
                  </a:moveTo>
                  <a:cubicBezTo>
                    <a:pt x="14" y="13"/>
                    <a:pt x="1" y="26"/>
                    <a:pt x="1" y="26"/>
                  </a:cubicBezTo>
                  <a:cubicBezTo>
                    <a:pt x="14" y="66"/>
                    <a:pt x="27" y="105"/>
                    <a:pt x="40" y="145"/>
                  </a:cubicBezTo>
                  <a:cubicBezTo>
                    <a:pt x="211" y="500"/>
                    <a:pt x="303" y="855"/>
                    <a:pt x="395" y="1236"/>
                  </a:cubicBezTo>
                  <a:cubicBezTo>
                    <a:pt x="487" y="1670"/>
                    <a:pt x="553" y="2117"/>
                    <a:pt x="605" y="2564"/>
                  </a:cubicBezTo>
                  <a:cubicBezTo>
                    <a:pt x="619" y="2630"/>
                    <a:pt x="632" y="2696"/>
                    <a:pt x="658" y="2748"/>
                  </a:cubicBezTo>
                  <a:cubicBezTo>
                    <a:pt x="669" y="2781"/>
                    <a:pt x="689" y="2804"/>
                    <a:pt x="717" y="2804"/>
                  </a:cubicBezTo>
                  <a:cubicBezTo>
                    <a:pt x="723" y="2804"/>
                    <a:pt x="730" y="2803"/>
                    <a:pt x="737" y="2801"/>
                  </a:cubicBezTo>
                  <a:cubicBezTo>
                    <a:pt x="816" y="2656"/>
                    <a:pt x="829" y="2617"/>
                    <a:pt x="816" y="2485"/>
                  </a:cubicBezTo>
                  <a:cubicBezTo>
                    <a:pt x="790" y="2275"/>
                    <a:pt x="763" y="2051"/>
                    <a:pt x="724" y="1841"/>
                  </a:cubicBezTo>
                  <a:cubicBezTo>
                    <a:pt x="658" y="1460"/>
                    <a:pt x="566" y="1078"/>
                    <a:pt x="435" y="697"/>
                  </a:cubicBezTo>
                  <a:cubicBezTo>
                    <a:pt x="369" y="500"/>
                    <a:pt x="277" y="316"/>
                    <a:pt x="158" y="145"/>
                  </a:cubicBezTo>
                  <a:cubicBezTo>
                    <a:pt x="132" y="79"/>
                    <a:pt x="93" y="26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4" name="Google Shape;2167;p44">
              <a:extLst>
                <a:ext uri="{FF2B5EF4-FFF2-40B4-BE49-F238E27FC236}">
                  <a16:creationId xmlns:a16="http://schemas.microsoft.com/office/drawing/2014/main" id="{450741A4-CE8A-6300-C3E8-EC3D60C8FE6D}"/>
                </a:ext>
              </a:extLst>
            </p:cNvPr>
            <p:cNvSpPr/>
            <p:nvPr/>
          </p:nvSpPr>
          <p:spPr>
            <a:xfrm>
              <a:off x="4777313" y="1690650"/>
              <a:ext cx="26650" cy="17350"/>
            </a:xfrm>
            <a:custGeom>
              <a:avLst/>
              <a:gdLst/>
              <a:ahLst/>
              <a:cxnLst/>
              <a:rect l="l" t="t" r="r" b="b"/>
              <a:pathLst>
                <a:path w="1066" h="694" extrusionOk="0">
                  <a:moveTo>
                    <a:pt x="1029" y="1"/>
                  </a:moveTo>
                  <a:cubicBezTo>
                    <a:pt x="993" y="1"/>
                    <a:pt x="961" y="26"/>
                    <a:pt x="921" y="36"/>
                  </a:cubicBezTo>
                  <a:cubicBezTo>
                    <a:pt x="632" y="194"/>
                    <a:pt x="342" y="351"/>
                    <a:pt x="53" y="509"/>
                  </a:cubicBezTo>
                  <a:cubicBezTo>
                    <a:pt x="0" y="562"/>
                    <a:pt x="14" y="628"/>
                    <a:pt x="14" y="693"/>
                  </a:cubicBezTo>
                  <a:cubicBezTo>
                    <a:pt x="355" y="470"/>
                    <a:pt x="710" y="259"/>
                    <a:pt x="1052" y="49"/>
                  </a:cubicBezTo>
                  <a:cubicBezTo>
                    <a:pt x="1065" y="49"/>
                    <a:pt x="1065" y="23"/>
                    <a:pt x="1065" y="10"/>
                  </a:cubicBezTo>
                  <a:cubicBezTo>
                    <a:pt x="1053" y="3"/>
                    <a:pt x="1041" y="1"/>
                    <a:pt x="1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5" name="Google Shape;2168;p44">
              <a:extLst>
                <a:ext uri="{FF2B5EF4-FFF2-40B4-BE49-F238E27FC236}">
                  <a16:creationId xmlns:a16="http://schemas.microsoft.com/office/drawing/2014/main" id="{D4D44AA3-3832-AE71-1C13-2E234F45DF9C}"/>
                </a:ext>
              </a:extLst>
            </p:cNvPr>
            <p:cNvSpPr/>
            <p:nvPr/>
          </p:nvSpPr>
          <p:spPr>
            <a:xfrm>
              <a:off x="4356888" y="1608375"/>
              <a:ext cx="4950" cy="12175"/>
            </a:xfrm>
            <a:custGeom>
              <a:avLst/>
              <a:gdLst/>
              <a:ahLst/>
              <a:cxnLst/>
              <a:rect l="l" t="t" r="r" b="b"/>
              <a:pathLst>
                <a:path w="198" h="48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71"/>
                    <a:pt x="40" y="342"/>
                    <a:pt x="145" y="487"/>
                  </a:cubicBezTo>
                  <a:cubicBezTo>
                    <a:pt x="171" y="474"/>
                    <a:pt x="184" y="447"/>
                    <a:pt x="197" y="434"/>
                  </a:cubicBezTo>
                  <a:cubicBezTo>
                    <a:pt x="132" y="289"/>
                    <a:pt x="92" y="132"/>
                    <a:pt x="0" y="0"/>
                  </a:cubicBezTo>
                  <a:close/>
                </a:path>
              </a:pathLst>
            </a:custGeom>
            <a:solidFill>
              <a:srgbClr val="028F8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6" name="Google Shape;2169;p44">
              <a:extLst>
                <a:ext uri="{FF2B5EF4-FFF2-40B4-BE49-F238E27FC236}">
                  <a16:creationId xmlns:a16="http://schemas.microsoft.com/office/drawing/2014/main" id="{2347DA32-B297-D127-90AD-083F92842181}"/>
                </a:ext>
              </a:extLst>
            </p:cNvPr>
            <p:cNvSpPr/>
            <p:nvPr/>
          </p:nvSpPr>
          <p:spPr>
            <a:xfrm>
              <a:off x="4723738" y="15373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66"/>
                    <a:pt x="53" y="132"/>
                    <a:pt x="118" y="171"/>
                  </a:cubicBezTo>
                  <a:cubicBezTo>
                    <a:pt x="132" y="158"/>
                    <a:pt x="158" y="145"/>
                    <a:pt x="171" y="118"/>
                  </a:cubicBezTo>
                  <a:cubicBezTo>
                    <a:pt x="118" y="53"/>
                    <a:pt x="66" y="13"/>
                    <a:pt x="0" y="0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7" name="Google Shape;2170;p44">
              <a:extLst>
                <a:ext uri="{FF2B5EF4-FFF2-40B4-BE49-F238E27FC236}">
                  <a16:creationId xmlns:a16="http://schemas.microsoft.com/office/drawing/2014/main" id="{77F767EC-277B-957A-1327-AEFF9C29AC5A}"/>
                </a:ext>
              </a:extLst>
            </p:cNvPr>
            <p:cNvSpPr/>
            <p:nvPr/>
          </p:nvSpPr>
          <p:spPr>
            <a:xfrm>
              <a:off x="4454188" y="1278925"/>
              <a:ext cx="177850" cy="175950"/>
            </a:xfrm>
            <a:custGeom>
              <a:avLst/>
              <a:gdLst/>
              <a:ahLst/>
              <a:cxnLst/>
              <a:rect l="l" t="t" r="r" b="b"/>
              <a:pathLst>
                <a:path w="7114" h="7038" extrusionOk="0">
                  <a:moveTo>
                    <a:pt x="1709" y="2067"/>
                  </a:moveTo>
                  <a:lnTo>
                    <a:pt x="1709" y="2067"/>
                  </a:lnTo>
                  <a:cubicBezTo>
                    <a:pt x="1723" y="2094"/>
                    <a:pt x="1736" y="2133"/>
                    <a:pt x="1749" y="2160"/>
                  </a:cubicBezTo>
                  <a:cubicBezTo>
                    <a:pt x="1828" y="2212"/>
                    <a:pt x="1880" y="2265"/>
                    <a:pt x="1920" y="2344"/>
                  </a:cubicBezTo>
                  <a:cubicBezTo>
                    <a:pt x="1999" y="2528"/>
                    <a:pt x="1907" y="2764"/>
                    <a:pt x="1736" y="2856"/>
                  </a:cubicBezTo>
                  <a:cubicBezTo>
                    <a:pt x="1709" y="2883"/>
                    <a:pt x="1657" y="2896"/>
                    <a:pt x="1617" y="2909"/>
                  </a:cubicBezTo>
                  <a:cubicBezTo>
                    <a:pt x="1499" y="2909"/>
                    <a:pt x="1420" y="2830"/>
                    <a:pt x="1368" y="2738"/>
                  </a:cubicBezTo>
                  <a:cubicBezTo>
                    <a:pt x="1315" y="2646"/>
                    <a:pt x="1302" y="2554"/>
                    <a:pt x="1328" y="2449"/>
                  </a:cubicBezTo>
                  <a:cubicBezTo>
                    <a:pt x="1394" y="2225"/>
                    <a:pt x="1486" y="2173"/>
                    <a:pt x="1749" y="2160"/>
                  </a:cubicBezTo>
                  <a:cubicBezTo>
                    <a:pt x="1736" y="2133"/>
                    <a:pt x="1723" y="2107"/>
                    <a:pt x="1709" y="2067"/>
                  </a:cubicBezTo>
                  <a:close/>
                  <a:moveTo>
                    <a:pt x="2935" y="2558"/>
                  </a:moveTo>
                  <a:cubicBezTo>
                    <a:pt x="3061" y="2558"/>
                    <a:pt x="3188" y="2617"/>
                    <a:pt x="3287" y="2738"/>
                  </a:cubicBezTo>
                  <a:cubicBezTo>
                    <a:pt x="3419" y="2909"/>
                    <a:pt x="3485" y="3093"/>
                    <a:pt x="3485" y="3317"/>
                  </a:cubicBezTo>
                  <a:cubicBezTo>
                    <a:pt x="3471" y="3540"/>
                    <a:pt x="3419" y="3751"/>
                    <a:pt x="3235" y="3908"/>
                  </a:cubicBezTo>
                  <a:cubicBezTo>
                    <a:pt x="3147" y="3980"/>
                    <a:pt x="3063" y="4013"/>
                    <a:pt x="2976" y="4013"/>
                  </a:cubicBezTo>
                  <a:cubicBezTo>
                    <a:pt x="2920" y="4013"/>
                    <a:pt x="2863" y="4000"/>
                    <a:pt x="2801" y="3974"/>
                  </a:cubicBezTo>
                  <a:cubicBezTo>
                    <a:pt x="2696" y="3921"/>
                    <a:pt x="2617" y="3856"/>
                    <a:pt x="2564" y="3777"/>
                  </a:cubicBezTo>
                  <a:cubicBezTo>
                    <a:pt x="2419" y="3553"/>
                    <a:pt x="2354" y="3317"/>
                    <a:pt x="2433" y="3041"/>
                  </a:cubicBezTo>
                  <a:cubicBezTo>
                    <a:pt x="2472" y="2909"/>
                    <a:pt x="2525" y="2791"/>
                    <a:pt x="2630" y="2685"/>
                  </a:cubicBezTo>
                  <a:cubicBezTo>
                    <a:pt x="2721" y="2601"/>
                    <a:pt x="2828" y="2558"/>
                    <a:pt x="2935" y="2558"/>
                  </a:cubicBezTo>
                  <a:close/>
                  <a:moveTo>
                    <a:pt x="1413" y="3248"/>
                  </a:moveTo>
                  <a:cubicBezTo>
                    <a:pt x="1475" y="3248"/>
                    <a:pt x="1543" y="3258"/>
                    <a:pt x="1617" y="3277"/>
                  </a:cubicBezTo>
                  <a:cubicBezTo>
                    <a:pt x="1631" y="3290"/>
                    <a:pt x="1644" y="3290"/>
                    <a:pt x="1657" y="3290"/>
                  </a:cubicBezTo>
                  <a:cubicBezTo>
                    <a:pt x="2038" y="3514"/>
                    <a:pt x="2209" y="3869"/>
                    <a:pt x="2275" y="4276"/>
                  </a:cubicBezTo>
                  <a:cubicBezTo>
                    <a:pt x="2341" y="4342"/>
                    <a:pt x="2301" y="4421"/>
                    <a:pt x="2314" y="4500"/>
                  </a:cubicBezTo>
                  <a:cubicBezTo>
                    <a:pt x="2314" y="4513"/>
                    <a:pt x="2314" y="4526"/>
                    <a:pt x="2314" y="4539"/>
                  </a:cubicBezTo>
                  <a:cubicBezTo>
                    <a:pt x="2288" y="4684"/>
                    <a:pt x="2262" y="4842"/>
                    <a:pt x="2222" y="4987"/>
                  </a:cubicBezTo>
                  <a:cubicBezTo>
                    <a:pt x="2157" y="5223"/>
                    <a:pt x="1986" y="5355"/>
                    <a:pt x="1762" y="5434"/>
                  </a:cubicBezTo>
                  <a:cubicBezTo>
                    <a:pt x="1736" y="5447"/>
                    <a:pt x="1703" y="5453"/>
                    <a:pt x="1670" y="5453"/>
                  </a:cubicBezTo>
                  <a:cubicBezTo>
                    <a:pt x="1637" y="5453"/>
                    <a:pt x="1604" y="5447"/>
                    <a:pt x="1578" y="5434"/>
                  </a:cubicBezTo>
                  <a:cubicBezTo>
                    <a:pt x="1394" y="5381"/>
                    <a:pt x="1236" y="5289"/>
                    <a:pt x="1118" y="5131"/>
                  </a:cubicBezTo>
                  <a:cubicBezTo>
                    <a:pt x="868" y="4789"/>
                    <a:pt x="763" y="4408"/>
                    <a:pt x="802" y="4000"/>
                  </a:cubicBezTo>
                  <a:cubicBezTo>
                    <a:pt x="815" y="3829"/>
                    <a:pt x="855" y="3672"/>
                    <a:pt x="960" y="3527"/>
                  </a:cubicBezTo>
                  <a:cubicBezTo>
                    <a:pt x="1089" y="3339"/>
                    <a:pt x="1225" y="3248"/>
                    <a:pt x="1413" y="3248"/>
                  </a:cubicBezTo>
                  <a:close/>
                  <a:moveTo>
                    <a:pt x="4471" y="5328"/>
                  </a:moveTo>
                  <a:cubicBezTo>
                    <a:pt x="4497" y="5342"/>
                    <a:pt x="4510" y="5368"/>
                    <a:pt x="4536" y="5368"/>
                  </a:cubicBezTo>
                  <a:cubicBezTo>
                    <a:pt x="4642" y="5407"/>
                    <a:pt x="4681" y="5499"/>
                    <a:pt x="4734" y="5591"/>
                  </a:cubicBezTo>
                  <a:cubicBezTo>
                    <a:pt x="4799" y="5697"/>
                    <a:pt x="4773" y="5815"/>
                    <a:pt x="4681" y="5907"/>
                  </a:cubicBezTo>
                  <a:cubicBezTo>
                    <a:pt x="4627" y="5961"/>
                    <a:pt x="4566" y="5991"/>
                    <a:pt x="4495" y="5991"/>
                  </a:cubicBezTo>
                  <a:cubicBezTo>
                    <a:pt x="4463" y="5991"/>
                    <a:pt x="4428" y="5985"/>
                    <a:pt x="4392" y="5973"/>
                  </a:cubicBezTo>
                  <a:cubicBezTo>
                    <a:pt x="4168" y="5907"/>
                    <a:pt x="4089" y="5802"/>
                    <a:pt x="4076" y="5591"/>
                  </a:cubicBezTo>
                  <a:cubicBezTo>
                    <a:pt x="4076" y="5499"/>
                    <a:pt x="4103" y="5420"/>
                    <a:pt x="4195" y="5381"/>
                  </a:cubicBezTo>
                  <a:cubicBezTo>
                    <a:pt x="4208" y="5355"/>
                    <a:pt x="4234" y="5342"/>
                    <a:pt x="4260" y="5328"/>
                  </a:cubicBezTo>
                  <a:close/>
                  <a:moveTo>
                    <a:pt x="2794" y="5187"/>
                  </a:moveTo>
                  <a:cubicBezTo>
                    <a:pt x="2822" y="5187"/>
                    <a:pt x="2850" y="5190"/>
                    <a:pt x="2880" y="5197"/>
                  </a:cubicBezTo>
                  <a:cubicBezTo>
                    <a:pt x="3011" y="5223"/>
                    <a:pt x="3130" y="5289"/>
                    <a:pt x="3222" y="5394"/>
                  </a:cubicBezTo>
                  <a:cubicBezTo>
                    <a:pt x="3340" y="5512"/>
                    <a:pt x="3471" y="5618"/>
                    <a:pt x="3498" y="5789"/>
                  </a:cubicBezTo>
                  <a:cubicBezTo>
                    <a:pt x="3511" y="5841"/>
                    <a:pt x="3511" y="5894"/>
                    <a:pt x="3524" y="5907"/>
                  </a:cubicBezTo>
                  <a:cubicBezTo>
                    <a:pt x="3513" y="6136"/>
                    <a:pt x="3330" y="6311"/>
                    <a:pt x="3140" y="6311"/>
                  </a:cubicBezTo>
                  <a:cubicBezTo>
                    <a:pt x="3101" y="6311"/>
                    <a:pt x="3062" y="6304"/>
                    <a:pt x="3024" y="6288"/>
                  </a:cubicBezTo>
                  <a:lnTo>
                    <a:pt x="3024" y="6301"/>
                  </a:lnTo>
                  <a:cubicBezTo>
                    <a:pt x="2735" y="6196"/>
                    <a:pt x="2525" y="6012"/>
                    <a:pt x="2433" y="5697"/>
                  </a:cubicBezTo>
                  <a:cubicBezTo>
                    <a:pt x="2350" y="5437"/>
                    <a:pt x="2543" y="5187"/>
                    <a:pt x="2794" y="5187"/>
                  </a:cubicBezTo>
                  <a:close/>
                  <a:moveTo>
                    <a:pt x="3597" y="1"/>
                  </a:moveTo>
                  <a:cubicBezTo>
                    <a:pt x="3486" y="1"/>
                    <a:pt x="3374" y="6"/>
                    <a:pt x="3261" y="16"/>
                  </a:cubicBezTo>
                  <a:cubicBezTo>
                    <a:pt x="3064" y="29"/>
                    <a:pt x="2853" y="56"/>
                    <a:pt x="2656" y="135"/>
                  </a:cubicBezTo>
                  <a:cubicBezTo>
                    <a:pt x="2617" y="148"/>
                    <a:pt x="2590" y="148"/>
                    <a:pt x="2551" y="161"/>
                  </a:cubicBezTo>
                  <a:cubicBezTo>
                    <a:pt x="2012" y="332"/>
                    <a:pt x="1539" y="595"/>
                    <a:pt x="1131" y="989"/>
                  </a:cubicBezTo>
                  <a:cubicBezTo>
                    <a:pt x="776" y="1344"/>
                    <a:pt x="500" y="1752"/>
                    <a:pt x="316" y="2225"/>
                  </a:cubicBezTo>
                  <a:cubicBezTo>
                    <a:pt x="79" y="2830"/>
                    <a:pt x="0" y="3461"/>
                    <a:pt x="118" y="4106"/>
                  </a:cubicBezTo>
                  <a:cubicBezTo>
                    <a:pt x="381" y="5394"/>
                    <a:pt x="1118" y="6301"/>
                    <a:pt x="2341" y="6801"/>
                  </a:cubicBezTo>
                  <a:cubicBezTo>
                    <a:pt x="2748" y="6972"/>
                    <a:pt x="3169" y="7025"/>
                    <a:pt x="3603" y="7038"/>
                  </a:cubicBezTo>
                  <a:cubicBezTo>
                    <a:pt x="3813" y="7038"/>
                    <a:pt x="4037" y="6998"/>
                    <a:pt x="4247" y="6972"/>
                  </a:cubicBezTo>
                  <a:cubicBezTo>
                    <a:pt x="5128" y="6801"/>
                    <a:pt x="5838" y="6354"/>
                    <a:pt x="6377" y="5657"/>
                  </a:cubicBezTo>
                  <a:cubicBezTo>
                    <a:pt x="6877" y="5013"/>
                    <a:pt x="7114" y="4276"/>
                    <a:pt x="7100" y="3461"/>
                  </a:cubicBezTo>
                  <a:cubicBezTo>
                    <a:pt x="7100" y="3251"/>
                    <a:pt x="7074" y="3041"/>
                    <a:pt x="7035" y="2817"/>
                  </a:cubicBezTo>
                  <a:cubicBezTo>
                    <a:pt x="7008" y="2672"/>
                    <a:pt x="6969" y="2515"/>
                    <a:pt x="6903" y="2370"/>
                  </a:cubicBezTo>
                  <a:cubicBezTo>
                    <a:pt x="6890" y="2344"/>
                    <a:pt x="6890" y="2317"/>
                    <a:pt x="6877" y="2291"/>
                  </a:cubicBezTo>
                  <a:cubicBezTo>
                    <a:pt x="6575" y="1489"/>
                    <a:pt x="6049" y="871"/>
                    <a:pt x="5299" y="450"/>
                  </a:cubicBezTo>
                  <a:cubicBezTo>
                    <a:pt x="4767" y="151"/>
                    <a:pt x="4197" y="1"/>
                    <a:pt x="3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8" name="Google Shape;2171;p44">
              <a:extLst>
                <a:ext uri="{FF2B5EF4-FFF2-40B4-BE49-F238E27FC236}">
                  <a16:creationId xmlns:a16="http://schemas.microsoft.com/office/drawing/2014/main" id="{2057E7B8-B707-EBF5-42AE-F8FC736E2E9F}"/>
                </a:ext>
              </a:extLst>
            </p:cNvPr>
            <p:cNvSpPr/>
            <p:nvPr/>
          </p:nvSpPr>
          <p:spPr>
            <a:xfrm>
              <a:off x="4772063" y="1977175"/>
              <a:ext cx="96650" cy="100375"/>
            </a:xfrm>
            <a:custGeom>
              <a:avLst/>
              <a:gdLst/>
              <a:ahLst/>
              <a:cxnLst/>
              <a:rect l="l" t="t" r="r" b="b"/>
              <a:pathLst>
                <a:path w="3866" h="4015" extrusionOk="0">
                  <a:moveTo>
                    <a:pt x="2136" y="0"/>
                  </a:moveTo>
                  <a:cubicBezTo>
                    <a:pt x="2005" y="0"/>
                    <a:pt x="1872" y="13"/>
                    <a:pt x="1736" y="41"/>
                  </a:cubicBezTo>
                  <a:cubicBezTo>
                    <a:pt x="1289" y="119"/>
                    <a:pt x="907" y="330"/>
                    <a:pt x="618" y="672"/>
                  </a:cubicBezTo>
                  <a:cubicBezTo>
                    <a:pt x="158" y="1198"/>
                    <a:pt x="0" y="1803"/>
                    <a:pt x="158" y="2473"/>
                  </a:cubicBezTo>
                  <a:cubicBezTo>
                    <a:pt x="373" y="3384"/>
                    <a:pt x="1184" y="4015"/>
                    <a:pt x="2100" y="4015"/>
                  </a:cubicBezTo>
                  <a:cubicBezTo>
                    <a:pt x="2136" y="4015"/>
                    <a:pt x="2172" y="4014"/>
                    <a:pt x="2209" y="4012"/>
                  </a:cubicBezTo>
                  <a:cubicBezTo>
                    <a:pt x="2893" y="3972"/>
                    <a:pt x="3419" y="3657"/>
                    <a:pt x="3813" y="3091"/>
                  </a:cubicBezTo>
                  <a:cubicBezTo>
                    <a:pt x="3826" y="3065"/>
                    <a:pt x="3839" y="3025"/>
                    <a:pt x="3866" y="2986"/>
                  </a:cubicBezTo>
                  <a:cubicBezTo>
                    <a:pt x="3853" y="2973"/>
                    <a:pt x="3853" y="2973"/>
                    <a:pt x="3839" y="2960"/>
                  </a:cubicBezTo>
                  <a:lnTo>
                    <a:pt x="3839" y="2973"/>
                  </a:lnTo>
                  <a:cubicBezTo>
                    <a:pt x="3826" y="2960"/>
                    <a:pt x="3813" y="2960"/>
                    <a:pt x="3800" y="2946"/>
                  </a:cubicBezTo>
                  <a:cubicBezTo>
                    <a:pt x="3524" y="2907"/>
                    <a:pt x="3366" y="2723"/>
                    <a:pt x="3248" y="2486"/>
                  </a:cubicBezTo>
                  <a:cubicBezTo>
                    <a:pt x="3221" y="2434"/>
                    <a:pt x="3195" y="2368"/>
                    <a:pt x="3169" y="2315"/>
                  </a:cubicBezTo>
                  <a:cubicBezTo>
                    <a:pt x="3156" y="2263"/>
                    <a:pt x="3143" y="2223"/>
                    <a:pt x="3143" y="2171"/>
                  </a:cubicBezTo>
                  <a:cubicBezTo>
                    <a:pt x="3064" y="1710"/>
                    <a:pt x="3116" y="1290"/>
                    <a:pt x="3484" y="948"/>
                  </a:cubicBezTo>
                  <a:cubicBezTo>
                    <a:pt x="3563" y="908"/>
                    <a:pt x="3642" y="869"/>
                    <a:pt x="3734" y="830"/>
                  </a:cubicBezTo>
                  <a:cubicBezTo>
                    <a:pt x="3642" y="672"/>
                    <a:pt x="3524" y="553"/>
                    <a:pt x="3379" y="461"/>
                  </a:cubicBezTo>
                  <a:cubicBezTo>
                    <a:pt x="3366" y="448"/>
                    <a:pt x="3366" y="435"/>
                    <a:pt x="3353" y="422"/>
                  </a:cubicBezTo>
                  <a:cubicBezTo>
                    <a:pt x="2978" y="149"/>
                    <a:pt x="2573" y="0"/>
                    <a:pt x="2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9" name="Google Shape;2172;p44">
              <a:extLst>
                <a:ext uri="{FF2B5EF4-FFF2-40B4-BE49-F238E27FC236}">
                  <a16:creationId xmlns:a16="http://schemas.microsoft.com/office/drawing/2014/main" id="{091E5A99-7668-4A36-F372-7C74C2F499F1}"/>
                </a:ext>
              </a:extLst>
            </p:cNvPr>
            <p:cNvSpPr/>
            <p:nvPr/>
          </p:nvSpPr>
          <p:spPr>
            <a:xfrm>
              <a:off x="4523863" y="1972050"/>
              <a:ext cx="99625" cy="100525"/>
            </a:xfrm>
            <a:custGeom>
              <a:avLst/>
              <a:gdLst/>
              <a:ahLst/>
              <a:cxnLst/>
              <a:rect l="l" t="t" r="r" b="b"/>
              <a:pathLst>
                <a:path w="3985" h="4021" extrusionOk="0">
                  <a:moveTo>
                    <a:pt x="1774" y="0"/>
                  </a:moveTo>
                  <a:cubicBezTo>
                    <a:pt x="1672" y="0"/>
                    <a:pt x="1567" y="7"/>
                    <a:pt x="1460" y="22"/>
                  </a:cubicBezTo>
                  <a:cubicBezTo>
                    <a:pt x="1092" y="75"/>
                    <a:pt x="737" y="219"/>
                    <a:pt x="461" y="482"/>
                  </a:cubicBezTo>
                  <a:cubicBezTo>
                    <a:pt x="277" y="614"/>
                    <a:pt x="237" y="680"/>
                    <a:pt x="145" y="850"/>
                  </a:cubicBezTo>
                  <a:cubicBezTo>
                    <a:pt x="237" y="890"/>
                    <a:pt x="329" y="942"/>
                    <a:pt x="421" y="982"/>
                  </a:cubicBezTo>
                  <a:cubicBezTo>
                    <a:pt x="711" y="1298"/>
                    <a:pt x="803" y="1679"/>
                    <a:pt x="750" y="2100"/>
                  </a:cubicBezTo>
                  <a:cubicBezTo>
                    <a:pt x="737" y="2139"/>
                    <a:pt x="737" y="2178"/>
                    <a:pt x="737" y="2218"/>
                  </a:cubicBezTo>
                  <a:cubicBezTo>
                    <a:pt x="724" y="2271"/>
                    <a:pt x="698" y="2323"/>
                    <a:pt x="684" y="2376"/>
                  </a:cubicBezTo>
                  <a:cubicBezTo>
                    <a:pt x="553" y="2691"/>
                    <a:pt x="382" y="2941"/>
                    <a:pt x="1" y="2981"/>
                  </a:cubicBezTo>
                  <a:cubicBezTo>
                    <a:pt x="14" y="3020"/>
                    <a:pt x="27" y="3046"/>
                    <a:pt x="53" y="3086"/>
                  </a:cubicBezTo>
                  <a:cubicBezTo>
                    <a:pt x="418" y="3676"/>
                    <a:pt x="1098" y="4021"/>
                    <a:pt x="1778" y="4021"/>
                  </a:cubicBezTo>
                  <a:cubicBezTo>
                    <a:pt x="1932" y="4021"/>
                    <a:pt x="2086" y="4003"/>
                    <a:pt x="2236" y="3967"/>
                  </a:cubicBezTo>
                  <a:cubicBezTo>
                    <a:pt x="3248" y="3717"/>
                    <a:pt x="3985" y="2691"/>
                    <a:pt x="3709" y="1547"/>
                  </a:cubicBezTo>
                  <a:cubicBezTo>
                    <a:pt x="3630" y="1205"/>
                    <a:pt x="3485" y="903"/>
                    <a:pt x="3235" y="666"/>
                  </a:cubicBezTo>
                  <a:cubicBezTo>
                    <a:pt x="3222" y="653"/>
                    <a:pt x="3222" y="627"/>
                    <a:pt x="3196" y="614"/>
                  </a:cubicBezTo>
                  <a:cubicBezTo>
                    <a:pt x="2798" y="205"/>
                    <a:pt x="2316" y="0"/>
                    <a:pt x="1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0" name="Google Shape;2173;p44">
              <a:extLst>
                <a:ext uri="{FF2B5EF4-FFF2-40B4-BE49-F238E27FC236}">
                  <a16:creationId xmlns:a16="http://schemas.microsoft.com/office/drawing/2014/main" id="{480DFDFD-5BDE-0F5F-1571-72BD930ADE98}"/>
                </a:ext>
              </a:extLst>
            </p:cNvPr>
            <p:cNvSpPr/>
            <p:nvPr/>
          </p:nvSpPr>
          <p:spPr>
            <a:xfrm>
              <a:off x="4867388" y="1399100"/>
              <a:ext cx="113100" cy="112075"/>
            </a:xfrm>
            <a:custGeom>
              <a:avLst/>
              <a:gdLst/>
              <a:ahLst/>
              <a:cxnLst/>
              <a:rect l="l" t="t" r="r" b="b"/>
              <a:pathLst>
                <a:path w="4524" h="4483" extrusionOk="0">
                  <a:moveTo>
                    <a:pt x="1986" y="664"/>
                  </a:moveTo>
                  <a:cubicBezTo>
                    <a:pt x="2016" y="664"/>
                    <a:pt x="2047" y="669"/>
                    <a:pt x="2078" y="679"/>
                  </a:cubicBezTo>
                  <a:cubicBezTo>
                    <a:pt x="2222" y="732"/>
                    <a:pt x="2275" y="863"/>
                    <a:pt x="2209" y="1008"/>
                  </a:cubicBezTo>
                  <a:cubicBezTo>
                    <a:pt x="2196" y="1034"/>
                    <a:pt x="2183" y="1060"/>
                    <a:pt x="2170" y="1074"/>
                  </a:cubicBezTo>
                  <a:cubicBezTo>
                    <a:pt x="2089" y="1166"/>
                    <a:pt x="1998" y="1208"/>
                    <a:pt x="1888" y="1208"/>
                  </a:cubicBezTo>
                  <a:cubicBezTo>
                    <a:pt x="1873" y="1208"/>
                    <a:pt x="1857" y="1207"/>
                    <a:pt x="1841" y="1205"/>
                  </a:cubicBezTo>
                  <a:cubicBezTo>
                    <a:pt x="1723" y="1179"/>
                    <a:pt x="1683" y="1087"/>
                    <a:pt x="1644" y="982"/>
                  </a:cubicBezTo>
                  <a:cubicBezTo>
                    <a:pt x="1683" y="903"/>
                    <a:pt x="1710" y="837"/>
                    <a:pt x="1749" y="784"/>
                  </a:cubicBezTo>
                  <a:cubicBezTo>
                    <a:pt x="1808" y="706"/>
                    <a:pt x="1896" y="664"/>
                    <a:pt x="1986" y="664"/>
                  </a:cubicBezTo>
                  <a:close/>
                  <a:moveTo>
                    <a:pt x="1286" y="1327"/>
                  </a:moveTo>
                  <a:cubicBezTo>
                    <a:pt x="1341" y="1327"/>
                    <a:pt x="1395" y="1334"/>
                    <a:pt x="1447" y="1350"/>
                  </a:cubicBezTo>
                  <a:cubicBezTo>
                    <a:pt x="1617" y="1402"/>
                    <a:pt x="1683" y="1560"/>
                    <a:pt x="1723" y="1718"/>
                  </a:cubicBezTo>
                  <a:cubicBezTo>
                    <a:pt x="1736" y="1757"/>
                    <a:pt x="1723" y="1797"/>
                    <a:pt x="1723" y="1823"/>
                  </a:cubicBezTo>
                  <a:cubicBezTo>
                    <a:pt x="1736" y="2060"/>
                    <a:pt x="1631" y="2257"/>
                    <a:pt x="1499" y="2441"/>
                  </a:cubicBezTo>
                  <a:cubicBezTo>
                    <a:pt x="1433" y="2520"/>
                    <a:pt x="1354" y="2599"/>
                    <a:pt x="1276" y="2665"/>
                  </a:cubicBezTo>
                  <a:cubicBezTo>
                    <a:pt x="1153" y="2767"/>
                    <a:pt x="1015" y="2805"/>
                    <a:pt x="873" y="2805"/>
                  </a:cubicBezTo>
                  <a:cubicBezTo>
                    <a:pt x="832" y="2805"/>
                    <a:pt x="791" y="2802"/>
                    <a:pt x="750" y="2796"/>
                  </a:cubicBezTo>
                  <a:cubicBezTo>
                    <a:pt x="579" y="2770"/>
                    <a:pt x="447" y="2586"/>
                    <a:pt x="434" y="2375"/>
                  </a:cubicBezTo>
                  <a:cubicBezTo>
                    <a:pt x="408" y="2112"/>
                    <a:pt x="513" y="1889"/>
                    <a:pt x="671" y="1692"/>
                  </a:cubicBezTo>
                  <a:cubicBezTo>
                    <a:pt x="763" y="1560"/>
                    <a:pt x="881" y="1442"/>
                    <a:pt x="1039" y="1376"/>
                  </a:cubicBezTo>
                  <a:cubicBezTo>
                    <a:pt x="1119" y="1344"/>
                    <a:pt x="1203" y="1327"/>
                    <a:pt x="1286" y="1327"/>
                  </a:cubicBezTo>
                  <a:close/>
                  <a:moveTo>
                    <a:pt x="1373" y="2978"/>
                  </a:moveTo>
                  <a:cubicBezTo>
                    <a:pt x="1384" y="2978"/>
                    <a:pt x="1396" y="2979"/>
                    <a:pt x="1407" y="2980"/>
                  </a:cubicBezTo>
                  <a:cubicBezTo>
                    <a:pt x="1512" y="2993"/>
                    <a:pt x="1578" y="3046"/>
                    <a:pt x="1617" y="3151"/>
                  </a:cubicBezTo>
                  <a:cubicBezTo>
                    <a:pt x="1670" y="3296"/>
                    <a:pt x="1631" y="3414"/>
                    <a:pt x="1552" y="3532"/>
                  </a:cubicBezTo>
                  <a:cubicBezTo>
                    <a:pt x="1492" y="3584"/>
                    <a:pt x="1432" y="3624"/>
                    <a:pt x="1365" y="3624"/>
                  </a:cubicBezTo>
                  <a:cubicBezTo>
                    <a:pt x="1329" y="3624"/>
                    <a:pt x="1291" y="3613"/>
                    <a:pt x="1249" y="3585"/>
                  </a:cubicBezTo>
                  <a:lnTo>
                    <a:pt x="1236" y="3598"/>
                  </a:lnTo>
                  <a:cubicBezTo>
                    <a:pt x="1131" y="3532"/>
                    <a:pt x="1118" y="3427"/>
                    <a:pt x="1118" y="3322"/>
                  </a:cubicBezTo>
                  <a:cubicBezTo>
                    <a:pt x="1118" y="3283"/>
                    <a:pt x="1118" y="3256"/>
                    <a:pt x="1118" y="3230"/>
                  </a:cubicBezTo>
                  <a:cubicBezTo>
                    <a:pt x="1131" y="3191"/>
                    <a:pt x="1144" y="3138"/>
                    <a:pt x="1170" y="3099"/>
                  </a:cubicBezTo>
                  <a:cubicBezTo>
                    <a:pt x="1216" y="3018"/>
                    <a:pt x="1293" y="2978"/>
                    <a:pt x="1373" y="2978"/>
                  </a:cubicBezTo>
                  <a:close/>
                  <a:moveTo>
                    <a:pt x="2321" y="0"/>
                  </a:moveTo>
                  <a:cubicBezTo>
                    <a:pt x="2169" y="0"/>
                    <a:pt x="2013" y="16"/>
                    <a:pt x="1854" y="48"/>
                  </a:cubicBezTo>
                  <a:cubicBezTo>
                    <a:pt x="934" y="245"/>
                    <a:pt x="342" y="824"/>
                    <a:pt x="105" y="1731"/>
                  </a:cubicBezTo>
                  <a:cubicBezTo>
                    <a:pt x="26" y="2047"/>
                    <a:pt x="0" y="2362"/>
                    <a:pt x="92" y="2678"/>
                  </a:cubicBezTo>
                  <a:cubicBezTo>
                    <a:pt x="79" y="2783"/>
                    <a:pt x="132" y="2888"/>
                    <a:pt x="171" y="2980"/>
                  </a:cubicBezTo>
                  <a:cubicBezTo>
                    <a:pt x="476" y="3917"/>
                    <a:pt x="1363" y="4483"/>
                    <a:pt x="2284" y="4483"/>
                  </a:cubicBezTo>
                  <a:cubicBezTo>
                    <a:pt x="2514" y="4483"/>
                    <a:pt x="2746" y="4448"/>
                    <a:pt x="2972" y="4374"/>
                  </a:cubicBezTo>
                  <a:cubicBezTo>
                    <a:pt x="3879" y="4072"/>
                    <a:pt x="4523" y="3217"/>
                    <a:pt x="4523" y="2218"/>
                  </a:cubicBezTo>
                  <a:cubicBezTo>
                    <a:pt x="4523" y="1902"/>
                    <a:pt x="4458" y="1600"/>
                    <a:pt x="4326" y="1323"/>
                  </a:cubicBezTo>
                  <a:cubicBezTo>
                    <a:pt x="4195" y="1047"/>
                    <a:pt x="4037" y="784"/>
                    <a:pt x="3787" y="600"/>
                  </a:cubicBezTo>
                  <a:cubicBezTo>
                    <a:pt x="3356" y="200"/>
                    <a:pt x="2862" y="0"/>
                    <a:pt x="2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1" name="Google Shape;2174;p44">
              <a:extLst>
                <a:ext uri="{FF2B5EF4-FFF2-40B4-BE49-F238E27FC236}">
                  <a16:creationId xmlns:a16="http://schemas.microsoft.com/office/drawing/2014/main" id="{90A06BCD-AC34-EF95-A9A5-0BE93603ECD5}"/>
                </a:ext>
              </a:extLst>
            </p:cNvPr>
            <p:cNvSpPr/>
            <p:nvPr/>
          </p:nvSpPr>
          <p:spPr>
            <a:xfrm>
              <a:off x="4473238" y="1360100"/>
              <a:ext cx="38825" cy="55175"/>
            </a:xfrm>
            <a:custGeom>
              <a:avLst/>
              <a:gdLst/>
              <a:ahLst/>
              <a:cxnLst/>
              <a:rect l="l" t="t" r="r" b="b"/>
              <a:pathLst>
                <a:path w="1553" h="2207" extrusionOk="0">
                  <a:moveTo>
                    <a:pt x="651" y="1"/>
                  </a:moveTo>
                  <a:cubicBezTo>
                    <a:pt x="463" y="1"/>
                    <a:pt x="327" y="92"/>
                    <a:pt x="198" y="280"/>
                  </a:cubicBezTo>
                  <a:cubicBezTo>
                    <a:pt x="93" y="425"/>
                    <a:pt x="53" y="582"/>
                    <a:pt x="40" y="753"/>
                  </a:cubicBezTo>
                  <a:cubicBezTo>
                    <a:pt x="1" y="1161"/>
                    <a:pt x="106" y="1542"/>
                    <a:pt x="356" y="1884"/>
                  </a:cubicBezTo>
                  <a:cubicBezTo>
                    <a:pt x="474" y="2042"/>
                    <a:pt x="632" y="2134"/>
                    <a:pt x="816" y="2187"/>
                  </a:cubicBezTo>
                  <a:cubicBezTo>
                    <a:pt x="842" y="2200"/>
                    <a:pt x="875" y="2206"/>
                    <a:pt x="908" y="2206"/>
                  </a:cubicBezTo>
                  <a:cubicBezTo>
                    <a:pt x="941" y="2206"/>
                    <a:pt x="974" y="2200"/>
                    <a:pt x="1000" y="2187"/>
                  </a:cubicBezTo>
                  <a:cubicBezTo>
                    <a:pt x="1224" y="2108"/>
                    <a:pt x="1395" y="1963"/>
                    <a:pt x="1460" y="1740"/>
                  </a:cubicBezTo>
                  <a:cubicBezTo>
                    <a:pt x="1500" y="1595"/>
                    <a:pt x="1526" y="1437"/>
                    <a:pt x="1552" y="1292"/>
                  </a:cubicBezTo>
                  <a:cubicBezTo>
                    <a:pt x="1552" y="1279"/>
                    <a:pt x="1552" y="1266"/>
                    <a:pt x="1552" y="1253"/>
                  </a:cubicBezTo>
                  <a:cubicBezTo>
                    <a:pt x="1487" y="1187"/>
                    <a:pt x="1513" y="1108"/>
                    <a:pt x="1513" y="1029"/>
                  </a:cubicBezTo>
                  <a:cubicBezTo>
                    <a:pt x="1447" y="609"/>
                    <a:pt x="1276" y="267"/>
                    <a:pt x="908" y="43"/>
                  </a:cubicBezTo>
                  <a:cubicBezTo>
                    <a:pt x="882" y="43"/>
                    <a:pt x="869" y="43"/>
                    <a:pt x="855" y="30"/>
                  </a:cubicBezTo>
                  <a:cubicBezTo>
                    <a:pt x="781" y="11"/>
                    <a:pt x="713" y="1"/>
                    <a:pt x="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2" name="Google Shape;2175;p44">
              <a:extLst>
                <a:ext uri="{FF2B5EF4-FFF2-40B4-BE49-F238E27FC236}">
                  <a16:creationId xmlns:a16="http://schemas.microsoft.com/office/drawing/2014/main" id="{52EB6D92-262C-BB90-FBE8-DEEC2DE24020}"/>
                </a:ext>
              </a:extLst>
            </p:cNvPr>
            <p:cNvSpPr/>
            <p:nvPr/>
          </p:nvSpPr>
          <p:spPr>
            <a:xfrm>
              <a:off x="4513013" y="1342850"/>
              <a:ext cx="28300" cy="36350"/>
            </a:xfrm>
            <a:custGeom>
              <a:avLst/>
              <a:gdLst/>
              <a:ahLst/>
              <a:cxnLst/>
              <a:rect l="l" t="t" r="r" b="b"/>
              <a:pathLst>
                <a:path w="1132" h="1454" extrusionOk="0">
                  <a:moveTo>
                    <a:pt x="582" y="1"/>
                  </a:moveTo>
                  <a:cubicBezTo>
                    <a:pt x="475" y="1"/>
                    <a:pt x="368" y="44"/>
                    <a:pt x="277" y="128"/>
                  </a:cubicBezTo>
                  <a:cubicBezTo>
                    <a:pt x="172" y="234"/>
                    <a:pt x="119" y="352"/>
                    <a:pt x="80" y="484"/>
                  </a:cubicBezTo>
                  <a:cubicBezTo>
                    <a:pt x="1" y="746"/>
                    <a:pt x="66" y="996"/>
                    <a:pt x="211" y="1220"/>
                  </a:cubicBezTo>
                  <a:cubicBezTo>
                    <a:pt x="264" y="1299"/>
                    <a:pt x="343" y="1364"/>
                    <a:pt x="448" y="1404"/>
                  </a:cubicBezTo>
                  <a:cubicBezTo>
                    <a:pt x="513" y="1437"/>
                    <a:pt x="575" y="1454"/>
                    <a:pt x="634" y="1454"/>
                  </a:cubicBezTo>
                  <a:cubicBezTo>
                    <a:pt x="717" y="1454"/>
                    <a:pt x="797" y="1420"/>
                    <a:pt x="882" y="1351"/>
                  </a:cubicBezTo>
                  <a:cubicBezTo>
                    <a:pt x="1066" y="1194"/>
                    <a:pt x="1118" y="983"/>
                    <a:pt x="1132" y="760"/>
                  </a:cubicBezTo>
                  <a:cubicBezTo>
                    <a:pt x="1132" y="536"/>
                    <a:pt x="1066" y="352"/>
                    <a:pt x="934" y="181"/>
                  </a:cubicBezTo>
                  <a:cubicBezTo>
                    <a:pt x="835" y="60"/>
                    <a:pt x="708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3" name="Google Shape;2176;p44">
              <a:extLst>
                <a:ext uri="{FF2B5EF4-FFF2-40B4-BE49-F238E27FC236}">
                  <a16:creationId xmlns:a16="http://schemas.microsoft.com/office/drawing/2014/main" id="{07EC4388-E89F-6AB5-0808-84494D60BA5E}"/>
                </a:ext>
              </a:extLst>
            </p:cNvPr>
            <p:cNvSpPr/>
            <p:nvPr/>
          </p:nvSpPr>
          <p:spPr>
            <a:xfrm>
              <a:off x="4486713" y="1332900"/>
              <a:ext cx="17450" cy="18775"/>
            </a:xfrm>
            <a:custGeom>
              <a:avLst/>
              <a:gdLst/>
              <a:ahLst/>
              <a:cxnLst/>
              <a:rect l="l" t="t" r="r" b="b"/>
              <a:pathLst>
                <a:path w="698" h="751" extrusionOk="0">
                  <a:moveTo>
                    <a:pt x="448" y="1"/>
                  </a:moveTo>
                  <a:cubicBezTo>
                    <a:pt x="185" y="14"/>
                    <a:pt x="106" y="66"/>
                    <a:pt x="27" y="290"/>
                  </a:cubicBezTo>
                  <a:cubicBezTo>
                    <a:pt x="1" y="395"/>
                    <a:pt x="14" y="487"/>
                    <a:pt x="67" y="579"/>
                  </a:cubicBezTo>
                  <a:cubicBezTo>
                    <a:pt x="119" y="671"/>
                    <a:pt x="198" y="750"/>
                    <a:pt x="316" y="750"/>
                  </a:cubicBezTo>
                  <a:cubicBezTo>
                    <a:pt x="356" y="737"/>
                    <a:pt x="408" y="724"/>
                    <a:pt x="448" y="697"/>
                  </a:cubicBezTo>
                  <a:cubicBezTo>
                    <a:pt x="619" y="605"/>
                    <a:pt x="698" y="369"/>
                    <a:pt x="619" y="185"/>
                  </a:cubicBezTo>
                  <a:cubicBezTo>
                    <a:pt x="593" y="106"/>
                    <a:pt x="527" y="53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4" name="Google Shape;2177;p44">
              <a:extLst>
                <a:ext uri="{FF2B5EF4-FFF2-40B4-BE49-F238E27FC236}">
                  <a16:creationId xmlns:a16="http://schemas.microsoft.com/office/drawing/2014/main" id="{4B6BDCFC-23A7-387F-EB01-AFC9E33810D7}"/>
                </a:ext>
              </a:extLst>
            </p:cNvPr>
            <p:cNvSpPr/>
            <p:nvPr/>
          </p:nvSpPr>
          <p:spPr>
            <a:xfrm>
              <a:off x="4556088" y="1412125"/>
              <a:ext cx="18100" cy="16575"/>
            </a:xfrm>
            <a:custGeom>
              <a:avLst/>
              <a:gdLst/>
              <a:ahLst/>
              <a:cxnLst/>
              <a:rect l="l" t="t" r="r" b="b"/>
              <a:pathLst>
                <a:path w="724" h="663" extrusionOk="0">
                  <a:moveTo>
                    <a:pt x="184" y="0"/>
                  </a:moveTo>
                  <a:cubicBezTo>
                    <a:pt x="158" y="14"/>
                    <a:pt x="132" y="27"/>
                    <a:pt x="119" y="53"/>
                  </a:cubicBezTo>
                  <a:cubicBezTo>
                    <a:pt x="27" y="92"/>
                    <a:pt x="0" y="171"/>
                    <a:pt x="0" y="263"/>
                  </a:cubicBezTo>
                  <a:cubicBezTo>
                    <a:pt x="13" y="474"/>
                    <a:pt x="92" y="579"/>
                    <a:pt x="316" y="645"/>
                  </a:cubicBezTo>
                  <a:cubicBezTo>
                    <a:pt x="352" y="657"/>
                    <a:pt x="387" y="663"/>
                    <a:pt x="419" y="663"/>
                  </a:cubicBezTo>
                  <a:cubicBezTo>
                    <a:pt x="490" y="663"/>
                    <a:pt x="551" y="633"/>
                    <a:pt x="605" y="579"/>
                  </a:cubicBezTo>
                  <a:cubicBezTo>
                    <a:pt x="697" y="487"/>
                    <a:pt x="723" y="369"/>
                    <a:pt x="658" y="263"/>
                  </a:cubicBezTo>
                  <a:cubicBezTo>
                    <a:pt x="605" y="171"/>
                    <a:pt x="566" y="79"/>
                    <a:pt x="460" y="40"/>
                  </a:cubicBezTo>
                  <a:cubicBezTo>
                    <a:pt x="434" y="40"/>
                    <a:pt x="421" y="14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5" name="Google Shape;2178;p44">
              <a:extLst>
                <a:ext uri="{FF2B5EF4-FFF2-40B4-BE49-F238E27FC236}">
                  <a16:creationId xmlns:a16="http://schemas.microsoft.com/office/drawing/2014/main" id="{322EC9DC-3115-50EC-423E-AFF9666804CB}"/>
                </a:ext>
              </a:extLst>
            </p:cNvPr>
            <p:cNvSpPr/>
            <p:nvPr/>
          </p:nvSpPr>
          <p:spPr>
            <a:xfrm>
              <a:off x="4510388" y="1385825"/>
              <a:ext cx="2325" cy="5625"/>
            </a:xfrm>
            <a:custGeom>
              <a:avLst/>
              <a:gdLst/>
              <a:ahLst/>
              <a:cxnLst/>
              <a:rect l="l" t="t" r="r" b="b"/>
              <a:pathLst>
                <a:path w="93" h="225" extrusionOk="0">
                  <a:moveTo>
                    <a:pt x="27" y="0"/>
                  </a:moveTo>
                  <a:cubicBezTo>
                    <a:pt x="27" y="79"/>
                    <a:pt x="1" y="158"/>
                    <a:pt x="66" y="224"/>
                  </a:cubicBezTo>
                  <a:cubicBezTo>
                    <a:pt x="53" y="145"/>
                    <a:pt x="93" y="66"/>
                    <a:pt x="27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6" name="Google Shape;2179;p44">
              <a:extLst>
                <a:ext uri="{FF2B5EF4-FFF2-40B4-BE49-F238E27FC236}">
                  <a16:creationId xmlns:a16="http://schemas.microsoft.com/office/drawing/2014/main" id="{F83D9889-5059-7A38-5B98-EEFB7D1AB415}"/>
                </a:ext>
              </a:extLst>
            </p:cNvPr>
            <p:cNvSpPr/>
            <p:nvPr/>
          </p:nvSpPr>
          <p:spPr>
            <a:xfrm>
              <a:off x="4513213" y="1408600"/>
              <a:ext cx="29075" cy="28125"/>
            </a:xfrm>
            <a:custGeom>
              <a:avLst/>
              <a:gdLst/>
              <a:ahLst/>
              <a:cxnLst/>
              <a:rect l="l" t="t" r="r" b="b"/>
              <a:pathLst>
                <a:path w="1163" h="1125" extrusionOk="0">
                  <a:moveTo>
                    <a:pt x="433" y="0"/>
                  </a:moveTo>
                  <a:cubicBezTo>
                    <a:pt x="185" y="0"/>
                    <a:pt x="1" y="250"/>
                    <a:pt x="72" y="510"/>
                  </a:cubicBezTo>
                  <a:cubicBezTo>
                    <a:pt x="164" y="812"/>
                    <a:pt x="374" y="996"/>
                    <a:pt x="663" y="1101"/>
                  </a:cubicBezTo>
                  <a:cubicBezTo>
                    <a:pt x="701" y="1117"/>
                    <a:pt x="740" y="1124"/>
                    <a:pt x="779" y="1124"/>
                  </a:cubicBezTo>
                  <a:cubicBezTo>
                    <a:pt x="969" y="1124"/>
                    <a:pt x="1152" y="949"/>
                    <a:pt x="1163" y="720"/>
                  </a:cubicBezTo>
                  <a:cubicBezTo>
                    <a:pt x="1163" y="707"/>
                    <a:pt x="1150" y="654"/>
                    <a:pt x="1137" y="602"/>
                  </a:cubicBezTo>
                  <a:cubicBezTo>
                    <a:pt x="1110" y="431"/>
                    <a:pt x="979" y="325"/>
                    <a:pt x="874" y="207"/>
                  </a:cubicBezTo>
                  <a:cubicBezTo>
                    <a:pt x="769" y="102"/>
                    <a:pt x="650" y="36"/>
                    <a:pt x="519" y="10"/>
                  </a:cubicBezTo>
                  <a:cubicBezTo>
                    <a:pt x="489" y="3"/>
                    <a:pt x="461" y="0"/>
                    <a:pt x="4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7" name="Google Shape;2180;p44">
              <a:extLst>
                <a:ext uri="{FF2B5EF4-FFF2-40B4-BE49-F238E27FC236}">
                  <a16:creationId xmlns:a16="http://schemas.microsoft.com/office/drawing/2014/main" id="{6DCA64EA-408A-68DE-6573-90CFEE3854C6}"/>
                </a:ext>
              </a:extLst>
            </p:cNvPr>
            <p:cNvSpPr/>
            <p:nvPr/>
          </p:nvSpPr>
          <p:spPr>
            <a:xfrm>
              <a:off x="4877563" y="1432250"/>
              <a:ext cx="33225" cy="37125"/>
            </a:xfrm>
            <a:custGeom>
              <a:avLst/>
              <a:gdLst/>
              <a:ahLst/>
              <a:cxnLst/>
              <a:rect l="l" t="t" r="r" b="b"/>
              <a:pathLst>
                <a:path w="1329" h="1485" extrusionOk="0">
                  <a:moveTo>
                    <a:pt x="871" y="1"/>
                  </a:moveTo>
                  <a:cubicBezTo>
                    <a:pt x="791" y="1"/>
                    <a:pt x="712" y="18"/>
                    <a:pt x="632" y="50"/>
                  </a:cubicBezTo>
                  <a:cubicBezTo>
                    <a:pt x="474" y="116"/>
                    <a:pt x="356" y="234"/>
                    <a:pt x="264" y="366"/>
                  </a:cubicBezTo>
                  <a:cubicBezTo>
                    <a:pt x="106" y="563"/>
                    <a:pt x="1" y="786"/>
                    <a:pt x="27" y="1063"/>
                  </a:cubicBezTo>
                  <a:cubicBezTo>
                    <a:pt x="40" y="1260"/>
                    <a:pt x="172" y="1444"/>
                    <a:pt x="343" y="1470"/>
                  </a:cubicBezTo>
                  <a:cubicBezTo>
                    <a:pt x="388" y="1480"/>
                    <a:pt x="433" y="1485"/>
                    <a:pt x="478" y="1485"/>
                  </a:cubicBezTo>
                  <a:cubicBezTo>
                    <a:pt x="615" y="1485"/>
                    <a:pt x="749" y="1438"/>
                    <a:pt x="869" y="1339"/>
                  </a:cubicBezTo>
                  <a:cubicBezTo>
                    <a:pt x="947" y="1273"/>
                    <a:pt x="1026" y="1194"/>
                    <a:pt x="1092" y="1115"/>
                  </a:cubicBezTo>
                  <a:cubicBezTo>
                    <a:pt x="1224" y="931"/>
                    <a:pt x="1329" y="734"/>
                    <a:pt x="1316" y="497"/>
                  </a:cubicBezTo>
                  <a:cubicBezTo>
                    <a:pt x="1316" y="471"/>
                    <a:pt x="1329" y="431"/>
                    <a:pt x="1316" y="392"/>
                  </a:cubicBezTo>
                  <a:cubicBezTo>
                    <a:pt x="1276" y="234"/>
                    <a:pt x="1210" y="76"/>
                    <a:pt x="1026" y="24"/>
                  </a:cubicBezTo>
                  <a:cubicBezTo>
                    <a:pt x="975" y="8"/>
                    <a:pt x="923" y="1"/>
                    <a:pt x="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8" name="Google Shape;2181;p44">
              <a:extLst>
                <a:ext uri="{FF2B5EF4-FFF2-40B4-BE49-F238E27FC236}">
                  <a16:creationId xmlns:a16="http://schemas.microsoft.com/office/drawing/2014/main" id="{0D7343F4-77FA-965E-41D7-4CF579FB47CE}"/>
                </a:ext>
              </a:extLst>
            </p:cNvPr>
            <p:cNvSpPr/>
            <p:nvPr/>
          </p:nvSpPr>
          <p:spPr>
            <a:xfrm>
              <a:off x="4895313" y="1473525"/>
              <a:ext cx="13850" cy="16275"/>
            </a:xfrm>
            <a:custGeom>
              <a:avLst/>
              <a:gdLst/>
              <a:ahLst/>
              <a:cxnLst/>
              <a:rect l="l" t="t" r="r" b="b"/>
              <a:pathLst>
                <a:path w="554" h="651" extrusionOk="0">
                  <a:moveTo>
                    <a:pt x="256" y="1"/>
                  </a:moveTo>
                  <a:cubicBezTo>
                    <a:pt x="176" y="1"/>
                    <a:pt x="99" y="41"/>
                    <a:pt x="53" y="122"/>
                  </a:cubicBezTo>
                  <a:cubicBezTo>
                    <a:pt x="27" y="161"/>
                    <a:pt x="14" y="214"/>
                    <a:pt x="1" y="253"/>
                  </a:cubicBezTo>
                  <a:cubicBezTo>
                    <a:pt x="1" y="279"/>
                    <a:pt x="1" y="306"/>
                    <a:pt x="1" y="345"/>
                  </a:cubicBezTo>
                  <a:cubicBezTo>
                    <a:pt x="1" y="450"/>
                    <a:pt x="14" y="555"/>
                    <a:pt x="119" y="621"/>
                  </a:cubicBezTo>
                  <a:cubicBezTo>
                    <a:pt x="161" y="642"/>
                    <a:pt x="199" y="651"/>
                    <a:pt x="233" y="651"/>
                  </a:cubicBezTo>
                  <a:cubicBezTo>
                    <a:pt x="309" y="651"/>
                    <a:pt x="372" y="609"/>
                    <a:pt x="435" y="555"/>
                  </a:cubicBezTo>
                  <a:cubicBezTo>
                    <a:pt x="514" y="437"/>
                    <a:pt x="553" y="319"/>
                    <a:pt x="500" y="174"/>
                  </a:cubicBezTo>
                  <a:cubicBezTo>
                    <a:pt x="461" y="69"/>
                    <a:pt x="395" y="16"/>
                    <a:pt x="290" y="3"/>
                  </a:cubicBezTo>
                  <a:cubicBezTo>
                    <a:pt x="279" y="2"/>
                    <a:pt x="267" y="1"/>
                    <a:pt x="256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9" name="Google Shape;2182;p44">
              <a:extLst>
                <a:ext uri="{FF2B5EF4-FFF2-40B4-BE49-F238E27FC236}">
                  <a16:creationId xmlns:a16="http://schemas.microsoft.com/office/drawing/2014/main" id="{8CD16668-265A-204E-42C0-C7ECABA9FCAE}"/>
                </a:ext>
              </a:extLst>
            </p:cNvPr>
            <p:cNvSpPr/>
            <p:nvPr/>
          </p:nvSpPr>
          <p:spPr>
            <a:xfrm>
              <a:off x="4908463" y="1415700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43" y="0"/>
                  </a:moveTo>
                  <a:cubicBezTo>
                    <a:pt x="253" y="0"/>
                    <a:pt x="165" y="42"/>
                    <a:pt x="106" y="120"/>
                  </a:cubicBezTo>
                  <a:cubicBezTo>
                    <a:pt x="67" y="173"/>
                    <a:pt x="40" y="239"/>
                    <a:pt x="1" y="318"/>
                  </a:cubicBezTo>
                  <a:cubicBezTo>
                    <a:pt x="40" y="423"/>
                    <a:pt x="80" y="515"/>
                    <a:pt x="198" y="541"/>
                  </a:cubicBezTo>
                  <a:cubicBezTo>
                    <a:pt x="214" y="543"/>
                    <a:pt x="230" y="544"/>
                    <a:pt x="245" y="544"/>
                  </a:cubicBezTo>
                  <a:cubicBezTo>
                    <a:pt x="355" y="544"/>
                    <a:pt x="446" y="502"/>
                    <a:pt x="527" y="410"/>
                  </a:cubicBezTo>
                  <a:cubicBezTo>
                    <a:pt x="540" y="396"/>
                    <a:pt x="553" y="370"/>
                    <a:pt x="566" y="344"/>
                  </a:cubicBezTo>
                  <a:cubicBezTo>
                    <a:pt x="632" y="199"/>
                    <a:pt x="579" y="68"/>
                    <a:pt x="435" y="15"/>
                  </a:cubicBezTo>
                  <a:cubicBezTo>
                    <a:pt x="404" y="5"/>
                    <a:pt x="373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532" name="Google Shape;644;p23">
            <a:extLst>
              <a:ext uri="{FF2B5EF4-FFF2-40B4-BE49-F238E27FC236}">
                <a16:creationId xmlns:a16="http://schemas.microsoft.com/office/drawing/2014/main" id="{EE5C5454-6D48-CBA6-06BA-062552A64D41}"/>
              </a:ext>
            </a:extLst>
          </p:cNvPr>
          <p:cNvGrpSpPr/>
          <p:nvPr/>
        </p:nvGrpSpPr>
        <p:grpSpPr>
          <a:xfrm>
            <a:off x="1481992" y="5667732"/>
            <a:ext cx="1132702" cy="809138"/>
            <a:chOff x="2915016" y="1089153"/>
            <a:chExt cx="1212891" cy="474360"/>
          </a:xfrm>
        </p:grpSpPr>
        <p:sp>
          <p:nvSpPr>
            <p:cNvPr id="533" name="Google Shape;645;p23">
              <a:extLst>
                <a:ext uri="{FF2B5EF4-FFF2-40B4-BE49-F238E27FC236}">
                  <a16:creationId xmlns:a16="http://schemas.microsoft.com/office/drawing/2014/main" id="{438164EC-2F0E-CE65-1DFA-F5B7B98AD661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Google Shape;646;p23">
              <a:extLst>
                <a:ext uri="{FF2B5EF4-FFF2-40B4-BE49-F238E27FC236}">
                  <a16:creationId xmlns:a16="http://schemas.microsoft.com/office/drawing/2014/main" id="{CB2D49F8-92D7-59D1-945B-CEB01AC3EDAF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Google Shape;647;p23">
              <a:extLst>
                <a:ext uri="{FF2B5EF4-FFF2-40B4-BE49-F238E27FC236}">
                  <a16:creationId xmlns:a16="http://schemas.microsoft.com/office/drawing/2014/main" id="{B5B8C0A0-5564-1F36-7A72-EEAEC94FF6DA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" name="Google Shape;648;p23">
              <a:extLst>
                <a:ext uri="{FF2B5EF4-FFF2-40B4-BE49-F238E27FC236}">
                  <a16:creationId xmlns:a16="http://schemas.microsoft.com/office/drawing/2014/main" id="{FE4258D5-1B51-7673-0A92-183654BC2412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" name="Google Shape;649;p23">
              <a:extLst>
                <a:ext uri="{FF2B5EF4-FFF2-40B4-BE49-F238E27FC236}">
                  <a16:creationId xmlns:a16="http://schemas.microsoft.com/office/drawing/2014/main" id="{FEB4BBEC-AD56-81BA-4976-5CC9EB10C13C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Google Shape;650;p23">
              <a:extLst>
                <a:ext uri="{FF2B5EF4-FFF2-40B4-BE49-F238E27FC236}">
                  <a16:creationId xmlns:a16="http://schemas.microsoft.com/office/drawing/2014/main" id="{EC468DEA-5ACC-D259-F84B-00957AC7DC6E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Google Shape;651;p23">
              <a:extLst>
                <a:ext uri="{FF2B5EF4-FFF2-40B4-BE49-F238E27FC236}">
                  <a16:creationId xmlns:a16="http://schemas.microsoft.com/office/drawing/2014/main" id="{C254DF27-FE0A-5521-0F90-F59F283A460E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Google Shape;652;p23">
              <a:extLst>
                <a:ext uri="{FF2B5EF4-FFF2-40B4-BE49-F238E27FC236}">
                  <a16:creationId xmlns:a16="http://schemas.microsoft.com/office/drawing/2014/main" id="{DDBC44BF-FB27-EE4F-0D0D-C04B250EDD39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" name="Google Shape;653;p23">
              <a:extLst>
                <a:ext uri="{FF2B5EF4-FFF2-40B4-BE49-F238E27FC236}">
                  <a16:creationId xmlns:a16="http://schemas.microsoft.com/office/drawing/2014/main" id="{A4025290-E94C-2FDF-D00F-914A4956B7ED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" name="Google Shape;654;p23">
              <a:extLst>
                <a:ext uri="{FF2B5EF4-FFF2-40B4-BE49-F238E27FC236}">
                  <a16:creationId xmlns:a16="http://schemas.microsoft.com/office/drawing/2014/main" id="{36B6AE88-5135-670C-065B-D7D328C3B02F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" name="Google Shape;655;p23">
              <a:extLst>
                <a:ext uri="{FF2B5EF4-FFF2-40B4-BE49-F238E27FC236}">
                  <a16:creationId xmlns:a16="http://schemas.microsoft.com/office/drawing/2014/main" id="{B779A1DE-B100-F0F6-13F6-EDF4AB0F2A6D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Google Shape;656;p23">
              <a:extLst>
                <a:ext uri="{FF2B5EF4-FFF2-40B4-BE49-F238E27FC236}">
                  <a16:creationId xmlns:a16="http://schemas.microsoft.com/office/drawing/2014/main" id="{DE5B89FA-AB07-F1C6-54E4-3CE3E674186F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" name="Google Shape;657;p23">
              <a:extLst>
                <a:ext uri="{FF2B5EF4-FFF2-40B4-BE49-F238E27FC236}">
                  <a16:creationId xmlns:a16="http://schemas.microsoft.com/office/drawing/2014/main" id="{C0D2EBD4-C5F5-FF89-2395-13B7EDD3C0E3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" name="Google Shape;658;p23">
              <a:extLst>
                <a:ext uri="{FF2B5EF4-FFF2-40B4-BE49-F238E27FC236}">
                  <a16:creationId xmlns:a16="http://schemas.microsoft.com/office/drawing/2014/main" id="{E8350744-2846-64B7-DEA7-EEDC29BB0337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" name="Google Shape;659;p23">
              <a:extLst>
                <a:ext uri="{FF2B5EF4-FFF2-40B4-BE49-F238E27FC236}">
                  <a16:creationId xmlns:a16="http://schemas.microsoft.com/office/drawing/2014/main" id="{FB9C5B95-1455-6007-DE3B-F8745136F4A9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" name="Google Shape;660;p23">
              <a:extLst>
                <a:ext uri="{FF2B5EF4-FFF2-40B4-BE49-F238E27FC236}">
                  <a16:creationId xmlns:a16="http://schemas.microsoft.com/office/drawing/2014/main" id="{5568CDB6-5D0A-3C74-2F13-88572754082F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" name="Google Shape;661;p23">
              <a:extLst>
                <a:ext uri="{FF2B5EF4-FFF2-40B4-BE49-F238E27FC236}">
                  <a16:creationId xmlns:a16="http://schemas.microsoft.com/office/drawing/2014/main" id="{177C9A04-D202-2656-E327-8BB1B666D3A7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" name="Google Shape;662;p23">
              <a:extLst>
                <a:ext uri="{FF2B5EF4-FFF2-40B4-BE49-F238E27FC236}">
                  <a16:creationId xmlns:a16="http://schemas.microsoft.com/office/drawing/2014/main" id="{57C80B7B-4D2C-2EAB-FD0B-7B188A6F1CDD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" name="Google Shape;663;p23">
              <a:extLst>
                <a:ext uri="{FF2B5EF4-FFF2-40B4-BE49-F238E27FC236}">
                  <a16:creationId xmlns:a16="http://schemas.microsoft.com/office/drawing/2014/main" id="{B18F2DDD-8CF1-E323-1221-F188C289D7E4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" name="Google Shape;664;p23">
              <a:extLst>
                <a:ext uri="{FF2B5EF4-FFF2-40B4-BE49-F238E27FC236}">
                  <a16:creationId xmlns:a16="http://schemas.microsoft.com/office/drawing/2014/main" id="{90EF02AA-EB20-3F19-080B-C433898B2453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" name="Google Shape;665;p23">
              <a:extLst>
                <a:ext uri="{FF2B5EF4-FFF2-40B4-BE49-F238E27FC236}">
                  <a16:creationId xmlns:a16="http://schemas.microsoft.com/office/drawing/2014/main" id="{C599441B-E6C3-9094-BE2C-E4B3C0E9977C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" name="Google Shape;666;p23">
              <a:extLst>
                <a:ext uri="{FF2B5EF4-FFF2-40B4-BE49-F238E27FC236}">
                  <a16:creationId xmlns:a16="http://schemas.microsoft.com/office/drawing/2014/main" id="{E4A03778-F5DC-8A33-12F3-CB9F347A69DB}"/>
                </a:ext>
              </a:extLst>
            </p:cNvPr>
            <p:cNvSpPr/>
            <p:nvPr/>
          </p:nvSpPr>
          <p:spPr>
            <a:xfrm>
              <a:off x="2923099" y="1107719"/>
              <a:ext cx="1171115" cy="392644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X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em ti vi: 9 giờ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56" name="Google Shape;667;p23">
              <a:extLst>
                <a:ext uri="{FF2B5EF4-FFF2-40B4-BE49-F238E27FC236}">
                  <a16:creationId xmlns:a16="http://schemas.microsoft.com/office/drawing/2014/main" id="{87C91F85-A2AF-7B9A-293D-A1D8C74C2BA7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" name="Google Shape;668;p23">
              <a:extLst>
                <a:ext uri="{FF2B5EF4-FFF2-40B4-BE49-F238E27FC236}">
                  <a16:creationId xmlns:a16="http://schemas.microsoft.com/office/drawing/2014/main" id="{E955DBDE-8D1D-B076-3FBE-669E31553543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" name="Google Shape;669;p23">
              <a:extLst>
                <a:ext uri="{FF2B5EF4-FFF2-40B4-BE49-F238E27FC236}">
                  <a16:creationId xmlns:a16="http://schemas.microsoft.com/office/drawing/2014/main" id="{55F610F8-C709-325E-0C79-5C10FCBF7F53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" name="Google Shape;670;p23">
              <a:extLst>
                <a:ext uri="{FF2B5EF4-FFF2-40B4-BE49-F238E27FC236}">
                  <a16:creationId xmlns:a16="http://schemas.microsoft.com/office/drawing/2014/main" id="{0E5BED21-913C-3216-1A36-09AB39B3530B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" name="Google Shape;671;p23">
              <a:extLst>
                <a:ext uri="{FF2B5EF4-FFF2-40B4-BE49-F238E27FC236}">
                  <a16:creationId xmlns:a16="http://schemas.microsoft.com/office/drawing/2014/main" id="{ECA97A28-8CE4-EE30-1094-7D5413130CAD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" name="Google Shape;672;p23">
              <a:extLst>
                <a:ext uri="{FF2B5EF4-FFF2-40B4-BE49-F238E27FC236}">
                  <a16:creationId xmlns:a16="http://schemas.microsoft.com/office/drawing/2014/main" id="{AAD9AA5F-CF03-0A01-4FF2-906BCA6008B5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" name="Google Shape;673;p23">
              <a:extLst>
                <a:ext uri="{FF2B5EF4-FFF2-40B4-BE49-F238E27FC236}">
                  <a16:creationId xmlns:a16="http://schemas.microsoft.com/office/drawing/2014/main" id="{B07FC08B-0A83-8B3F-9FB9-57A73C90332F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" name="Google Shape;674;p23">
              <a:extLst>
                <a:ext uri="{FF2B5EF4-FFF2-40B4-BE49-F238E27FC236}">
                  <a16:creationId xmlns:a16="http://schemas.microsoft.com/office/drawing/2014/main" id="{00DEB7B7-F66A-A820-4B1E-FD022366B9A9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" name="Google Shape;675;p23">
              <a:extLst>
                <a:ext uri="{FF2B5EF4-FFF2-40B4-BE49-F238E27FC236}">
                  <a16:creationId xmlns:a16="http://schemas.microsoft.com/office/drawing/2014/main" id="{2FCA6AEA-5D19-30A7-656A-7B65E0AF58BA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" name="Google Shape;676;p23">
              <a:extLst>
                <a:ext uri="{FF2B5EF4-FFF2-40B4-BE49-F238E27FC236}">
                  <a16:creationId xmlns:a16="http://schemas.microsoft.com/office/drawing/2014/main" id="{F92A5BDA-042B-EEF1-2FC9-A1ECFB31B80E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66" name="Google Shape;644;p23">
            <a:extLst>
              <a:ext uri="{FF2B5EF4-FFF2-40B4-BE49-F238E27FC236}">
                <a16:creationId xmlns:a16="http://schemas.microsoft.com/office/drawing/2014/main" id="{EE5C5454-6D48-CBA6-06BA-062552A64D41}"/>
              </a:ext>
            </a:extLst>
          </p:cNvPr>
          <p:cNvGrpSpPr/>
          <p:nvPr/>
        </p:nvGrpSpPr>
        <p:grpSpPr>
          <a:xfrm>
            <a:off x="2913632" y="5818384"/>
            <a:ext cx="1132702" cy="579726"/>
            <a:chOff x="2915016" y="1089153"/>
            <a:chExt cx="1212891" cy="474360"/>
          </a:xfrm>
        </p:grpSpPr>
        <p:sp>
          <p:nvSpPr>
            <p:cNvPr id="567" name="Google Shape;645;p23">
              <a:extLst>
                <a:ext uri="{FF2B5EF4-FFF2-40B4-BE49-F238E27FC236}">
                  <a16:creationId xmlns:a16="http://schemas.microsoft.com/office/drawing/2014/main" id="{438164EC-2F0E-CE65-1DFA-F5B7B98AD661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" name="Google Shape;646;p23">
              <a:extLst>
                <a:ext uri="{FF2B5EF4-FFF2-40B4-BE49-F238E27FC236}">
                  <a16:creationId xmlns:a16="http://schemas.microsoft.com/office/drawing/2014/main" id="{CB2D49F8-92D7-59D1-945B-CEB01AC3EDAF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" name="Google Shape;647;p23">
              <a:extLst>
                <a:ext uri="{FF2B5EF4-FFF2-40B4-BE49-F238E27FC236}">
                  <a16:creationId xmlns:a16="http://schemas.microsoft.com/office/drawing/2014/main" id="{B5B8C0A0-5564-1F36-7A72-EEAEC94FF6DA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" name="Google Shape;648;p23">
              <a:extLst>
                <a:ext uri="{FF2B5EF4-FFF2-40B4-BE49-F238E27FC236}">
                  <a16:creationId xmlns:a16="http://schemas.microsoft.com/office/drawing/2014/main" id="{FE4258D5-1B51-7673-0A92-183654BC2412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" name="Google Shape;649;p23">
              <a:extLst>
                <a:ext uri="{FF2B5EF4-FFF2-40B4-BE49-F238E27FC236}">
                  <a16:creationId xmlns:a16="http://schemas.microsoft.com/office/drawing/2014/main" id="{FEB4BBEC-AD56-81BA-4976-5CC9EB10C13C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" name="Google Shape;650;p23">
              <a:extLst>
                <a:ext uri="{FF2B5EF4-FFF2-40B4-BE49-F238E27FC236}">
                  <a16:creationId xmlns:a16="http://schemas.microsoft.com/office/drawing/2014/main" id="{EC468DEA-5ACC-D259-F84B-00957AC7DC6E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" name="Google Shape;651;p23">
              <a:extLst>
                <a:ext uri="{FF2B5EF4-FFF2-40B4-BE49-F238E27FC236}">
                  <a16:creationId xmlns:a16="http://schemas.microsoft.com/office/drawing/2014/main" id="{C254DF27-FE0A-5521-0F90-F59F283A460E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Google Shape;652;p23">
              <a:extLst>
                <a:ext uri="{FF2B5EF4-FFF2-40B4-BE49-F238E27FC236}">
                  <a16:creationId xmlns:a16="http://schemas.microsoft.com/office/drawing/2014/main" id="{DDBC44BF-FB27-EE4F-0D0D-C04B250EDD39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Google Shape;653;p23">
              <a:extLst>
                <a:ext uri="{FF2B5EF4-FFF2-40B4-BE49-F238E27FC236}">
                  <a16:creationId xmlns:a16="http://schemas.microsoft.com/office/drawing/2014/main" id="{A4025290-E94C-2FDF-D00F-914A4956B7ED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Google Shape;654;p23">
              <a:extLst>
                <a:ext uri="{FF2B5EF4-FFF2-40B4-BE49-F238E27FC236}">
                  <a16:creationId xmlns:a16="http://schemas.microsoft.com/office/drawing/2014/main" id="{36B6AE88-5135-670C-065B-D7D328C3B02F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" name="Google Shape;655;p23">
              <a:extLst>
                <a:ext uri="{FF2B5EF4-FFF2-40B4-BE49-F238E27FC236}">
                  <a16:creationId xmlns:a16="http://schemas.microsoft.com/office/drawing/2014/main" id="{B779A1DE-B100-F0F6-13F6-EDF4AB0F2A6D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" name="Google Shape;656;p23">
              <a:extLst>
                <a:ext uri="{FF2B5EF4-FFF2-40B4-BE49-F238E27FC236}">
                  <a16:creationId xmlns:a16="http://schemas.microsoft.com/office/drawing/2014/main" id="{DE5B89FA-AB07-F1C6-54E4-3CE3E674186F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" name="Google Shape;657;p23">
              <a:extLst>
                <a:ext uri="{FF2B5EF4-FFF2-40B4-BE49-F238E27FC236}">
                  <a16:creationId xmlns:a16="http://schemas.microsoft.com/office/drawing/2014/main" id="{C0D2EBD4-C5F5-FF89-2395-13B7EDD3C0E3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Google Shape;658;p23">
              <a:extLst>
                <a:ext uri="{FF2B5EF4-FFF2-40B4-BE49-F238E27FC236}">
                  <a16:creationId xmlns:a16="http://schemas.microsoft.com/office/drawing/2014/main" id="{E8350744-2846-64B7-DEA7-EEDC29BB0337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" name="Google Shape;659;p23">
              <a:extLst>
                <a:ext uri="{FF2B5EF4-FFF2-40B4-BE49-F238E27FC236}">
                  <a16:creationId xmlns:a16="http://schemas.microsoft.com/office/drawing/2014/main" id="{FB9C5B95-1455-6007-DE3B-F8745136F4A9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" name="Google Shape;660;p23">
              <a:extLst>
                <a:ext uri="{FF2B5EF4-FFF2-40B4-BE49-F238E27FC236}">
                  <a16:creationId xmlns:a16="http://schemas.microsoft.com/office/drawing/2014/main" id="{5568CDB6-5D0A-3C74-2F13-88572754082F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" name="Google Shape;661;p23">
              <a:extLst>
                <a:ext uri="{FF2B5EF4-FFF2-40B4-BE49-F238E27FC236}">
                  <a16:creationId xmlns:a16="http://schemas.microsoft.com/office/drawing/2014/main" id="{177C9A04-D202-2656-E327-8BB1B666D3A7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" name="Google Shape;662;p23">
              <a:extLst>
                <a:ext uri="{FF2B5EF4-FFF2-40B4-BE49-F238E27FC236}">
                  <a16:creationId xmlns:a16="http://schemas.microsoft.com/office/drawing/2014/main" id="{57C80B7B-4D2C-2EAB-FD0B-7B188A6F1CDD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" name="Google Shape;663;p23">
              <a:extLst>
                <a:ext uri="{FF2B5EF4-FFF2-40B4-BE49-F238E27FC236}">
                  <a16:creationId xmlns:a16="http://schemas.microsoft.com/office/drawing/2014/main" id="{B18F2DDD-8CF1-E323-1221-F188C289D7E4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" name="Google Shape;664;p23">
              <a:extLst>
                <a:ext uri="{FF2B5EF4-FFF2-40B4-BE49-F238E27FC236}">
                  <a16:creationId xmlns:a16="http://schemas.microsoft.com/office/drawing/2014/main" id="{90EF02AA-EB20-3F19-080B-C433898B2453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" name="Google Shape;665;p23">
              <a:extLst>
                <a:ext uri="{FF2B5EF4-FFF2-40B4-BE49-F238E27FC236}">
                  <a16:creationId xmlns:a16="http://schemas.microsoft.com/office/drawing/2014/main" id="{C599441B-E6C3-9094-BE2C-E4B3C0E9977C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Google Shape;666;p23">
              <a:extLst>
                <a:ext uri="{FF2B5EF4-FFF2-40B4-BE49-F238E27FC236}">
                  <a16:creationId xmlns:a16="http://schemas.microsoft.com/office/drawing/2014/main" id="{E4A03778-F5DC-8A33-12F3-CB9F347A69DB}"/>
                </a:ext>
              </a:extLst>
            </p:cNvPr>
            <p:cNvSpPr/>
            <p:nvPr/>
          </p:nvSpPr>
          <p:spPr>
            <a:xfrm>
              <a:off x="2923099" y="1107719"/>
              <a:ext cx="1171115" cy="392644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Đ</a:t>
              </a:r>
              <a:r>
                <a:rPr lang="en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 ngủ: 10 giờ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89" name="Google Shape;667;p23">
              <a:extLst>
                <a:ext uri="{FF2B5EF4-FFF2-40B4-BE49-F238E27FC236}">
                  <a16:creationId xmlns:a16="http://schemas.microsoft.com/office/drawing/2014/main" id="{87C91F85-A2AF-7B9A-293D-A1D8C74C2BA7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" name="Google Shape;668;p23">
              <a:extLst>
                <a:ext uri="{FF2B5EF4-FFF2-40B4-BE49-F238E27FC236}">
                  <a16:creationId xmlns:a16="http://schemas.microsoft.com/office/drawing/2014/main" id="{E955DBDE-8D1D-B076-3FBE-669E31553543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" name="Google Shape;669;p23">
              <a:extLst>
                <a:ext uri="{FF2B5EF4-FFF2-40B4-BE49-F238E27FC236}">
                  <a16:creationId xmlns:a16="http://schemas.microsoft.com/office/drawing/2014/main" id="{55F610F8-C709-325E-0C79-5C10FCBF7F53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" name="Google Shape;670;p23">
              <a:extLst>
                <a:ext uri="{FF2B5EF4-FFF2-40B4-BE49-F238E27FC236}">
                  <a16:creationId xmlns:a16="http://schemas.microsoft.com/office/drawing/2014/main" id="{0E5BED21-913C-3216-1A36-09AB39B3530B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" name="Google Shape;671;p23">
              <a:extLst>
                <a:ext uri="{FF2B5EF4-FFF2-40B4-BE49-F238E27FC236}">
                  <a16:creationId xmlns:a16="http://schemas.microsoft.com/office/drawing/2014/main" id="{ECA97A28-8CE4-EE30-1094-7D5413130CAD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" name="Google Shape;672;p23">
              <a:extLst>
                <a:ext uri="{FF2B5EF4-FFF2-40B4-BE49-F238E27FC236}">
                  <a16:creationId xmlns:a16="http://schemas.microsoft.com/office/drawing/2014/main" id="{AAD9AA5F-CF03-0A01-4FF2-906BCA6008B5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" name="Google Shape;673;p23">
              <a:extLst>
                <a:ext uri="{FF2B5EF4-FFF2-40B4-BE49-F238E27FC236}">
                  <a16:creationId xmlns:a16="http://schemas.microsoft.com/office/drawing/2014/main" id="{B07FC08B-0A83-8B3F-9FB9-57A73C90332F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" name="Google Shape;674;p23">
              <a:extLst>
                <a:ext uri="{FF2B5EF4-FFF2-40B4-BE49-F238E27FC236}">
                  <a16:creationId xmlns:a16="http://schemas.microsoft.com/office/drawing/2014/main" id="{00DEB7B7-F66A-A820-4B1E-FD022366B9A9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" name="Google Shape;675;p23">
              <a:extLst>
                <a:ext uri="{FF2B5EF4-FFF2-40B4-BE49-F238E27FC236}">
                  <a16:creationId xmlns:a16="http://schemas.microsoft.com/office/drawing/2014/main" id="{2FCA6AEA-5D19-30A7-656A-7B65E0AF58BA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" name="Google Shape;676;p23">
              <a:extLst>
                <a:ext uri="{FF2B5EF4-FFF2-40B4-BE49-F238E27FC236}">
                  <a16:creationId xmlns:a16="http://schemas.microsoft.com/office/drawing/2014/main" id="{F92A5BDA-042B-EEF1-2FC9-A1ECFB31B80E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1" name="Google Shape;596;p23">
            <a:extLst>
              <a:ext uri="{FF2B5EF4-FFF2-40B4-BE49-F238E27FC236}">
                <a16:creationId xmlns:a16="http://schemas.microsoft.com/office/drawing/2014/main" id="{917E72DD-0234-778E-65E0-EA163D9C28A5}"/>
              </a:ext>
            </a:extLst>
          </p:cNvPr>
          <p:cNvSpPr/>
          <p:nvPr/>
        </p:nvSpPr>
        <p:spPr>
          <a:xfrm>
            <a:off x="3362754" y="5085711"/>
            <a:ext cx="45719" cy="706238"/>
          </a:xfrm>
          <a:custGeom>
            <a:avLst/>
            <a:gdLst/>
            <a:ahLst/>
            <a:cxnLst/>
            <a:rect l="l" t="t" r="r" b="b"/>
            <a:pathLst>
              <a:path w="2406" h="38399" extrusionOk="0">
                <a:moveTo>
                  <a:pt x="638" y="0"/>
                </a:moveTo>
                <a:cubicBezTo>
                  <a:pt x="347" y="0"/>
                  <a:pt x="66" y="194"/>
                  <a:pt x="60" y="590"/>
                </a:cubicBezTo>
                <a:cubicBezTo>
                  <a:pt x="0" y="5745"/>
                  <a:pt x="453" y="10960"/>
                  <a:pt x="679" y="16115"/>
                </a:cubicBezTo>
                <a:cubicBezTo>
                  <a:pt x="881" y="21068"/>
                  <a:pt x="476" y="33165"/>
                  <a:pt x="1203" y="38070"/>
                </a:cubicBezTo>
                <a:cubicBezTo>
                  <a:pt x="1233" y="38300"/>
                  <a:pt x="1395" y="38398"/>
                  <a:pt x="1572" y="38398"/>
                </a:cubicBezTo>
                <a:cubicBezTo>
                  <a:pt x="1808" y="38398"/>
                  <a:pt x="2070" y="38223"/>
                  <a:pt x="2084" y="37951"/>
                </a:cubicBezTo>
                <a:cubicBezTo>
                  <a:pt x="2405" y="32939"/>
                  <a:pt x="2131" y="20794"/>
                  <a:pt x="1929" y="15770"/>
                </a:cubicBezTo>
                <a:cubicBezTo>
                  <a:pt x="1726" y="10734"/>
                  <a:pt x="1750" y="5614"/>
                  <a:pt x="1274" y="590"/>
                </a:cubicBezTo>
                <a:cubicBezTo>
                  <a:pt x="1238" y="200"/>
                  <a:pt x="933" y="0"/>
                  <a:pt x="638" y="0"/>
                </a:cubicBezTo>
                <a:close/>
              </a:path>
            </a:pathLst>
          </a:custGeom>
          <a:solidFill>
            <a:srgbClr val="88D2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sp>
        <p:nvSpPr>
          <p:cNvPr id="602" name="Google Shape;596;p23">
            <a:extLst>
              <a:ext uri="{FF2B5EF4-FFF2-40B4-BE49-F238E27FC236}">
                <a16:creationId xmlns:a16="http://schemas.microsoft.com/office/drawing/2014/main" id="{917E72DD-0234-778E-65E0-EA163D9C28A5}"/>
              </a:ext>
            </a:extLst>
          </p:cNvPr>
          <p:cNvSpPr/>
          <p:nvPr/>
        </p:nvSpPr>
        <p:spPr>
          <a:xfrm>
            <a:off x="2482387" y="5043531"/>
            <a:ext cx="45719" cy="706238"/>
          </a:xfrm>
          <a:custGeom>
            <a:avLst/>
            <a:gdLst/>
            <a:ahLst/>
            <a:cxnLst/>
            <a:rect l="l" t="t" r="r" b="b"/>
            <a:pathLst>
              <a:path w="2406" h="38399" extrusionOk="0">
                <a:moveTo>
                  <a:pt x="638" y="0"/>
                </a:moveTo>
                <a:cubicBezTo>
                  <a:pt x="347" y="0"/>
                  <a:pt x="66" y="194"/>
                  <a:pt x="60" y="590"/>
                </a:cubicBezTo>
                <a:cubicBezTo>
                  <a:pt x="0" y="5745"/>
                  <a:pt x="453" y="10960"/>
                  <a:pt x="679" y="16115"/>
                </a:cubicBezTo>
                <a:cubicBezTo>
                  <a:pt x="881" y="21068"/>
                  <a:pt x="476" y="33165"/>
                  <a:pt x="1203" y="38070"/>
                </a:cubicBezTo>
                <a:cubicBezTo>
                  <a:pt x="1233" y="38300"/>
                  <a:pt x="1395" y="38398"/>
                  <a:pt x="1572" y="38398"/>
                </a:cubicBezTo>
                <a:cubicBezTo>
                  <a:pt x="1808" y="38398"/>
                  <a:pt x="2070" y="38223"/>
                  <a:pt x="2084" y="37951"/>
                </a:cubicBezTo>
                <a:cubicBezTo>
                  <a:pt x="2405" y="32939"/>
                  <a:pt x="2131" y="20794"/>
                  <a:pt x="1929" y="15770"/>
                </a:cubicBezTo>
                <a:cubicBezTo>
                  <a:pt x="1726" y="10734"/>
                  <a:pt x="1750" y="5614"/>
                  <a:pt x="1274" y="590"/>
                </a:cubicBezTo>
                <a:cubicBezTo>
                  <a:pt x="1238" y="200"/>
                  <a:pt x="933" y="0"/>
                  <a:pt x="638" y="0"/>
                </a:cubicBezTo>
                <a:close/>
              </a:path>
            </a:pathLst>
          </a:custGeom>
          <a:solidFill>
            <a:srgbClr val="88D2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603" name="Google Shape;644;p23">
            <a:extLst>
              <a:ext uri="{FF2B5EF4-FFF2-40B4-BE49-F238E27FC236}">
                <a16:creationId xmlns:a16="http://schemas.microsoft.com/office/drawing/2014/main" id="{EE5C5454-6D48-CBA6-06BA-062552A64D41}"/>
              </a:ext>
            </a:extLst>
          </p:cNvPr>
          <p:cNvGrpSpPr/>
          <p:nvPr/>
        </p:nvGrpSpPr>
        <p:grpSpPr>
          <a:xfrm>
            <a:off x="2337120" y="97824"/>
            <a:ext cx="1132702" cy="849273"/>
            <a:chOff x="2915016" y="1089153"/>
            <a:chExt cx="1212891" cy="474360"/>
          </a:xfrm>
        </p:grpSpPr>
        <p:sp>
          <p:nvSpPr>
            <p:cNvPr id="604" name="Google Shape;645;p23">
              <a:extLst>
                <a:ext uri="{FF2B5EF4-FFF2-40B4-BE49-F238E27FC236}">
                  <a16:creationId xmlns:a16="http://schemas.microsoft.com/office/drawing/2014/main" id="{438164EC-2F0E-CE65-1DFA-F5B7B98AD661}"/>
                </a:ext>
              </a:extLst>
            </p:cNvPr>
            <p:cNvSpPr/>
            <p:nvPr/>
          </p:nvSpPr>
          <p:spPr>
            <a:xfrm>
              <a:off x="4077452" y="1144399"/>
              <a:ext cx="30749" cy="46394"/>
            </a:xfrm>
            <a:custGeom>
              <a:avLst/>
              <a:gdLst/>
              <a:ahLst/>
              <a:cxnLst/>
              <a:rect l="l" t="t" r="r" b="b"/>
              <a:pathLst>
                <a:path w="1358" h="2049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17"/>
                    <a:pt x="369" y="870"/>
                    <a:pt x="441" y="1334"/>
                  </a:cubicBezTo>
                  <a:cubicBezTo>
                    <a:pt x="762" y="1548"/>
                    <a:pt x="1072" y="1786"/>
                    <a:pt x="1358" y="2048"/>
                  </a:cubicBezTo>
                  <a:cubicBezTo>
                    <a:pt x="1131" y="1215"/>
                    <a:pt x="655" y="548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Google Shape;646;p23">
              <a:extLst>
                <a:ext uri="{FF2B5EF4-FFF2-40B4-BE49-F238E27FC236}">
                  <a16:creationId xmlns:a16="http://schemas.microsoft.com/office/drawing/2014/main" id="{CB2D49F8-92D7-59D1-945B-CEB01AC3EDAF}"/>
                </a:ext>
              </a:extLst>
            </p:cNvPr>
            <p:cNvSpPr/>
            <p:nvPr/>
          </p:nvSpPr>
          <p:spPr>
            <a:xfrm>
              <a:off x="4087958" y="1185652"/>
              <a:ext cx="24024" cy="53391"/>
            </a:xfrm>
            <a:custGeom>
              <a:avLst/>
              <a:gdLst/>
              <a:ahLst/>
              <a:cxnLst/>
              <a:rect l="l" t="t" r="r" b="b"/>
              <a:pathLst>
                <a:path w="1061" h="2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72" y="524"/>
                    <a:pt x="48" y="1048"/>
                    <a:pt x="1" y="1560"/>
                  </a:cubicBezTo>
                  <a:cubicBezTo>
                    <a:pt x="358" y="1786"/>
                    <a:pt x="739" y="2048"/>
                    <a:pt x="1048" y="2358"/>
                  </a:cubicBezTo>
                  <a:cubicBezTo>
                    <a:pt x="1048" y="2048"/>
                    <a:pt x="1060" y="1738"/>
                    <a:pt x="1060" y="1429"/>
                  </a:cubicBezTo>
                  <a:cubicBezTo>
                    <a:pt x="1060" y="1262"/>
                    <a:pt x="1048" y="1119"/>
                    <a:pt x="1036" y="965"/>
                  </a:cubicBezTo>
                  <a:cubicBezTo>
                    <a:pt x="715" y="631"/>
                    <a:pt x="393" y="298"/>
                    <a:pt x="3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" name="Google Shape;647;p23">
              <a:extLst>
                <a:ext uri="{FF2B5EF4-FFF2-40B4-BE49-F238E27FC236}">
                  <a16:creationId xmlns:a16="http://schemas.microsoft.com/office/drawing/2014/main" id="{B5B8C0A0-5564-1F36-7A72-EEAEC94FF6DA}"/>
                </a:ext>
              </a:extLst>
            </p:cNvPr>
            <p:cNvSpPr/>
            <p:nvPr/>
          </p:nvSpPr>
          <p:spPr>
            <a:xfrm>
              <a:off x="4081211" y="1228514"/>
              <a:ext cx="30228" cy="59323"/>
            </a:xfrm>
            <a:custGeom>
              <a:avLst/>
              <a:gdLst/>
              <a:ahLst/>
              <a:cxnLst/>
              <a:rect l="l" t="t" r="r" b="b"/>
              <a:pathLst>
                <a:path w="1335" h="2620" extrusionOk="0">
                  <a:moveTo>
                    <a:pt x="251" y="0"/>
                  </a:moveTo>
                  <a:cubicBezTo>
                    <a:pt x="251" y="12"/>
                    <a:pt x="251" y="24"/>
                    <a:pt x="251" y="36"/>
                  </a:cubicBezTo>
                  <a:cubicBezTo>
                    <a:pt x="168" y="631"/>
                    <a:pt x="84" y="1227"/>
                    <a:pt x="1" y="1822"/>
                  </a:cubicBezTo>
                  <a:cubicBezTo>
                    <a:pt x="10" y="1757"/>
                    <a:pt x="70" y="1699"/>
                    <a:pt x="130" y="1699"/>
                  </a:cubicBezTo>
                  <a:cubicBezTo>
                    <a:pt x="147" y="1699"/>
                    <a:pt x="164" y="1704"/>
                    <a:pt x="180" y="1715"/>
                  </a:cubicBezTo>
                  <a:cubicBezTo>
                    <a:pt x="441" y="1893"/>
                    <a:pt x="691" y="2084"/>
                    <a:pt x="930" y="2286"/>
                  </a:cubicBezTo>
                  <a:cubicBezTo>
                    <a:pt x="1049" y="2393"/>
                    <a:pt x="1192" y="2501"/>
                    <a:pt x="1311" y="2620"/>
                  </a:cubicBezTo>
                  <a:cubicBezTo>
                    <a:pt x="1323" y="2060"/>
                    <a:pt x="1323" y="1512"/>
                    <a:pt x="1334" y="953"/>
                  </a:cubicBezTo>
                  <a:cubicBezTo>
                    <a:pt x="1108" y="762"/>
                    <a:pt x="906" y="536"/>
                    <a:pt x="680" y="346"/>
                  </a:cubicBezTo>
                  <a:cubicBezTo>
                    <a:pt x="549" y="226"/>
                    <a:pt x="406" y="107"/>
                    <a:pt x="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" name="Google Shape;648;p23">
              <a:extLst>
                <a:ext uri="{FF2B5EF4-FFF2-40B4-BE49-F238E27FC236}">
                  <a16:creationId xmlns:a16="http://schemas.microsoft.com/office/drawing/2014/main" id="{FE4258D5-1B51-7673-0A92-183654BC2412}"/>
                </a:ext>
              </a:extLst>
            </p:cNvPr>
            <p:cNvSpPr/>
            <p:nvPr/>
          </p:nvSpPr>
          <p:spPr>
            <a:xfrm>
              <a:off x="4075822" y="1270016"/>
              <a:ext cx="36953" cy="76328"/>
            </a:xfrm>
            <a:custGeom>
              <a:avLst/>
              <a:gdLst/>
              <a:ahLst/>
              <a:cxnLst/>
              <a:rect l="l" t="t" r="r" b="b"/>
              <a:pathLst>
                <a:path w="1632" h="3371" extrusionOk="0">
                  <a:moveTo>
                    <a:pt x="239" y="1"/>
                  </a:moveTo>
                  <a:cubicBezTo>
                    <a:pt x="156" y="608"/>
                    <a:pt x="72" y="1227"/>
                    <a:pt x="1" y="1846"/>
                  </a:cubicBezTo>
                  <a:cubicBezTo>
                    <a:pt x="298" y="2096"/>
                    <a:pt x="584" y="2382"/>
                    <a:pt x="870" y="2644"/>
                  </a:cubicBezTo>
                  <a:cubicBezTo>
                    <a:pt x="1120" y="2882"/>
                    <a:pt x="1394" y="3120"/>
                    <a:pt x="1632" y="3370"/>
                  </a:cubicBezTo>
                  <a:cubicBezTo>
                    <a:pt x="1608" y="2763"/>
                    <a:pt x="1572" y="2180"/>
                    <a:pt x="1561" y="1644"/>
                  </a:cubicBezTo>
                  <a:cubicBezTo>
                    <a:pt x="1561" y="1525"/>
                    <a:pt x="1561" y="1418"/>
                    <a:pt x="1561" y="1310"/>
                  </a:cubicBezTo>
                  <a:cubicBezTo>
                    <a:pt x="1346" y="1132"/>
                    <a:pt x="1168" y="906"/>
                    <a:pt x="989" y="715"/>
                  </a:cubicBezTo>
                  <a:cubicBezTo>
                    <a:pt x="763" y="489"/>
                    <a:pt x="525" y="275"/>
                    <a:pt x="275" y="72"/>
                  </a:cubicBezTo>
                  <a:cubicBezTo>
                    <a:pt x="251" y="48"/>
                    <a:pt x="239" y="25"/>
                    <a:pt x="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" name="Google Shape;649;p23">
              <a:extLst>
                <a:ext uri="{FF2B5EF4-FFF2-40B4-BE49-F238E27FC236}">
                  <a16:creationId xmlns:a16="http://schemas.microsoft.com/office/drawing/2014/main" id="{FEB4BBEC-AD56-81BA-4976-5CC9EB10C13C}"/>
                </a:ext>
              </a:extLst>
            </p:cNvPr>
            <p:cNvSpPr/>
            <p:nvPr/>
          </p:nvSpPr>
          <p:spPr>
            <a:xfrm>
              <a:off x="4070976" y="1319624"/>
              <a:ext cx="43428" cy="81988"/>
            </a:xfrm>
            <a:custGeom>
              <a:avLst/>
              <a:gdLst/>
              <a:ahLst/>
              <a:cxnLst/>
              <a:rect l="l" t="t" r="r" b="b"/>
              <a:pathLst>
                <a:path w="1918" h="3621" extrusionOk="0">
                  <a:moveTo>
                    <a:pt x="167" y="1"/>
                  </a:moveTo>
                  <a:cubicBezTo>
                    <a:pt x="96" y="596"/>
                    <a:pt x="36" y="1191"/>
                    <a:pt x="0" y="1786"/>
                  </a:cubicBezTo>
                  <a:cubicBezTo>
                    <a:pt x="655" y="2358"/>
                    <a:pt x="1310" y="2977"/>
                    <a:pt x="1905" y="3620"/>
                  </a:cubicBezTo>
                  <a:cubicBezTo>
                    <a:pt x="1917" y="2953"/>
                    <a:pt x="1894" y="2287"/>
                    <a:pt x="1870" y="1632"/>
                  </a:cubicBezTo>
                  <a:cubicBezTo>
                    <a:pt x="1822" y="1632"/>
                    <a:pt x="1786" y="1620"/>
                    <a:pt x="1751" y="1584"/>
                  </a:cubicBezTo>
                  <a:cubicBezTo>
                    <a:pt x="1417" y="1322"/>
                    <a:pt x="1143" y="1001"/>
                    <a:pt x="846" y="691"/>
                  </a:cubicBezTo>
                  <a:cubicBezTo>
                    <a:pt x="620" y="465"/>
                    <a:pt x="393" y="239"/>
                    <a:pt x="16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" name="Google Shape;650;p23">
              <a:extLst>
                <a:ext uri="{FF2B5EF4-FFF2-40B4-BE49-F238E27FC236}">
                  <a16:creationId xmlns:a16="http://schemas.microsoft.com/office/drawing/2014/main" id="{EC468DEA-5ACC-D259-F84B-00957AC7DC6E}"/>
                </a:ext>
              </a:extLst>
            </p:cNvPr>
            <p:cNvSpPr/>
            <p:nvPr/>
          </p:nvSpPr>
          <p:spPr>
            <a:xfrm>
              <a:off x="4069369" y="1369776"/>
              <a:ext cx="44221" cy="78456"/>
            </a:xfrm>
            <a:custGeom>
              <a:avLst/>
              <a:gdLst/>
              <a:ahLst/>
              <a:cxnLst/>
              <a:rect l="l" t="t" r="r" b="b"/>
              <a:pathLst>
                <a:path w="1953" h="3465" extrusionOk="0">
                  <a:moveTo>
                    <a:pt x="48" y="0"/>
                  </a:moveTo>
                  <a:cubicBezTo>
                    <a:pt x="12" y="488"/>
                    <a:pt x="0" y="976"/>
                    <a:pt x="0" y="1465"/>
                  </a:cubicBezTo>
                  <a:cubicBezTo>
                    <a:pt x="0" y="1500"/>
                    <a:pt x="0" y="1548"/>
                    <a:pt x="0" y="1584"/>
                  </a:cubicBezTo>
                  <a:cubicBezTo>
                    <a:pt x="0" y="1596"/>
                    <a:pt x="12" y="1596"/>
                    <a:pt x="12" y="1596"/>
                  </a:cubicBezTo>
                  <a:cubicBezTo>
                    <a:pt x="381" y="1929"/>
                    <a:pt x="679" y="2334"/>
                    <a:pt x="1024" y="2691"/>
                  </a:cubicBezTo>
                  <a:cubicBezTo>
                    <a:pt x="1274" y="2953"/>
                    <a:pt x="1548" y="3203"/>
                    <a:pt x="1798" y="3465"/>
                  </a:cubicBezTo>
                  <a:cubicBezTo>
                    <a:pt x="1881" y="2977"/>
                    <a:pt x="1929" y="2477"/>
                    <a:pt x="1953" y="1977"/>
                  </a:cubicBezTo>
                  <a:cubicBezTo>
                    <a:pt x="1274" y="1405"/>
                    <a:pt x="619" y="714"/>
                    <a:pt x="4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Google Shape;651;p23">
              <a:extLst>
                <a:ext uri="{FF2B5EF4-FFF2-40B4-BE49-F238E27FC236}">
                  <a16:creationId xmlns:a16="http://schemas.microsoft.com/office/drawing/2014/main" id="{C254DF27-FE0A-5521-0F90-F59F283A460E}"/>
                </a:ext>
              </a:extLst>
            </p:cNvPr>
            <p:cNvSpPr/>
            <p:nvPr/>
          </p:nvSpPr>
          <p:spPr>
            <a:xfrm>
              <a:off x="4070161" y="1418026"/>
              <a:ext cx="37768" cy="77392"/>
            </a:xfrm>
            <a:custGeom>
              <a:avLst/>
              <a:gdLst/>
              <a:ahLst/>
              <a:cxnLst/>
              <a:rect l="l" t="t" r="r" b="b"/>
              <a:pathLst>
                <a:path w="1668" h="341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91"/>
                    <a:pt x="144" y="1500"/>
                    <a:pt x="13" y="2203"/>
                  </a:cubicBezTo>
                  <a:cubicBezTo>
                    <a:pt x="406" y="2536"/>
                    <a:pt x="858" y="2953"/>
                    <a:pt x="1120" y="3417"/>
                  </a:cubicBezTo>
                  <a:cubicBezTo>
                    <a:pt x="1370" y="2929"/>
                    <a:pt x="1549" y="2382"/>
                    <a:pt x="1668" y="1822"/>
                  </a:cubicBezTo>
                  <a:cubicBezTo>
                    <a:pt x="1322" y="1536"/>
                    <a:pt x="1013" y="1179"/>
                    <a:pt x="703" y="834"/>
                  </a:cubicBezTo>
                  <a:cubicBezTo>
                    <a:pt x="465" y="572"/>
                    <a:pt x="215" y="29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Google Shape;652;p23">
              <a:extLst>
                <a:ext uri="{FF2B5EF4-FFF2-40B4-BE49-F238E27FC236}">
                  <a16:creationId xmlns:a16="http://schemas.microsoft.com/office/drawing/2014/main" id="{DDBC44BF-FB27-EE4F-0D0D-C04B250EDD39}"/>
                </a:ext>
              </a:extLst>
            </p:cNvPr>
            <p:cNvSpPr/>
            <p:nvPr/>
          </p:nvSpPr>
          <p:spPr>
            <a:xfrm>
              <a:off x="4047791" y="1476510"/>
              <a:ext cx="42070" cy="49632"/>
            </a:xfrm>
            <a:custGeom>
              <a:avLst/>
              <a:gdLst/>
              <a:ahLst/>
              <a:cxnLst/>
              <a:rect l="l" t="t" r="r" b="b"/>
              <a:pathLst>
                <a:path w="1858" h="2192" extrusionOk="0">
                  <a:moveTo>
                    <a:pt x="905" y="1"/>
                  </a:moveTo>
                  <a:cubicBezTo>
                    <a:pt x="810" y="299"/>
                    <a:pt x="643" y="572"/>
                    <a:pt x="405" y="775"/>
                  </a:cubicBezTo>
                  <a:cubicBezTo>
                    <a:pt x="286" y="870"/>
                    <a:pt x="155" y="953"/>
                    <a:pt x="1" y="1037"/>
                  </a:cubicBezTo>
                  <a:cubicBezTo>
                    <a:pt x="132" y="1168"/>
                    <a:pt x="262" y="1299"/>
                    <a:pt x="393" y="1442"/>
                  </a:cubicBezTo>
                  <a:cubicBezTo>
                    <a:pt x="584" y="1644"/>
                    <a:pt x="846" y="1846"/>
                    <a:pt x="965" y="2108"/>
                  </a:cubicBezTo>
                  <a:cubicBezTo>
                    <a:pt x="977" y="2132"/>
                    <a:pt x="977" y="2168"/>
                    <a:pt x="977" y="2192"/>
                  </a:cubicBezTo>
                  <a:cubicBezTo>
                    <a:pt x="1310" y="1965"/>
                    <a:pt x="1596" y="1680"/>
                    <a:pt x="1822" y="1323"/>
                  </a:cubicBezTo>
                  <a:cubicBezTo>
                    <a:pt x="1834" y="1311"/>
                    <a:pt x="1846" y="1299"/>
                    <a:pt x="1858" y="1275"/>
                  </a:cubicBezTo>
                  <a:cubicBezTo>
                    <a:pt x="1667" y="1049"/>
                    <a:pt x="1548" y="787"/>
                    <a:pt x="1370" y="549"/>
                  </a:cubicBezTo>
                  <a:cubicBezTo>
                    <a:pt x="1227" y="346"/>
                    <a:pt x="1072" y="168"/>
                    <a:pt x="9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Google Shape;653;p23">
              <a:extLst>
                <a:ext uri="{FF2B5EF4-FFF2-40B4-BE49-F238E27FC236}">
                  <a16:creationId xmlns:a16="http://schemas.microsoft.com/office/drawing/2014/main" id="{A4025290-E94C-2FDF-D00F-914A4956B7ED}"/>
                </a:ext>
              </a:extLst>
            </p:cNvPr>
            <p:cNvSpPr/>
            <p:nvPr/>
          </p:nvSpPr>
          <p:spPr>
            <a:xfrm>
              <a:off x="4000877" y="1503204"/>
              <a:ext cx="63105" cy="39126"/>
            </a:xfrm>
            <a:custGeom>
              <a:avLst/>
              <a:gdLst/>
              <a:ahLst/>
              <a:cxnLst/>
              <a:rect l="l" t="t" r="r" b="b"/>
              <a:pathLst>
                <a:path w="2787" h="1728" extrusionOk="0">
                  <a:moveTo>
                    <a:pt x="1751" y="1"/>
                  </a:moveTo>
                  <a:cubicBezTo>
                    <a:pt x="1251" y="179"/>
                    <a:pt x="632" y="263"/>
                    <a:pt x="1" y="310"/>
                  </a:cubicBezTo>
                  <a:cubicBezTo>
                    <a:pt x="251" y="596"/>
                    <a:pt x="501" y="882"/>
                    <a:pt x="775" y="1156"/>
                  </a:cubicBezTo>
                  <a:cubicBezTo>
                    <a:pt x="965" y="1346"/>
                    <a:pt x="1203" y="1525"/>
                    <a:pt x="1406" y="1727"/>
                  </a:cubicBezTo>
                  <a:cubicBezTo>
                    <a:pt x="1906" y="1608"/>
                    <a:pt x="2370" y="1429"/>
                    <a:pt x="2787" y="1191"/>
                  </a:cubicBezTo>
                  <a:lnTo>
                    <a:pt x="2775" y="1191"/>
                  </a:lnTo>
                  <a:cubicBezTo>
                    <a:pt x="2537" y="1037"/>
                    <a:pt x="2358" y="763"/>
                    <a:pt x="2192" y="536"/>
                  </a:cubicBezTo>
                  <a:cubicBezTo>
                    <a:pt x="2037" y="358"/>
                    <a:pt x="1894" y="179"/>
                    <a:pt x="17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" name="Google Shape;654;p23">
              <a:extLst>
                <a:ext uri="{FF2B5EF4-FFF2-40B4-BE49-F238E27FC236}">
                  <a16:creationId xmlns:a16="http://schemas.microsoft.com/office/drawing/2014/main" id="{36B6AE88-5135-670C-065B-D7D328C3B02F}"/>
                </a:ext>
              </a:extLst>
            </p:cNvPr>
            <p:cNvSpPr/>
            <p:nvPr/>
          </p:nvSpPr>
          <p:spPr>
            <a:xfrm>
              <a:off x="3959374" y="1510495"/>
              <a:ext cx="63648" cy="37496"/>
            </a:xfrm>
            <a:custGeom>
              <a:avLst/>
              <a:gdLst/>
              <a:ahLst/>
              <a:cxnLst/>
              <a:rect l="l" t="t" r="r" b="b"/>
              <a:pathLst>
                <a:path w="2811" h="1656" extrusionOk="0">
                  <a:moveTo>
                    <a:pt x="1667" y="0"/>
                  </a:moveTo>
                  <a:cubicBezTo>
                    <a:pt x="1339" y="14"/>
                    <a:pt x="1003" y="20"/>
                    <a:pt x="676" y="20"/>
                  </a:cubicBezTo>
                  <a:cubicBezTo>
                    <a:pt x="444" y="20"/>
                    <a:pt x="217" y="17"/>
                    <a:pt x="0" y="12"/>
                  </a:cubicBezTo>
                  <a:lnTo>
                    <a:pt x="0" y="12"/>
                  </a:lnTo>
                  <a:cubicBezTo>
                    <a:pt x="203" y="262"/>
                    <a:pt x="417" y="500"/>
                    <a:pt x="643" y="738"/>
                  </a:cubicBezTo>
                  <a:cubicBezTo>
                    <a:pt x="929" y="1036"/>
                    <a:pt x="1310" y="1286"/>
                    <a:pt x="1536" y="1631"/>
                  </a:cubicBezTo>
                  <a:cubicBezTo>
                    <a:pt x="1548" y="1631"/>
                    <a:pt x="1548" y="1643"/>
                    <a:pt x="1548" y="1655"/>
                  </a:cubicBezTo>
                  <a:cubicBezTo>
                    <a:pt x="1977" y="1631"/>
                    <a:pt x="2405" y="1584"/>
                    <a:pt x="2810" y="1500"/>
                  </a:cubicBezTo>
                  <a:cubicBezTo>
                    <a:pt x="2643" y="1334"/>
                    <a:pt x="2501" y="1155"/>
                    <a:pt x="2358" y="988"/>
                  </a:cubicBezTo>
                  <a:cubicBezTo>
                    <a:pt x="2120" y="703"/>
                    <a:pt x="1881" y="417"/>
                    <a:pt x="1667" y="107"/>
                  </a:cubicBezTo>
                  <a:cubicBezTo>
                    <a:pt x="1631" y="72"/>
                    <a:pt x="1643" y="24"/>
                    <a:pt x="16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4" name="Google Shape;655;p23">
              <a:extLst>
                <a:ext uri="{FF2B5EF4-FFF2-40B4-BE49-F238E27FC236}">
                  <a16:creationId xmlns:a16="http://schemas.microsoft.com/office/drawing/2014/main" id="{B779A1DE-B100-F0F6-13F6-EDF4AB0F2A6D}"/>
                </a:ext>
              </a:extLst>
            </p:cNvPr>
            <p:cNvSpPr/>
            <p:nvPr/>
          </p:nvSpPr>
          <p:spPr>
            <a:xfrm>
              <a:off x="3911645" y="1510359"/>
              <a:ext cx="69309" cy="38266"/>
            </a:xfrm>
            <a:custGeom>
              <a:avLst/>
              <a:gdLst/>
              <a:ahLst/>
              <a:cxnLst/>
              <a:rect l="l" t="t" r="r" b="b"/>
              <a:pathLst>
                <a:path w="3061" h="1690" extrusionOk="0">
                  <a:moveTo>
                    <a:pt x="1100" y="1"/>
                  </a:moveTo>
                  <a:cubicBezTo>
                    <a:pt x="1002" y="1"/>
                    <a:pt x="910" y="2"/>
                    <a:pt x="822" y="6"/>
                  </a:cubicBezTo>
                  <a:cubicBezTo>
                    <a:pt x="549" y="6"/>
                    <a:pt x="275" y="18"/>
                    <a:pt x="1" y="18"/>
                  </a:cubicBezTo>
                  <a:cubicBezTo>
                    <a:pt x="203" y="185"/>
                    <a:pt x="406" y="351"/>
                    <a:pt x="608" y="530"/>
                  </a:cubicBezTo>
                  <a:cubicBezTo>
                    <a:pt x="882" y="792"/>
                    <a:pt x="1263" y="1090"/>
                    <a:pt x="1418" y="1459"/>
                  </a:cubicBezTo>
                  <a:cubicBezTo>
                    <a:pt x="1442" y="1530"/>
                    <a:pt x="1430" y="1613"/>
                    <a:pt x="1370" y="1673"/>
                  </a:cubicBezTo>
                  <a:cubicBezTo>
                    <a:pt x="1757" y="1681"/>
                    <a:pt x="2157" y="1690"/>
                    <a:pt x="2559" y="1690"/>
                  </a:cubicBezTo>
                  <a:cubicBezTo>
                    <a:pt x="2726" y="1690"/>
                    <a:pt x="2893" y="1688"/>
                    <a:pt x="3061" y="1685"/>
                  </a:cubicBezTo>
                  <a:cubicBezTo>
                    <a:pt x="2823" y="1471"/>
                    <a:pt x="2608" y="1209"/>
                    <a:pt x="2430" y="971"/>
                  </a:cubicBezTo>
                  <a:cubicBezTo>
                    <a:pt x="2168" y="673"/>
                    <a:pt x="1954" y="340"/>
                    <a:pt x="1739" y="6"/>
                  </a:cubicBezTo>
                  <a:cubicBezTo>
                    <a:pt x="1509" y="6"/>
                    <a:pt x="1295" y="1"/>
                    <a:pt x="1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" name="Google Shape;656;p23">
              <a:extLst>
                <a:ext uri="{FF2B5EF4-FFF2-40B4-BE49-F238E27FC236}">
                  <a16:creationId xmlns:a16="http://schemas.microsoft.com/office/drawing/2014/main" id="{DE5B89FA-AB07-F1C6-54E4-3CE3E674186F}"/>
                </a:ext>
              </a:extLst>
            </p:cNvPr>
            <p:cNvSpPr/>
            <p:nvPr/>
          </p:nvSpPr>
          <p:spPr>
            <a:xfrm>
              <a:off x="3855584" y="1511016"/>
              <a:ext cx="81966" cy="36975"/>
            </a:xfrm>
            <a:custGeom>
              <a:avLst/>
              <a:gdLst/>
              <a:ahLst/>
              <a:cxnLst/>
              <a:rect l="l" t="t" r="r" b="b"/>
              <a:pathLst>
                <a:path w="3620" h="1633" extrusionOk="0">
                  <a:moveTo>
                    <a:pt x="1929" y="1"/>
                  </a:moveTo>
                  <a:cubicBezTo>
                    <a:pt x="1274" y="13"/>
                    <a:pt x="643" y="25"/>
                    <a:pt x="0" y="25"/>
                  </a:cubicBezTo>
                  <a:cubicBezTo>
                    <a:pt x="536" y="513"/>
                    <a:pt x="1072" y="1037"/>
                    <a:pt x="1524" y="1584"/>
                  </a:cubicBezTo>
                  <a:lnTo>
                    <a:pt x="1858" y="1584"/>
                  </a:lnTo>
                  <a:cubicBezTo>
                    <a:pt x="2382" y="1584"/>
                    <a:pt x="2977" y="1608"/>
                    <a:pt x="3620" y="1632"/>
                  </a:cubicBezTo>
                  <a:cubicBezTo>
                    <a:pt x="3334" y="1418"/>
                    <a:pt x="3108" y="1084"/>
                    <a:pt x="2846" y="822"/>
                  </a:cubicBezTo>
                  <a:cubicBezTo>
                    <a:pt x="2560" y="525"/>
                    <a:pt x="2251" y="251"/>
                    <a:pt x="19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" name="Google Shape;657;p23">
              <a:extLst>
                <a:ext uri="{FF2B5EF4-FFF2-40B4-BE49-F238E27FC236}">
                  <a16:creationId xmlns:a16="http://schemas.microsoft.com/office/drawing/2014/main" id="{C0D2EBD4-C5F5-FF89-2395-13B7EDD3C0E3}"/>
                </a:ext>
              </a:extLst>
            </p:cNvPr>
            <p:cNvSpPr/>
            <p:nvPr/>
          </p:nvSpPr>
          <p:spPr>
            <a:xfrm>
              <a:off x="3796285" y="1511559"/>
              <a:ext cx="80879" cy="35617"/>
            </a:xfrm>
            <a:custGeom>
              <a:avLst/>
              <a:gdLst/>
              <a:ahLst/>
              <a:cxnLst/>
              <a:rect l="l" t="t" r="r" b="b"/>
              <a:pathLst>
                <a:path w="3572" h="1573" extrusionOk="0">
                  <a:moveTo>
                    <a:pt x="2131" y="1"/>
                  </a:moveTo>
                  <a:cubicBezTo>
                    <a:pt x="1417" y="1"/>
                    <a:pt x="702" y="1"/>
                    <a:pt x="0" y="13"/>
                  </a:cubicBezTo>
                  <a:cubicBezTo>
                    <a:pt x="500" y="548"/>
                    <a:pt x="1012" y="1060"/>
                    <a:pt x="1560" y="1572"/>
                  </a:cubicBezTo>
                  <a:cubicBezTo>
                    <a:pt x="2226" y="1572"/>
                    <a:pt x="2905" y="1572"/>
                    <a:pt x="3572" y="1560"/>
                  </a:cubicBezTo>
                  <a:cubicBezTo>
                    <a:pt x="3072" y="1060"/>
                    <a:pt x="2596" y="525"/>
                    <a:pt x="21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7" name="Google Shape;658;p23">
              <a:extLst>
                <a:ext uri="{FF2B5EF4-FFF2-40B4-BE49-F238E27FC236}">
                  <a16:creationId xmlns:a16="http://schemas.microsoft.com/office/drawing/2014/main" id="{E8350744-2846-64B7-DEA7-EEDC29BB0337}"/>
                </a:ext>
              </a:extLst>
            </p:cNvPr>
            <p:cNvSpPr/>
            <p:nvPr/>
          </p:nvSpPr>
          <p:spPr>
            <a:xfrm>
              <a:off x="3743710" y="1511831"/>
              <a:ext cx="76034" cy="35617"/>
            </a:xfrm>
            <a:custGeom>
              <a:avLst/>
              <a:gdLst/>
              <a:ahLst/>
              <a:cxnLst/>
              <a:rect l="l" t="t" r="r" b="b"/>
              <a:pathLst>
                <a:path w="3358" h="1573" extrusionOk="0">
                  <a:moveTo>
                    <a:pt x="1108" y="1"/>
                  </a:moveTo>
                  <a:cubicBezTo>
                    <a:pt x="738" y="1"/>
                    <a:pt x="369" y="13"/>
                    <a:pt x="0" y="13"/>
                  </a:cubicBezTo>
                  <a:cubicBezTo>
                    <a:pt x="560" y="560"/>
                    <a:pt x="1155" y="1048"/>
                    <a:pt x="1739" y="1572"/>
                  </a:cubicBezTo>
                  <a:cubicBezTo>
                    <a:pt x="2274" y="1560"/>
                    <a:pt x="2822" y="1560"/>
                    <a:pt x="3358" y="1560"/>
                  </a:cubicBezTo>
                  <a:cubicBezTo>
                    <a:pt x="2858" y="1084"/>
                    <a:pt x="2382" y="548"/>
                    <a:pt x="19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" name="Google Shape;659;p23">
              <a:extLst>
                <a:ext uri="{FF2B5EF4-FFF2-40B4-BE49-F238E27FC236}">
                  <a16:creationId xmlns:a16="http://schemas.microsoft.com/office/drawing/2014/main" id="{FB9C5B95-1455-6007-DE3B-F8745136F4A9}"/>
                </a:ext>
              </a:extLst>
            </p:cNvPr>
            <p:cNvSpPr/>
            <p:nvPr/>
          </p:nvSpPr>
          <p:spPr>
            <a:xfrm>
              <a:off x="3690592" y="1512103"/>
              <a:ext cx="78207" cy="35345"/>
            </a:xfrm>
            <a:custGeom>
              <a:avLst/>
              <a:gdLst/>
              <a:ahLst/>
              <a:cxnLst/>
              <a:rect l="l" t="t" r="r" b="b"/>
              <a:pathLst>
                <a:path w="3454" h="1561" extrusionOk="0">
                  <a:moveTo>
                    <a:pt x="1989" y="1"/>
                  </a:moveTo>
                  <a:cubicBezTo>
                    <a:pt x="1322" y="12"/>
                    <a:pt x="656" y="12"/>
                    <a:pt x="1" y="12"/>
                  </a:cubicBezTo>
                  <a:cubicBezTo>
                    <a:pt x="644" y="501"/>
                    <a:pt x="1299" y="977"/>
                    <a:pt x="1882" y="1525"/>
                  </a:cubicBezTo>
                  <a:cubicBezTo>
                    <a:pt x="1894" y="1536"/>
                    <a:pt x="1906" y="1548"/>
                    <a:pt x="1906" y="1560"/>
                  </a:cubicBezTo>
                  <a:lnTo>
                    <a:pt x="3454" y="1560"/>
                  </a:lnTo>
                  <a:cubicBezTo>
                    <a:pt x="2918" y="1096"/>
                    <a:pt x="2430" y="536"/>
                    <a:pt x="19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Google Shape;660;p23">
              <a:extLst>
                <a:ext uri="{FF2B5EF4-FFF2-40B4-BE49-F238E27FC236}">
                  <a16:creationId xmlns:a16="http://schemas.microsoft.com/office/drawing/2014/main" id="{5568CDB6-5D0A-3C74-2F13-88572754082F}"/>
                </a:ext>
              </a:extLst>
            </p:cNvPr>
            <p:cNvSpPr/>
            <p:nvPr/>
          </p:nvSpPr>
          <p:spPr>
            <a:xfrm>
              <a:off x="3633987" y="1512374"/>
              <a:ext cx="90072" cy="35073"/>
            </a:xfrm>
            <a:custGeom>
              <a:avLst/>
              <a:gdLst/>
              <a:ahLst/>
              <a:cxnLst/>
              <a:rect l="l" t="t" r="r" b="b"/>
              <a:pathLst>
                <a:path w="3978" h="1549" extrusionOk="0">
                  <a:moveTo>
                    <a:pt x="2120" y="0"/>
                  </a:moveTo>
                  <a:cubicBezTo>
                    <a:pt x="1405" y="12"/>
                    <a:pt x="703" y="12"/>
                    <a:pt x="0" y="24"/>
                  </a:cubicBezTo>
                  <a:cubicBezTo>
                    <a:pt x="608" y="489"/>
                    <a:pt x="1179" y="989"/>
                    <a:pt x="1703" y="1548"/>
                  </a:cubicBezTo>
                  <a:lnTo>
                    <a:pt x="3977" y="1548"/>
                  </a:lnTo>
                  <a:cubicBezTo>
                    <a:pt x="3334" y="1072"/>
                    <a:pt x="2727" y="524"/>
                    <a:pt x="21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Google Shape;661;p23">
              <a:extLst>
                <a:ext uri="{FF2B5EF4-FFF2-40B4-BE49-F238E27FC236}">
                  <a16:creationId xmlns:a16="http://schemas.microsoft.com/office/drawing/2014/main" id="{177C9A04-D202-2656-E327-8BB1B666D3A7}"/>
                </a:ext>
              </a:extLst>
            </p:cNvPr>
            <p:cNvSpPr/>
            <p:nvPr/>
          </p:nvSpPr>
          <p:spPr>
            <a:xfrm>
              <a:off x="3584922" y="1512918"/>
              <a:ext cx="76305" cy="34802"/>
            </a:xfrm>
            <a:custGeom>
              <a:avLst/>
              <a:gdLst/>
              <a:ahLst/>
              <a:cxnLst/>
              <a:rect l="l" t="t" r="r" b="b"/>
              <a:pathLst>
                <a:path w="3370" h="1537" extrusionOk="0">
                  <a:moveTo>
                    <a:pt x="1727" y="0"/>
                  </a:moveTo>
                  <a:cubicBezTo>
                    <a:pt x="1155" y="0"/>
                    <a:pt x="572" y="0"/>
                    <a:pt x="1" y="12"/>
                  </a:cubicBezTo>
                  <a:cubicBezTo>
                    <a:pt x="215" y="274"/>
                    <a:pt x="441" y="512"/>
                    <a:pt x="691" y="750"/>
                  </a:cubicBezTo>
                  <a:cubicBezTo>
                    <a:pt x="953" y="1000"/>
                    <a:pt x="1334" y="1215"/>
                    <a:pt x="1536" y="1512"/>
                  </a:cubicBezTo>
                  <a:cubicBezTo>
                    <a:pt x="1536" y="1524"/>
                    <a:pt x="1536" y="1524"/>
                    <a:pt x="1548" y="1536"/>
                  </a:cubicBezTo>
                  <a:lnTo>
                    <a:pt x="3370" y="1536"/>
                  </a:lnTo>
                  <a:cubicBezTo>
                    <a:pt x="2846" y="989"/>
                    <a:pt x="2310" y="477"/>
                    <a:pt x="17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Google Shape;662;p23">
              <a:extLst>
                <a:ext uri="{FF2B5EF4-FFF2-40B4-BE49-F238E27FC236}">
                  <a16:creationId xmlns:a16="http://schemas.microsoft.com/office/drawing/2014/main" id="{57C80B7B-4D2C-2EAB-FD0B-7B188A6F1CDD}"/>
                </a:ext>
              </a:extLst>
            </p:cNvPr>
            <p:cNvSpPr/>
            <p:nvPr/>
          </p:nvSpPr>
          <p:spPr>
            <a:xfrm>
              <a:off x="3527502" y="1513190"/>
              <a:ext cx="79543" cy="34802"/>
            </a:xfrm>
            <a:custGeom>
              <a:avLst/>
              <a:gdLst/>
              <a:ahLst/>
              <a:cxnLst/>
              <a:rect l="l" t="t" r="r" b="b"/>
              <a:pathLst>
                <a:path w="3513" h="1537" extrusionOk="0">
                  <a:moveTo>
                    <a:pt x="2167" y="0"/>
                  </a:moveTo>
                  <a:cubicBezTo>
                    <a:pt x="1441" y="0"/>
                    <a:pt x="727" y="12"/>
                    <a:pt x="0" y="12"/>
                  </a:cubicBezTo>
                  <a:cubicBezTo>
                    <a:pt x="596" y="488"/>
                    <a:pt x="1191" y="988"/>
                    <a:pt x="1727" y="1536"/>
                  </a:cubicBezTo>
                  <a:cubicBezTo>
                    <a:pt x="2322" y="1536"/>
                    <a:pt x="2918" y="1524"/>
                    <a:pt x="3513" y="1524"/>
                  </a:cubicBezTo>
                  <a:cubicBezTo>
                    <a:pt x="3334" y="1369"/>
                    <a:pt x="3168" y="1191"/>
                    <a:pt x="3025" y="1024"/>
                  </a:cubicBezTo>
                  <a:cubicBezTo>
                    <a:pt x="2727" y="726"/>
                    <a:pt x="2465" y="393"/>
                    <a:pt x="2203" y="60"/>
                  </a:cubicBezTo>
                  <a:cubicBezTo>
                    <a:pt x="2179" y="36"/>
                    <a:pt x="2179" y="24"/>
                    <a:pt x="21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Google Shape;663;p23">
              <a:extLst>
                <a:ext uri="{FF2B5EF4-FFF2-40B4-BE49-F238E27FC236}">
                  <a16:creationId xmlns:a16="http://schemas.microsoft.com/office/drawing/2014/main" id="{B18F2DDD-8CF1-E323-1221-F188C289D7E4}"/>
                </a:ext>
              </a:extLst>
            </p:cNvPr>
            <p:cNvSpPr/>
            <p:nvPr/>
          </p:nvSpPr>
          <p:spPr>
            <a:xfrm>
              <a:off x="3466845" y="1513461"/>
              <a:ext cx="88985" cy="34530"/>
            </a:xfrm>
            <a:custGeom>
              <a:avLst/>
              <a:gdLst/>
              <a:ahLst/>
              <a:cxnLst/>
              <a:rect l="l" t="t" r="r" b="b"/>
              <a:pathLst>
                <a:path w="3930" h="1525" extrusionOk="0">
                  <a:moveTo>
                    <a:pt x="2251" y="0"/>
                  </a:moveTo>
                  <a:cubicBezTo>
                    <a:pt x="1501" y="12"/>
                    <a:pt x="751" y="12"/>
                    <a:pt x="1" y="24"/>
                  </a:cubicBezTo>
                  <a:cubicBezTo>
                    <a:pt x="620" y="476"/>
                    <a:pt x="1227" y="988"/>
                    <a:pt x="1787" y="1524"/>
                  </a:cubicBezTo>
                  <a:lnTo>
                    <a:pt x="3930" y="1524"/>
                  </a:lnTo>
                  <a:cubicBezTo>
                    <a:pt x="3346" y="1048"/>
                    <a:pt x="2787" y="524"/>
                    <a:pt x="22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Google Shape;664;p23">
              <a:extLst>
                <a:ext uri="{FF2B5EF4-FFF2-40B4-BE49-F238E27FC236}">
                  <a16:creationId xmlns:a16="http://schemas.microsoft.com/office/drawing/2014/main" id="{90EF02AA-EB20-3F19-080B-C433898B2453}"/>
                </a:ext>
              </a:extLst>
            </p:cNvPr>
            <p:cNvSpPr/>
            <p:nvPr/>
          </p:nvSpPr>
          <p:spPr>
            <a:xfrm>
              <a:off x="3418051" y="1513982"/>
              <a:ext cx="77120" cy="34258"/>
            </a:xfrm>
            <a:custGeom>
              <a:avLst/>
              <a:gdLst/>
              <a:ahLst/>
              <a:cxnLst/>
              <a:rect l="l" t="t" r="r" b="b"/>
              <a:pathLst>
                <a:path w="3406" h="1513" extrusionOk="0">
                  <a:moveTo>
                    <a:pt x="1656" y="1"/>
                  </a:moveTo>
                  <a:cubicBezTo>
                    <a:pt x="1144" y="1"/>
                    <a:pt x="632" y="1"/>
                    <a:pt x="120" y="13"/>
                  </a:cubicBezTo>
                  <a:lnTo>
                    <a:pt x="1" y="13"/>
                  </a:lnTo>
                  <a:cubicBezTo>
                    <a:pt x="346" y="275"/>
                    <a:pt x="691" y="537"/>
                    <a:pt x="1036" y="799"/>
                  </a:cubicBezTo>
                  <a:cubicBezTo>
                    <a:pt x="1322" y="1025"/>
                    <a:pt x="1656" y="1239"/>
                    <a:pt x="1917" y="1513"/>
                  </a:cubicBezTo>
                  <a:cubicBezTo>
                    <a:pt x="2406" y="1513"/>
                    <a:pt x="2906" y="1501"/>
                    <a:pt x="3406" y="1501"/>
                  </a:cubicBezTo>
                  <a:cubicBezTo>
                    <a:pt x="2822" y="1001"/>
                    <a:pt x="2227" y="501"/>
                    <a:pt x="165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4" name="Google Shape;665;p23">
              <a:extLst>
                <a:ext uri="{FF2B5EF4-FFF2-40B4-BE49-F238E27FC236}">
                  <a16:creationId xmlns:a16="http://schemas.microsoft.com/office/drawing/2014/main" id="{C599441B-E6C3-9094-BE2C-E4B3C0E9977C}"/>
                </a:ext>
              </a:extLst>
            </p:cNvPr>
            <p:cNvSpPr/>
            <p:nvPr/>
          </p:nvSpPr>
          <p:spPr>
            <a:xfrm>
              <a:off x="2915016" y="1089153"/>
              <a:ext cx="1212891" cy="474360"/>
            </a:xfrm>
            <a:custGeom>
              <a:avLst/>
              <a:gdLst/>
              <a:ahLst/>
              <a:cxnLst/>
              <a:rect l="l" t="t" r="r" b="b"/>
              <a:pathLst>
                <a:path w="53567" h="20950" extrusionOk="0">
                  <a:moveTo>
                    <a:pt x="51340" y="2440"/>
                  </a:moveTo>
                  <a:cubicBezTo>
                    <a:pt x="51995" y="2988"/>
                    <a:pt x="52471" y="3655"/>
                    <a:pt x="52698" y="4488"/>
                  </a:cubicBezTo>
                  <a:cubicBezTo>
                    <a:pt x="52412" y="4226"/>
                    <a:pt x="52102" y="3988"/>
                    <a:pt x="51781" y="3774"/>
                  </a:cubicBezTo>
                  <a:cubicBezTo>
                    <a:pt x="51709" y="3310"/>
                    <a:pt x="51566" y="2857"/>
                    <a:pt x="51340" y="2440"/>
                  </a:cubicBezTo>
                  <a:close/>
                  <a:moveTo>
                    <a:pt x="51840" y="4262"/>
                  </a:moveTo>
                  <a:cubicBezTo>
                    <a:pt x="52197" y="4560"/>
                    <a:pt x="52519" y="4893"/>
                    <a:pt x="52840" y="5227"/>
                  </a:cubicBezTo>
                  <a:cubicBezTo>
                    <a:pt x="52852" y="5381"/>
                    <a:pt x="52864" y="5524"/>
                    <a:pt x="52864" y="5691"/>
                  </a:cubicBezTo>
                  <a:cubicBezTo>
                    <a:pt x="52864" y="6000"/>
                    <a:pt x="52852" y="6310"/>
                    <a:pt x="52852" y="6620"/>
                  </a:cubicBezTo>
                  <a:cubicBezTo>
                    <a:pt x="52543" y="6310"/>
                    <a:pt x="52162" y="6048"/>
                    <a:pt x="51805" y="5822"/>
                  </a:cubicBezTo>
                  <a:cubicBezTo>
                    <a:pt x="51852" y="5310"/>
                    <a:pt x="51876" y="4786"/>
                    <a:pt x="51840" y="4262"/>
                  </a:cubicBezTo>
                  <a:close/>
                  <a:moveTo>
                    <a:pt x="51757" y="6155"/>
                  </a:moveTo>
                  <a:cubicBezTo>
                    <a:pt x="51912" y="6262"/>
                    <a:pt x="52055" y="6381"/>
                    <a:pt x="52186" y="6501"/>
                  </a:cubicBezTo>
                  <a:cubicBezTo>
                    <a:pt x="52412" y="6691"/>
                    <a:pt x="52614" y="6917"/>
                    <a:pt x="52840" y="7108"/>
                  </a:cubicBezTo>
                  <a:cubicBezTo>
                    <a:pt x="52829" y="7667"/>
                    <a:pt x="52829" y="8215"/>
                    <a:pt x="52817" y="8775"/>
                  </a:cubicBezTo>
                  <a:cubicBezTo>
                    <a:pt x="52698" y="8656"/>
                    <a:pt x="52555" y="8548"/>
                    <a:pt x="52436" y="8441"/>
                  </a:cubicBezTo>
                  <a:cubicBezTo>
                    <a:pt x="52197" y="8239"/>
                    <a:pt x="51947" y="8048"/>
                    <a:pt x="51686" y="7870"/>
                  </a:cubicBezTo>
                  <a:cubicBezTo>
                    <a:pt x="51669" y="7859"/>
                    <a:pt x="51652" y="7854"/>
                    <a:pt x="51635" y="7854"/>
                  </a:cubicBezTo>
                  <a:cubicBezTo>
                    <a:pt x="51575" y="7854"/>
                    <a:pt x="51516" y="7910"/>
                    <a:pt x="51507" y="7965"/>
                  </a:cubicBezTo>
                  <a:cubicBezTo>
                    <a:pt x="51590" y="7382"/>
                    <a:pt x="51674" y="6786"/>
                    <a:pt x="51757" y="6191"/>
                  </a:cubicBezTo>
                  <a:cubicBezTo>
                    <a:pt x="51757" y="6179"/>
                    <a:pt x="51757" y="6167"/>
                    <a:pt x="51757" y="6155"/>
                  </a:cubicBezTo>
                  <a:close/>
                  <a:moveTo>
                    <a:pt x="51507" y="7989"/>
                  </a:moveTo>
                  <a:cubicBezTo>
                    <a:pt x="51507" y="8013"/>
                    <a:pt x="51519" y="8036"/>
                    <a:pt x="51543" y="8060"/>
                  </a:cubicBezTo>
                  <a:cubicBezTo>
                    <a:pt x="51793" y="8263"/>
                    <a:pt x="52031" y="8477"/>
                    <a:pt x="52257" y="8703"/>
                  </a:cubicBezTo>
                  <a:cubicBezTo>
                    <a:pt x="52436" y="8894"/>
                    <a:pt x="52614" y="9120"/>
                    <a:pt x="52829" y="9298"/>
                  </a:cubicBezTo>
                  <a:cubicBezTo>
                    <a:pt x="52829" y="9406"/>
                    <a:pt x="52829" y="9513"/>
                    <a:pt x="52829" y="9632"/>
                  </a:cubicBezTo>
                  <a:cubicBezTo>
                    <a:pt x="52840" y="10168"/>
                    <a:pt x="52876" y="10751"/>
                    <a:pt x="52900" y="11358"/>
                  </a:cubicBezTo>
                  <a:cubicBezTo>
                    <a:pt x="52662" y="11108"/>
                    <a:pt x="52388" y="10870"/>
                    <a:pt x="52138" y="10632"/>
                  </a:cubicBezTo>
                  <a:cubicBezTo>
                    <a:pt x="51852" y="10370"/>
                    <a:pt x="51566" y="10084"/>
                    <a:pt x="51269" y="9834"/>
                  </a:cubicBezTo>
                  <a:cubicBezTo>
                    <a:pt x="51340" y="9215"/>
                    <a:pt x="51424" y="8596"/>
                    <a:pt x="51507" y="7989"/>
                  </a:cubicBezTo>
                  <a:close/>
                  <a:moveTo>
                    <a:pt x="51221" y="10180"/>
                  </a:moveTo>
                  <a:cubicBezTo>
                    <a:pt x="51447" y="10418"/>
                    <a:pt x="51674" y="10644"/>
                    <a:pt x="51900" y="10870"/>
                  </a:cubicBezTo>
                  <a:cubicBezTo>
                    <a:pt x="52197" y="11180"/>
                    <a:pt x="52471" y="11501"/>
                    <a:pt x="52805" y="11763"/>
                  </a:cubicBezTo>
                  <a:cubicBezTo>
                    <a:pt x="52840" y="11799"/>
                    <a:pt x="52876" y="11811"/>
                    <a:pt x="52924" y="11811"/>
                  </a:cubicBezTo>
                  <a:cubicBezTo>
                    <a:pt x="52948" y="12466"/>
                    <a:pt x="52971" y="13132"/>
                    <a:pt x="52959" y="13799"/>
                  </a:cubicBezTo>
                  <a:cubicBezTo>
                    <a:pt x="52364" y="13156"/>
                    <a:pt x="51709" y="12537"/>
                    <a:pt x="51054" y="11965"/>
                  </a:cubicBezTo>
                  <a:cubicBezTo>
                    <a:pt x="51090" y="11370"/>
                    <a:pt x="51150" y="10775"/>
                    <a:pt x="51221" y="10180"/>
                  </a:cubicBezTo>
                  <a:close/>
                  <a:moveTo>
                    <a:pt x="51031" y="12394"/>
                  </a:moveTo>
                  <a:cubicBezTo>
                    <a:pt x="51602" y="13108"/>
                    <a:pt x="52257" y="13799"/>
                    <a:pt x="52936" y="14371"/>
                  </a:cubicBezTo>
                  <a:cubicBezTo>
                    <a:pt x="52912" y="14871"/>
                    <a:pt x="52864" y="15371"/>
                    <a:pt x="52781" y="15859"/>
                  </a:cubicBezTo>
                  <a:cubicBezTo>
                    <a:pt x="52531" y="15597"/>
                    <a:pt x="52257" y="15347"/>
                    <a:pt x="52007" y="15085"/>
                  </a:cubicBezTo>
                  <a:cubicBezTo>
                    <a:pt x="51662" y="14728"/>
                    <a:pt x="51364" y="14323"/>
                    <a:pt x="50995" y="13990"/>
                  </a:cubicBezTo>
                  <a:cubicBezTo>
                    <a:pt x="50995" y="13990"/>
                    <a:pt x="50983" y="13990"/>
                    <a:pt x="50983" y="13978"/>
                  </a:cubicBezTo>
                  <a:cubicBezTo>
                    <a:pt x="50983" y="13942"/>
                    <a:pt x="50983" y="13894"/>
                    <a:pt x="50983" y="13859"/>
                  </a:cubicBezTo>
                  <a:cubicBezTo>
                    <a:pt x="50983" y="13370"/>
                    <a:pt x="50995" y="12882"/>
                    <a:pt x="51031" y="12394"/>
                  </a:cubicBezTo>
                  <a:close/>
                  <a:moveTo>
                    <a:pt x="51019" y="14525"/>
                  </a:moveTo>
                  <a:lnTo>
                    <a:pt x="51019" y="14525"/>
                  </a:lnTo>
                  <a:cubicBezTo>
                    <a:pt x="51233" y="14823"/>
                    <a:pt x="51483" y="15097"/>
                    <a:pt x="51721" y="15359"/>
                  </a:cubicBezTo>
                  <a:cubicBezTo>
                    <a:pt x="52031" y="15704"/>
                    <a:pt x="52340" y="16061"/>
                    <a:pt x="52686" y="16347"/>
                  </a:cubicBezTo>
                  <a:cubicBezTo>
                    <a:pt x="52567" y="16907"/>
                    <a:pt x="52388" y="17454"/>
                    <a:pt x="52138" y="17942"/>
                  </a:cubicBezTo>
                  <a:cubicBezTo>
                    <a:pt x="51876" y="17478"/>
                    <a:pt x="51424" y="17061"/>
                    <a:pt x="51031" y="16728"/>
                  </a:cubicBezTo>
                  <a:cubicBezTo>
                    <a:pt x="51162" y="16025"/>
                    <a:pt x="51066" y="15216"/>
                    <a:pt x="51019" y="14525"/>
                  </a:cubicBezTo>
                  <a:close/>
                  <a:moveTo>
                    <a:pt x="27465" y="821"/>
                  </a:moveTo>
                  <a:cubicBezTo>
                    <a:pt x="30824" y="821"/>
                    <a:pt x="34184" y="875"/>
                    <a:pt x="37541" y="940"/>
                  </a:cubicBezTo>
                  <a:cubicBezTo>
                    <a:pt x="39529" y="976"/>
                    <a:pt x="41529" y="1012"/>
                    <a:pt x="43530" y="1071"/>
                  </a:cubicBezTo>
                  <a:cubicBezTo>
                    <a:pt x="43749" y="1079"/>
                    <a:pt x="43984" y="1081"/>
                    <a:pt x="44230" y="1081"/>
                  </a:cubicBezTo>
                  <a:cubicBezTo>
                    <a:pt x="44621" y="1081"/>
                    <a:pt x="45040" y="1075"/>
                    <a:pt x="45470" y="1075"/>
                  </a:cubicBezTo>
                  <a:cubicBezTo>
                    <a:pt x="46956" y="1075"/>
                    <a:pt x="48578" y="1143"/>
                    <a:pt x="49661" y="1750"/>
                  </a:cubicBezTo>
                  <a:cubicBezTo>
                    <a:pt x="52078" y="3107"/>
                    <a:pt x="50900" y="6489"/>
                    <a:pt x="50614" y="8584"/>
                  </a:cubicBezTo>
                  <a:cubicBezTo>
                    <a:pt x="50376" y="10334"/>
                    <a:pt x="50281" y="12096"/>
                    <a:pt x="50281" y="13859"/>
                  </a:cubicBezTo>
                  <a:cubicBezTo>
                    <a:pt x="50281" y="14287"/>
                    <a:pt x="50281" y="14716"/>
                    <a:pt x="50292" y="15156"/>
                  </a:cubicBezTo>
                  <a:cubicBezTo>
                    <a:pt x="50328" y="16311"/>
                    <a:pt x="50519" y="16049"/>
                    <a:pt x="49459" y="16954"/>
                  </a:cubicBezTo>
                  <a:cubicBezTo>
                    <a:pt x="48530" y="17740"/>
                    <a:pt x="48435" y="17728"/>
                    <a:pt x="47328" y="17823"/>
                  </a:cubicBezTo>
                  <a:cubicBezTo>
                    <a:pt x="46911" y="17859"/>
                    <a:pt x="46506" y="17883"/>
                    <a:pt x="46090" y="17907"/>
                  </a:cubicBezTo>
                  <a:cubicBezTo>
                    <a:pt x="44185" y="18002"/>
                    <a:pt x="42280" y="17990"/>
                    <a:pt x="40375" y="18014"/>
                  </a:cubicBezTo>
                  <a:cubicBezTo>
                    <a:pt x="36374" y="18038"/>
                    <a:pt x="32362" y="18050"/>
                    <a:pt x="28349" y="18085"/>
                  </a:cubicBezTo>
                  <a:cubicBezTo>
                    <a:pt x="23920" y="18109"/>
                    <a:pt x="19491" y="18145"/>
                    <a:pt x="15062" y="18157"/>
                  </a:cubicBezTo>
                  <a:cubicBezTo>
                    <a:pt x="14548" y="18159"/>
                    <a:pt x="14034" y="18161"/>
                    <a:pt x="13521" y="18161"/>
                  </a:cubicBezTo>
                  <a:cubicBezTo>
                    <a:pt x="11749" y="18161"/>
                    <a:pt x="9979" y="18143"/>
                    <a:pt x="8216" y="18097"/>
                  </a:cubicBezTo>
                  <a:cubicBezTo>
                    <a:pt x="8058" y="18094"/>
                    <a:pt x="7879" y="18093"/>
                    <a:pt x="7682" y="18093"/>
                  </a:cubicBezTo>
                  <a:cubicBezTo>
                    <a:pt x="7522" y="18093"/>
                    <a:pt x="7351" y="18093"/>
                    <a:pt x="7170" y="18093"/>
                  </a:cubicBezTo>
                  <a:cubicBezTo>
                    <a:pt x="4644" y="18093"/>
                    <a:pt x="357" y="17988"/>
                    <a:pt x="953" y="14835"/>
                  </a:cubicBezTo>
                  <a:cubicBezTo>
                    <a:pt x="977" y="14716"/>
                    <a:pt x="917" y="14621"/>
                    <a:pt x="834" y="14573"/>
                  </a:cubicBezTo>
                  <a:cubicBezTo>
                    <a:pt x="846" y="12835"/>
                    <a:pt x="810" y="11108"/>
                    <a:pt x="870" y="9370"/>
                  </a:cubicBezTo>
                  <a:cubicBezTo>
                    <a:pt x="941" y="7405"/>
                    <a:pt x="810" y="4822"/>
                    <a:pt x="2406" y="3381"/>
                  </a:cubicBezTo>
                  <a:cubicBezTo>
                    <a:pt x="3763" y="2155"/>
                    <a:pt x="5835" y="1988"/>
                    <a:pt x="7561" y="1774"/>
                  </a:cubicBezTo>
                  <a:cubicBezTo>
                    <a:pt x="9549" y="1548"/>
                    <a:pt x="11550" y="1381"/>
                    <a:pt x="13538" y="1250"/>
                  </a:cubicBezTo>
                  <a:cubicBezTo>
                    <a:pt x="18175" y="925"/>
                    <a:pt x="22819" y="821"/>
                    <a:pt x="27465" y="821"/>
                  </a:cubicBezTo>
                  <a:close/>
                  <a:moveTo>
                    <a:pt x="50935" y="17109"/>
                  </a:moveTo>
                  <a:cubicBezTo>
                    <a:pt x="51102" y="17276"/>
                    <a:pt x="51257" y="17454"/>
                    <a:pt x="51400" y="17657"/>
                  </a:cubicBezTo>
                  <a:cubicBezTo>
                    <a:pt x="51578" y="17895"/>
                    <a:pt x="51697" y="18157"/>
                    <a:pt x="51888" y="18383"/>
                  </a:cubicBezTo>
                  <a:cubicBezTo>
                    <a:pt x="51876" y="18407"/>
                    <a:pt x="51864" y="18419"/>
                    <a:pt x="51852" y="18431"/>
                  </a:cubicBezTo>
                  <a:cubicBezTo>
                    <a:pt x="51626" y="18788"/>
                    <a:pt x="51340" y="19073"/>
                    <a:pt x="51007" y="19300"/>
                  </a:cubicBezTo>
                  <a:cubicBezTo>
                    <a:pt x="51007" y="19276"/>
                    <a:pt x="51007" y="19240"/>
                    <a:pt x="50995" y="19216"/>
                  </a:cubicBezTo>
                  <a:cubicBezTo>
                    <a:pt x="50876" y="18954"/>
                    <a:pt x="50614" y="18752"/>
                    <a:pt x="50423" y="18550"/>
                  </a:cubicBezTo>
                  <a:cubicBezTo>
                    <a:pt x="50292" y="18407"/>
                    <a:pt x="50162" y="18276"/>
                    <a:pt x="50031" y="18145"/>
                  </a:cubicBezTo>
                  <a:cubicBezTo>
                    <a:pt x="50185" y="18061"/>
                    <a:pt x="50316" y="17978"/>
                    <a:pt x="50435" y="17883"/>
                  </a:cubicBezTo>
                  <a:cubicBezTo>
                    <a:pt x="50673" y="17680"/>
                    <a:pt x="50840" y="17407"/>
                    <a:pt x="50935" y="17109"/>
                  </a:cubicBezTo>
                  <a:close/>
                  <a:moveTo>
                    <a:pt x="49709" y="18288"/>
                  </a:moveTo>
                  <a:cubicBezTo>
                    <a:pt x="49852" y="18466"/>
                    <a:pt x="49995" y="18645"/>
                    <a:pt x="50150" y="18823"/>
                  </a:cubicBezTo>
                  <a:cubicBezTo>
                    <a:pt x="50316" y="19050"/>
                    <a:pt x="50495" y="19324"/>
                    <a:pt x="50733" y="19478"/>
                  </a:cubicBezTo>
                  <a:lnTo>
                    <a:pt x="50745" y="19478"/>
                  </a:lnTo>
                  <a:cubicBezTo>
                    <a:pt x="50328" y="19716"/>
                    <a:pt x="49864" y="19895"/>
                    <a:pt x="49364" y="20014"/>
                  </a:cubicBezTo>
                  <a:cubicBezTo>
                    <a:pt x="49161" y="19812"/>
                    <a:pt x="48923" y="19633"/>
                    <a:pt x="48733" y="19443"/>
                  </a:cubicBezTo>
                  <a:cubicBezTo>
                    <a:pt x="48459" y="19169"/>
                    <a:pt x="48209" y="18883"/>
                    <a:pt x="47959" y="18597"/>
                  </a:cubicBezTo>
                  <a:cubicBezTo>
                    <a:pt x="48590" y="18550"/>
                    <a:pt x="49209" y="18466"/>
                    <a:pt x="49709" y="18288"/>
                  </a:cubicBezTo>
                  <a:close/>
                  <a:moveTo>
                    <a:pt x="1905" y="17800"/>
                  </a:moveTo>
                  <a:cubicBezTo>
                    <a:pt x="2370" y="18050"/>
                    <a:pt x="2929" y="18228"/>
                    <a:pt x="3501" y="18359"/>
                  </a:cubicBezTo>
                  <a:cubicBezTo>
                    <a:pt x="3953" y="18681"/>
                    <a:pt x="4394" y="19014"/>
                    <a:pt x="4823" y="19359"/>
                  </a:cubicBezTo>
                  <a:cubicBezTo>
                    <a:pt x="5132" y="19609"/>
                    <a:pt x="5418" y="19907"/>
                    <a:pt x="5727" y="20157"/>
                  </a:cubicBezTo>
                  <a:cubicBezTo>
                    <a:pt x="5073" y="20038"/>
                    <a:pt x="4418" y="19859"/>
                    <a:pt x="3822" y="19538"/>
                  </a:cubicBezTo>
                  <a:cubicBezTo>
                    <a:pt x="3037" y="19109"/>
                    <a:pt x="2429" y="18490"/>
                    <a:pt x="1905" y="17800"/>
                  </a:cubicBezTo>
                  <a:close/>
                  <a:moveTo>
                    <a:pt x="41053" y="18657"/>
                  </a:moveTo>
                  <a:cubicBezTo>
                    <a:pt x="41518" y="19181"/>
                    <a:pt x="41994" y="19716"/>
                    <a:pt x="42494" y="20216"/>
                  </a:cubicBezTo>
                  <a:cubicBezTo>
                    <a:pt x="41827" y="20228"/>
                    <a:pt x="41148" y="20228"/>
                    <a:pt x="40482" y="20228"/>
                  </a:cubicBezTo>
                  <a:cubicBezTo>
                    <a:pt x="39934" y="19716"/>
                    <a:pt x="39422" y="19204"/>
                    <a:pt x="38922" y="18669"/>
                  </a:cubicBezTo>
                  <a:cubicBezTo>
                    <a:pt x="39624" y="18669"/>
                    <a:pt x="40339" y="18669"/>
                    <a:pt x="41053" y="18657"/>
                  </a:cubicBezTo>
                  <a:close/>
                  <a:moveTo>
                    <a:pt x="33874" y="18692"/>
                  </a:moveTo>
                  <a:cubicBezTo>
                    <a:pt x="34481" y="19216"/>
                    <a:pt x="35088" y="19764"/>
                    <a:pt x="35731" y="20240"/>
                  </a:cubicBezTo>
                  <a:lnTo>
                    <a:pt x="33457" y="20240"/>
                  </a:lnTo>
                  <a:cubicBezTo>
                    <a:pt x="32933" y="19681"/>
                    <a:pt x="32362" y="19181"/>
                    <a:pt x="31754" y="18716"/>
                  </a:cubicBezTo>
                  <a:cubicBezTo>
                    <a:pt x="32457" y="18704"/>
                    <a:pt x="33159" y="18704"/>
                    <a:pt x="33874" y="18692"/>
                  </a:cubicBezTo>
                  <a:close/>
                  <a:moveTo>
                    <a:pt x="36243" y="18681"/>
                  </a:moveTo>
                  <a:cubicBezTo>
                    <a:pt x="36684" y="19216"/>
                    <a:pt x="37172" y="19776"/>
                    <a:pt x="37708" y="20240"/>
                  </a:cubicBezTo>
                  <a:lnTo>
                    <a:pt x="36160" y="20240"/>
                  </a:lnTo>
                  <a:cubicBezTo>
                    <a:pt x="36160" y="20228"/>
                    <a:pt x="36148" y="20216"/>
                    <a:pt x="36136" y="20205"/>
                  </a:cubicBezTo>
                  <a:cubicBezTo>
                    <a:pt x="35553" y="19657"/>
                    <a:pt x="34898" y="19181"/>
                    <a:pt x="34255" y="18692"/>
                  </a:cubicBezTo>
                  <a:cubicBezTo>
                    <a:pt x="34910" y="18692"/>
                    <a:pt x="35576" y="18692"/>
                    <a:pt x="36243" y="18681"/>
                  </a:cubicBezTo>
                  <a:close/>
                  <a:moveTo>
                    <a:pt x="38553" y="18669"/>
                  </a:moveTo>
                  <a:cubicBezTo>
                    <a:pt x="38982" y="19216"/>
                    <a:pt x="39458" y="19752"/>
                    <a:pt x="39958" y="20228"/>
                  </a:cubicBezTo>
                  <a:cubicBezTo>
                    <a:pt x="39422" y="20228"/>
                    <a:pt x="38874" y="20228"/>
                    <a:pt x="38339" y="20240"/>
                  </a:cubicBezTo>
                  <a:cubicBezTo>
                    <a:pt x="37755" y="19716"/>
                    <a:pt x="37160" y="19228"/>
                    <a:pt x="36600" y="18681"/>
                  </a:cubicBezTo>
                  <a:cubicBezTo>
                    <a:pt x="36969" y="18681"/>
                    <a:pt x="37338" y="18669"/>
                    <a:pt x="37708" y="18669"/>
                  </a:cubicBezTo>
                  <a:close/>
                  <a:moveTo>
                    <a:pt x="31314" y="18716"/>
                  </a:moveTo>
                  <a:cubicBezTo>
                    <a:pt x="31897" y="19193"/>
                    <a:pt x="32433" y="19705"/>
                    <a:pt x="32957" y="20252"/>
                  </a:cubicBezTo>
                  <a:lnTo>
                    <a:pt x="31135" y="20252"/>
                  </a:lnTo>
                  <a:cubicBezTo>
                    <a:pt x="31123" y="20240"/>
                    <a:pt x="31123" y="20240"/>
                    <a:pt x="31123" y="20228"/>
                  </a:cubicBezTo>
                  <a:cubicBezTo>
                    <a:pt x="30921" y="19931"/>
                    <a:pt x="30540" y="19716"/>
                    <a:pt x="30278" y="19466"/>
                  </a:cubicBezTo>
                  <a:cubicBezTo>
                    <a:pt x="30028" y="19228"/>
                    <a:pt x="29802" y="18990"/>
                    <a:pt x="29588" y="18728"/>
                  </a:cubicBezTo>
                  <a:cubicBezTo>
                    <a:pt x="30159" y="18716"/>
                    <a:pt x="30742" y="18716"/>
                    <a:pt x="31314" y="18716"/>
                  </a:cubicBezTo>
                  <a:close/>
                  <a:moveTo>
                    <a:pt x="26623" y="18740"/>
                  </a:moveTo>
                  <a:cubicBezTo>
                    <a:pt x="27159" y="19264"/>
                    <a:pt x="27718" y="19788"/>
                    <a:pt x="28302" y="20264"/>
                  </a:cubicBezTo>
                  <a:lnTo>
                    <a:pt x="26159" y="20264"/>
                  </a:lnTo>
                  <a:cubicBezTo>
                    <a:pt x="25599" y="19728"/>
                    <a:pt x="24992" y="19216"/>
                    <a:pt x="24373" y="18764"/>
                  </a:cubicBezTo>
                  <a:cubicBezTo>
                    <a:pt x="25123" y="18752"/>
                    <a:pt x="25873" y="18752"/>
                    <a:pt x="26623" y="18740"/>
                  </a:cubicBezTo>
                  <a:close/>
                  <a:moveTo>
                    <a:pt x="29218" y="18728"/>
                  </a:moveTo>
                  <a:cubicBezTo>
                    <a:pt x="29230" y="18752"/>
                    <a:pt x="29230" y="18764"/>
                    <a:pt x="29254" y="18788"/>
                  </a:cubicBezTo>
                  <a:cubicBezTo>
                    <a:pt x="29516" y="19121"/>
                    <a:pt x="29778" y="19454"/>
                    <a:pt x="30076" y="19752"/>
                  </a:cubicBezTo>
                  <a:cubicBezTo>
                    <a:pt x="30219" y="19919"/>
                    <a:pt x="30385" y="20097"/>
                    <a:pt x="30564" y="20252"/>
                  </a:cubicBezTo>
                  <a:cubicBezTo>
                    <a:pt x="29969" y="20252"/>
                    <a:pt x="29373" y="20264"/>
                    <a:pt x="28778" y="20264"/>
                  </a:cubicBezTo>
                  <a:cubicBezTo>
                    <a:pt x="28242" y="19716"/>
                    <a:pt x="27647" y="19216"/>
                    <a:pt x="27051" y="18740"/>
                  </a:cubicBezTo>
                  <a:cubicBezTo>
                    <a:pt x="27778" y="18740"/>
                    <a:pt x="28492" y="18728"/>
                    <a:pt x="29218" y="18728"/>
                  </a:cubicBezTo>
                  <a:close/>
                  <a:moveTo>
                    <a:pt x="43470" y="18633"/>
                  </a:moveTo>
                  <a:cubicBezTo>
                    <a:pt x="43792" y="18883"/>
                    <a:pt x="44101" y="19157"/>
                    <a:pt x="44387" y="19454"/>
                  </a:cubicBezTo>
                  <a:cubicBezTo>
                    <a:pt x="44649" y="19716"/>
                    <a:pt x="44875" y="20050"/>
                    <a:pt x="45161" y="20264"/>
                  </a:cubicBezTo>
                  <a:cubicBezTo>
                    <a:pt x="44518" y="20240"/>
                    <a:pt x="43923" y="20216"/>
                    <a:pt x="43399" y="20216"/>
                  </a:cubicBezTo>
                  <a:lnTo>
                    <a:pt x="43065" y="20216"/>
                  </a:lnTo>
                  <a:cubicBezTo>
                    <a:pt x="42613" y="19669"/>
                    <a:pt x="42077" y="19145"/>
                    <a:pt x="41529" y="18657"/>
                  </a:cubicBezTo>
                  <a:cubicBezTo>
                    <a:pt x="42184" y="18657"/>
                    <a:pt x="42815" y="18645"/>
                    <a:pt x="43470" y="18633"/>
                  </a:cubicBezTo>
                  <a:close/>
                  <a:moveTo>
                    <a:pt x="47792" y="18609"/>
                  </a:moveTo>
                  <a:lnTo>
                    <a:pt x="47792" y="18609"/>
                  </a:lnTo>
                  <a:cubicBezTo>
                    <a:pt x="47768" y="18633"/>
                    <a:pt x="47756" y="18681"/>
                    <a:pt x="47792" y="18716"/>
                  </a:cubicBezTo>
                  <a:cubicBezTo>
                    <a:pt x="48006" y="19026"/>
                    <a:pt x="48245" y="19312"/>
                    <a:pt x="48483" y="19597"/>
                  </a:cubicBezTo>
                  <a:cubicBezTo>
                    <a:pt x="48626" y="19764"/>
                    <a:pt x="48768" y="19943"/>
                    <a:pt x="48935" y="20109"/>
                  </a:cubicBezTo>
                  <a:cubicBezTo>
                    <a:pt x="48530" y="20193"/>
                    <a:pt x="48102" y="20240"/>
                    <a:pt x="47673" y="20264"/>
                  </a:cubicBezTo>
                  <a:cubicBezTo>
                    <a:pt x="47673" y="20252"/>
                    <a:pt x="47673" y="20240"/>
                    <a:pt x="47661" y="20240"/>
                  </a:cubicBezTo>
                  <a:cubicBezTo>
                    <a:pt x="47435" y="19895"/>
                    <a:pt x="47054" y="19645"/>
                    <a:pt x="46768" y="19347"/>
                  </a:cubicBezTo>
                  <a:cubicBezTo>
                    <a:pt x="46542" y="19109"/>
                    <a:pt x="46328" y="18871"/>
                    <a:pt x="46125" y="18621"/>
                  </a:cubicBezTo>
                  <a:lnTo>
                    <a:pt x="46125" y="18621"/>
                  </a:lnTo>
                  <a:cubicBezTo>
                    <a:pt x="46342" y="18626"/>
                    <a:pt x="46569" y="18629"/>
                    <a:pt x="46801" y="18629"/>
                  </a:cubicBezTo>
                  <a:cubicBezTo>
                    <a:pt x="47128" y="18629"/>
                    <a:pt x="47464" y="18623"/>
                    <a:pt x="47792" y="18609"/>
                  </a:cubicBezTo>
                  <a:close/>
                  <a:moveTo>
                    <a:pt x="23873" y="18764"/>
                  </a:moveTo>
                  <a:cubicBezTo>
                    <a:pt x="24444" y="19264"/>
                    <a:pt x="25039" y="19764"/>
                    <a:pt x="25623" y="20264"/>
                  </a:cubicBezTo>
                  <a:cubicBezTo>
                    <a:pt x="25123" y="20264"/>
                    <a:pt x="24623" y="20276"/>
                    <a:pt x="24134" y="20276"/>
                  </a:cubicBezTo>
                  <a:cubicBezTo>
                    <a:pt x="23873" y="20002"/>
                    <a:pt x="23539" y="19788"/>
                    <a:pt x="23253" y="19562"/>
                  </a:cubicBezTo>
                  <a:cubicBezTo>
                    <a:pt x="22908" y="19300"/>
                    <a:pt x="22563" y="19038"/>
                    <a:pt x="22218" y="18776"/>
                  </a:cubicBezTo>
                  <a:lnTo>
                    <a:pt x="22337" y="18776"/>
                  </a:lnTo>
                  <a:cubicBezTo>
                    <a:pt x="22849" y="18764"/>
                    <a:pt x="23361" y="18764"/>
                    <a:pt x="23873" y="18764"/>
                  </a:cubicBezTo>
                  <a:close/>
                  <a:moveTo>
                    <a:pt x="17574" y="18800"/>
                  </a:moveTo>
                  <a:cubicBezTo>
                    <a:pt x="17955" y="19085"/>
                    <a:pt x="18324" y="19395"/>
                    <a:pt x="18681" y="19716"/>
                  </a:cubicBezTo>
                  <a:cubicBezTo>
                    <a:pt x="18884" y="19895"/>
                    <a:pt x="19074" y="20097"/>
                    <a:pt x="19265" y="20288"/>
                  </a:cubicBezTo>
                  <a:lnTo>
                    <a:pt x="17741" y="20288"/>
                  </a:lnTo>
                  <a:cubicBezTo>
                    <a:pt x="17122" y="19824"/>
                    <a:pt x="16491" y="19395"/>
                    <a:pt x="15919" y="18847"/>
                  </a:cubicBezTo>
                  <a:cubicBezTo>
                    <a:pt x="15895" y="18835"/>
                    <a:pt x="15883" y="18823"/>
                    <a:pt x="15872" y="18812"/>
                  </a:cubicBezTo>
                  <a:cubicBezTo>
                    <a:pt x="16443" y="18812"/>
                    <a:pt x="17003" y="18812"/>
                    <a:pt x="17574" y="18800"/>
                  </a:cubicBezTo>
                  <a:close/>
                  <a:moveTo>
                    <a:pt x="21932" y="18776"/>
                  </a:moveTo>
                  <a:cubicBezTo>
                    <a:pt x="21884" y="18835"/>
                    <a:pt x="21884" y="18931"/>
                    <a:pt x="21944" y="18978"/>
                  </a:cubicBezTo>
                  <a:cubicBezTo>
                    <a:pt x="22313" y="19264"/>
                    <a:pt x="22670" y="19562"/>
                    <a:pt x="23039" y="19847"/>
                  </a:cubicBezTo>
                  <a:cubicBezTo>
                    <a:pt x="23218" y="19978"/>
                    <a:pt x="23384" y="20133"/>
                    <a:pt x="23563" y="20276"/>
                  </a:cubicBezTo>
                  <a:lnTo>
                    <a:pt x="21979" y="20276"/>
                  </a:lnTo>
                  <a:cubicBezTo>
                    <a:pt x="21741" y="20097"/>
                    <a:pt x="21467" y="19931"/>
                    <a:pt x="21229" y="19752"/>
                  </a:cubicBezTo>
                  <a:cubicBezTo>
                    <a:pt x="20848" y="19466"/>
                    <a:pt x="20467" y="19157"/>
                    <a:pt x="20098" y="18847"/>
                  </a:cubicBezTo>
                  <a:cubicBezTo>
                    <a:pt x="20074" y="18835"/>
                    <a:pt x="20051" y="18823"/>
                    <a:pt x="20027" y="18823"/>
                  </a:cubicBezTo>
                  <a:cubicBezTo>
                    <a:pt x="19943" y="18823"/>
                    <a:pt x="19872" y="18931"/>
                    <a:pt x="19955" y="19002"/>
                  </a:cubicBezTo>
                  <a:cubicBezTo>
                    <a:pt x="20301" y="19312"/>
                    <a:pt x="20658" y="19609"/>
                    <a:pt x="21027" y="19895"/>
                  </a:cubicBezTo>
                  <a:cubicBezTo>
                    <a:pt x="21182" y="20014"/>
                    <a:pt x="21336" y="20157"/>
                    <a:pt x="21491" y="20276"/>
                  </a:cubicBezTo>
                  <a:cubicBezTo>
                    <a:pt x="20908" y="20288"/>
                    <a:pt x="20313" y="20288"/>
                    <a:pt x="19729" y="20288"/>
                  </a:cubicBezTo>
                  <a:cubicBezTo>
                    <a:pt x="19265" y="19693"/>
                    <a:pt x="18586" y="19216"/>
                    <a:pt x="17943" y="18800"/>
                  </a:cubicBezTo>
                  <a:cubicBezTo>
                    <a:pt x="18634" y="18800"/>
                    <a:pt x="19336" y="18788"/>
                    <a:pt x="20027" y="18788"/>
                  </a:cubicBezTo>
                  <a:cubicBezTo>
                    <a:pt x="20670" y="18788"/>
                    <a:pt x="21301" y="18776"/>
                    <a:pt x="21932" y="18776"/>
                  </a:cubicBezTo>
                  <a:close/>
                  <a:moveTo>
                    <a:pt x="45117" y="18604"/>
                  </a:moveTo>
                  <a:cubicBezTo>
                    <a:pt x="45312" y="18604"/>
                    <a:pt x="45526" y="18609"/>
                    <a:pt x="45756" y="18609"/>
                  </a:cubicBezTo>
                  <a:cubicBezTo>
                    <a:pt x="45971" y="18943"/>
                    <a:pt x="46185" y="19276"/>
                    <a:pt x="46447" y="19574"/>
                  </a:cubicBezTo>
                  <a:cubicBezTo>
                    <a:pt x="46625" y="19812"/>
                    <a:pt x="46840" y="20074"/>
                    <a:pt x="47078" y="20288"/>
                  </a:cubicBezTo>
                  <a:cubicBezTo>
                    <a:pt x="46910" y="20291"/>
                    <a:pt x="46743" y="20293"/>
                    <a:pt x="46576" y="20293"/>
                  </a:cubicBezTo>
                  <a:cubicBezTo>
                    <a:pt x="46174" y="20293"/>
                    <a:pt x="45774" y="20284"/>
                    <a:pt x="45387" y="20276"/>
                  </a:cubicBezTo>
                  <a:cubicBezTo>
                    <a:pt x="45447" y="20216"/>
                    <a:pt x="45459" y="20133"/>
                    <a:pt x="45435" y="20062"/>
                  </a:cubicBezTo>
                  <a:cubicBezTo>
                    <a:pt x="45280" y="19693"/>
                    <a:pt x="44899" y="19395"/>
                    <a:pt x="44625" y="19133"/>
                  </a:cubicBezTo>
                  <a:cubicBezTo>
                    <a:pt x="44423" y="18954"/>
                    <a:pt x="44220" y="18788"/>
                    <a:pt x="44018" y="18621"/>
                  </a:cubicBezTo>
                  <a:cubicBezTo>
                    <a:pt x="44292" y="18621"/>
                    <a:pt x="44566" y="18609"/>
                    <a:pt x="44839" y="18609"/>
                  </a:cubicBezTo>
                  <a:cubicBezTo>
                    <a:pt x="44927" y="18605"/>
                    <a:pt x="45019" y="18604"/>
                    <a:pt x="45117" y="18604"/>
                  </a:cubicBezTo>
                  <a:close/>
                  <a:moveTo>
                    <a:pt x="15776" y="18812"/>
                  </a:moveTo>
                  <a:cubicBezTo>
                    <a:pt x="15693" y="18847"/>
                    <a:pt x="15633" y="18954"/>
                    <a:pt x="15717" y="19038"/>
                  </a:cubicBezTo>
                  <a:cubicBezTo>
                    <a:pt x="16157" y="19466"/>
                    <a:pt x="16622" y="19919"/>
                    <a:pt x="17110" y="20288"/>
                  </a:cubicBezTo>
                  <a:lnTo>
                    <a:pt x="16610" y="20288"/>
                  </a:lnTo>
                  <a:cubicBezTo>
                    <a:pt x="16181" y="20300"/>
                    <a:pt x="15741" y="20300"/>
                    <a:pt x="15300" y="20300"/>
                  </a:cubicBezTo>
                  <a:cubicBezTo>
                    <a:pt x="14705" y="19776"/>
                    <a:pt x="14038" y="19312"/>
                    <a:pt x="13419" y="18823"/>
                  </a:cubicBezTo>
                  <a:cubicBezTo>
                    <a:pt x="14205" y="18823"/>
                    <a:pt x="14990" y="18812"/>
                    <a:pt x="15776" y="18812"/>
                  </a:cubicBezTo>
                  <a:close/>
                  <a:moveTo>
                    <a:pt x="4168" y="18478"/>
                  </a:moveTo>
                  <a:cubicBezTo>
                    <a:pt x="4775" y="18573"/>
                    <a:pt x="5394" y="18621"/>
                    <a:pt x="5977" y="18657"/>
                  </a:cubicBezTo>
                  <a:cubicBezTo>
                    <a:pt x="6251" y="18954"/>
                    <a:pt x="6525" y="19240"/>
                    <a:pt x="6823" y="19514"/>
                  </a:cubicBezTo>
                  <a:cubicBezTo>
                    <a:pt x="7120" y="19788"/>
                    <a:pt x="7430" y="20133"/>
                    <a:pt x="7799" y="20312"/>
                  </a:cubicBezTo>
                  <a:cubicBezTo>
                    <a:pt x="7823" y="20324"/>
                    <a:pt x="7834" y="20324"/>
                    <a:pt x="7858" y="20324"/>
                  </a:cubicBezTo>
                  <a:lnTo>
                    <a:pt x="7858" y="20324"/>
                  </a:lnTo>
                  <a:cubicBezTo>
                    <a:pt x="7334" y="20324"/>
                    <a:pt x="6799" y="20300"/>
                    <a:pt x="6287" y="20240"/>
                  </a:cubicBezTo>
                  <a:cubicBezTo>
                    <a:pt x="6275" y="20228"/>
                    <a:pt x="6275" y="20228"/>
                    <a:pt x="6275" y="20216"/>
                  </a:cubicBezTo>
                  <a:cubicBezTo>
                    <a:pt x="5751" y="19526"/>
                    <a:pt x="4953" y="18966"/>
                    <a:pt x="4168" y="18478"/>
                  </a:cubicBezTo>
                  <a:close/>
                  <a:moveTo>
                    <a:pt x="10990" y="18812"/>
                  </a:moveTo>
                  <a:cubicBezTo>
                    <a:pt x="11692" y="18812"/>
                    <a:pt x="12395" y="18823"/>
                    <a:pt x="13109" y="18823"/>
                  </a:cubicBezTo>
                  <a:cubicBezTo>
                    <a:pt x="13085" y="18859"/>
                    <a:pt x="13085" y="18919"/>
                    <a:pt x="13145" y="18966"/>
                  </a:cubicBezTo>
                  <a:cubicBezTo>
                    <a:pt x="13681" y="19395"/>
                    <a:pt x="14205" y="19871"/>
                    <a:pt x="14752" y="20312"/>
                  </a:cubicBezTo>
                  <a:cubicBezTo>
                    <a:pt x="14121" y="20312"/>
                    <a:pt x="13478" y="20324"/>
                    <a:pt x="12847" y="20324"/>
                  </a:cubicBezTo>
                  <a:cubicBezTo>
                    <a:pt x="12502" y="20038"/>
                    <a:pt x="12109" y="19812"/>
                    <a:pt x="11764" y="19538"/>
                  </a:cubicBezTo>
                  <a:cubicBezTo>
                    <a:pt x="11490" y="19312"/>
                    <a:pt x="11240" y="19062"/>
                    <a:pt x="10990" y="18812"/>
                  </a:cubicBezTo>
                  <a:close/>
                  <a:moveTo>
                    <a:pt x="6335" y="18681"/>
                  </a:moveTo>
                  <a:lnTo>
                    <a:pt x="6335" y="18681"/>
                  </a:lnTo>
                  <a:cubicBezTo>
                    <a:pt x="6656" y="18692"/>
                    <a:pt x="6966" y="18704"/>
                    <a:pt x="7239" y="18716"/>
                  </a:cubicBezTo>
                  <a:cubicBezTo>
                    <a:pt x="7525" y="18728"/>
                    <a:pt x="7823" y="18740"/>
                    <a:pt x="8109" y="18740"/>
                  </a:cubicBezTo>
                  <a:cubicBezTo>
                    <a:pt x="8954" y="18764"/>
                    <a:pt x="9811" y="18788"/>
                    <a:pt x="10657" y="18800"/>
                  </a:cubicBezTo>
                  <a:cubicBezTo>
                    <a:pt x="10978" y="19133"/>
                    <a:pt x="11300" y="19466"/>
                    <a:pt x="11645" y="19764"/>
                  </a:cubicBezTo>
                  <a:cubicBezTo>
                    <a:pt x="11847" y="19955"/>
                    <a:pt x="12062" y="20145"/>
                    <a:pt x="12276" y="20324"/>
                  </a:cubicBezTo>
                  <a:cubicBezTo>
                    <a:pt x="11585" y="20336"/>
                    <a:pt x="10883" y="20347"/>
                    <a:pt x="10192" y="20347"/>
                  </a:cubicBezTo>
                  <a:cubicBezTo>
                    <a:pt x="9537" y="19824"/>
                    <a:pt x="8823" y="19371"/>
                    <a:pt x="8156" y="18859"/>
                  </a:cubicBezTo>
                  <a:cubicBezTo>
                    <a:pt x="8132" y="18859"/>
                    <a:pt x="8121" y="18847"/>
                    <a:pt x="8109" y="18847"/>
                  </a:cubicBezTo>
                  <a:cubicBezTo>
                    <a:pt x="8037" y="18847"/>
                    <a:pt x="8001" y="18954"/>
                    <a:pt x="8073" y="19002"/>
                  </a:cubicBezTo>
                  <a:cubicBezTo>
                    <a:pt x="8633" y="19443"/>
                    <a:pt x="9180" y="19907"/>
                    <a:pt x="9752" y="20347"/>
                  </a:cubicBezTo>
                  <a:cubicBezTo>
                    <a:pt x="9180" y="20336"/>
                    <a:pt x="8609" y="20336"/>
                    <a:pt x="8025" y="20336"/>
                  </a:cubicBezTo>
                  <a:cubicBezTo>
                    <a:pt x="7966" y="20336"/>
                    <a:pt x="7918" y="20336"/>
                    <a:pt x="7859" y="20324"/>
                  </a:cubicBezTo>
                  <a:cubicBezTo>
                    <a:pt x="7942" y="20324"/>
                    <a:pt x="7990" y="20216"/>
                    <a:pt x="7930" y="20145"/>
                  </a:cubicBezTo>
                  <a:cubicBezTo>
                    <a:pt x="7668" y="19812"/>
                    <a:pt x="7287" y="19550"/>
                    <a:pt x="6966" y="19264"/>
                  </a:cubicBezTo>
                  <a:cubicBezTo>
                    <a:pt x="6751" y="19073"/>
                    <a:pt x="6549" y="18871"/>
                    <a:pt x="6335" y="18681"/>
                  </a:cubicBezTo>
                  <a:close/>
                  <a:moveTo>
                    <a:pt x="30460" y="0"/>
                  </a:moveTo>
                  <a:cubicBezTo>
                    <a:pt x="25688" y="0"/>
                    <a:pt x="20917" y="125"/>
                    <a:pt x="16193" y="369"/>
                  </a:cubicBezTo>
                  <a:cubicBezTo>
                    <a:pt x="13312" y="524"/>
                    <a:pt x="10430" y="750"/>
                    <a:pt x="7561" y="1071"/>
                  </a:cubicBezTo>
                  <a:cubicBezTo>
                    <a:pt x="5787" y="1274"/>
                    <a:pt x="3822" y="1464"/>
                    <a:pt x="2322" y="2548"/>
                  </a:cubicBezTo>
                  <a:cubicBezTo>
                    <a:pt x="893" y="3572"/>
                    <a:pt x="465" y="5155"/>
                    <a:pt x="298" y="6846"/>
                  </a:cubicBezTo>
                  <a:cubicBezTo>
                    <a:pt x="36" y="9656"/>
                    <a:pt x="0" y="12549"/>
                    <a:pt x="322" y="15347"/>
                  </a:cubicBezTo>
                  <a:cubicBezTo>
                    <a:pt x="322" y="15418"/>
                    <a:pt x="358" y="15478"/>
                    <a:pt x="405" y="15525"/>
                  </a:cubicBezTo>
                  <a:cubicBezTo>
                    <a:pt x="429" y="16204"/>
                    <a:pt x="655" y="16728"/>
                    <a:pt x="1024" y="17133"/>
                  </a:cubicBezTo>
                  <a:cubicBezTo>
                    <a:pt x="1763" y="18431"/>
                    <a:pt x="2667" y="19597"/>
                    <a:pt x="4096" y="20216"/>
                  </a:cubicBezTo>
                  <a:cubicBezTo>
                    <a:pt x="5418" y="20779"/>
                    <a:pt x="6909" y="20880"/>
                    <a:pt x="8387" y="20880"/>
                  </a:cubicBezTo>
                  <a:cubicBezTo>
                    <a:pt x="9226" y="20880"/>
                    <a:pt x="10061" y="20848"/>
                    <a:pt x="10859" y="20848"/>
                  </a:cubicBezTo>
                  <a:cubicBezTo>
                    <a:pt x="16729" y="20848"/>
                    <a:pt x="22610" y="20836"/>
                    <a:pt x="28480" y="20812"/>
                  </a:cubicBezTo>
                  <a:cubicBezTo>
                    <a:pt x="30147" y="20812"/>
                    <a:pt x="31814" y="20812"/>
                    <a:pt x="33481" y="20800"/>
                  </a:cubicBezTo>
                  <a:cubicBezTo>
                    <a:pt x="33505" y="20836"/>
                    <a:pt x="33528" y="20859"/>
                    <a:pt x="33564" y="20895"/>
                  </a:cubicBezTo>
                  <a:cubicBezTo>
                    <a:pt x="33599" y="20934"/>
                    <a:pt x="33639" y="20950"/>
                    <a:pt x="33677" y="20950"/>
                  </a:cubicBezTo>
                  <a:cubicBezTo>
                    <a:pt x="33758" y="20950"/>
                    <a:pt x="33834" y="20880"/>
                    <a:pt x="33850" y="20800"/>
                  </a:cubicBezTo>
                  <a:cubicBezTo>
                    <a:pt x="37934" y="20788"/>
                    <a:pt x="42018" y="20776"/>
                    <a:pt x="46113" y="20776"/>
                  </a:cubicBezTo>
                  <a:cubicBezTo>
                    <a:pt x="46403" y="20778"/>
                    <a:pt x="46701" y="20782"/>
                    <a:pt x="47003" y="20782"/>
                  </a:cubicBezTo>
                  <a:cubicBezTo>
                    <a:pt x="48575" y="20782"/>
                    <a:pt x="50260" y="20680"/>
                    <a:pt x="51519" y="19681"/>
                  </a:cubicBezTo>
                  <a:cubicBezTo>
                    <a:pt x="53007" y="18490"/>
                    <a:pt x="53257" y="16323"/>
                    <a:pt x="53400" y="14549"/>
                  </a:cubicBezTo>
                  <a:cubicBezTo>
                    <a:pt x="53519" y="13025"/>
                    <a:pt x="53460" y="11489"/>
                    <a:pt x="53412" y="9953"/>
                  </a:cubicBezTo>
                  <a:cubicBezTo>
                    <a:pt x="53364" y="8310"/>
                    <a:pt x="53567" y="6679"/>
                    <a:pt x="53555" y="5036"/>
                  </a:cubicBezTo>
                  <a:cubicBezTo>
                    <a:pt x="53531" y="3119"/>
                    <a:pt x="51757" y="1821"/>
                    <a:pt x="50138" y="1167"/>
                  </a:cubicBezTo>
                  <a:cubicBezTo>
                    <a:pt x="50114" y="1143"/>
                    <a:pt x="50078" y="1143"/>
                    <a:pt x="50054" y="1143"/>
                  </a:cubicBezTo>
                  <a:cubicBezTo>
                    <a:pt x="48911" y="524"/>
                    <a:pt x="47435" y="536"/>
                    <a:pt x="46185" y="464"/>
                  </a:cubicBezTo>
                  <a:cubicBezTo>
                    <a:pt x="40979" y="152"/>
                    <a:pt x="35718" y="0"/>
                    <a:pt x="3046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5" name="Google Shape;666;p23">
              <a:extLst>
                <a:ext uri="{FF2B5EF4-FFF2-40B4-BE49-F238E27FC236}">
                  <a16:creationId xmlns:a16="http://schemas.microsoft.com/office/drawing/2014/main" id="{E4A03778-F5DC-8A33-12F3-CB9F347A69DB}"/>
                </a:ext>
              </a:extLst>
            </p:cNvPr>
            <p:cNvSpPr/>
            <p:nvPr/>
          </p:nvSpPr>
          <p:spPr>
            <a:xfrm>
              <a:off x="2923099" y="1158654"/>
              <a:ext cx="1171115" cy="341709"/>
            </a:xfrm>
            <a:custGeom>
              <a:avLst/>
              <a:gdLst/>
              <a:ahLst/>
              <a:cxnLst/>
              <a:rect l="l" t="t" r="r" b="b"/>
              <a:pathLst>
                <a:path w="51722" h="17341" extrusionOk="0">
                  <a:moveTo>
                    <a:pt x="27108" y="1"/>
                  </a:moveTo>
                  <a:cubicBezTo>
                    <a:pt x="22462" y="1"/>
                    <a:pt x="17818" y="105"/>
                    <a:pt x="13181" y="430"/>
                  </a:cubicBezTo>
                  <a:cubicBezTo>
                    <a:pt x="11193" y="561"/>
                    <a:pt x="9192" y="728"/>
                    <a:pt x="7204" y="954"/>
                  </a:cubicBezTo>
                  <a:cubicBezTo>
                    <a:pt x="5478" y="1168"/>
                    <a:pt x="3406" y="1335"/>
                    <a:pt x="2049" y="2561"/>
                  </a:cubicBezTo>
                  <a:cubicBezTo>
                    <a:pt x="453" y="4002"/>
                    <a:pt x="584" y="6585"/>
                    <a:pt x="513" y="8550"/>
                  </a:cubicBezTo>
                  <a:cubicBezTo>
                    <a:pt x="453" y="10288"/>
                    <a:pt x="489" y="12015"/>
                    <a:pt x="477" y="13753"/>
                  </a:cubicBezTo>
                  <a:cubicBezTo>
                    <a:pt x="560" y="13801"/>
                    <a:pt x="620" y="13896"/>
                    <a:pt x="596" y="14015"/>
                  </a:cubicBezTo>
                  <a:cubicBezTo>
                    <a:pt x="0" y="17168"/>
                    <a:pt x="4287" y="17273"/>
                    <a:pt x="6813" y="17273"/>
                  </a:cubicBezTo>
                  <a:cubicBezTo>
                    <a:pt x="6994" y="17273"/>
                    <a:pt x="7165" y="17273"/>
                    <a:pt x="7325" y="17273"/>
                  </a:cubicBezTo>
                  <a:cubicBezTo>
                    <a:pt x="7522" y="17273"/>
                    <a:pt x="7701" y="17274"/>
                    <a:pt x="7859" y="17277"/>
                  </a:cubicBezTo>
                  <a:cubicBezTo>
                    <a:pt x="9622" y="17323"/>
                    <a:pt x="11392" y="17341"/>
                    <a:pt x="13164" y="17341"/>
                  </a:cubicBezTo>
                  <a:cubicBezTo>
                    <a:pt x="13677" y="17341"/>
                    <a:pt x="14191" y="17339"/>
                    <a:pt x="14705" y="17337"/>
                  </a:cubicBezTo>
                  <a:cubicBezTo>
                    <a:pt x="19134" y="17325"/>
                    <a:pt x="23563" y="17289"/>
                    <a:pt x="27992" y="17265"/>
                  </a:cubicBezTo>
                  <a:cubicBezTo>
                    <a:pt x="32005" y="17230"/>
                    <a:pt x="36017" y="17218"/>
                    <a:pt x="40029" y="17194"/>
                  </a:cubicBezTo>
                  <a:cubicBezTo>
                    <a:pt x="41923" y="17170"/>
                    <a:pt x="43828" y="17182"/>
                    <a:pt x="45733" y="17087"/>
                  </a:cubicBezTo>
                  <a:cubicBezTo>
                    <a:pt x="46149" y="17063"/>
                    <a:pt x="46554" y="17039"/>
                    <a:pt x="46971" y="17003"/>
                  </a:cubicBezTo>
                  <a:cubicBezTo>
                    <a:pt x="48078" y="16908"/>
                    <a:pt x="48173" y="16920"/>
                    <a:pt x="49102" y="16134"/>
                  </a:cubicBezTo>
                  <a:cubicBezTo>
                    <a:pt x="50162" y="15229"/>
                    <a:pt x="49971" y="15491"/>
                    <a:pt x="49935" y="14336"/>
                  </a:cubicBezTo>
                  <a:cubicBezTo>
                    <a:pt x="49924" y="13896"/>
                    <a:pt x="49924" y="13467"/>
                    <a:pt x="49924" y="13039"/>
                  </a:cubicBezTo>
                  <a:cubicBezTo>
                    <a:pt x="49924" y="11276"/>
                    <a:pt x="50019" y="9514"/>
                    <a:pt x="50257" y="7764"/>
                  </a:cubicBezTo>
                  <a:cubicBezTo>
                    <a:pt x="50543" y="5669"/>
                    <a:pt x="51721" y="2287"/>
                    <a:pt x="49304" y="930"/>
                  </a:cubicBezTo>
                  <a:cubicBezTo>
                    <a:pt x="48221" y="323"/>
                    <a:pt x="46599" y="255"/>
                    <a:pt x="45113" y="255"/>
                  </a:cubicBezTo>
                  <a:cubicBezTo>
                    <a:pt x="44683" y="255"/>
                    <a:pt x="44264" y="261"/>
                    <a:pt x="43873" y="261"/>
                  </a:cubicBezTo>
                  <a:cubicBezTo>
                    <a:pt x="43627" y="261"/>
                    <a:pt x="43392" y="259"/>
                    <a:pt x="43173" y="251"/>
                  </a:cubicBezTo>
                  <a:cubicBezTo>
                    <a:pt x="41172" y="192"/>
                    <a:pt x="39172" y="156"/>
                    <a:pt x="37184" y="120"/>
                  </a:cubicBezTo>
                  <a:cubicBezTo>
                    <a:pt x="33827" y="55"/>
                    <a:pt x="30467" y="1"/>
                    <a:pt x="271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Đi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làm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: 6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giờ</a:t>
              </a: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45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phút</a:t>
              </a:r>
              <a:endParaRPr lang="en-GB" sz="1400" kern="0" dirty="0" smtClean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algn="ctr">
                <a:defRPr/>
              </a:pP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26" name="Google Shape;667;p23">
              <a:extLst>
                <a:ext uri="{FF2B5EF4-FFF2-40B4-BE49-F238E27FC236}">
                  <a16:creationId xmlns:a16="http://schemas.microsoft.com/office/drawing/2014/main" id="{87C91F85-A2AF-7B9A-293D-A1D8C74C2BA7}"/>
                </a:ext>
              </a:extLst>
            </p:cNvPr>
            <p:cNvSpPr/>
            <p:nvPr/>
          </p:nvSpPr>
          <p:spPr>
            <a:xfrm>
              <a:off x="3368443" y="1514254"/>
              <a:ext cx="80087" cy="33986"/>
            </a:xfrm>
            <a:custGeom>
              <a:avLst/>
              <a:gdLst/>
              <a:ahLst/>
              <a:cxnLst/>
              <a:rect l="l" t="t" r="r" b="b"/>
              <a:pathLst>
                <a:path w="3537" h="1501" extrusionOk="0">
                  <a:moveTo>
                    <a:pt x="1906" y="1"/>
                  </a:moveTo>
                  <a:cubicBezTo>
                    <a:pt x="1275" y="1"/>
                    <a:pt x="644" y="13"/>
                    <a:pt x="1" y="13"/>
                  </a:cubicBezTo>
                  <a:lnTo>
                    <a:pt x="1" y="48"/>
                  </a:lnTo>
                  <a:cubicBezTo>
                    <a:pt x="25" y="48"/>
                    <a:pt x="48" y="60"/>
                    <a:pt x="72" y="72"/>
                  </a:cubicBezTo>
                  <a:cubicBezTo>
                    <a:pt x="441" y="382"/>
                    <a:pt x="822" y="691"/>
                    <a:pt x="1203" y="977"/>
                  </a:cubicBezTo>
                  <a:cubicBezTo>
                    <a:pt x="1441" y="1156"/>
                    <a:pt x="1715" y="1322"/>
                    <a:pt x="1953" y="1501"/>
                  </a:cubicBezTo>
                  <a:lnTo>
                    <a:pt x="3537" y="1501"/>
                  </a:lnTo>
                  <a:cubicBezTo>
                    <a:pt x="3358" y="1358"/>
                    <a:pt x="3192" y="1203"/>
                    <a:pt x="3013" y="1072"/>
                  </a:cubicBezTo>
                  <a:cubicBezTo>
                    <a:pt x="2644" y="787"/>
                    <a:pt x="2287" y="489"/>
                    <a:pt x="1918" y="203"/>
                  </a:cubicBezTo>
                  <a:cubicBezTo>
                    <a:pt x="1858" y="156"/>
                    <a:pt x="1858" y="60"/>
                    <a:pt x="19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7" name="Google Shape;668;p23">
              <a:extLst>
                <a:ext uri="{FF2B5EF4-FFF2-40B4-BE49-F238E27FC236}">
                  <a16:creationId xmlns:a16="http://schemas.microsoft.com/office/drawing/2014/main" id="{E955DBDE-8D1D-B076-3FBE-669E31553543}"/>
                </a:ext>
              </a:extLst>
            </p:cNvPr>
            <p:cNvSpPr/>
            <p:nvPr/>
          </p:nvSpPr>
          <p:spPr>
            <a:xfrm>
              <a:off x="3321280" y="1514525"/>
              <a:ext cx="80358" cy="33986"/>
            </a:xfrm>
            <a:custGeom>
              <a:avLst/>
              <a:gdLst/>
              <a:ahLst/>
              <a:cxnLst/>
              <a:rect l="l" t="t" r="r" b="b"/>
              <a:pathLst>
                <a:path w="3549" h="1501" extrusionOk="0">
                  <a:moveTo>
                    <a:pt x="2084" y="1"/>
                  </a:moveTo>
                  <a:cubicBezTo>
                    <a:pt x="1393" y="1"/>
                    <a:pt x="691" y="13"/>
                    <a:pt x="0" y="13"/>
                  </a:cubicBezTo>
                  <a:cubicBezTo>
                    <a:pt x="643" y="429"/>
                    <a:pt x="1322" y="906"/>
                    <a:pt x="1786" y="1501"/>
                  </a:cubicBezTo>
                  <a:cubicBezTo>
                    <a:pt x="2370" y="1501"/>
                    <a:pt x="2965" y="1501"/>
                    <a:pt x="3548" y="1489"/>
                  </a:cubicBezTo>
                  <a:cubicBezTo>
                    <a:pt x="3393" y="1370"/>
                    <a:pt x="3239" y="1227"/>
                    <a:pt x="3084" y="1108"/>
                  </a:cubicBezTo>
                  <a:cubicBezTo>
                    <a:pt x="2715" y="822"/>
                    <a:pt x="2358" y="525"/>
                    <a:pt x="2012" y="215"/>
                  </a:cubicBezTo>
                  <a:cubicBezTo>
                    <a:pt x="1929" y="144"/>
                    <a:pt x="2000" y="36"/>
                    <a:pt x="2084" y="36"/>
                  </a:cubicBezTo>
                  <a:lnTo>
                    <a:pt x="2084" y="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8" name="Google Shape;669;p23">
              <a:extLst>
                <a:ext uri="{FF2B5EF4-FFF2-40B4-BE49-F238E27FC236}">
                  <a16:creationId xmlns:a16="http://schemas.microsoft.com/office/drawing/2014/main" id="{55F610F8-C709-325E-0C79-5C10FCBF7F53}"/>
                </a:ext>
              </a:extLst>
            </p:cNvPr>
            <p:cNvSpPr/>
            <p:nvPr/>
          </p:nvSpPr>
          <p:spPr>
            <a:xfrm>
              <a:off x="3274366" y="1514797"/>
              <a:ext cx="76849" cy="33715"/>
            </a:xfrm>
            <a:custGeom>
              <a:avLst/>
              <a:gdLst/>
              <a:ahLst/>
              <a:cxnLst/>
              <a:rect l="l" t="t" r="r" b="b"/>
              <a:pathLst>
                <a:path w="3394" h="1489" extrusionOk="0">
                  <a:moveTo>
                    <a:pt x="1691" y="1"/>
                  </a:moveTo>
                  <a:cubicBezTo>
                    <a:pt x="1132" y="13"/>
                    <a:pt x="560" y="13"/>
                    <a:pt x="1" y="13"/>
                  </a:cubicBezTo>
                  <a:cubicBezTo>
                    <a:pt x="12" y="24"/>
                    <a:pt x="24" y="36"/>
                    <a:pt x="48" y="48"/>
                  </a:cubicBezTo>
                  <a:cubicBezTo>
                    <a:pt x="620" y="596"/>
                    <a:pt x="1239" y="1025"/>
                    <a:pt x="1870" y="1489"/>
                  </a:cubicBezTo>
                  <a:lnTo>
                    <a:pt x="3394" y="1489"/>
                  </a:lnTo>
                  <a:cubicBezTo>
                    <a:pt x="3203" y="1298"/>
                    <a:pt x="3013" y="1096"/>
                    <a:pt x="2810" y="917"/>
                  </a:cubicBezTo>
                  <a:cubicBezTo>
                    <a:pt x="2453" y="596"/>
                    <a:pt x="2084" y="286"/>
                    <a:pt x="16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9" name="Google Shape;670;p23">
              <a:extLst>
                <a:ext uri="{FF2B5EF4-FFF2-40B4-BE49-F238E27FC236}">
                  <a16:creationId xmlns:a16="http://schemas.microsoft.com/office/drawing/2014/main" id="{0E5BED21-913C-3216-1A36-09AB39B3530B}"/>
                </a:ext>
              </a:extLst>
            </p:cNvPr>
            <p:cNvSpPr/>
            <p:nvPr/>
          </p:nvSpPr>
          <p:spPr>
            <a:xfrm>
              <a:off x="3218825" y="1515069"/>
              <a:ext cx="83868" cy="33715"/>
            </a:xfrm>
            <a:custGeom>
              <a:avLst/>
              <a:gdLst/>
              <a:ahLst/>
              <a:cxnLst/>
              <a:rect l="l" t="t" r="r" b="b"/>
              <a:pathLst>
                <a:path w="3704" h="1489" extrusionOk="0">
                  <a:moveTo>
                    <a:pt x="2358" y="1"/>
                  </a:moveTo>
                  <a:cubicBezTo>
                    <a:pt x="1572" y="1"/>
                    <a:pt x="787" y="12"/>
                    <a:pt x="1" y="12"/>
                  </a:cubicBezTo>
                  <a:cubicBezTo>
                    <a:pt x="620" y="501"/>
                    <a:pt x="1287" y="965"/>
                    <a:pt x="1882" y="1489"/>
                  </a:cubicBezTo>
                  <a:cubicBezTo>
                    <a:pt x="2323" y="1489"/>
                    <a:pt x="2763" y="1489"/>
                    <a:pt x="3192" y="1477"/>
                  </a:cubicBezTo>
                  <a:lnTo>
                    <a:pt x="3704" y="1477"/>
                  </a:lnTo>
                  <a:cubicBezTo>
                    <a:pt x="3204" y="1108"/>
                    <a:pt x="2739" y="655"/>
                    <a:pt x="2299" y="227"/>
                  </a:cubicBezTo>
                  <a:cubicBezTo>
                    <a:pt x="2215" y="143"/>
                    <a:pt x="2275" y="36"/>
                    <a:pt x="235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Google Shape;671;p23">
              <a:extLst>
                <a:ext uri="{FF2B5EF4-FFF2-40B4-BE49-F238E27FC236}">
                  <a16:creationId xmlns:a16="http://schemas.microsoft.com/office/drawing/2014/main" id="{ECA97A28-8CE4-EE30-1094-7D5413130CAD}"/>
                </a:ext>
              </a:extLst>
            </p:cNvPr>
            <p:cNvSpPr/>
            <p:nvPr/>
          </p:nvSpPr>
          <p:spPr>
            <a:xfrm>
              <a:off x="3163828" y="1515069"/>
              <a:ext cx="85226" cy="34258"/>
            </a:xfrm>
            <a:custGeom>
              <a:avLst/>
              <a:gdLst/>
              <a:ahLst/>
              <a:cxnLst/>
              <a:rect l="l" t="t" r="r" b="b"/>
              <a:pathLst>
                <a:path w="3764" h="1513" extrusionOk="0">
                  <a:moveTo>
                    <a:pt x="1" y="1"/>
                  </a:moveTo>
                  <a:cubicBezTo>
                    <a:pt x="251" y="251"/>
                    <a:pt x="501" y="501"/>
                    <a:pt x="787" y="727"/>
                  </a:cubicBezTo>
                  <a:cubicBezTo>
                    <a:pt x="1120" y="1001"/>
                    <a:pt x="1513" y="1227"/>
                    <a:pt x="1858" y="1513"/>
                  </a:cubicBezTo>
                  <a:cubicBezTo>
                    <a:pt x="2489" y="1513"/>
                    <a:pt x="3132" y="1501"/>
                    <a:pt x="3763" y="1501"/>
                  </a:cubicBezTo>
                  <a:cubicBezTo>
                    <a:pt x="3216" y="1060"/>
                    <a:pt x="2692" y="584"/>
                    <a:pt x="2156" y="155"/>
                  </a:cubicBezTo>
                  <a:cubicBezTo>
                    <a:pt x="2096" y="108"/>
                    <a:pt x="2096" y="48"/>
                    <a:pt x="2120" y="12"/>
                  </a:cubicBezTo>
                  <a:cubicBezTo>
                    <a:pt x="1406" y="12"/>
                    <a:pt x="703" y="1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Google Shape;672;p23">
              <a:extLst>
                <a:ext uri="{FF2B5EF4-FFF2-40B4-BE49-F238E27FC236}">
                  <a16:creationId xmlns:a16="http://schemas.microsoft.com/office/drawing/2014/main" id="{AAD9AA5F-CF03-0A01-4FF2-906BCA6008B5}"/>
                </a:ext>
              </a:extLst>
            </p:cNvPr>
            <p:cNvSpPr/>
            <p:nvPr/>
          </p:nvSpPr>
          <p:spPr>
            <a:xfrm>
              <a:off x="3098597" y="1513461"/>
              <a:ext cx="94374" cy="36409"/>
            </a:xfrm>
            <a:custGeom>
              <a:avLst/>
              <a:gdLst/>
              <a:ahLst/>
              <a:cxnLst/>
              <a:rect l="l" t="t" r="r" b="b"/>
              <a:pathLst>
                <a:path w="4168" h="1608" extrusionOk="0">
                  <a:moveTo>
                    <a:pt x="1" y="0"/>
                  </a:moveTo>
                  <a:lnTo>
                    <a:pt x="1" y="107"/>
                  </a:lnTo>
                  <a:cubicBezTo>
                    <a:pt x="13" y="107"/>
                    <a:pt x="24" y="119"/>
                    <a:pt x="48" y="119"/>
                  </a:cubicBezTo>
                  <a:cubicBezTo>
                    <a:pt x="715" y="619"/>
                    <a:pt x="1429" y="1084"/>
                    <a:pt x="2084" y="1607"/>
                  </a:cubicBezTo>
                  <a:cubicBezTo>
                    <a:pt x="2775" y="1607"/>
                    <a:pt x="3477" y="1596"/>
                    <a:pt x="4168" y="1584"/>
                  </a:cubicBezTo>
                  <a:cubicBezTo>
                    <a:pt x="3954" y="1405"/>
                    <a:pt x="3739" y="1215"/>
                    <a:pt x="3537" y="1024"/>
                  </a:cubicBezTo>
                  <a:cubicBezTo>
                    <a:pt x="3192" y="726"/>
                    <a:pt x="2870" y="405"/>
                    <a:pt x="2549" y="60"/>
                  </a:cubicBezTo>
                  <a:cubicBezTo>
                    <a:pt x="1703" y="48"/>
                    <a:pt x="846" y="24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2" name="Google Shape;673;p23">
              <a:extLst>
                <a:ext uri="{FF2B5EF4-FFF2-40B4-BE49-F238E27FC236}">
                  <a16:creationId xmlns:a16="http://schemas.microsoft.com/office/drawing/2014/main" id="{B07FC08B-0A83-8B3F-9FB9-57A73C90332F}"/>
                </a:ext>
              </a:extLst>
            </p:cNvPr>
            <p:cNvSpPr/>
            <p:nvPr/>
          </p:nvSpPr>
          <p:spPr>
            <a:xfrm>
              <a:off x="3058430" y="1512103"/>
              <a:ext cx="77392" cy="37768"/>
            </a:xfrm>
            <a:custGeom>
              <a:avLst/>
              <a:gdLst/>
              <a:ahLst/>
              <a:cxnLst/>
              <a:rect l="l" t="t" r="r" b="b"/>
              <a:pathLst>
                <a:path w="3418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191"/>
                    <a:pt x="417" y="393"/>
                    <a:pt x="632" y="584"/>
                  </a:cubicBezTo>
                  <a:cubicBezTo>
                    <a:pt x="953" y="870"/>
                    <a:pt x="1334" y="1132"/>
                    <a:pt x="1596" y="1465"/>
                  </a:cubicBezTo>
                  <a:cubicBezTo>
                    <a:pt x="1656" y="1536"/>
                    <a:pt x="1608" y="1644"/>
                    <a:pt x="1525" y="1644"/>
                  </a:cubicBezTo>
                  <a:cubicBezTo>
                    <a:pt x="1584" y="1656"/>
                    <a:pt x="1632" y="1656"/>
                    <a:pt x="1691" y="1656"/>
                  </a:cubicBezTo>
                  <a:cubicBezTo>
                    <a:pt x="2275" y="1656"/>
                    <a:pt x="2846" y="1656"/>
                    <a:pt x="3418" y="1667"/>
                  </a:cubicBezTo>
                  <a:cubicBezTo>
                    <a:pt x="2846" y="1227"/>
                    <a:pt x="2299" y="763"/>
                    <a:pt x="1739" y="322"/>
                  </a:cubicBezTo>
                  <a:cubicBezTo>
                    <a:pt x="1667" y="274"/>
                    <a:pt x="1703" y="167"/>
                    <a:pt x="1775" y="167"/>
                  </a:cubicBezTo>
                  <a:lnTo>
                    <a:pt x="1775" y="60"/>
                  </a:lnTo>
                  <a:cubicBezTo>
                    <a:pt x="1489" y="60"/>
                    <a:pt x="1191" y="48"/>
                    <a:pt x="905" y="36"/>
                  </a:cubicBezTo>
                  <a:cubicBezTo>
                    <a:pt x="632" y="24"/>
                    <a:pt x="322" y="12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3" name="Google Shape;674;p23">
              <a:extLst>
                <a:ext uri="{FF2B5EF4-FFF2-40B4-BE49-F238E27FC236}">
                  <a16:creationId xmlns:a16="http://schemas.microsoft.com/office/drawing/2014/main" id="{00DEB7B7-F66A-A820-4B1E-FD022366B9A9}"/>
                </a:ext>
              </a:extLst>
            </p:cNvPr>
            <p:cNvSpPr/>
            <p:nvPr/>
          </p:nvSpPr>
          <p:spPr>
            <a:xfrm>
              <a:off x="3009365" y="1507529"/>
              <a:ext cx="83596" cy="41798"/>
            </a:xfrm>
            <a:custGeom>
              <a:avLst/>
              <a:gdLst/>
              <a:ahLst/>
              <a:cxnLst/>
              <a:rect l="l" t="t" r="r" b="b"/>
              <a:pathLst>
                <a:path w="3692" h="1846" extrusionOk="0">
                  <a:moveTo>
                    <a:pt x="1" y="0"/>
                  </a:moveTo>
                  <a:lnTo>
                    <a:pt x="1" y="0"/>
                  </a:lnTo>
                  <a:cubicBezTo>
                    <a:pt x="786" y="488"/>
                    <a:pt x="1584" y="1048"/>
                    <a:pt x="2108" y="1738"/>
                  </a:cubicBezTo>
                  <a:cubicBezTo>
                    <a:pt x="2108" y="1750"/>
                    <a:pt x="2108" y="1750"/>
                    <a:pt x="2120" y="1762"/>
                  </a:cubicBezTo>
                  <a:cubicBezTo>
                    <a:pt x="2632" y="1810"/>
                    <a:pt x="3167" y="1846"/>
                    <a:pt x="3690" y="1846"/>
                  </a:cubicBezTo>
                  <a:lnTo>
                    <a:pt x="3690" y="1846"/>
                  </a:lnTo>
                  <a:cubicBezTo>
                    <a:pt x="3667" y="1846"/>
                    <a:pt x="3655" y="1845"/>
                    <a:pt x="3632" y="1834"/>
                  </a:cubicBezTo>
                  <a:cubicBezTo>
                    <a:pt x="3263" y="1655"/>
                    <a:pt x="2953" y="1310"/>
                    <a:pt x="2656" y="1036"/>
                  </a:cubicBezTo>
                  <a:cubicBezTo>
                    <a:pt x="2358" y="762"/>
                    <a:pt x="2084" y="476"/>
                    <a:pt x="1810" y="179"/>
                  </a:cubicBezTo>
                  <a:cubicBezTo>
                    <a:pt x="1227" y="143"/>
                    <a:pt x="608" y="95"/>
                    <a:pt x="1" y="0"/>
                  </a:cubicBezTo>
                  <a:close/>
                  <a:moveTo>
                    <a:pt x="3690" y="1846"/>
                  </a:moveTo>
                  <a:cubicBezTo>
                    <a:pt x="3691" y="1846"/>
                    <a:pt x="3691" y="1846"/>
                    <a:pt x="3692" y="1846"/>
                  </a:cubicBezTo>
                  <a:cubicBezTo>
                    <a:pt x="3691" y="1846"/>
                    <a:pt x="3691" y="1846"/>
                    <a:pt x="3690" y="184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4" name="Google Shape;675;p23">
              <a:extLst>
                <a:ext uri="{FF2B5EF4-FFF2-40B4-BE49-F238E27FC236}">
                  <a16:creationId xmlns:a16="http://schemas.microsoft.com/office/drawing/2014/main" id="{2FCA6AEA-5D19-30A7-656A-7B65E0AF58BA}"/>
                </a:ext>
              </a:extLst>
            </p:cNvPr>
            <p:cNvSpPr/>
            <p:nvPr/>
          </p:nvSpPr>
          <p:spPr>
            <a:xfrm>
              <a:off x="2958149" y="1492155"/>
              <a:ext cx="86562" cy="53391"/>
            </a:xfrm>
            <a:custGeom>
              <a:avLst/>
              <a:gdLst/>
              <a:ahLst/>
              <a:cxnLst/>
              <a:rect l="l" t="t" r="r" b="b"/>
              <a:pathLst>
                <a:path w="3823" h="235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691"/>
                    <a:pt x="1132" y="1310"/>
                    <a:pt x="1917" y="1739"/>
                  </a:cubicBezTo>
                  <a:cubicBezTo>
                    <a:pt x="2513" y="2060"/>
                    <a:pt x="3168" y="2239"/>
                    <a:pt x="3822" y="2358"/>
                  </a:cubicBezTo>
                  <a:cubicBezTo>
                    <a:pt x="3513" y="2108"/>
                    <a:pt x="3227" y="1810"/>
                    <a:pt x="2918" y="1560"/>
                  </a:cubicBezTo>
                  <a:cubicBezTo>
                    <a:pt x="2489" y="1215"/>
                    <a:pt x="2048" y="882"/>
                    <a:pt x="1596" y="560"/>
                  </a:cubicBezTo>
                  <a:cubicBezTo>
                    <a:pt x="1024" y="429"/>
                    <a:pt x="465" y="25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5" name="Google Shape;676;p23">
              <a:extLst>
                <a:ext uri="{FF2B5EF4-FFF2-40B4-BE49-F238E27FC236}">
                  <a16:creationId xmlns:a16="http://schemas.microsoft.com/office/drawing/2014/main" id="{F92A5BDA-042B-EEF1-2FC9-A1ECFB31B80E}"/>
                </a:ext>
              </a:extLst>
            </p:cNvPr>
            <p:cNvSpPr/>
            <p:nvPr/>
          </p:nvSpPr>
          <p:spPr>
            <a:xfrm>
              <a:off x="2921763" y="1103689"/>
              <a:ext cx="1172202" cy="393663"/>
            </a:xfrm>
            <a:custGeom>
              <a:avLst/>
              <a:gdLst/>
              <a:ahLst/>
              <a:cxnLst/>
              <a:rect l="l" t="t" r="r" b="b"/>
              <a:pathLst>
                <a:path w="51770" h="17386" extrusionOk="0">
                  <a:moveTo>
                    <a:pt x="31141" y="0"/>
                  </a:moveTo>
                  <a:cubicBezTo>
                    <a:pt x="30976" y="0"/>
                    <a:pt x="30923" y="160"/>
                    <a:pt x="30980" y="286"/>
                  </a:cubicBezTo>
                  <a:cubicBezTo>
                    <a:pt x="28801" y="263"/>
                    <a:pt x="26634" y="227"/>
                    <a:pt x="24467" y="191"/>
                  </a:cubicBezTo>
                  <a:cubicBezTo>
                    <a:pt x="24360" y="191"/>
                    <a:pt x="24301" y="239"/>
                    <a:pt x="24265" y="310"/>
                  </a:cubicBezTo>
                  <a:cubicBezTo>
                    <a:pt x="20657" y="322"/>
                    <a:pt x="17050" y="394"/>
                    <a:pt x="13454" y="548"/>
                  </a:cubicBezTo>
                  <a:cubicBezTo>
                    <a:pt x="10644" y="679"/>
                    <a:pt x="7715" y="655"/>
                    <a:pt x="4953" y="1263"/>
                  </a:cubicBezTo>
                  <a:cubicBezTo>
                    <a:pt x="2750" y="1751"/>
                    <a:pt x="1560" y="2465"/>
                    <a:pt x="1000" y="4680"/>
                  </a:cubicBezTo>
                  <a:cubicBezTo>
                    <a:pt x="322" y="7323"/>
                    <a:pt x="0" y="10109"/>
                    <a:pt x="143" y="12824"/>
                  </a:cubicBezTo>
                  <a:cubicBezTo>
                    <a:pt x="226" y="14538"/>
                    <a:pt x="441" y="16693"/>
                    <a:pt x="2286" y="17372"/>
                  </a:cubicBezTo>
                  <a:cubicBezTo>
                    <a:pt x="2313" y="17381"/>
                    <a:pt x="2340" y="17386"/>
                    <a:pt x="2366" y="17386"/>
                  </a:cubicBezTo>
                  <a:cubicBezTo>
                    <a:pt x="2569" y="17386"/>
                    <a:pt x="2724" y="17122"/>
                    <a:pt x="2608" y="16943"/>
                  </a:cubicBezTo>
                  <a:cubicBezTo>
                    <a:pt x="1393" y="14955"/>
                    <a:pt x="1524" y="12609"/>
                    <a:pt x="1655" y="10359"/>
                  </a:cubicBezTo>
                  <a:cubicBezTo>
                    <a:pt x="1738" y="9097"/>
                    <a:pt x="1893" y="7835"/>
                    <a:pt x="2143" y="6597"/>
                  </a:cubicBezTo>
                  <a:cubicBezTo>
                    <a:pt x="2346" y="5573"/>
                    <a:pt x="2465" y="3977"/>
                    <a:pt x="3429" y="3346"/>
                  </a:cubicBezTo>
                  <a:cubicBezTo>
                    <a:pt x="4513" y="2632"/>
                    <a:pt x="6322" y="2537"/>
                    <a:pt x="7561" y="2430"/>
                  </a:cubicBezTo>
                  <a:cubicBezTo>
                    <a:pt x="8858" y="2299"/>
                    <a:pt x="10156" y="2239"/>
                    <a:pt x="11454" y="2179"/>
                  </a:cubicBezTo>
                  <a:cubicBezTo>
                    <a:pt x="14014" y="2037"/>
                    <a:pt x="16574" y="1953"/>
                    <a:pt x="19133" y="1894"/>
                  </a:cubicBezTo>
                  <a:cubicBezTo>
                    <a:pt x="21586" y="1843"/>
                    <a:pt x="24036" y="1827"/>
                    <a:pt x="26486" y="1827"/>
                  </a:cubicBezTo>
                  <a:cubicBezTo>
                    <a:pt x="29162" y="1827"/>
                    <a:pt x="31837" y="1846"/>
                    <a:pt x="34516" y="1858"/>
                  </a:cubicBezTo>
                  <a:cubicBezTo>
                    <a:pt x="39910" y="1882"/>
                    <a:pt x="45280" y="1929"/>
                    <a:pt x="50637" y="2715"/>
                  </a:cubicBezTo>
                  <a:cubicBezTo>
                    <a:pt x="50671" y="2720"/>
                    <a:pt x="50705" y="2722"/>
                    <a:pt x="50737" y="2722"/>
                  </a:cubicBezTo>
                  <a:cubicBezTo>
                    <a:pt x="51464" y="2722"/>
                    <a:pt x="51769" y="1613"/>
                    <a:pt x="50983" y="1465"/>
                  </a:cubicBezTo>
                  <a:cubicBezTo>
                    <a:pt x="50614" y="1394"/>
                    <a:pt x="50245" y="1334"/>
                    <a:pt x="49887" y="1275"/>
                  </a:cubicBezTo>
                  <a:cubicBezTo>
                    <a:pt x="49959" y="989"/>
                    <a:pt x="49804" y="644"/>
                    <a:pt x="49399" y="632"/>
                  </a:cubicBezTo>
                  <a:cubicBezTo>
                    <a:pt x="49185" y="620"/>
                    <a:pt x="48971" y="620"/>
                    <a:pt x="48756" y="608"/>
                  </a:cubicBezTo>
                  <a:cubicBezTo>
                    <a:pt x="48685" y="548"/>
                    <a:pt x="48590" y="501"/>
                    <a:pt x="48459" y="489"/>
                  </a:cubicBezTo>
                  <a:cubicBezTo>
                    <a:pt x="46696" y="405"/>
                    <a:pt x="44922" y="394"/>
                    <a:pt x="43148" y="394"/>
                  </a:cubicBezTo>
                  <a:cubicBezTo>
                    <a:pt x="43101" y="215"/>
                    <a:pt x="42958" y="72"/>
                    <a:pt x="42720" y="72"/>
                  </a:cubicBezTo>
                  <a:cubicBezTo>
                    <a:pt x="40443" y="93"/>
                    <a:pt x="38154" y="185"/>
                    <a:pt x="35870" y="185"/>
                  </a:cubicBezTo>
                  <a:cubicBezTo>
                    <a:pt x="34296" y="185"/>
                    <a:pt x="32723" y="142"/>
                    <a:pt x="31159" y="1"/>
                  </a:cubicBezTo>
                  <a:cubicBezTo>
                    <a:pt x="31153" y="0"/>
                    <a:pt x="31147" y="0"/>
                    <a:pt x="3114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6" name="Google Shape;562;p23">
            <a:extLst>
              <a:ext uri="{FF2B5EF4-FFF2-40B4-BE49-F238E27FC236}">
                <a16:creationId xmlns:a16="http://schemas.microsoft.com/office/drawing/2014/main" id="{D88C78F8-99A7-4618-8252-C8B30E38456D}"/>
              </a:ext>
            </a:extLst>
          </p:cNvPr>
          <p:cNvSpPr/>
          <p:nvPr/>
        </p:nvSpPr>
        <p:spPr>
          <a:xfrm rot="18595737">
            <a:off x="4148357" y="172928"/>
            <a:ext cx="276863" cy="2097843"/>
          </a:xfrm>
          <a:custGeom>
            <a:avLst/>
            <a:gdLst/>
            <a:ahLst/>
            <a:cxnLst/>
            <a:rect l="l" t="t" r="r" b="b"/>
            <a:pathLst>
              <a:path w="22080" h="29912" extrusionOk="0">
                <a:moveTo>
                  <a:pt x="10278" y="1"/>
                </a:moveTo>
                <a:cubicBezTo>
                  <a:pt x="6932" y="1"/>
                  <a:pt x="3620" y="324"/>
                  <a:pt x="315" y="987"/>
                </a:cubicBezTo>
                <a:cubicBezTo>
                  <a:pt x="0" y="1045"/>
                  <a:pt x="61" y="1548"/>
                  <a:pt x="365" y="1548"/>
                </a:cubicBezTo>
                <a:cubicBezTo>
                  <a:pt x="372" y="1548"/>
                  <a:pt x="379" y="1547"/>
                  <a:pt x="386" y="1547"/>
                </a:cubicBezTo>
                <a:cubicBezTo>
                  <a:pt x="3232" y="1367"/>
                  <a:pt x="6091" y="1262"/>
                  <a:pt x="8944" y="1262"/>
                </a:cubicBezTo>
                <a:cubicBezTo>
                  <a:pt x="9874" y="1262"/>
                  <a:pt x="10804" y="1273"/>
                  <a:pt x="11733" y="1297"/>
                </a:cubicBezTo>
                <a:cubicBezTo>
                  <a:pt x="13638" y="1344"/>
                  <a:pt x="15531" y="1463"/>
                  <a:pt x="17412" y="1666"/>
                </a:cubicBezTo>
                <a:cubicBezTo>
                  <a:pt x="18591" y="1797"/>
                  <a:pt x="19996" y="1892"/>
                  <a:pt x="20317" y="3249"/>
                </a:cubicBezTo>
                <a:cubicBezTo>
                  <a:pt x="20531" y="4190"/>
                  <a:pt x="20353" y="5393"/>
                  <a:pt x="20353" y="6345"/>
                </a:cubicBezTo>
                <a:cubicBezTo>
                  <a:pt x="20412" y="13977"/>
                  <a:pt x="20412" y="21633"/>
                  <a:pt x="20698" y="29265"/>
                </a:cubicBezTo>
                <a:cubicBezTo>
                  <a:pt x="20716" y="29695"/>
                  <a:pt x="21058" y="29912"/>
                  <a:pt x="21394" y="29912"/>
                </a:cubicBezTo>
                <a:cubicBezTo>
                  <a:pt x="21727" y="29912"/>
                  <a:pt x="22055" y="29698"/>
                  <a:pt x="22055" y="29265"/>
                </a:cubicBezTo>
                <a:cubicBezTo>
                  <a:pt x="22079" y="24764"/>
                  <a:pt x="21912" y="20275"/>
                  <a:pt x="21841" y="15775"/>
                </a:cubicBezTo>
                <a:cubicBezTo>
                  <a:pt x="21793" y="13536"/>
                  <a:pt x="21758" y="11286"/>
                  <a:pt x="21722" y="9036"/>
                </a:cubicBezTo>
                <a:cubicBezTo>
                  <a:pt x="21674" y="7036"/>
                  <a:pt x="21924" y="4738"/>
                  <a:pt x="21496" y="2773"/>
                </a:cubicBezTo>
                <a:cubicBezTo>
                  <a:pt x="21246" y="1583"/>
                  <a:pt x="20388" y="975"/>
                  <a:pt x="19234" y="701"/>
                </a:cubicBezTo>
                <a:cubicBezTo>
                  <a:pt x="17364" y="261"/>
                  <a:pt x="15316" y="201"/>
                  <a:pt x="13411" y="94"/>
                </a:cubicBezTo>
                <a:cubicBezTo>
                  <a:pt x="12363" y="32"/>
                  <a:pt x="11319" y="1"/>
                  <a:pt x="10278" y="1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  <p:grpSp>
        <p:nvGrpSpPr>
          <p:cNvPr id="637" name="Google Shape;501;p23">
            <a:extLst>
              <a:ext uri="{FF2B5EF4-FFF2-40B4-BE49-F238E27FC236}">
                <a16:creationId xmlns:a16="http://schemas.microsoft.com/office/drawing/2014/main" id="{7BB19FE0-9391-9188-CFD0-DAF93F18EFA3}"/>
              </a:ext>
            </a:extLst>
          </p:cNvPr>
          <p:cNvGrpSpPr/>
          <p:nvPr/>
        </p:nvGrpSpPr>
        <p:grpSpPr>
          <a:xfrm flipH="1">
            <a:off x="8832523" y="2088358"/>
            <a:ext cx="1111828" cy="694251"/>
            <a:chOff x="2770427" y="1967815"/>
            <a:chExt cx="855977" cy="510271"/>
          </a:xfrm>
        </p:grpSpPr>
        <p:sp>
          <p:nvSpPr>
            <p:cNvPr id="638" name="Google Shape;502;p23">
              <a:extLst>
                <a:ext uri="{FF2B5EF4-FFF2-40B4-BE49-F238E27FC236}">
                  <a16:creationId xmlns:a16="http://schemas.microsoft.com/office/drawing/2014/main" id="{EC410B7F-A50D-EE4D-4DB3-1E177221FAEA}"/>
                </a:ext>
              </a:extLst>
            </p:cNvPr>
            <p:cNvSpPr/>
            <p:nvPr/>
          </p:nvSpPr>
          <p:spPr>
            <a:xfrm>
              <a:off x="2770971" y="1967815"/>
              <a:ext cx="855434" cy="510271"/>
            </a:xfrm>
            <a:custGeom>
              <a:avLst/>
              <a:gdLst/>
              <a:ahLst/>
              <a:cxnLst/>
              <a:rect l="l" t="t" r="r" b="b"/>
              <a:pathLst>
                <a:path w="37780" h="22536" extrusionOk="0">
                  <a:moveTo>
                    <a:pt x="33207" y="2114"/>
                  </a:moveTo>
                  <a:cubicBezTo>
                    <a:pt x="34493" y="2829"/>
                    <a:pt x="35969" y="3365"/>
                    <a:pt x="36481" y="4793"/>
                  </a:cubicBezTo>
                  <a:cubicBezTo>
                    <a:pt x="36529" y="4924"/>
                    <a:pt x="36553" y="5055"/>
                    <a:pt x="36588" y="5198"/>
                  </a:cubicBezTo>
                  <a:cubicBezTo>
                    <a:pt x="35624" y="4698"/>
                    <a:pt x="34672" y="4162"/>
                    <a:pt x="33731" y="3603"/>
                  </a:cubicBezTo>
                  <a:cubicBezTo>
                    <a:pt x="33648" y="3317"/>
                    <a:pt x="33564" y="3043"/>
                    <a:pt x="33469" y="2769"/>
                  </a:cubicBezTo>
                  <a:cubicBezTo>
                    <a:pt x="33386" y="2531"/>
                    <a:pt x="33302" y="2317"/>
                    <a:pt x="33207" y="2114"/>
                  </a:cubicBezTo>
                  <a:close/>
                  <a:moveTo>
                    <a:pt x="33850" y="4031"/>
                  </a:moveTo>
                  <a:lnTo>
                    <a:pt x="33850" y="4031"/>
                  </a:lnTo>
                  <a:cubicBezTo>
                    <a:pt x="34779" y="4627"/>
                    <a:pt x="35731" y="5174"/>
                    <a:pt x="36708" y="5698"/>
                  </a:cubicBezTo>
                  <a:cubicBezTo>
                    <a:pt x="36803" y="6222"/>
                    <a:pt x="36850" y="6770"/>
                    <a:pt x="36910" y="7306"/>
                  </a:cubicBezTo>
                  <a:cubicBezTo>
                    <a:pt x="36077" y="6639"/>
                    <a:pt x="35136" y="6079"/>
                    <a:pt x="34207" y="5555"/>
                  </a:cubicBezTo>
                  <a:cubicBezTo>
                    <a:pt x="34100" y="5043"/>
                    <a:pt x="33981" y="4543"/>
                    <a:pt x="33850" y="4031"/>
                  </a:cubicBezTo>
                  <a:close/>
                  <a:moveTo>
                    <a:pt x="34279" y="5853"/>
                  </a:moveTo>
                  <a:cubicBezTo>
                    <a:pt x="35184" y="6448"/>
                    <a:pt x="36053" y="7103"/>
                    <a:pt x="36958" y="7722"/>
                  </a:cubicBezTo>
                  <a:cubicBezTo>
                    <a:pt x="36958" y="7806"/>
                    <a:pt x="36969" y="7889"/>
                    <a:pt x="36981" y="7972"/>
                  </a:cubicBezTo>
                  <a:cubicBezTo>
                    <a:pt x="37041" y="8401"/>
                    <a:pt x="37100" y="8830"/>
                    <a:pt x="37148" y="9246"/>
                  </a:cubicBezTo>
                  <a:cubicBezTo>
                    <a:pt x="36338" y="8687"/>
                    <a:pt x="35457" y="8198"/>
                    <a:pt x="34600" y="7722"/>
                  </a:cubicBezTo>
                  <a:cubicBezTo>
                    <a:pt x="34505" y="7103"/>
                    <a:pt x="34398" y="6472"/>
                    <a:pt x="34279" y="5853"/>
                  </a:cubicBezTo>
                  <a:close/>
                  <a:moveTo>
                    <a:pt x="34648" y="8032"/>
                  </a:moveTo>
                  <a:lnTo>
                    <a:pt x="34648" y="8032"/>
                  </a:lnTo>
                  <a:cubicBezTo>
                    <a:pt x="35469" y="8591"/>
                    <a:pt x="36315" y="9151"/>
                    <a:pt x="37184" y="9603"/>
                  </a:cubicBezTo>
                  <a:cubicBezTo>
                    <a:pt x="37220" y="10139"/>
                    <a:pt x="37243" y="10675"/>
                    <a:pt x="37208" y="11223"/>
                  </a:cubicBezTo>
                  <a:cubicBezTo>
                    <a:pt x="36434" y="10615"/>
                    <a:pt x="35612" y="10080"/>
                    <a:pt x="34850" y="9461"/>
                  </a:cubicBezTo>
                  <a:cubicBezTo>
                    <a:pt x="34791" y="8984"/>
                    <a:pt x="34731" y="8508"/>
                    <a:pt x="34648" y="8032"/>
                  </a:cubicBezTo>
                  <a:close/>
                  <a:moveTo>
                    <a:pt x="34874" y="9734"/>
                  </a:moveTo>
                  <a:lnTo>
                    <a:pt x="34874" y="9734"/>
                  </a:lnTo>
                  <a:cubicBezTo>
                    <a:pt x="35612" y="10377"/>
                    <a:pt x="36350" y="11044"/>
                    <a:pt x="37172" y="11544"/>
                  </a:cubicBezTo>
                  <a:cubicBezTo>
                    <a:pt x="37136" y="12008"/>
                    <a:pt x="37100" y="12449"/>
                    <a:pt x="37077" y="12901"/>
                  </a:cubicBezTo>
                  <a:cubicBezTo>
                    <a:pt x="36398" y="12366"/>
                    <a:pt x="35719" y="11818"/>
                    <a:pt x="35029" y="11294"/>
                  </a:cubicBezTo>
                  <a:cubicBezTo>
                    <a:pt x="34981" y="10770"/>
                    <a:pt x="34934" y="10258"/>
                    <a:pt x="34874" y="9734"/>
                  </a:cubicBezTo>
                  <a:close/>
                  <a:moveTo>
                    <a:pt x="35053" y="11651"/>
                  </a:moveTo>
                  <a:cubicBezTo>
                    <a:pt x="35707" y="12199"/>
                    <a:pt x="36362" y="12747"/>
                    <a:pt x="37029" y="13282"/>
                  </a:cubicBezTo>
                  <a:cubicBezTo>
                    <a:pt x="37029" y="13294"/>
                    <a:pt x="37041" y="13294"/>
                    <a:pt x="37053" y="13294"/>
                  </a:cubicBezTo>
                  <a:cubicBezTo>
                    <a:pt x="37029" y="13830"/>
                    <a:pt x="37017" y="14354"/>
                    <a:pt x="37029" y="14914"/>
                  </a:cubicBezTo>
                  <a:cubicBezTo>
                    <a:pt x="36779" y="14723"/>
                    <a:pt x="36529" y="14545"/>
                    <a:pt x="36279" y="14354"/>
                  </a:cubicBezTo>
                  <a:cubicBezTo>
                    <a:pt x="35910" y="14092"/>
                    <a:pt x="35553" y="13711"/>
                    <a:pt x="35136" y="13521"/>
                  </a:cubicBezTo>
                  <a:cubicBezTo>
                    <a:pt x="35136" y="13509"/>
                    <a:pt x="35136" y="13485"/>
                    <a:pt x="35124" y="13473"/>
                  </a:cubicBezTo>
                  <a:cubicBezTo>
                    <a:pt x="35124" y="12866"/>
                    <a:pt x="35088" y="12247"/>
                    <a:pt x="35053" y="11651"/>
                  </a:cubicBezTo>
                  <a:close/>
                  <a:moveTo>
                    <a:pt x="35148" y="13866"/>
                  </a:moveTo>
                  <a:lnTo>
                    <a:pt x="35148" y="13866"/>
                  </a:lnTo>
                  <a:cubicBezTo>
                    <a:pt x="35410" y="14164"/>
                    <a:pt x="35779" y="14402"/>
                    <a:pt x="36077" y="14628"/>
                  </a:cubicBezTo>
                  <a:cubicBezTo>
                    <a:pt x="36386" y="14878"/>
                    <a:pt x="36708" y="15140"/>
                    <a:pt x="37053" y="15354"/>
                  </a:cubicBezTo>
                  <a:cubicBezTo>
                    <a:pt x="37089" y="15985"/>
                    <a:pt x="37112" y="16640"/>
                    <a:pt x="37065" y="17271"/>
                  </a:cubicBezTo>
                  <a:cubicBezTo>
                    <a:pt x="36469" y="16795"/>
                    <a:pt x="35838" y="16319"/>
                    <a:pt x="35195" y="15890"/>
                  </a:cubicBezTo>
                  <a:cubicBezTo>
                    <a:pt x="35207" y="15199"/>
                    <a:pt x="35172" y="14497"/>
                    <a:pt x="35148" y="13866"/>
                  </a:cubicBezTo>
                  <a:close/>
                  <a:moveTo>
                    <a:pt x="35172" y="16259"/>
                  </a:moveTo>
                  <a:cubicBezTo>
                    <a:pt x="35767" y="16759"/>
                    <a:pt x="36398" y="17247"/>
                    <a:pt x="37017" y="17676"/>
                  </a:cubicBezTo>
                  <a:cubicBezTo>
                    <a:pt x="36993" y="17866"/>
                    <a:pt x="36969" y="18057"/>
                    <a:pt x="36922" y="18235"/>
                  </a:cubicBezTo>
                  <a:cubicBezTo>
                    <a:pt x="36815" y="18664"/>
                    <a:pt x="36660" y="19033"/>
                    <a:pt x="36469" y="19355"/>
                  </a:cubicBezTo>
                  <a:cubicBezTo>
                    <a:pt x="35957" y="18866"/>
                    <a:pt x="35338" y="18450"/>
                    <a:pt x="34743" y="18033"/>
                  </a:cubicBezTo>
                  <a:cubicBezTo>
                    <a:pt x="34791" y="17950"/>
                    <a:pt x="34838" y="17854"/>
                    <a:pt x="34874" y="17759"/>
                  </a:cubicBezTo>
                  <a:cubicBezTo>
                    <a:pt x="35053" y="17319"/>
                    <a:pt x="35148" y="16795"/>
                    <a:pt x="35172" y="16259"/>
                  </a:cubicBezTo>
                  <a:close/>
                  <a:moveTo>
                    <a:pt x="11239" y="417"/>
                  </a:moveTo>
                  <a:cubicBezTo>
                    <a:pt x="14465" y="417"/>
                    <a:pt x="17706" y="605"/>
                    <a:pt x="20872" y="721"/>
                  </a:cubicBezTo>
                  <a:cubicBezTo>
                    <a:pt x="23789" y="829"/>
                    <a:pt x="26706" y="960"/>
                    <a:pt x="29611" y="1150"/>
                  </a:cubicBezTo>
                  <a:cubicBezTo>
                    <a:pt x="31135" y="1245"/>
                    <a:pt x="32088" y="1388"/>
                    <a:pt x="32909" y="2924"/>
                  </a:cubicBezTo>
                  <a:cubicBezTo>
                    <a:pt x="32993" y="3067"/>
                    <a:pt x="33052" y="3234"/>
                    <a:pt x="33100" y="3400"/>
                  </a:cubicBezTo>
                  <a:cubicBezTo>
                    <a:pt x="33076" y="3460"/>
                    <a:pt x="33076" y="3543"/>
                    <a:pt x="33148" y="3579"/>
                  </a:cubicBezTo>
                  <a:cubicBezTo>
                    <a:pt x="33148" y="3591"/>
                    <a:pt x="33159" y="3591"/>
                    <a:pt x="33159" y="3591"/>
                  </a:cubicBezTo>
                  <a:cubicBezTo>
                    <a:pt x="33267" y="3984"/>
                    <a:pt x="33338" y="4400"/>
                    <a:pt x="33433" y="4746"/>
                  </a:cubicBezTo>
                  <a:cubicBezTo>
                    <a:pt x="33850" y="6365"/>
                    <a:pt x="34148" y="8020"/>
                    <a:pt x="34338" y="9675"/>
                  </a:cubicBezTo>
                  <a:cubicBezTo>
                    <a:pt x="34398" y="10139"/>
                    <a:pt x="34433" y="10604"/>
                    <a:pt x="34469" y="11068"/>
                  </a:cubicBezTo>
                  <a:cubicBezTo>
                    <a:pt x="34469" y="11092"/>
                    <a:pt x="34469" y="11127"/>
                    <a:pt x="34481" y="11151"/>
                  </a:cubicBezTo>
                  <a:cubicBezTo>
                    <a:pt x="34541" y="11925"/>
                    <a:pt x="34588" y="12699"/>
                    <a:pt x="34600" y="13473"/>
                  </a:cubicBezTo>
                  <a:cubicBezTo>
                    <a:pt x="34612" y="14164"/>
                    <a:pt x="34624" y="14926"/>
                    <a:pt x="34553" y="15652"/>
                  </a:cubicBezTo>
                  <a:cubicBezTo>
                    <a:pt x="34553" y="15652"/>
                    <a:pt x="34553" y="15664"/>
                    <a:pt x="34553" y="15676"/>
                  </a:cubicBezTo>
                  <a:cubicBezTo>
                    <a:pt x="34398" y="17140"/>
                    <a:pt x="33850" y="18450"/>
                    <a:pt x="32052" y="18652"/>
                  </a:cubicBezTo>
                  <a:cubicBezTo>
                    <a:pt x="29195" y="18986"/>
                    <a:pt x="26266" y="18914"/>
                    <a:pt x="23384" y="19009"/>
                  </a:cubicBezTo>
                  <a:cubicBezTo>
                    <a:pt x="17908" y="19212"/>
                    <a:pt x="12419" y="19414"/>
                    <a:pt x="6942" y="19676"/>
                  </a:cubicBezTo>
                  <a:cubicBezTo>
                    <a:pt x="6942" y="19676"/>
                    <a:pt x="6930" y="19664"/>
                    <a:pt x="6918" y="19652"/>
                  </a:cubicBezTo>
                  <a:cubicBezTo>
                    <a:pt x="6892" y="19631"/>
                    <a:pt x="6865" y="19622"/>
                    <a:pt x="6839" y="19622"/>
                  </a:cubicBezTo>
                  <a:cubicBezTo>
                    <a:pt x="6793" y="19622"/>
                    <a:pt x="6750" y="19650"/>
                    <a:pt x="6728" y="19688"/>
                  </a:cubicBezTo>
                  <a:cubicBezTo>
                    <a:pt x="6561" y="19700"/>
                    <a:pt x="6394" y="19700"/>
                    <a:pt x="6239" y="19712"/>
                  </a:cubicBezTo>
                  <a:cubicBezTo>
                    <a:pt x="6216" y="19688"/>
                    <a:pt x="6180" y="19676"/>
                    <a:pt x="6144" y="19676"/>
                  </a:cubicBezTo>
                  <a:cubicBezTo>
                    <a:pt x="5180" y="19652"/>
                    <a:pt x="4215" y="19617"/>
                    <a:pt x="3263" y="19605"/>
                  </a:cubicBezTo>
                  <a:lnTo>
                    <a:pt x="3239" y="19605"/>
                  </a:lnTo>
                  <a:cubicBezTo>
                    <a:pt x="3231" y="19605"/>
                    <a:pt x="3222" y="19605"/>
                    <a:pt x="3214" y="19605"/>
                  </a:cubicBezTo>
                  <a:cubicBezTo>
                    <a:pt x="2537" y="19605"/>
                    <a:pt x="1629" y="18682"/>
                    <a:pt x="1394" y="18176"/>
                  </a:cubicBezTo>
                  <a:cubicBezTo>
                    <a:pt x="1167" y="17688"/>
                    <a:pt x="1155" y="17128"/>
                    <a:pt x="1108" y="16604"/>
                  </a:cubicBezTo>
                  <a:cubicBezTo>
                    <a:pt x="1025" y="15818"/>
                    <a:pt x="977" y="15033"/>
                    <a:pt x="917" y="14247"/>
                  </a:cubicBezTo>
                  <a:cubicBezTo>
                    <a:pt x="798" y="12782"/>
                    <a:pt x="703" y="11318"/>
                    <a:pt x="644" y="9853"/>
                  </a:cubicBezTo>
                  <a:cubicBezTo>
                    <a:pt x="584" y="8389"/>
                    <a:pt x="572" y="6925"/>
                    <a:pt x="620" y="5448"/>
                  </a:cubicBezTo>
                  <a:cubicBezTo>
                    <a:pt x="703" y="3448"/>
                    <a:pt x="727" y="1352"/>
                    <a:pt x="3239" y="960"/>
                  </a:cubicBezTo>
                  <a:cubicBezTo>
                    <a:pt x="5861" y="548"/>
                    <a:pt x="8545" y="417"/>
                    <a:pt x="11239" y="417"/>
                  </a:cubicBezTo>
                  <a:close/>
                  <a:moveTo>
                    <a:pt x="34576" y="18271"/>
                  </a:moveTo>
                  <a:cubicBezTo>
                    <a:pt x="35124" y="18747"/>
                    <a:pt x="35696" y="19236"/>
                    <a:pt x="36303" y="19593"/>
                  </a:cubicBezTo>
                  <a:cubicBezTo>
                    <a:pt x="35993" y="20021"/>
                    <a:pt x="35600" y="20355"/>
                    <a:pt x="35148" y="20617"/>
                  </a:cubicBezTo>
                  <a:cubicBezTo>
                    <a:pt x="34826" y="20283"/>
                    <a:pt x="34445" y="19986"/>
                    <a:pt x="34076" y="19712"/>
                  </a:cubicBezTo>
                  <a:cubicBezTo>
                    <a:pt x="33767" y="19486"/>
                    <a:pt x="33433" y="19224"/>
                    <a:pt x="33076" y="19057"/>
                  </a:cubicBezTo>
                  <a:cubicBezTo>
                    <a:pt x="33671" y="18926"/>
                    <a:pt x="34207" y="18724"/>
                    <a:pt x="34576" y="18271"/>
                  </a:cubicBezTo>
                  <a:close/>
                  <a:moveTo>
                    <a:pt x="32743" y="19117"/>
                  </a:moveTo>
                  <a:cubicBezTo>
                    <a:pt x="33029" y="19426"/>
                    <a:pt x="33433" y="19652"/>
                    <a:pt x="33767" y="19914"/>
                  </a:cubicBezTo>
                  <a:cubicBezTo>
                    <a:pt x="34136" y="20188"/>
                    <a:pt x="34469" y="20498"/>
                    <a:pt x="34814" y="20783"/>
                  </a:cubicBezTo>
                  <a:cubicBezTo>
                    <a:pt x="34255" y="21057"/>
                    <a:pt x="33636" y="21224"/>
                    <a:pt x="32981" y="21343"/>
                  </a:cubicBezTo>
                  <a:cubicBezTo>
                    <a:pt x="32588" y="20938"/>
                    <a:pt x="32100" y="20629"/>
                    <a:pt x="31647" y="20283"/>
                  </a:cubicBezTo>
                  <a:cubicBezTo>
                    <a:pt x="31243" y="19986"/>
                    <a:pt x="30838" y="19676"/>
                    <a:pt x="30433" y="19367"/>
                  </a:cubicBezTo>
                  <a:cubicBezTo>
                    <a:pt x="31207" y="19319"/>
                    <a:pt x="31981" y="19247"/>
                    <a:pt x="32731" y="19117"/>
                  </a:cubicBezTo>
                  <a:close/>
                  <a:moveTo>
                    <a:pt x="30016" y="19378"/>
                  </a:moveTo>
                  <a:cubicBezTo>
                    <a:pt x="30778" y="20081"/>
                    <a:pt x="31635" y="20891"/>
                    <a:pt x="32552" y="21414"/>
                  </a:cubicBezTo>
                  <a:cubicBezTo>
                    <a:pt x="31778" y="21522"/>
                    <a:pt x="30981" y="21557"/>
                    <a:pt x="30231" y="21581"/>
                  </a:cubicBezTo>
                  <a:cubicBezTo>
                    <a:pt x="30231" y="21569"/>
                    <a:pt x="30219" y="21557"/>
                    <a:pt x="30207" y="21557"/>
                  </a:cubicBezTo>
                  <a:cubicBezTo>
                    <a:pt x="29457" y="20760"/>
                    <a:pt x="28528" y="20081"/>
                    <a:pt x="27623" y="19450"/>
                  </a:cubicBezTo>
                  <a:cubicBezTo>
                    <a:pt x="28421" y="19426"/>
                    <a:pt x="29219" y="19414"/>
                    <a:pt x="30016" y="19378"/>
                  </a:cubicBezTo>
                  <a:close/>
                  <a:moveTo>
                    <a:pt x="27242" y="19462"/>
                  </a:moveTo>
                  <a:cubicBezTo>
                    <a:pt x="28111" y="20164"/>
                    <a:pt x="28945" y="20914"/>
                    <a:pt x="29826" y="21593"/>
                  </a:cubicBezTo>
                  <a:cubicBezTo>
                    <a:pt x="29754" y="21605"/>
                    <a:pt x="29671" y="21605"/>
                    <a:pt x="29588" y="21605"/>
                  </a:cubicBezTo>
                  <a:cubicBezTo>
                    <a:pt x="28897" y="21629"/>
                    <a:pt x="28206" y="21653"/>
                    <a:pt x="27516" y="21676"/>
                  </a:cubicBezTo>
                  <a:cubicBezTo>
                    <a:pt x="27504" y="21653"/>
                    <a:pt x="27492" y="21641"/>
                    <a:pt x="27480" y="21617"/>
                  </a:cubicBezTo>
                  <a:cubicBezTo>
                    <a:pt x="27087" y="21176"/>
                    <a:pt x="26563" y="20831"/>
                    <a:pt x="26087" y="20462"/>
                  </a:cubicBezTo>
                  <a:cubicBezTo>
                    <a:pt x="25682" y="20152"/>
                    <a:pt x="25278" y="19831"/>
                    <a:pt x="24861" y="19545"/>
                  </a:cubicBezTo>
                  <a:cubicBezTo>
                    <a:pt x="25647" y="19521"/>
                    <a:pt x="26444" y="19498"/>
                    <a:pt x="27242" y="19462"/>
                  </a:cubicBezTo>
                  <a:close/>
                  <a:moveTo>
                    <a:pt x="24444" y="19557"/>
                  </a:moveTo>
                  <a:cubicBezTo>
                    <a:pt x="24908" y="19962"/>
                    <a:pt x="25409" y="20331"/>
                    <a:pt x="25885" y="20712"/>
                  </a:cubicBezTo>
                  <a:cubicBezTo>
                    <a:pt x="26290" y="21033"/>
                    <a:pt x="26682" y="21391"/>
                    <a:pt x="27111" y="21688"/>
                  </a:cubicBezTo>
                  <a:cubicBezTo>
                    <a:pt x="26325" y="21700"/>
                    <a:pt x="25539" y="21724"/>
                    <a:pt x="24766" y="21736"/>
                  </a:cubicBezTo>
                  <a:cubicBezTo>
                    <a:pt x="24754" y="21724"/>
                    <a:pt x="24730" y="21712"/>
                    <a:pt x="24718" y="21688"/>
                  </a:cubicBezTo>
                  <a:cubicBezTo>
                    <a:pt x="23765" y="21045"/>
                    <a:pt x="22884" y="20426"/>
                    <a:pt x="22075" y="19640"/>
                  </a:cubicBezTo>
                  <a:cubicBezTo>
                    <a:pt x="22861" y="19617"/>
                    <a:pt x="23658" y="19581"/>
                    <a:pt x="24444" y="19557"/>
                  </a:cubicBezTo>
                  <a:close/>
                  <a:moveTo>
                    <a:pt x="21682" y="19652"/>
                  </a:moveTo>
                  <a:cubicBezTo>
                    <a:pt x="22372" y="20450"/>
                    <a:pt x="23253" y="21236"/>
                    <a:pt x="24194" y="21748"/>
                  </a:cubicBezTo>
                  <a:cubicBezTo>
                    <a:pt x="23492" y="21760"/>
                    <a:pt x="22789" y="21783"/>
                    <a:pt x="22087" y="21795"/>
                  </a:cubicBezTo>
                  <a:cubicBezTo>
                    <a:pt x="21075" y="21105"/>
                    <a:pt x="20075" y="20379"/>
                    <a:pt x="19039" y="19736"/>
                  </a:cubicBezTo>
                  <a:cubicBezTo>
                    <a:pt x="19920" y="19712"/>
                    <a:pt x="20801" y="19676"/>
                    <a:pt x="21682" y="19652"/>
                  </a:cubicBezTo>
                  <a:close/>
                  <a:moveTo>
                    <a:pt x="18598" y="19748"/>
                  </a:moveTo>
                  <a:cubicBezTo>
                    <a:pt x="19586" y="20486"/>
                    <a:pt x="20634" y="21129"/>
                    <a:pt x="21670" y="21807"/>
                  </a:cubicBezTo>
                  <a:cubicBezTo>
                    <a:pt x="20694" y="21819"/>
                    <a:pt x="19729" y="21831"/>
                    <a:pt x="18753" y="21855"/>
                  </a:cubicBezTo>
                  <a:cubicBezTo>
                    <a:pt x="18741" y="21843"/>
                    <a:pt x="18741" y="21843"/>
                    <a:pt x="18729" y="21831"/>
                  </a:cubicBezTo>
                  <a:cubicBezTo>
                    <a:pt x="17800" y="21212"/>
                    <a:pt x="16896" y="20557"/>
                    <a:pt x="16050" y="19831"/>
                  </a:cubicBezTo>
                  <a:cubicBezTo>
                    <a:pt x="16896" y="19807"/>
                    <a:pt x="17741" y="19771"/>
                    <a:pt x="18598" y="19748"/>
                  </a:cubicBezTo>
                  <a:close/>
                  <a:moveTo>
                    <a:pt x="15729" y="19831"/>
                  </a:moveTo>
                  <a:cubicBezTo>
                    <a:pt x="16491" y="20569"/>
                    <a:pt x="17300" y="21260"/>
                    <a:pt x="18158" y="21867"/>
                  </a:cubicBezTo>
                  <a:cubicBezTo>
                    <a:pt x="17550" y="21879"/>
                    <a:pt x="16955" y="21891"/>
                    <a:pt x="16348" y="21903"/>
                  </a:cubicBezTo>
                  <a:cubicBezTo>
                    <a:pt x="16336" y="21891"/>
                    <a:pt x="16324" y="21879"/>
                    <a:pt x="16312" y="21867"/>
                  </a:cubicBezTo>
                  <a:cubicBezTo>
                    <a:pt x="15491" y="21236"/>
                    <a:pt x="14729" y="20569"/>
                    <a:pt x="13955" y="19890"/>
                  </a:cubicBezTo>
                  <a:cubicBezTo>
                    <a:pt x="14550" y="19867"/>
                    <a:pt x="15145" y="19855"/>
                    <a:pt x="15729" y="19831"/>
                  </a:cubicBezTo>
                  <a:close/>
                  <a:moveTo>
                    <a:pt x="4751" y="20105"/>
                  </a:moveTo>
                  <a:cubicBezTo>
                    <a:pt x="5573" y="20736"/>
                    <a:pt x="6418" y="21343"/>
                    <a:pt x="7287" y="21938"/>
                  </a:cubicBezTo>
                  <a:cubicBezTo>
                    <a:pt x="5668" y="21700"/>
                    <a:pt x="4168" y="21188"/>
                    <a:pt x="2941" y="20129"/>
                  </a:cubicBezTo>
                  <a:cubicBezTo>
                    <a:pt x="2953" y="20129"/>
                    <a:pt x="2965" y="20140"/>
                    <a:pt x="2977" y="20140"/>
                  </a:cubicBezTo>
                  <a:cubicBezTo>
                    <a:pt x="3572" y="20129"/>
                    <a:pt x="4156" y="20117"/>
                    <a:pt x="4751" y="20105"/>
                  </a:cubicBezTo>
                  <a:close/>
                  <a:moveTo>
                    <a:pt x="13574" y="19902"/>
                  </a:moveTo>
                  <a:cubicBezTo>
                    <a:pt x="14288" y="20629"/>
                    <a:pt x="15074" y="21283"/>
                    <a:pt x="15884" y="21914"/>
                  </a:cubicBezTo>
                  <a:cubicBezTo>
                    <a:pt x="15574" y="21914"/>
                    <a:pt x="15264" y="21914"/>
                    <a:pt x="14955" y="21926"/>
                  </a:cubicBezTo>
                  <a:cubicBezTo>
                    <a:pt x="14871" y="21926"/>
                    <a:pt x="14776" y="21938"/>
                    <a:pt x="14693" y="21938"/>
                  </a:cubicBezTo>
                  <a:cubicBezTo>
                    <a:pt x="13788" y="21188"/>
                    <a:pt x="12752" y="20569"/>
                    <a:pt x="11752" y="19950"/>
                  </a:cubicBezTo>
                  <a:cubicBezTo>
                    <a:pt x="12359" y="19938"/>
                    <a:pt x="12966" y="19914"/>
                    <a:pt x="13574" y="19902"/>
                  </a:cubicBezTo>
                  <a:close/>
                  <a:moveTo>
                    <a:pt x="11335" y="19962"/>
                  </a:moveTo>
                  <a:cubicBezTo>
                    <a:pt x="12228" y="20641"/>
                    <a:pt x="13121" y="21367"/>
                    <a:pt x="14074" y="21962"/>
                  </a:cubicBezTo>
                  <a:cubicBezTo>
                    <a:pt x="13336" y="21986"/>
                    <a:pt x="12585" y="22034"/>
                    <a:pt x="11823" y="22057"/>
                  </a:cubicBezTo>
                  <a:cubicBezTo>
                    <a:pt x="11859" y="21998"/>
                    <a:pt x="11859" y="21914"/>
                    <a:pt x="11788" y="21855"/>
                  </a:cubicBezTo>
                  <a:cubicBezTo>
                    <a:pt x="10966" y="21236"/>
                    <a:pt x="10145" y="20617"/>
                    <a:pt x="9335" y="20009"/>
                  </a:cubicBezTo>
                  <a:cubicBezTo>
                    <a:pt x="10002" y="19998"/>
                    <a:pt x="10669" y="19974"/>
                    <a:pt x="11335" y="19962"/>
                  </a:cubicBezTo>
                  <a:close/>
                  <a:moveTo>
                    <a:pt x="8918" y="20021"/>
                  </a:moveTo>
                  <a:cubicBezTo>
                    <a:pt x="9811" y="20700"/>
                    <a:pt x="10692" y="21391"/>
                    <a:pt x="11597" y="22069"/>
                  </a:cubicBezTo>
                  <a:cubicBezTo>
                    <a:pt x="11053" y="22089"/>
                    <a:pt x="10516" y="22108"/>
                    <a:pt x="9981" y="22108"/>
                  </a:cubicBezTo>
                  <a:cubicBezTo>
                    <a:pt x="9861" y="22108"/>
                    <a:pt x="9741" y="22107"/>
                    <a:pt x="9621" y="22105"/>
                  </a:cubicBezTo>
                  <a:cubicBezTo>
                    <a:pt x="9049" y="22093"/>
                    <a:pt x="8490" y="22069"/>
                    <a:pt x="7930" y="22010"/>
                  </a:cubicBezTo>
                  <a:cubicBezTo>
                    <a:pt x="7025" y="21355"/>
                    <a:pt x="6097" y="20712"/>
                    <a:pt x="5156" y="20105"/>
                  </a:cubicBezTo>
                  <a:cubicBezTo>
                    <a:pt x="5775" y="20093"/>
                    <a:pt x="6382" y="20069"/>
                    <a:pt x="7001" y="20057"/>
                  </a:cubicBezTo>
                  <a:cubicBezTo>
                    <a:pt x="7775" y="20783"/>
                    <a:pt x="8633" y="21569"/>
                    <a:pt x="9561" y="22045"/>
                  </a:cubicBezTo>
                  <a:cubicBezTo>
                    <a:pt x="9573" y="22057"/>
                    <a:pt x="9597" y="22057"/>
                    <a:pt x="9621" y="22057"/>
                  </a:cubicBezTo>
                  <a:cubicBezTo>
                    <a:pt x="9716" y="22057"/>
                    <a:pt x="9799" y="21938"/>
                    <a:pt x="9704" y="21855"/>
                  </a:cubicBezTo>
                  <a:cubicBezTo>
                    <a:pt x="9299" y="21474"/>
                    <a:pt x="8799" y="21176"/>
                    <a:pt x="8359" y="20831"/>
                  </a:cubicBezTo>
                  <a:cubicBezTo>
                    <a:pt x="8037" y="20581"/>
                    <a:pt x="7728" y="20319"/>
                    <a:pt x="7406" y="20057"/>
                  </a:cubicBezTo>
                  <a:cubicBezTo>
                    <a:pt x="7906" y="20045"/>
                    <a:pt x="8418" y="20033"/>
                    <a:pt x="8918" y="20021"/>
                  </a:cubicBezTo>
                  <a:close/>
                  <a:moveTo>
                    <a:pt x="12152" y="0"/>
                  </a:moveTo>
                  <a:cubicBezTo>
                    <a:pt x="10978" y="0"/>
                    <a:pt x="9805" y="16"/>
                    <a:pt x="8633" y="55"/>
                  </a:cubicBezTo>
                  <a:cubicBezTo>
                    <a:pt x="6906" y="102"/>
                    <a:pt x="5180" y="233"/>
                    <a:pt x="3465" y="483"/>
                  </a:cubicBezTo>
                  <a:cubicBezTo>
                    <a:pt x="2465" y="626"/>
                    <a:pt x="1441" y="733"/>
                    <a:pt x="834" y="1638"/>
                  </a:cubicBezTo>
                  <a:cubicBezTo>
                    <a:pt x="1" y="2853"/>
                    <a:pt x="155" y="4746"/>
                    <a:pt x="120" y="6127"/>
                  </a:cubicBezTo>
                  <a:cubicBezTo>
                    <a:pt x="72" y="8389"/>
                    <a:pt x="179" y="10639"/>
                    <a:pt x="358" y="12890"/>
                  </a:cubicBezTo>
                  <a:cubicBezTo>
                    <a:pt x="477" y="14473"/>
                    <a:pt x="215" y="18259"/>
                    <a:pt x="1810" y="19509"/>
                  </a:cubicBezTo>
                  <a:cubicBezTo>
                    <a:pt x="3163" y="22123"/>
                    <a:pt x="6634" y="22536"/>
                    <a:pt x="9752" y="22536"/>
                  </a:cubicBezTo>
                  <a:cubicBezTo>
                    <a:pt x="11052" y="22536"/>
                    <a:pt x="12290" y="22464"/>
                    <a:pt x="13288" y="22450"/>
                  </a:cubicBezTo>
                  <a:cubicBezTo>
                    <a:pt x="16634" y="22391"/>
                    <a:pt x="19991" y="22331"/>
                    <a:pt x="23349" y="22272"/>
                  </a:cubicBezTo>
                  <a:cubicBezTo>
                    <a:pt x="26421" y="22224"/>
                    <a:pt x="29564" y="22343"/>
                    <a:pt x="32612" y="21926"/>
                  </a:cubicBezTo>
                  <a:cubicBezTo>
                    <a:pt x="34481" y="21664"/>
                    <a:pt x="36303" y="21129"/>
                    <a:pt x="37100" y="19271"/>
                  </a:cubicBezTo>
                  <a:cubicBezTo>
                    <a:pt x="37517" y="18319"/>
                    <a:pt x="37577" y="17271"/>
                    <a:pt x="37541" y="16235"/>
                  </a:cubicBezTo>
                  <a:cubicBezTo>
                    <a:pt x="37529" y="15985"/>
                    <a:pt x="37529" y="15735"/>
                    <a:pt x="37517" y="15485"/>
                  </a:cubicBezTo>
                  <a:cubicBezTo>
                    <a:pt x="37577" y="15437"/>
                    <a:pt x="37589" y="15342"/>
                    <a:pt x="37517" y="15283"/>
                  </a:cubicBezTo>
                  <a:lnTo>
                    <a:pt x="37505" y="15271"/>
                  </a:lnTo>
                  <a:cubicBezTo>
                    <a:pt x="37481" y="14056"/>
                    <a:pt x="37481" y="12901"/>
                    <a:pt x="37624" y="11639"/>
                  </a:cubicBezTo>
                  <a:cubicBezTo>
                    <a:pt x="37779" y="10187"/>
                    <a:pt x="37577" y="8806"/>
                    <a:pt x="37386" y="7365"/>
                  </a:cubicBezTo>
                  <a:cubicBezTo>
                    <a:pt x="37255" y="6377"/>
                    <a:pt x="37243" y="5103"/>
                    <a:pt x="36803" y="4186"/>
                  </a:cubicBezTo>
                  <a:cubicBezTo>
                    <a:pt x="36005" y="2591"/>
                    <a:pt x="34005" y="2222"/>
                    <a:pt x="32624" y="1281"/>
                  </a:cubicBezTo>
                  <a:cubicBezTo>
                    <a:pt x="32386" y="1067"/>
                    <a:pt x="32076" y="900"/>
                    <a:pt x="31683" y="781"/>
                  </a:cubicBezTo>
                  <a:cubicBezTo>
                    <a:pt x="30123" y="352"/>
                    <a:pt x="28206" y="519"/>
                    <a:pt x="26587" y="436"/>
                  </a:cubicBezTo>
                  <a:cubicBezTo>
                    <a:pt x="24575" y="328"/>
                    <a:pt x="22563" y="245"/>
                    <a:pt x="20539" y="174"/>
                  </a:cubicBezTo>
                  <a:cubicBezTo>
                    <a:pt x="17746" y="90"/>
                    <a:pt x="14948" y="0"/>
                    <a:pt x="121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9" name="Google Shape;503;p23">
              <a:extLst>
                <a:ext uri="{FF2B5EF4-FFF2-40B4-BE49-F238E27FC236}">
                  <a16:creationId xmlns:a16="http://schemas.microsoft.com/office/drawing/2014/main" id="{74D54335-6F8E-4CCC-9D1E-ED50BACCC4D3}"/>
                </a:ext>
              </a:extLst>
            </p:cNvPr>
            <p:cNvSpPr/>
            <p:nvPr/>
          </p:nvSpPr>
          <p:spPr>
            <a:xfrm>
              <a:off x="3555445" y="2149652"/>
              <a:ext cx="58803" cy="72275"/>
            </a:xfrm>
            <a:custGeom>
              <a:avLst/>
              <a:gdLst/>
              <a:ahLst/>
              <a:cxnLst/>
              <a:rect l="l" t="t" r="r" b="b"/>
              <a:pathLst>
                <a:path w="2597" h="319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477"/>
                    <a:pt x="144" y="953"/>
                    <a:pt x="203" y="1430"/>
                  </a:cubicBezTo>
                  <a:cubicBezTo>
                    <a:pt x="965" y="2049"/>
                    <a:pt x="1787" y="2584"/>
                    <a:pt x="2561" y="3192"/>
                  </a:cubicBezTo>
                  <a:cubicBezTo>
                    <a:pt x="2596" y="2644"/>
                    <a:pt x="2573" y="2108"/>
                    <a:pt x="2537" y="1572"/>
                  </a:cubicBezTo>
                  <a:cubicBezTo>
                    <a:pt x="1668" y="1120"/>
                    <a:pt x="822" y="560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0" name="Google Shape;504;p23">
              <a:extLst>
                <a:ext uri="{FF2B5EF4-FFF2-40B4-BE49-F238E27FC236}">
                  <a16:creationId xmlns:a16="http://schemas.microsoft.com/office/drawing/2014/main" id="{75DFEC8E-F4D4-7B09-4917-D3D479E2D909}"/>
                </a:ext>
              </a:extLst>
            </p:cNvPr>
            <p:cNvSpPr/>
            <p:nvPr/>
          </p:nvSpPr>
          <p:spPr>
            <a:xfrm>
              <a:off x="3560562" y="2188211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24"/>
                    <a:pt x="108" y="1036"/>
                    <a:pt x="156" y="1560"/>
                  </a:cubicBezTo>
                  <a:cubicBezTo>
                    <a:pt x="846" y="2084"/>
                    <a:pt x="1525" y="2632"/>
                    <a:pt x="2204" y="3167"/>
                  </a:cubicBezTo>
                  <a:cubicBezTo>
                    <a:pt x="2227" y="2715"/>
                    <a:pt x="2263" y="2274"/>
                    <a:pt x="2299" y="1810"/>
                  </a:cubicBezTo>
                  <a:cubicBezTo>
                    <a:pt x="1477" y="1310"/>
                    <a:pt x="739" y="643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1" name="Google Shape;505;p23">
              <a:extLst>
                <a:ext uri="{FF2B5EF4-FFF2-40B4-BE49-F238E27FC236}">
                  <a16:creationId xmlns:a16="http://schemas.microsoft.com/office/drawing/2014/main" id="{BB7585F3-B9FF-32D4-AC3F-0D3105EB4688}"/>
                </a:ext>
              </a:extLst>
            </p:cNvPr>
            <p:cNvSpPr/>
            <p:nvPr/>
          </p:nvSpPr>
          <p:spPr>
            <a:xfrm>
              <a:off x="3566766" y="2281745"/>
              <a:ext cx="44515" cy="77143"/>
            </a:xfrm>
            <a:custGeom>
              <a:avLst/>
              <a:gdLst/>
              <a:ahLst/>
              <a:cxnLst/>
              <a:rect l="l" t="t" r="r" b="b"/>
              <a:pathLst>
                <a:path w="1966" h="3407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632"/>
                    <a:pt x="60" y="1334"/>
                    <a:pt x="48" y="2025"/>
                  </a:cubicBezTo>
                  <a:cubicBezTo>
                    <a:pt x="691" y="2454"/>
                    <a:pt x="1322" y="2930"/>
                    <a:pt x="1918" y="3406"/>
                  </a:cubicBezTo>
                  <a:cubicBezTo>
                    <a:pt x="1965" y="2775"/>
                    <a:pt x="1942" y="2120"/>
                    <a:pt x="1906" y="1489"/>
                  </a:cubicBezTo>
                  <a:cubicBezTo>
                    <a:pt x="1561" y="1275"/>
                    <a:pt x="1239" y="1013"/>
                    <a:pt x="930" y="763"/>
                  </a:cubicBezTo>
                  <a:cubicBezTo>
                    <a:pt x="632" y="537"/>
                    <a:pt x="263" y="299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2" name="Google Shape;506;p23">
              <a:extLst>
                <a:ext uri="{FF2B5EF4-FFF2-40B4-BE49-F238E27FC236}">
                  <a16:creationId xmlns:a16="http://schemas.microsoft.com/office/drawing/2014/main" id="{CD1C054F-79E6-224B-F400-CD02BAA16C11}"/>
                </a:ext>
              </a:extLst>
            </p:cNvPr>
            <p:cNvSpPr/>
            <p:nvPr/>
          </p:nvSpPr>
          <p:spPr>
            <a:xfrm>
              <a:off x="3546819" y="2100315"/>
              <a:ext cx="65278" cy="76871"/>
            </a:xfrm>
            <a:custGeom>
              <a:avLst/>
              <a:gdLst/>
              <a:ahLst/>
              <a:cxnLst/>
              <a:rect l="l" t="t" r="r" b="b"/>
              <a:pathLst>
                <a:path w="288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620"/>
                    <a:pt x="239" y="1251"/>
                    <a:pt x="334" y="1870"/>
                  </a:cubicBezTo>
                  <a:cubicBezTo>
                    <a:pt x="1191" y="2346"/>
                    <a:pt x="2072" y="2835"/>
                    <a:pt x="2882" y="3394"/>
                  </a:cubicBezTo>
                  <a:cubicBezTo>
                    <a:pt x="2834" y="2978"/>
                    <a:pt x="2775" y="2549"/>
                    <a:pt x="2715" y="2120"/>
                  </a:cubicBezTo>
                  <a:cubicBezTo>
                    <a:pt x="2703" y="2037"/>
                    <a:pt x="2692" y="1954"/>
                    <a:pt x="2692" y="1870"/>
                  </a:cubicBezTo>
                  <a:cubicBezTo>
                    <a:pt x="1787" y="1251"/>
                    <a:pt x="918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3" name="Google Shape;507;p23">
              <a:extLst>
                <a:ext uri="{FF2B5EF4-FFF2-40B4-BE49-F238E27FC236}">
                  <a16:creationId xmlns:a16="http://schemas.microsoft.com/office/drawing/2014/main" id="{3BF3B06C-83C8-C74C-86FB-DD8BFA91DC0D}"/>
                </a:ext>
              </a:extLst>
            </p:cNvPr>
            <p:cNvSpPr/>
            <p:nvPr/>
          </p:nvSpPr>
          <p:spPr>
            <a:xfrm>
              <a:off x="3564615" y="2231616"/>
              <a:ext cx="45308" cy="73882"/>
            </a:xfrm>
            <a:custGeom>
              <a:avLst/>
              <a:gdLst/>
              <a:ahLst/>
              <a:cxnLst/>
              <a:rect l="l" t="t" r="r" b="b"/>
              <a:pathLst>
                <a:path w="2001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96"/>
                    <a:pt x="72" y="1215"/>
                    <a:pt x="72" y="1822"/>
                  </a:cubicBezTo>
                  <a:cubicBezTo>
                    <a:pt x="84" y="1834"/>
                    <a:pt x="84" y="1858"/>
                    <a:pt x="84" y="1870"/>
                  </a:cubicBezTo>
                  <a:cubicBezTo>
                    <a:pt x="501" y="2060"/>
                    <a:pt x="858" y="2441"/>
                    <a:pt x="1227" y="2703"/>
                  </a:cubicBezTo>
                  <a:cubicBezTo>
                    <a:pt x="1477" y="2894"/>
                    <a:pt x="1727" y="3072"/>
                    <a:pt x="1977" y="3263"/>
                  </a:cubicBezTo>
                  <a:cubicBezTo>
                    <a:pt x="1965" y="2703"/>
                    <a:pt x="1977" y="2179"/>
                    <a:pt x="2001" y="1643"/>
                  </a:cubicBezTo>
                  <a:cubicBezTo>
                    <a:pt x="1989" y="1643"/>
                    <a:pt x="1977" y="1643"/>
                    <a:pt x="1977" y="1631"/>
                  </a:cubicBezTo>
                  <a:cubicBezTo>
                    <a:pt x="1310" y="1096"/>
                    <a:pt x="655" y="54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Google Shape;508;p23">
              <a:extLst>
                <a:ext uri="{FF2B5EF4-FFF2-40B4-BE49-F238E27FC236}">
                  <a16:creationId xmlns:a16="http://schemas.microsoft.com/office/drawing/2014/main" id="{CB492F72-4F69-643A-CECC-18A3369FD3DF}"/>
                </a:ext>
              </a:extLst>
            </p:cNvPr>
            <p:cNvSpPr/>
            <p:nvPr/>
          </p:nvSpPr>
          <p:spPr>
            <a:xfrm>
              <a:off x="3557619" y="2335949"/>
              <a:ext cx="51512" cy="70101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429" y="0"/>
                  </a:moveTo>
                  <a:cubicBezTo>
                    <a:pt x="405" y="536"/>
                    <a:pt x="310" y="1060"/>
                    <a:pt x="131" y="1500"/>
                  </a:cubicBezTo>
                  <a:cubicBezTo>
                    <a:pt x="95" y="1595"/>
                    <a:pt x="48" y="1691"/>
                    <a:pt x="0" y="1774"/>
                  </a:cubicBezTo>
                  <a:cubicBezTo>
                    <a:pt x="595" y="2191"/>
                    <a:pt x="1214" y="2607"/>
                    <a:pt x="1726" y="3096"/>
                  </a:cubicBezTo>
                  <a:cubicBezTo>
                    <a:pt x="1917" y="2774"/>
                    <a:pt x="2072" y="2405"/>
                    <a:pt x="2179" y="1976"/>
                  </a:cubicBezTo>
                  <a:cubicBezTo>
                    <a:pt x="2226" y="1798"/>
                    <a:pt x="2250" y="1607"/>
                    <a:pt x="2274" y="1417"/>
                  </a:cubicBezTo>
                  <a:cubicBezTo>
                    <a:pt x="1655" y="988"/>
                    <a:pt x="1024" y="500"/>
                    <a:pt x="42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Google Shape;509;p23">
              <a:extLst>
                <a:ext uri="{FF2B5EF4-FFF2-40B4-BE49-F238E27FC236}">
                  <a16:creationId xmlns:a16="http://schemas.microsoft.com/office/drawing/2014/main" id="{5F8C4A34-7B36-45D4-7032-5481FEC215CD}"/>
                </a:ext>
              </a:extLst>
            </p:cNvPr>
            <p:cNvSpPr/>
            <p:nvPr/>
          </p:nvSpPr>
          <p:spPr>
            <a:xfrm>
              <a:off x="3537400" y="2059085"/>
              <a:ext cx="69286" cy="74154"/>
            </a:xfrm>
            <a:custGeom>
              <a:avLst/>
              <a:gdLst/>
              <a:ahLst/>
              <a:cxnLst/>
              <a:rect l="l" t="t" r="r" b="b"/>
              <a:pathLst>
                <a:path w="3060" h="3275" extrusionOk="0">
                  <a:moveTo>
                    <a:pt x="0" y="0"/>
                  </a:moveTo>
                  <a:cubicBezTo>
                    <a:pt x="131" y="512"/>
                    <a:pt x="250" y="1012"/>
                    <a:pt x="357" y="1524"/>
                  </a:cubicBezTo>
                  <a:cubicBezTo>
                    <a:pt x="1286" y="2048"/>
                    <a:pt x="2227" y="2608"/>
                    <a:pt x="3060" y="3275"/>
                  </a:cubicBezTo>
                  <a:cubicBezTo>
                    <a:pt x="3000" y="2739"/>
                    <a:pt x="2953" y="2191"/>
                    <a:pt x="2858" y="1667"/>
                  </a:cubicBezTo>
                  <a:cubicBezTo>
                    <a:pt x="1881" y="1143"/>
                    <a:pt x="929" y="596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Google Shape;510;p23">
              <a:extLst>
                <a:ext uri="{FF2B5EF4-FFF2-40B4-BE49-F238E27FC236}">
                  <a16:creationId xmlns:a16="http://schemas.microsoft.com/office/drawing/2014/main" id="{95D12ECF-196F-DD5E-3547-5D3447C74C2B}"/>
                </a:ext>
              </a:extLst>
            </p:cNvPr>
            <p:cNvSpPr/>
            <p:nvPr/>
          </p:nvSpPr>
          <p:spPr>
            <a:xfrm>
              <a:off x="3522841" y="2015680"/>
              <a:ext cx="76577" cy="69852"/>
            </a:xfrm>
            <a:custGeom>
              <a:avLst/>
              <a:gdLst/>
              <a:ahLst/>
              <a:cxnLst/>
              <a:rect l="l" t="t" r="r" b="b"/>
              <a:pathLst>
                <a:path w="3382" h="3085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203"/>
                    <a:pt x="179" y="417"/>
                    <a:pt x="262" y="655"/>
                  </a:cubicBezTo>
                  <a:cubicBezTo>
                    <a:pt x="357" y="929"/>
                    <a:pt x="441" y="1203"/>
                    <a:pt x="524" y="1489"/>
                  </a:cubicBezTo>
                  <a:cubicBezTo>
                    <a:pt x="1465" y="2048"/>
                    <a:pt x="2417" y="2584"/>
                    <a:pt x="3381" y="3084"/>
                  </a:cubicBezTo>
                  <a:cubicBezTo>
                    <a:pt x="3346" y="2941"/>
                    <a:pt x="3322" y="2810"/>
                    <a:pt x="3274" y="2679"/>
                  </a:cubicBezTo>
                  <a:cubicBezTo>
                    <a:pt x="2762" y="1251"/>
                    <a:pt x="1286" y="715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7" name="Google Shape;511;p23">
              <a:extLst>
                <a:ext uri="{FF2B5EF4-FFF2-40B4-BE49-F238E27FC236}">
                  <a16:creationId xmlns:a16="http://schemas.microsoft.com/office/drawing/2014/main" id="{7B53A351-8550-8BFE-E19B-B3EE6B9F6C7B}"/>
                </a:ext>
              </a:extLst>
            </p:cNvPr>
            <p:cNvSpPr/>
            <p:nvPr/>
          </p:nvSpPr>
          <p:spPr>
            <a:xfrm>
              <a:off x="3519875" y="2381505"/>
              <a:ext cx="73067" cy="53119"/>
            </a:xfrm>
            <a:custGeom>
              <a:avLst/>
              <a:gdLst/>
              <a:ahLst/>
              <a:cxnLst/>
              <a:rect l="l" t="t" r="r" b="b"/>
              <a:pathLst>
                <a:path w="3227" h="2346" extrusionOk="0">
                  <a:moveTo>
                    <a:pt x="1500" y="0"/>
                  </a:moveTo>
                  <a:cubicBezTo>
                    <a:pt x="1131" y="453"/>
                    <a:pt x="595" y="655"/>
                    <a:pt x="0" y="774"/>
                  </a:cubicBezTo>
                  <a:cubicBezTo>
                    <a:pt x="357" y="953"/>
                    <a:pt x="691" y="1215"/>
                    <a:pt x="988" y="1441"/>
                  </a:cubicBezTo>
                  <a:cubicBezTo>
                    <a:pt x="1369" y="1715"/>
                    <a:pt x="1750" y="2012"/>
                    <a:pt x="2072" y="2346"/>
                  </a:cubicBezTo>
                  <a:cubicBezTo>
                    <a:pt x="2524" y="2084"/>
                    <a:pt x="2917" y="1750"/>
                    <a:pt x="3227" y="1322"/>
                  </a:cubicBezTo>
                  <a:cubicBezTo>
                    <a:pt x="2620" y="965"/>
                    <a:pt x="2048" y="476"/>
                    <a:pt x="150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8" name="Google Shape;512;p23">
              <a:extLst>
                <a:ext uri="{FF2B5EF4-FFF2-40B4-BE49-F238E27FC236}">
                  <a16:creationId xmlns:a16="http://schemas.microsoft.com/office/drawing/2014/main" id="{376131D2-F724-5A7F-002A-C92A07CB2CD0}"/>
                </a:ext>
              </a:extLst>
            </p:cNvPr>
            <p:cNvSpPr/>
            <p:nvPr/>
          </p:nvSpPr>
          <p:spPr>
            <a:xfrm>
              <a:off x="2783922" y="1977257"/>
              <a:ext cx="771022" cy="436887"/>
            </a:xfrm>
            <a:custGeom>
              <a:avLst/>
              <a:gdLst/>
              <a:ahLst/>
              <a:cxnLst/>
              <a:rect l="l" t="t" r="r" b="b"/>
              <a:pathLst>
                <a:path w="34052" h="19295" extrusionOk="0">
                  <a:moveTo>
                    <a:pt x="10667" y="0"/>
                  </a:moveTo>
                  <a:cubicBezTo>
                    <a:pt x="7973" y="0"/>
                    <a:pt x="5289" y="131"/>
                    <a:pt x="2667" y="543"/>
                  </a:cubicBezTo>
                  <a:cubicBezTo>
                    <a:pt x="155" y="935"/>
                    <a:pt x="131" y="3031"/>
                    <a:pt x="48" y="5031"/>
                  </a:cubicBezTo>
                  <a:cubicBezTo>
                    <a:pt x="0" y="6508"/>
                    <a:pt x="24" y="7960"/>
                    <a:pt x="72" y="9436"/>
                  </a:cubicBezTo>
                  <a:cubicBezTo>
                    <a:pt x="131" y="10901"/>
                    <a:pt x="226" y="12365"/>
                    <a:pt x="345" y="13830"/>
                  </a:cubicBezTo>
                  <a:cubicBezTo>
                    <a:pt x="405" y="14616"/>
                    <a:pt x="453" y="15401"/>
                    <a:pt x="536" y="16187"/>
                  </a:cubicBezTo>
                  <a:cubicBezTo>
                    <a:pt x="583" y="16711"/>
                    <a:pt x="595" y="17271"/>
                    <a:pt x="822" y="17759"/>
                  </a:cubicBezTo>
                  <a:cubicBezTo>
                    <a:pt x="1057" y="18265"/>
                    <a:pt x="1965" y="19188"/>
                    <a:pt x="2642" y="19188"/>
                  </a:cubicBezTo>
                  <a:cubicBezTo>
                    <a:pt x="2650" y="19188"/>
                    <a:pt x="2659" y="19188"/>
                    <a:pt x="2667" y="19188"/>
                  </a:cubicBezTo>
                  <a:lnTo>
                    <a:pt x="2691" y="19188"/>
                  </a:lnTo>
                  <a:cubicBezTo>
                    <a:pt x="3643" y="19200"/>
                    <a:pt x="4608" y="19235"/>
                    <a:pt x="5572" y="19259"/>
                  </a:cubicBezTo>
                  <a:cubicBezTo>
                    <a:pt x="5608" y="19259"/>
                    <a:pt x="5644" y="19271"/>
                    <a:pt x="5667" y="19295"/>
                  </a:cubicBezTo>
                  <a:cubicBezTo>
                    <a:pt x="5822" y="19283"/>
                    <a:pt x="5989" y="19283"/>
                    <a:pt x="6156" y="19271"/>
                  </a:cubicBezTo>
                  <a:cubicBezTo>
                    <a:pt x="6178" y="19233"/>
                    <a:pt x="6221" y="19205"/>
                    <a:pt x="6267" y="19205"/>
                  </a:cubicBezTo>
                  <a:cubicBezTo>
                    <a:pt x="6293" y="19205"/>
                    <a:pt x="6320" y="19214"/>
                    <a:pt x="6346" y="19235"/>
                  </a:cubicBezTo>
                  <a:cubicBezTo>
                    <a:pt x="6358" y="19247"/>
                    <a:pt x="6370" y="19259"/>
                    <a:pt x="6370" y="19259"/>
                  </a:cubicBezTo>
                  <a:cubicBezTo>
                    <a:pt x="11847" y="18997"/>
                    <a:pt x="17336" y="18795"/>
                    <a:pt x="22812" y="18592"/>
                  </a:cubicBezTo>
                  <a:cubicBezTo>
                    <a:pt x="25694" y="18497"/>
                    <a:pt x="28623" y="18569"/>
                    <a:pt x="31480" y="18235"/>
                  </a:cubicBezTo>
                  <a:cubicBezTo>
                    <a:pt x="33278" y="18033"/>
                    <a:pt x="33826" y="16723"/>
                    <a:pt x="33981" y="15259"/>
                  </a:cubicBezTo>
                  <a:cubicBezTo>
                    <a:pt x="33981" y="15247"/>
                    <a:pt x="33981" y="15235"/>
                    <a:pt x="33981" y="15235"/>
                  </a:cubicBezTo>
                  <a:cubicBezTo>
                    <a:pt x="34052" y="14509"/>
                    <a:pt x="34040" y="13747"/>
                    <a:pt x="34028" y="13056"/>
                  </a:cubicBezTo>
                  <a:cubicBezTo>
                    <a:pt x="34016" y="12282"/>
                    <a:pt x="33969" y="11508"/>
                    <a:pt x="33909" y="10734"/>
                  </a:cubicBezTo>
                  <a:cubicBezTo>
                    <a:pt x="33897" y="10710"/>
                    <a:pt x="33897" y="10675"/>
                    <a:pt x="33897" y="10651"/>
                  </a:cubicBezTo>
                  <a:cubicBezTo>
                    <a:pt x="33861" y="10187"/>
                    <a:pt x="33826" y="9722"/>
                    <a:pt x="33766" y="9258"/>
                  </a:cubicBezTo>
                  <a:cubicBezTo>
                    <a:pt x="33576" y="7603"/>
                    <a:pt x="33278" y="5948"/>
                    <a:pt x="32861" y="4329"/>
                  </a:cubicBezTo>
                  <a:cubicBezTo>
                    <a:pt x="32766" y="3983"/>
                    <a:pt x="32695" y="3567"/>
                    <a:pt x="32587" y="3174"/>
                  </a:cubicBezTo>
                  <a:cubicBezTo>
                    <a:pt x="32587" y="3174"/>
                    <a:pt x="32576" y="3174"/>
                    <a:pt x="32576" y="3162"/>
                  </a:cubicBezTo>
                  <a:cubicBezTo>
                    <a:pt x="32504" y="3126"/>
                    <a:pt x="32504" y="3043"/>
                    <a:pt x="32528" y="2983"/>
                  </a:cubicBezTo>
                  <a:cubicBezTo>
                    <a:pt x="32480" y="2817"/>
                    <a:pt x="32421" y="2650"/>
                    <a:pt x="32337" y="2507"/>
                  </a:cubicBezTo>
                  <a:cubicBezTo>
                    <a:pt x="31516" y="971"/>
                    <a:pt x="30563" y="828"/>
                    <a:pt x="29039" y="733"/>
                  </a:cubicBezTo>
                  <a:cubicBezTo>
                    <a:pt x="26134" y="543"/>
                    <a:pt x="23217" y="412"/>
                    <a:pt x="20300" y="304"/>
                  </a:cubicBezTo>
                  <a:cubicBezTo>
                    <a:pt x="17134" y="188"/>
                    <a:pt x="13893" y="0"/>
                    <a:pt x="106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n-GB" sz="1400" kern="0" dirty="0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Ở </a:t>
              </a:r>
              <a:r>
                <a:rPr lang="en-GB" sz="1400" kern="0" dirty="0" err="1" smtClean="0">
                  <a:solidFill>
                    <a:sysClr val="windowText" lastClr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nhà</a:t>
              </a:r>
              <a:endParaRPr sz="1400" kern="0" dirty="0">
                <a:solidFill>
                  <a:sysClr val="windowText" lastClr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9" name="Google Shape;513;p23">
              <a:extLst>
                <a:ext uri="{FF2B5EF4-FFF2-40B4-BE49-F238E27FC236}">
                  <a16:creationId xmlns:a16="http://schemas.microsoft.com/office/drawing/2014/main" id="{543F454D-CBA4-B45E-325E-CCDCB4BB0F2E}"/>
                </a:ext>
              </a:extLst>
            </p:cNvPr>
            <p:cNvSpPr/>
            <p:nvPr/>
          </p:nvSpPr>
          <p:spPr>
            <a:xfrm>
              <a:off x="3460010" y="2400637"/>
              <a:ext cx="99242" cy="50425"/>
            </a:xfrm>
            <a:custGeom>
              <a:avLst/>
              <a:gdLst/>
              <a:ahLst/>
              <a:cxnLst/>
              <a:rect l="l" t="t" r="r" b="b"/>
              <a:pathLst>
                <a:path w="4383" h="2227" extrusionOk="0">
                  <a:moveTo>
                    <a:pt x="2299" y="1"/>
                  </a:moveTo>
                  <a:cubicBezTo>
                    <a:pt x="1549" y="131"/>
                    <a:pt x="775" y="203"/>
                    <a:pt x="1" y="251"/>
                  </a:cubicBezTo>
                  <a:cubicBezTo>
                    <a:pt x="406" y="560"/>
                    <a:pt x="811" y="870"/>
                    <a:pt x="1215" y="1167"/>
                  </a:cubicBezTo>
                  <a:cubicBezTo>
                    <a:pt x="1668" y="1513"/>
                    <a:pt x="2156" y="1822"/>
                    <a:pt x="2549" y="2227"/>
                  </a:cubicBezTo>
                  <a:cubicBezTo>
                    <a:pt x="3204" y="2108"/>
                    <a:pt x="3823" y="1941"/>
                    <a:pt x="4382" y="1667"/>
                  </a:cubicBezTo>
                  <a:cubicBezTo>
                    <a:pt x="4037" y="1382"/>
                    <a:pt x="3704" y="1072"/>
                    <a:pt x="3335" y="798"/>
                  </a:cubicBezTo>
                  <a:cubicBezTo>
                    <a:pt x="3001" y="536"/>
                    <a:pt x="2597" y="310"/>
                    <a:pt x="231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0" name="Google Shape;514;p23">
              <a:extLst>
                <a:ext uri="{FF2B5EF4-FFF2-40B4-BE49-F238E27FC236}">
                  <a16:creationId xmlns:a16="http://schemas.microsoft.com/office/drawing/2014/main" id="{542FC473-C55E-E025-29F0-707EB618BE3F}"/>
                </a:ext>
              </a:extLst>
            </p:cNvPr>
            <p:cNvSpPr/>
            <p:nvPr/>
          </p:nvSpPr>
          <p:spPr>
            <a:xfrm>
              <a:off x="3396408" y="2406569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393" y="0"/>
                  </a:moveTo>
                  <a:cubicBezTo>
                    <a:pt x="1596" y="36"/>
                    <a:pt x="798" y="48"/>
                    <a:pt x="0" y="72"/>
                  </a:cubicBezTo>
                  <a:cubicBezTo>
                    <a:pt x="905" y="703"/>
                    <a:pt x="1834" y="1382"/>
                    <a:pt x="2584" y="2179"/>
                  </a:cubicBezTo>
                  <a:cubicBezTo>
                    <a:pt x="2596" y="2179"/>
                    <a:pt x="2608" y="2191"/>
                    <a:pt x="2608" y="2203"/>
                  </a:cubicBezTo>
                  <a:cubicBezTo>
                    <a:pt x="3358" y="2179"/>
                    <a:pt x="4155" y="2144"/>
                    <a:pt x="4929" y="2036"/>
                  </a:cubicBezTo>
                  <a:cubicBezTo>
                    <a:pt x="4012" y="1513"/>
                    <a:pt x="3155" y="703"/>
                    <a:pt x="239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1" name="Google Shape;515;p23">
              <a:extLst>
                <a:ext uri="{FF2B5EF4-FFF2-40B4-BE49-F238E27FC236}">
                  <a16:creationId xmlns:a16="http://schemas.microsoft.com/office/drawing/2014/main" id="{943C7ECC-5A1C-ECFF-0D8F-9EB648BBDBD9}"/>
                </a:ext>
              </a:extLst>
            </p:cNvPr>
            <p:cNvSpPr/>
            <p:nvPr/>
          </p:nvSpPr>
          <p:spPr>
            <a:xfrm>
              <a:off x="3333849" y="2408448"/>
              <a:ext cx="112443" cy="50176"/>
            </a:xfrm>
            <a:custGeom>
              <a:avLst/>
              <a:gdLst/>
              <a:ahLst/>
              <a:cxnLst/>
              <a:rect l="l" t="t" r="r" b="b"/>
              <a:pathLst>
                <a:path w="4966" h="2216" extrusionOk="0">
                  <a:moveTo>
                    <a:pt x="2382" y="1"/>
                  </a:moveTo>
                  <a:cubicBezTo>
                    <a:pt x="1584" y="37"/>
                    <a:pt x="787" y="60"/>
                    <a:pt x="1" y="84"/>
                  </a:cubicBezTo>
                  <a:cubicBezTo>
                    <a:pt x="418" y="370"/>
                    <a:pt x="822" y="691"/>
                    <a:pt x="1227" y="1001"/>
                  </a:cubicBezTo>
                  <a:cubicBezTo>
                    <a:pt x="1703" y="1370"/>
                    <a:pt x="2227" y="1715"/>
                    <a:pt x="2620" y="2156"/>
                  </a:cubicBezTo>
                  <a:cubicBezTo>
                    <a:pt x="2632" y="2180"/>
                    <a:pt x="2644" y="2192"/>
                    <a:pt x="2656" y="2215"/>
                  </a:cubicBezTo>
                  <a:cubicBezTo>
                    <a:pt x="3346" y="2192"/>
                    <a:pt x="4037" y="2168"/>
                    <a:pt x="4728" y="2144"/>
                  </a:cubicBezTo>
                  <a:cubicBezTo>
                    <a:pt x="4811" y="2144"/>
                    <a:pt x="4894" y="2144"/>
                    <a:pt x="4966" y="2132"/>
                  </a:cubicBezTo>
                  <a:cubicBezTo>
                    <a:pt x="4085" y="1453"/>
                    <a:pt x="3251" y="703"/>
                    <a:pt x="23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2" name="Google Shape;516;p23">
              <a:extLst>
                <a:ext uri="{FF2B5EF4-FFF2-40B4-BE49-F238E27FC236}">
                  <a16:creationId xmlns:a16="http://schemas.microsoft.com/office/drawing/2014/main" id="{A06FFB94-9663-66BB-00AF-8C96B85CFF72}"/>
                </a:ext>
              </a:extLst>
            </p:cNvPr>
            <p:cNvSpPr/>
            <p:nvPr/>
          </p:nvSpPr>
          <p:spPr>
            <a:xfrm>
              <a:off x="3270768" y="2410622"/>
              <a:ext cx="114073" cy="49338"/>
            </a:xfrm>
            <a:custGeom>
              <a:avLst/>
              <a:gdLst/>
              <a:ahLst/>
              <a:cxnLst/>
              <a:rect l="l" t="t" r="r" b="b"/>
              <a:pathLst>
                <a:path w="5038" h="2179" extrusionOk="0">
                  <a:moveTo>
                    <a:pt x="2370" y="0"/>
                  </a:moveTo>
                  <a:cubicBezTo>
                    <a:pt x="1584" y="24"/>
                    <a:pt x="787" y="60"/>
                    <a:pt x="1" y="83"/>
                  </a:cubicBezTo>
                  <a:cubicBezTo>
                    <a:pt x="810" y="869"/>
                    <a:pt x="1691" y="1488"/>
                    <a:pt x="2644" y="2131"/>
                  </a:cubicBezTo>
                  <a:cubicBezTo>
                    <a:pt x="2656" y="2155"/>
                    <a:pt x="2680" y="2167"/>
                    <a:pt x="2692" y="2179"/>
                  </a:cubicBezTo>
                  <a:cubicBezTo>
                    <a:pt x="3465" y="2167"/>
                    <a:pt x="4251" y="2143"/>
                    <a:pt x="5037" y="2131"/>
                  </a:cubicBezTo>
                  <a:cubicBezTo>
                    <a:pt x="4608" y="1834"/>
                    <a:pt x="4216" y="1476"/>
                    <a:pt x="3811" y="1155"/>
                  </a:cubicBezTo>
                  <a:cubicBezTo>
                    <a:pt x="3335" y="774"/>
                    <a:pt x="2834" y="405"/>
                    <a:pt x="23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3" name="Google Shape;517;p23">
              <a:extLst>
                <a:ext uri="{FF2B5EF4-FFF2-40B4-BE49-F238E27FC236}">
                  <a16:creationId xmlns:a16="http://schemas.microsoft.com/office/drawing/2014/main" id="{F26CA7F5-A5DF-0D62-5F1A-78851DEEBE1B}"/>
                </a:ext>
              </a:extLst>
            </p:cNvPr>
            <p:cNvSpPr/>
            <p:nvPr/>
          </p:nvSpPr>
          <p:spPr>
            <a:xfrm>
              <a:off x="3202028" y="2412773"/>
              <a:ext cx="116767" cy="48546"/>
            </a:xfrm>
            <a:custGeom>
              <a:avLst/>
              <a:gdLst/>
              <a:ahLst/>
              <a:cxnLst/>
              <a:rect l="l" t="t" r="r" b="b"/>
              <a:pathLst>
                <a:path w="5157" h="2144" extrusionOk="0">
                  <a:moveTo>
                    <a:pt x="2644" y="0"/>
                  </a:moveTo>
                  <a:cubicBezTo>
                    <a:pt x="1763" y="24"/>
                    <a:pt x="882" y="60"/>
                    <a:pt x="1" y="84"/>
                  </a:cubicBezTo>
                  <a:cubicBezTo>
                    <a:pt x="1037" y="727"/>
                    <a:pt x="2037" y="1453"/>
                    <a:pt x="3049" y="2143"/>
                  </a:cubicBezTo>
                  <a:cubicBezTo>
                    <a:pt x="3751" y="2131"/>
                    <a:pt x="4454" y="2108"/>
                    <a:pt x="5156" y="2096"/>
                  </a:cubicBezTo>
                  <a:cubicBezTo>
                    <a:pt x="4215" y="1584"/>
                    <a:pt x="3334" y="798"/>
                    <a:pt x="26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Google Shape;518;p23">
              <a:extLst>
                <a:ext uri="{FF2B5EF4-FFF2-40B4-BE49-F238E27FC236}">
                  <a16:creationId xmlns:a16="http://schemas.microsoft.com/office/drawing/2014/main" id="{BF9E7AD3-1952-33CC-94BD-A887336C4EF7}"/>
                </a:ext>
              </a:extLst>
            </p:cNvPr>
            <p:cNvSpPr/>
            <p:nvPr/>
          </p:nvSpPr>
          <p:spPr>
            <a:xfrm>
              <a:off x="3134374" y="2414924"/>
              <a:ext cx="127251" cy="47730"/>
            </a:xfrm>
            <a:custGeom>
              <a:avLst/>
              <a:gdLst/>
              <a:ahLst/>
              <a:cxnLst/>
              <a:rect l="l" t="t" r="r" b="b"/>
              <a:pathLst>
                <a:path w="5620" h="2108" extrusionOk="0">
                  <a:moveTo>
                    <a:pt x="2548" y="1"/>
                  </a:moveTo>
                  <a:cubicBezTo>
                    <a:pt x="1691" y="24"/>
                    <a:pt x="846" y="60"/>
                    <a:pt x="0" y="84"/>
                  </a:cubicBezTo>
                  <a:cubicBezTo>
                    <a:pt x="846" y="810"/>
                    <a:pt x="1750" y="1465"/>
                    <a:pt x="2679" y="2084"/>
                  </a:cubicBezTo>
                  <a:cubicBezTo>
                    <a:pt x="2691" y="2096"/>
                    <a:pt x="2691" y="2096"/>
                    <a:pt x="2703" y="2108"/>
                  </a:cubicBezTo>
                  <a:cubicBezTo>
                    <a:pt x="3679" y="2084"/>
                    <a:pt x="4644" y="2072"/>
                    <a:pt x="5620" y="2060"/>
                  </a:cubicBezTo>
                  <a:cubicBezTo>
                    <a:pt x="4584" y="1382"/>
                    <a:pt x="3536" y="739"/>
                    <a:pt x="25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Google Shape;519;p23">
              <a:extLst>
                <a:ext uri="{FF2B5EF4-FFF2-40B4-BE49-F238E27FC236}">
                  <a16:creationId xmlns:a16="http://schemas.microsoft.com/office/drawing/2014/main" id="{D7BFF0B3-BF6F-D71F-82F7-D659E5AC79AF}"/>
                </a:ext>
              </a:extLst>
            </p:cNvPr>
            <p:cNvSpPr/>
            <p:nvPr/>
          </p:nvSpPr>
          <p:spPr>
            <a:xfrm>
              <a:off x="3086916" y="2416803"/>
              <a:ext cx="95189" cy="46938"/>
            </a:xfrm>
            <a:custGeom>
              <a:avLst/>
              <a:gdLst/>
              <a:ahLst/>
              <a:cxnLst/>
              <a:rect l="l" t="t" r="r" b="b"/>
              <a:pathLst>
                <a:path w="4204" h="2073" extrusionOk="0">
                  <a:moveTo>
                    <a:pt x="1775" y="1"/>
                  </a:moveTo>
                  <a:cubicBezTo>
                    <a:pt x="1191" y="25"/>
                    <a:pt x="596" y="37"/>
                    <a:pt x="1" y="60"/>
                  </a:cubicBezTo>
                  <a:cubicBezTo>
                    <a:pt x="775" y="739"/>
                    <a:pt x="1537" y="1406"/>
                    <a:pt x="2358" y="2037"/>
                  </a:cubicBezTo>
                  <a:cubicBezTo>
                    <a:pt x="2370" y="2049"/>
                    <a:pt x="2382" y="2061"/>
                    <a:pt x="2394" y="2073"/>
                  </a:cubicBezTo>
                  <a:cubicBezTo>
                    <a:pt x="3001" y="2061"/>
                    <a:pt x="3596" y="2049"/>
                    <a:pt x="4204" y="2037"/>
                  </a:cubicBezTo>
                  <a:cubicBezTo>
                    <a:pt x="3346" y="1430"/>
                    <a:pt x="2537" y="739"/>
                    <a:pt x="177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Google Shape;520;p23">
              <a:extLst>
                <a:ext uri="{FF2B5EF4-FFF2-40B4-BE49-F238E27FC236}">
                  <a16:creationId xmlns:a16="http://schemas.microsoft.com/office/drawing/2014/main" id="{A1A5C7D0-FC9C-6389-3FD3-19E115ACF617}"/>
                </a:ext>
              </a:extLst>
            </p:cNvPr>
            <p:cNvSpPr/>
            <p:nvPr/>
          </p:nvSpPr>
          <p:spPr>
            <a:xfrm>
              <a:off x="3037059" y="2418434"/>
              <a:ext cx="93559" cy="46123"/>
            </a:xfrm>
            <a:custGeom>
              <a:avLst/>
              <a:gdLst/>
              <a:ahLst/>
              <a:cxnLst/>
              <a:rect l="l" t="t" r="r" b="b"/>
              <a:pathLst>
                <a:path w="4132" h="2037" extrusionOk="0">
                  <a:moveTo>
                    <a:pt x="1822" y="0"/>
                  </a:moveTo>
                  <a:cubicBezTo>
                    <a:pt x="1214" y="12"/>
                    <a:pt x="607" y="36"/>
                    <a:pt x="0" y="48"/>
                  </a:cubicBezTo>
                  <a:cubicBezTo>
                    <a:pt x="1000" y="667"/>
                    <a:pt x="2036" y="1286"/>
                    <a:pt x="2941" y="2036"/>
                  </a:cubicBezTo>
                  <a:cubicBezTo>
                    <a:pt x="3024" y="2036"/>
                    <a:pt x="3119" y="2024"/>
                    <a:pt x="3203" y="2024"/>
                  </a:cubicBezTo>
                  <a:cubicBezTo>
                    <a:pt x="3512" y="2012"/>
                    <a:pt x="3822" y="2012"/>
                    <a:pt x="4132" y="2012"/>
                  </a:cubicBezTo>
                  <a:cubicBezTo>
                    <a:pt x="3322" y="1381"/>
                    <a:pt x="2536" y="727"/>
                    <a:pt x="182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Google Shape;521;p23">
              <a:extLst>
                <a:ext uri="{FF2B5EF4-FFF2-40B4-BE49-F238E27FC236}">
                  <a16:creationId xmlns:a16="http://schemas.microsoft.com/office/drawing/2014/main" id="{F2001C0E-B0A2-1497-2E5B-D07F6B3B8BB9}"/>
                </a:ext>
              </a:extLst>
            </p:cNvPr>
            <p:cNvSpPr/>
            <p:nvPr/>
          </p:nvSpPr>
          <p:spPr>
            <a:xfrm>
              <a:off x="2982333" y="2419769"/>
              <a:ext cx="107303" cy="47481"/>
            </a:xfrm>
            <a:custGeom>
              <a:avLst/>
              <a:gdLst/>
              <a:ahLst/>
              <a:cxnLst/>
              <a:rect l="l" t="t" r="r" b="b"/>
              <a:pathLst>
                <a:path w="4739" h="2097" extrusionOk="0">
                  <a:moveTo>
                    <a:pt x="2000" y="1"/>
                  </a:moveTo>
                  <a:cubicBezTo>
                    <a:pt x="1334" y="13"/>
                    <a:pt x="667" y="37"/>
                    <a:pt x="0" y="48"/>
                  </a:cubicBezTo>
                  <a:cubicBezTo>
                    <a:pt x="810" y="656"/>
                    <a:pt x="1631" y="1275"/>
                    <a:pt x="2453" y="1894"/>
                  </a:cubicBezTo>
                  <a:cubicBezTo>
                    <a:pt x="2524" y="1953"/>
                    <a:pt x="2524" y="2037"/>
                    <a:pt x="2488" y="2096"/>
                  </a:cubicBezTo>
                  <a:cubicBezTo>
                    <a:pt x="3250" y="2073"/>
                    <a:pt x="4001" y="2025"/>
                    <a:pt x="4739" y="2001"/>
                  </a:cubicBezTo>
                  <a:cubicBezTo>
                    <a:pt x="3786" y="1406"/>
                    <a:pt x="2893" y="680"/>
                    <a:pt x="20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Google Shape;522;p23">
              <a:extLst>
                <a:ext uri="{FF2B5EF4-FFF2-40B4-BE49-F238E27FC236}">
                  <a16:creationId xmlns:a16="http://schemas.microsoft.com/office/drawing/2014/main" id="{4479124B-5005-8EE3-6BC3-45185838D449}"/>
                </a:ext>
              </a:extLst>
            </p:cNvPr>
            <p:cNvSpPr/>
            <p:nvPr/>
          </p:nvSpPr>
          <p:spPr>
            <a:xfrm>
              <a:off x="2938657" y="2421128"/>
              <a:ext cx="94917" cy="47278"/>
            </a:xfrm>
            <a:custGeom>
              <a:avLst/>
              <a:gdLst/>
              <a:ahLst/>
              <a:cxnLst/>
              <a:rect l="l" t="t" r="r" b="b"/>
              <a:pathLst>
                <a:path w="4192" h="2088" extrusionOk="0">
                  <a:moveTo>
                    <a:pt x="1512" y="0"/>
                  </a:moveTo>
                  <a:cubicBezTo>
                    <a:pt x="1012" y="12"/>
                    <a:pt x="500" y="24"/>
                    <a:pt x="0" y="36"/>
                  </a:cubicBezTo>
                  <a:cubicBezTo>
                    <a:pt x="322" y="298"/>
                    <a:pt x="631" y="560"/>
                    <a:pt x="953" y="810"/>
                  </a:cubicBezTo>
                  <a:cubicBezTo>
                    <a:pt x="1393" y="1155"/>
                    <a:pt x="1893" y="1453"/>
                    <a:pt x="2298" y="1834"/>
                  </a:cubicBezTo>
                  <a:cubicBezTo>
                    <a:pt x="2393" y="1917"/>
                    <a:pt x="2310" y="2036"/>
                    <a:pt x="2215" y="2036"/>
                  </a:cubicBezTo>
                  <a:lnTo>
                    <a:pt x="2215" y="2084"/>
                  </a:lnTo>
                  <a:cubicBezTo>
                    <a:pt x="2335" y="2086"/>
                    <a:pt x="2455" y="2087"/>
                    <a:pt x="2575" y="2087"/>
                  </a:cubicBezTo>
                  <a:cubicBezTo>
                    <a:pt x="3110" y="2087"/>
                    <a:pt x="3647" y="2068"/>
                    <a:pt x="4191" y="2048"/>
                  </a:cubicBezTo>
                  <a:cubicBezTo>
                    <a:pt x="3286" y="1370"/>
                    <a:pt x="2405" y="679"/>
                    <a:pt x="151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Google Shape;523;p23">
              <a:extLst>
                <a:ext uri="{FF2B5EF4-FFF2-40B4-BE49-F238E27FC236}">
                  <a16:creationId xmlns:a16="http://schemas.microsoft.com/office/drawing/2014/main" id="{26D3A4D4-FC9D-E0E1-8071-8AF93ABFAC21}"/>
                </a:ext>
              </a:extLst>
            </p:cNvPr>
            <p:cNvSpPr/>
            <p:nvPr/>
          </p:nvSpPr>
          <p:spPr>
            <a:xfrm>
              <a:off x="2887690" y="2421943"/>
              <a:ext cx="101121" cy="46372"/>
            </a:xfrm>
            <a:custGeom>
              <a:avLst/>
              <a:gdLst/>
              <a:ahLst/>
              <a:cxnLst/>
              <a:rect l="l" t="t" r="r" b="b"/>
              <a:pathLst>
                <a:path w="4466" h="2048" extrusionOk="0">
                  <a:moveTo>
                    <a:pt x="1846" y="0"/>
                  </a:moveTo>
                  <a:cubicBezTo>
                    <a:pt x="1227" y="12"/>
                    <a:pt x="620" y="36"/>
                    <a:pt x="1" y="48"/>
                  </a:cubicBezTo>
                  <a:cubicBezTo>
                    <a:pt x="942" y="655"/>
                    <a:pt x="1870" y="1298"/>
                    <a:pt x="2775" y="1953"/>
                  </a:cubicBezTo>
                  <a:cubicBezTo>
                    <a:pt x="3335" y="2012"/>
                    <a:pt x="3894" y="2036"/>
                    <a:pt x="4466" y="2048"/>
                  </a:cubicBezTo>
                  <a:lnTo>
                    <a:pt x="4466" y="2000"/>
                  </a:lnTo>
                  <a:cubicBezTo>
                    <a:pt x="4442" y="2000"/>
                    <a:pt x="4418" y="2000"/>
                    <a:pt x="4406" y="1988"/>
                  </a:cubicBezTo>
                  <a:cubicBezTo>
                    <a:pt x="3478" y="1512"/>
                    <a:pt x="2620" y="726"/>
                    <a:pt x="184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Google Shape;524;p23">
              <a:extLst>
                <a:ext uri="{FF2B5EF4-FFF2-40B4-BE49-F238E27FC236}">
                  <a16:creationId xmlns:a16="http://schemas.microsoft.com/office/drawing/2014/main" id="{7F59A40F-FE16-73D0-47FA-6CFF66D461B3}"/>
                </a:ext>
              </a:extLst>
            </p:cNvPr>
            <p:cNvSpPr/>
            <p:nvPr/>
          </p:nvSpPr>
          <p:spPr>
            <a:xfrm>
              <a:off x="2837561" y="2423007"/>
              <a:ext cx="98427" cy="41549"/>
            </a:xfrm>
            <a:custGeom>
              <a:avLst/>
              <a:gdLst/>
              <a:ahLst/>
              <a:cxnLst/>
              <a:rect l="l" t="t" r="r" b="b"/>
              <a:pathLst>
                <a:path w="4347" h="1835" extrusionOk="0">
                  <a:moveTo>
                    <a:pt x="1810" y="1"/>
                  </a:moveTo>
                  <a:cubicBezTo>
                    <a:pt x="1215" y="13"/>
                    <a:pt x="631" y="25"/>
                    <a:pt x="36" y="36"/>
                  </a:cubicBezTo>
                  <a:cubicBezTo>
                    <a:pt x="24" y="36"/>
                    <a:pt x="12" y="25"/>
                    <a:pt x="0" y="25"/>
                  </a:cubicBezTo>
                  <a:cubicBezTo>
                    <a:pt x="1227" y="1084"/>
                    <a:pt x="2727" y="1596"/>
                    <a:pt x="4346" y="1834"/>
                  </a:cubicBezTo>
                  <a:cubicBezTo>
                    <a:pt x="3477" y="1239"/>
                    <a:pt x="2632" y="632"/>
                    <a:pt x="181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Google Shape;525;p23">
              <a:extLst>
                <a:ext uri="{FF2B5EF4-FFF2-40B4-BE49-F238E27FC236}">
                  <a16:creationId xmlns:a16="http://schemas.microsoft.com/office/drawing/2014/main" id="{5F0E4080-2096-17DE-7D17-17B739475D87}"/>
                </a:ext>
              </a:extLst>
            </p:cNvPr>
            <p:cNvSpPr/>
            <p:nvPr/>
          </p:nvSpPr>
          <p:spPr>
            <a:xfrm>
              <a:off x="2770427" y="1973227"/>
              <a:ext cx="756961" cy="447733"/>
            </a:xfrm>
            <a:custGeom>
              <a:avLst/>
              <a:gdLst/>
              <a:ahLst/>
              <a:cxnLst/>
              <a:rect l="l" t="t" r="r" b="b"/>
              <a:pathLst>
                <a:path w="33431" h="19774" extrusionOk="0">
                  <a:moveTo>
                    <a:pt x="14406" y="0"/>
                  </a:moveTo>
                  <a:cubicBezTo>
                    <a:pt x="10954" y="0"/>
                    <a:pt x="7492" y="133"/>
                    <a:pt x="4085" y="518"/>
                  </a:cubicBezTo>
                  <a:cubicBezTo>
                    <a:pt x="1" y="982"/>
                    <a:pt x="691" y="4828"/>
                    <a:pt x="691" y="8019"/>
                  </a:cubicBezTo>
                  <a:cubicBezTo>
                    <a:pt x="691" y="11841"/>
                    <a:pt x="13" y="16580"/>
                    <a:pt x="2834" y="19604"/>
                  </a:cubicBezTo>
                  <a:cubicBezTo>
                    <a:pt x="2941" y="19723"/>
                    <a:pt x="3064" y="19773"/>
                    <a:pt x="3183" y="19773"/>
                  </a:cubicBezTo>
                  <a:cubicBezTo>
                    <a:pt x="3528" y="19773"/>
                    <a:pt x="3842" y="19353"/>
                    <a:pt x="3656" y="18973"/>
                  </a:cubicBezTo>
                  <a:cubicBezTo>
                    <a:pt x="1930" y="15520"/>
                    <a:pt x="2227" y="11758"/>
                    <a:pt x="2227" y="8019"/>
                  </a:cubicBezTo>
                  <a:cubicBezTo>
                    <a:pt x="2227" y="6424"/>
                    <a:pt x="1632" y="3102"/>
                    <a:pt x="3287" y="2233"/>
                  </a:cubicBezTo>
                  <a:cubicBezTo>
                    <a:pt x="4061" y="1816"/>
                    <a:pt x="5442" y="1935"/>
                    <a:pt x="6323" y="1864"/>
                  </a:cubicBezTo>
                  <a:cubicBezTo>
                    <a:pt x="7323" y="1792"/>
                    <a:pt x="8335" y="1733"/>
                    <a:pt x="9347" y="1685"/>
                  </a:cubicBezTo>
                  <a:cubicBezTo>
                    <a:pt x="11351" y="1591"/>
                    <a:pt x="13357" y="1543"/>
                    <a:pt x="15366" y="1543"/>
                  </a:cubicBezTo>
                  <a:cubicBezTo>
                    <a:pt x="17177" y="1543"/>
                    <a:pt x="18989" y="1582"/>
                    <a:pt x="20801" y="1661"/>
                  </a:cubicBezTo>
                  <a:cubicBezTo>
                    <a:pt x="24730" y="1828"/>
                    <a:pt x="28611" y="2364"/>
                    <a:pt x="32541" y="2614"/>
                  </a:cubicBezTo>
                  <a:cubicBezTo>
                    <a:pt x="32555" y="2615"/>
                    <a:pt x="32569" y="2615"/>
                    <a:pt x="32583" y="2615"/>
                  </a:cubicBezTo>
                  <a:cubicBezTo>
                    <a:pt x="33273" y="2615"/>
                    <a:pt x="33431" y="1468"/>
                    <a:pt x="32707" y="1328"/>
                  </a:cubicBezTo>
                  <a:cubicBezTo>
                    <a:pt x="28064" y="351"/>
                    <a:pt x="23170" y="161"/>
                    <a:pt x="18444" y="54"/>
                  </a:cubicBezTo>
                  <a:cubicBezTo>
                    <a:pt x="17102" y="20"/>
                    <a:pt x="15755" y="0"/>
                    <a:pt x="144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63" name="Google Shape;596;p23">
            <a:extLst>
              <a:ext uri="{FF2B5EF4-FFF2-40B4-BE49-F238E27FC236}">
                <a16:creationId xmlns:a16="http://schemas.microsoft.com/office/drawing/2014/main" id="{917E72DD-0234-778E-65E0-EA163D9C28A5}"/>
              </a:ext>
            </a:extLst>
          </p:cNvPr>
          <p:cNvSpPr/>
          <p:nvPr/>
        </p:nvSpPr>
        <p:spPr>
          <a:xfrm>
            <a:off x="7831164" y="2427819"/>
            <a:ext cx="1103954" cy="45719"/>
          </a:xfrm>
          <a:custGeom>
            <a:avLst/>
            <a:gdLst/>
            <a:ahLst/>
            <a:cxnLst/>
            <a:rect l="l" t="t" r="r" b="b"/>
            <a:pathLst>
              <a:path w="2406" h="38399" extrusionOk="0">
                <a:moveTo>
                  <a:pt x="638" y="0"/>
                </a:moveTo>
                <a:cubicBezTo>
                  <a:pt x="347" y="0"/>
                  <a:pt x="66" y="194"/>
                  <a:pt x="60" y="590"/>
                </a:cubicBezTo>
                <a:cubicBezTo>
                  <a:pt x="0" y="5745"/>
                  <a:pt x="453" y="10960"/>
                  <a:pt x="679" y="16115"/>
                </a:cubicBezTo>
                <a:cubicBezTo>
                  <a:pt x="881" y="21068"/>
                  <a:pt x="476" y="33165"/>
                  <a:pt x="1203" y="38070"/>
                </a:cubicBezTo>
                <a:cubicBezTo>
                  <a:pt x="1233" y="38300"/>
                  <a:pt x="1395" y="38398"/>
                  <a:pt x="1572" y="38398"/>
                </a:cubicBezTo>
                <a:cubicBezTo>
                  <a:pt x="1808" y="38398"/>
                  <a:pt x="2070" y="38223"/>
                  <a:pt x="2084" y="37951"/>
                </a:cubicBezTo>
                <a:cubicBezTo>
                  <a:pt x="2405" y="32939"/>
                  <a:pt x="2131" y="20794"/>
                  <a:pt x="1929" y="15770"/>
                </a:cubicBezTo>
                <a:cubicBezTo>
                  <a:pt x="1726" y="10734"/>
                  <a:pt x="1750" y="5614"/>
                  <a:pt x="1274" y="590"/>
                </a:cubicBezTo>
                <a:cubicBezTo>
                  <a:pt x="1238" y="200"/>
                  <a:pt x="933" y="0"/>
                  <a:pt x="638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 animBg="1"/>
      <p:bldP spid="480" grpId="0" animBg="1"/>
      <p:bldP spid="413" grpId="0" animBg="1"/>
      <p:bldP spid="365" grpId="0" animBg="1"/>
      <p:bldP spid="412" grpId="0" animBg="1"/>
      <p:bldP spid="183" grpId="0" animBg="1"/>
      <p:bldP spid="184" grpId="0" animBg="1"/>
      <p:bldP spid="186" grpId="0" animBg="1"/>
      <p:bldP spid="188" grpId="0" animBg="1"/>
      <p:bldP spid="247" grpId="0" animBg="1"/>
      <p:bldP spid="249" grpId="0" animBg="1"/>
      <p:bldP spid="303" grpId="0" animBg="1"/>
      <p:bldP spid="363" grpId="0" animBg="1"/>
      <p:bldP spid="601" grpId="0" animBg="1"/>
      <p:bldP spid="602" grpId="0" animBg="1"/>
      <p:bldP spid="636" grpId="0" animBg="1"/>
      <p:bldP spid="6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-34509" y="1623587"/>
            <a:ext cx="8676390" cy="2137100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t" anchorCtr="0">
            <a:no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HÀNH</a:t>
            </a:r>
            <a:endParaRPr sz="9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6" name="Google Shape;366;p31"/>
          <p:cNvSpPr/>
          <p:nvPr/>
        </p:nvSpPr>
        <p:spPr>
          <a:xfrm rot="-2293091">
            <a:off x="1525042" y="590447"/>
            <a:ext cx="720945" cy="440310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67" name="Google Shape;367;p31"/>
          <p:cNvSpPr/>
          <p:nvPr/>
        </p:nvSpPr>
        <p:spPr>
          <a:xfrm rot="1941196">
            <a:off x="8469040" y="2143197"/>
            <a:ext cx="530720" cy="57190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" name="Google Shape;1100;p37">
            <a:extLst>
              <a:ext uri="{FF2B5EF4-FFF2-40B4-BE49-F238E27FC236}">
                <a16:creationId xmlns:a16="http://schemas.microsoft.com/office/drawing/2014/main" id="{76B3908E-BB35-3E79-DB12-D7D804871452}"/>
              </a:ext>
            </a:extLst>
          </p:cNvPr>
          <p:cNvGrpSpPr/>
          <p:nvPr/>
        </p:nvGrpSpPr>
        <p:grpSpPr>
          <a:xfrm rot="274785">
            <a:off x="9472324" y="326999"/>
            <a:ext cx="2599887" cy="3189040"/>
            <a:chOff x="7178712" y="1969522"/>
            <a:chExt cx="1735800" cy="1806759"/>
          </a:xfrm>
        </p:grpSpPr>
        <p:sp>
          <p:nvSpPr>
            <p:cNvPr id="35" name="Google Shape;1101;p37">
              <a:extLst>
                <a:ext uri="{FF2B5EF4-FFF2-40B4-BE49-F238E27FC236}">
                  <a16:creationId xmlns:a16="http://schemas.microsoft.com/office/drawing/2014/main" id="{9542A63D-352F-486F-1714-D778A08E7FAB}"/>
                </a:ext>
              </a:extLst>
            </p:cNvPr>
            <p:cNvSpPr/>
            <p:nvPr/>
          </p:nvSpPr>
          <p:spPr>
            <a:xfrm rot="629276">
              <a:off x="7308720" y="2090737"/>
              <a:ext cx="1475355" cy="1563836"/>
            </a:xfrm>
            <a:custGeom>
              <a:avLst/>
              <a:gdLst/>
              <a:ahLst/>
              <a:cxnLst/>
              <a:rect l="l" t="t" r="r" b="b"/>
              <a:pathLst>
                <a:path w="41669" h="44168" extrusionOk="0">
                  <a:moveTo>
                    <a:pt x="14045" y="1"/>
                  </a:moveTo>
                  <a:cubicBezTo>
                    <a:pt x="13862" y="1"/>
                    <a:pt x="13682" y="11"/>
                    <a:pt x="13504" y="50"/>
                  </a:cubicBezTo>
                  <a:cubicBezTo>
                    <a:pt x="13307" y="90"/>
                    <a:pt x="13123" y="116"/>
                    <a:pt x="12939" y="195"/>
                  </a:cubicBezTo>
                  <a:cubicBezTo>
                    <a:pt x="12413" y="340"/>
                    <a:pt x="11952" y="602"/>
                    <a:pt x="11519" y="879"/>
                  </a:cubicBezTo>
                  <a:cubicBezTo>
                    <a:pt x="11150" y="1115"/>
                    <a:pt x="10822" y="1405"/>
                    <a:pt x="10506" y="1707"/>
                  </a:cubicBezTo>
                  <a:cubicBezTo>
                    <a:pt x="10361" y="1838"/>
                    <a:pt x="10204" y="1983"/>
                    <a:pt x="10072" y="2141"/>
                  </a:cubicBezTo>
                  <a:cubicBezTo>
                    <a:pt x="9928" y="2325"/>
                    <a:pt x="9783" y="2522"/>
                    <a:pt x="9638" y="2706"/>
                  </a:cubicBezTo>
                  <a:cubicBezTo>
                    <a:pt x="9388" y="3035"/>
                    <a:pt x="9178" y="3403"/>
                    <a:pt x="8994" y="3771"/>
                  </a:cubicBezTo>
                  <a:cubicBezTo>
                    <a:pt x="8810" y="4166"/>
                    <a:pt x="8639" y="4560"/>
                    <a:pt x="8521" y="4981"/>
                  </a:cubicBezTo>
                  <a:cubicBezTo>
                    <a:pt x="8350" y="5625"/>
                    <a:pt x="8205" y="6270"/>
                    <a:pt x="8192" y="6927"/>
                  </a:cubicBezTo>
                  <a:cubicBezTo>
                    <a:pt x="8192" y="6953"/>
                    <a:pt x="8192" y="6980"/>
                    <a:pt x="8179" y="7006"/>
                  </a:cubicBezTo>
                  <a:cubicBezTo>
                    <a:pt x="8113" y="7190"/>
                    <a:pt x="8152" y="7374"/>
                    <a:pt x="8139" y="7571"/>
                  </a:cubicBezTo>
                  <a:cubicBezTo>
                    <a:pt x="8113" y="8018"/>
                    <a:pt x="8192" y="8465"/>
                    <a:pt x="8192" y="8913"/>
                  </a:cubicBezTo>
                  <a:cubicBezTo>
                    <a:pt x="8192" y="8939"/>
                    <a:pt x="8192" y="8978"/>
                    <a:pt x="8205" y="9005"/>
                  </a:cubicBezTo>
                  <a:cubicBezTo>
                    <a:pt x="8245" y="9097"/>
                    <a:pt x="8231" y="9176"/>
                    <a:pt x="8231" y="9268"/>
                  </a:cubicBezTo>
                  <a:cubicBezTo>
                    <a:pt x="8231" y="9307"/>
                    <a:pt x="8231" y="9360"/>
                    <a:pt x="8245" y="9399"/>
                  </a:cubicBezTo>
                  <a:cubicBezTo>
                    <a:pt x="8310" y="9557"/>
                    <a:pt x="8284" y="9728"/>
                    <a:pt x="8323" y="9899"/>
                  </a:cubicBezTo>
                  <a:cubicBezTo>
                    <a:pt x="8389" y="10188"/>
                    <a:pt x="8415" y="10504"/>
                    <a:pt x="8481" y="10793"/>
                  </a:cubicBezTo>
                  <a:cubicBezTo>
                    <a:pt x="8678" y="11582"/>
                    <a:pt x="8876" y="12358"/>
                    <a:pt x="9178" y="13107"/>
                  </a:cubicBezTo>
                  <a:cubicBezTo>
                    <a:pt x="9349" y="13554"/>
                    <a:pt x="9533" y="13988"/>
                    <a:pt x="9757" y="14422"/>
                  </a:cubicBezTo>
                  <a:cubicBezTo>
                    <a:pt x="9809" y="14553"/>
                    <a:pt x="9888" y="14672"/>
                    <a:pt x="9954" y="14803"/>
                  </a:cubicBezTo>
                  <a:cubicBezTo>
                    <a:pt x="10085" y="15027"/>
                    <a:pt x="10230" y="15263"/>
                    <a:pt x="10361" y="15500"/>
                  </a:cubicBezTo>
                  <a:cubicBezTo>
                    <a:pt x="10427" y="15618"/>
                    <a:pt x="10519" y="15724"/>
                    <a:pt x="10559" y="15868"/>
                  </a:cubicBezTo>
                  <a:cubicBezTo>
                    <a:pt x="10375" y="15987"/>
                    <a:pt x="10191" y="16092"/>
                    <a:pt x="9993" y="16210"/>
                  </a:cubicBezTo>
                  <a:cubicBezTo>
                    <a:pt x="9310" y="16644"/>
                    <a:pt x="8665" y="17144"/>
                    <a:pt x="8060" y="17683"/>
                  </a:cubicBezTo>
                  <a:cubicBezTo>
                    <a:pt x="7666" y="18051"/>
                    <a:pt x="7285" y="18432"/>
                    <a:pt x="6943" y="18853"/>
                  </a:cubicBezTo>
                  <a:cubicBezTo>
                    <a:pt x="6693" y="19155"/>
                    <a:pt x="6443" y="19484"/>
                    <a:pt x="6206" y="19800"/>
                  </a:cubicBezTo>
                  <a:cubicBezTo>
                    <a:pt x="5812" y="20352"/>
                    <a:pt x="5444" y="20931"/>
                    <a:pt x="5128" y="21522"/>
                  </a:cubicBezTo>
                  <a:cubicBezTo>
                    <a:pt x="4865" y="22009"/>
                    <a:pt x="4615" y="22508"/>
                    <a:pt x="4392" y="23021"/>
                  </a:cubicBezTo>
                  <a:cubicBezTo>
                    <a:pt x="4208" y="23455"/>
                    <a:pt x="4024" y="23902"/>
                    <a:pt x="3866" y="24362"/>
                  </a:cubicBezTo>
                  <a:cubicBezTo>
                    <a:pt x="3537" y="25256"/>
                    <a:pt x="3274" y="26177"/>
                    <a:pt x="3064" y="27110"/>
                  </a:cubicBezTo>
                  <a:cubicBezTo>
                    <a:pt x="2959" y="27558"/>
                    <a:pt x="2867" y="28031"/>
                    <a:pt x="2775" y="28491"/>
                  </a:cubicBezTo>
                  <a:cubicBezTo>
                    <a:pt x="2748" y="28675"/>
                    <a:pt x="2709" y="28846"/>
                    <a:pt x="2683" y="29030"/>
                  </a:cubicBezTo>
                  <a:cubicBezTo>
                    <a:pt x="2656" y="29319"/>
                    <a:pt x="2604" y="29609"/>
                    <a:pt x="2577" y="29898"/>
                  </a:cubicBezTo>
                  <a:cubicBezTo>
                    <a:pt x="2538" y="30227"/>
                    <a:pt x="2485" y="30555"/>
                    <a:pt x="2485" y="30884"/>
                  </a:cubicBezTo>
                  <a:cubicBezTo>
                    <a:pt x="2485" y="30924"/>
                    <a:pt x="2485" y="30963"/>
                    <a:pt x="2485" y="31002"/>
                  </a:cubicBezTo>
                  <a:cubicBezTo>
                    <a:pt x="2433" y="31134"/>
                    <a:pt x="2446" y="31279"/>
                    <a:pt x="2446" y="31423"/>
                  </a:cubicBezTo>
                  <a:cubicBezTo>
                    <a:pt x="2446" y="31686"/>
                    <a:pt x="2446" y="31949"/>
                    <a:pt x="2446" y="32199"/>
                  </a:cubicBezTo>
                  <a:cubicBezTo>
                    <a:pt x="2420" y="32620"/>
                    <a:pt x="2485" y="33041"/>
                    <a:pt x="2498" y="33461"/>
                  </a:cubicBezTo>
                  <a:cubicBezTo>
                    <a:pt x="2498" y="33488"/>
                    <a:pt x="2498" y="33501"/>
                    <a:pt x="2498" y="33527"/>
                  </a:cubicBezTo>
                  <a:cubicBezTo>
                    <a:pt x="2525" y="33711"/>
                    <a:pt x="2564" y="33882"/>
                    <a:pt x="2577" y="34066"/>
                  </a:cubicBezTo>
                  <a:cubicBezTo>
                    <a:pt x="2604" y="34355"/>
                    <a:pt x="2669" y="34645"/>
                    <a:pt x="2735" y="34921"/>
                  </a:cubicBezTo>
                  <a:cubicBezTo>
                    <a:pt x="2814" y="35250"/>
                    <a:pt x="2893" y="35578"/>
                    <a:pt x="3011" y="35907"/>
                  </a:cubicBezTo>
                  <a:cubicBezTo>
                    <a:pt x="2959" y="35907"/>
                    <a:pt x="2919" y="35894"/>
                    <a:pt x="2880" y="35881"/>
                  </a:cubicBezTo>
                  <a:cubicBezTo>
                    <a:pt x="2288" y="35697"/>
                    <a:pt x="1683" y="35552"/>
                    <a:pt x="1078" y="35447"/>
                  </a:cubicBezTo>
                  <a:cubicBezTo>
                    <a:pt x="973" y="35434"/>
                    <a:pt x="868" y="35420"/>
                    <a:pt x="750" y="35407"/>
                  </a:cubicBezTo>
                  <a:cubicBezTo>
                    <a:pt x="671" y="35407"/>
                    <a:pt x="618" y="35460"/>
                    <a:pt x="592" y="35526"/>
                  </a:cubicBezTo>
                  <a:cubicBezTo>
                    <a:pt x="579" y="35605"/>
                    <a:pt x="631" y="35683"/>
                    <a:pt x="710" y="35710"/>
                  </a:cubicBezTo>
                  <a:cubicBezTo>
                    <a:pt x="776" y="35723"/>
                    <a:pt x="842" y="35736"/>
                    <a:pt x="894" y="35749"/>
                  </a:cubicBezTo>
                  <a:cubicBezTo>
                    <a:pt x="1381" y="35815"/>
                    <a:pt x="1841" y="35920"/>
                    <a:pt x="2314" y="36052"/>
                  </a:cubicBezTo>
                  <a:cubicBezTo>
                    <a:pt x="2604" y="36131"/>
                    <a:pt x="2893" y="36196"/>
                    <a:pt x="3169" y="36328"/>
                  </a:cubicBezTo>
                  <a:cubicBezTo>
                    <a:pt x="3287" y="36696"/>
                    <a:pt x="3458" y="37051"/>
                    <a:pt x="3656" y="37406"/>
                  </a:cubicBezTo>
                  <a:cubicBezTo>
                    <a:pt x="3721" y="37537"/>
                    <a:pt x="3800" y="37656"/>
                    <a:pt x="3866" y="37800"/>
                  </a:cubicBezTo>
                  <a:lnTo>
                    <a:pt x="3774" y="37800"/>
                  </a:lnTo>
                  <a:cubicBezTo>
                    <a:pt x="3153" y="37720"/>
                    <a:pt x="2531" y="37680"/>
                    <a:pt x="1910" y="37680"/>
                  </a:cubicBezTo>
                  <a:cubicBezTo>
                    <a:pt x="1821" y="37680"/>
                    <a:pt x="1733" y="37680"/>
                    <a:pt x="1644" y="37682"/>
                  </a:cubicBezTo>
                  <a:cubicBezTo>
                    <a:pt x="1394" y="37682"/>
                    <a:pt x="1144" y="37695"/>
                    <a:pt x="881" y="37708"/>
                  </a:cubicBezTo>
                  <a:cubicBezTo>
                    <a:pt x="671" y="37722"/>
                    <a:pt x="447" y="37748"/>
                    <a:pt x="224" y="37761"/>
                  </a:cubicBezTo>
                  <a:cubicBezTo>
                    <a:pt x="197" y="37761"/>
                    <a:pt x="158" y="37774"/>
                    <a:pt x="132" y="37787"/>
                  </a:cubicBezTo>
                  <a:cubicBezTo>
                    <a:pt x="53" y="37814"/>
                    <a:pt x="0" y="37879"/>
                    <a:pt x="13" y="37958"/>
                  </a:cubicBezTo>
                  <a:cubicBezTo>
                    <a:pt x="27" y="38037"/>
                    <a:pt x="92" y="38090"/>
                    <a:pt x="171" y="38090"/>
                  </a:cubicBezTo>
                  <a:cubicBezTo>
                    <a:pt x="250" y="38090"/>
                    <a:pt x="329" y="38077"/>
                    <a:pt x="408" y="38077"/>
                  </a:cubicBezTo>
                  <a:cubicBezTo>
                    <a:pt x="802" y="38024"/>
                    <a:pt x="1210" y="38011"/>
                    <a:pt x="1604" y="37998"/>
                  </a:cubicBezTo>
                  <a:cubicBezTo>
                    <a:pt x="1690" y="37996"/>
                    <a:pt x="1775" y="37995"/>
                    <a:pt x="1860" y="37995"/>
                  </a:cubicBezTo>
                  <a:cubicBezTo>
                    <a:pt x="2445" y="37995"/>
                    <a:pt x="3031" y="38034"/>
                    <a:pt x="3616" y="38103"/>
                  </a:cubicBezTo>
                  <a:cubicBezTo>
                    <a:pt x="3800" y="38116"/>
                    <a:pt x="3984" y="38116"/>
                    <a:pt x="4155" y="38182"/>
                  </a:cubicBezTo>
                  <a:cubicBezTo>
                    <a:pt x="4182" y="38234"/>
                    <a:pt x="4195" y="38287"/>
                    <a:pt x="4234" y="38326"/>
                  </a:cubicBezTo>
                  <a:cubicBezTo>
                    <a:pt x="4471" y="38616"/>
                    <a:pt x="4694" y="38918"/>
                    <a:pt x="4970" y="39168"/>
                  </a:cubicBezTo>
                  <a:cubicBezTo>
                    <a:pt x="5010" y="39207"/>
                    <a:pt x="5036" y="39234"/>
                    <a:pt x="5076" y="39273"/>
                  </a:cubicBezTo>
                  <a:cubicBezTo>
                    <a:pt x="5115" y="39313"/>
                    <a:pt x="5102" y="39352"/>
                    <a:pt x="5049" y="39405"/>
                  </a:cubicBezTo>
                  <a:cubicBezTo>
                    <a:pt x="4865" y="39431"/>
                    <a:pt x="4694" y="39444"/>
                    <a:pt x="4510" y="39483"/>
                  </a:cubicBezTo>
                  <a:cubicBezTo>
                    <a:pt x="3485" y="39628"/>
                    <a:pt x="2485" y="39891"/>
                    <a:pt x="1512" y="40246"/>
                  </a:cubicBezTo>
                  <a:cubicBezTo>
                    <a:pt x="1460" y="40259"/>
                    <a:pt x="1407" y="40286"/>
                    <a:pt x="1355" y="40312"/>
                  </a:cubicBezTo>
                  <a:cubicBezTo>
                    <a:pt x="1289" y="40351"/>
                    <a:pt x="1249" y="40417"/>
                    <a:pt x="1276" y="40483"/>
                  </a:cubicBezTo>
                  <a:cubicBezTo>
                    <a:pt x="1299" y="40563"/>
                    <a:pt x="1362" y="40604"/>
                    <a:pt x="1439" y="40604"/>
                  </a:cubicBezTo>
                  <a:cubicBezTo>
                    <a:pt x="1450" y="40604"/>
                    <a:pt x="1461" y="40603"/>
                    <a:pt x="1473" y="40601"/>
                  </a:cubicBezTo>
                  <a:cubicBezTo>
                    <a:pt x="1539" y="40588"/>
                    <a:pt x="1578" y="40562"/>
                    <a:pt x="1631" y="40549"/>
                  </a:cubicBezTo>
                  <a:cubicBezTo>
                    <a:pt x="2788" y="40128"/>
                    <a:pt x="3958" y="39852"/>
                    <a:pt x="5181" y="39720"/>
                  </a:cubicBezTo>
                  <a:cubicBezTo>
                    <a:pt x="5272" y="39711"/>
                    <a:pt x="5362" y="39696"/>
                    <a:pt x="5453" y="39696"/>
                  </a:cubicBezTo>
                  <a:cubicBezTo>
                    <a:pt x="5494" y="39696"/>
                    <a:pt x="5535" y="39699"/>
                    <a:pt x="5575" y="39707"/>
                  </a:cubicBezTo>
                  <a:cubicBezTo>
                    <a:pt x="5628" y="39825"/>
                    <a:pt x="5759" y="39878"/>
                    <a:pt x="5851" y="39957"/>
                  </a:cubicBezTo>
                  <a:cubicBezTo>
                    <a:pt x="6338" y="40338"/>
                    <a:pt x="6864" y="40667"/>
                    <a:pt x="7403" y="40969"/>
                  </a:cubicBezTo>
                  <a:cubicBezTo>
                    <a:pt x="7758" y="41166"/>
                    <a:pt x="8126" y="41351"/>
                    <a:pt x="8494" y="41522"/>
                  </a:cubicBezTo>
                  <a:cubicBezTo>
                    <a:pt x="9112" y="41811"/>
                    <a:pt x="9757" y="42074"/>
                    <a:pt x="10401" y="42310"/>
                  </a:cubicBezTo>
                  <a:cubicBezTo>
                    <a:pt x="10953" y="42508"/>
                    <a:pt x="11519" y="42679"/>
                    <a:pt x="12084" y="42863"/>
                  </a:cubicBezTo>
                  <a:cubicBezTo>
                    <a:pt x="12347" y="42942"/>
                    <a:pt x="12623" y="43007"/>
                    <a:pt x="12886" y="43086"/>
                  </a:cubicBezTo>
                  <a:cubicBezTo>
                    <a:pt x="13675" y="43297"/>
                    <a:pt x="14464" y="43481"/>
                    <a:pt x="15253" y="43638"/>
                  </a:cubicBezTo>
                  <a:cubicBezTo>
                    <a:pt x="15463" y="43678"/>
                    <a:pt x="15674" y="43704"/>
                    <a:pt x="15884" y="43744"/>
                  </a:cubicBezTo>
                  <a:cubicBezTo>
                    <a:pt x="16147" y="43783"/>
                    <a:pt x="16397" y="43836"/>
                    <a:pt x="16647" y="43875"/>
                  </a:cubicBezTo>
                  <a:cubicBezTo>
                    <a:pt x="16923" y="43901"/>
                    <a:pt x="17186" y="43954"/>
                    <a:pt x="17449" y="43980"/>
                  </a:cubicBezTo>
                  <a:cubicBezTo>
                    <a:pt x="17633" y="43993"/>
                    <a:pt x="17804" y="44020"/>
                    <a:pt x="17988" y="44033"/>
                  </a:cubicBezTo>
                  <a:cubicBezTo>
                    <a:pt x="18224" y="44072"/>
                    <a:pt x="18474" y="44112"/>
                    <a:pt x="18711" y="44125"/>
                  </a:cubicBezTo>
                  <a:cubicBezTo>
                    <a:pt x="18750" y="44125"/>
                    <a:pt x="18787" y="44122"/>
                    <a:pt x="18823" y="44122"/>
                  </a:cubicBezTo>
                  <a:cubicBezTo>
                    <a:pt x="18859" y="44122"/>
                    <a:pt x="18895" y="44125"/>
                    <a:pt x="18935" y="44138"/>
                  </a:cubicBezTo>
                  <a:cubicBezTo>
                    <a:pt x="19040" y="44164"/>
                    <a:pt x="19145" y="44164"/>
                    <a:pt x="19263" y="44164"/>
                  </a:cubicBezTo>
                  <a:lnTo>
                    <a:pt x="21538" y="44164"/>
                  </a:lnTo>
                  <a:cubicBezTo>
                    <a:pt x="21599" y="44166"/>
                    <a:pt x="21660" y="44167"/>
                    <a:pt x="21721" y="44167"/>
                  </a:cubicBezTo>
                  <a:cubicBezTo>
                    <a:pt x="22107" y="44167"/>
                    <a:pt x="22493" y="44135"/>
                    <a:pt x="22879" y="44112"/>
                  </a:cubicBezTo>
                  <a:lnTo>
                    <a:pt x="22958" y="44112"/>
                  </a:lnTo>
                  <a:cubicBezTo>
                    <a:pt x="23208" y="44086"/>
                    <a:pt x="23458" y="44059"/>
                    <a:pt x="23708" y="44020"/>
                  </a:cubicBezTo>
                  <a:cubicBezTo>
                    <a:pt x="23892" y="44007"/>
                    <a:pt x="24076" y="43980"/>
                    <a:pt x="24273" y="43954"/>
                  </a:cubicBezTo>
                  <a:cubicBezTo>
                    <a:pt x="24483" y="43928"/>
                    <a:pt x="24694" y="43901"/>
                    <a:pt x="24904" y="43875"/>
                  </a:cubicBezTo>
                  <a:cubicBezTo>
                    <a:pt x="24933" y="43875"/>
                    <a:pt x="24963" y="43880"/>
                    <a:pt x="24991" y="43880"/>
                  </a:cubicBezTo>
                  <a:cubicBezTo>
                    <a:pt x="25026" y="43880"/>
                    <a:pt x="25059" y="43872"/>
                    <a:pt x="25088" y="43836"/>
                  </a:cubicBezTo>
                  <a:lnTo>
                    <a:pt x="25180" y="43836"/>
                  </a:lnTo>
                  <a:cubicBezTo>
                    <a:pt x="25233" y="43836"/>
                    <a:pt x="25285" y="43836"/>
                    <a:pt x="25325" y="43823"/>
                  </a:cubicBezTo>
                  <a:cubicBezTo>
                    <a:pt x="25535" y="43783"/>
                    <a:pt x="25759" y="43731"/>
                    <a:pt x="25969" y="43691"/>
                  </a:cubicBezTo>
                  <a:cubicBezTo>
                    <a:pt x="26429" y="43625"/>
                    <a:pt x="26890" y="43533"/>
                    <a:pt x="27337" y="43441"/>
                  </a:cubicBezTo>
                  <a:cubicBezTo>
                    <a:pt x="28244" y="43231"/>
                    <a:pt x="29151" y="42994"/>
                    <a:pt x="30032" y="42718"/>
                  </a:cubicBezTo>
                  <a:cubicBezTo>
                    <a:pt x="30690" y="42508"/>
                    <a:pt x="31347" y="42297"/>
                    <a:pt x="31978" y="42034"/>
                  </a:cubicBezTo>
                  <a:cubicBezTo>
                    <a:pt x="32004" y="42021"/>
                    <a:pt x="32031" y="42021"/>
                    <a:pt x="32044" y="42021"/>
                  </a:cubicBezTo>
                  <a:cubicBezTo>
                    <a:pt x="32320" y="41890"/>
                    <a:pt x="32596" y="41784"/>
                    <a:pt x="32872" y="41653"/>
                  </a:cubicBezTo>
                  <a:cubicBezTo>
                    <a:pt x="33398" y="41390"/>
                    <a:pt x="33937" y="41140"/>
                    <a:pt x="34450" y="40838"/>
                  </a:cubicBezTo>
                  <a:cubicBezTo>
                    <a:pt x="34976" y="40535"/>
                    <a:pt x="35489" y="40193"/>
                    <a:pt x="35975" y="39812"/>
                  </a:cubicBezTo>
                  <a:cubicBezTo>
                    <a:pt x="36015" y="39773"/>
                    <a:pt x="36041" y="39746"/>
                    <a:pt x="36054" y="39694"/>
                  </a:cubicBezTo>
                  <a:lnTo>
                    <a:pt x="36173" y="39694"/>
                  </a:lnTo>
                  <a:cubicBezTo>
                    <a:pt x="36633" y="39720"/>
                    <a:pt x="37067" y="39786"/>
                    <a:pt x="37514" y="39865"/>
                  </a:cubicBezTo>
                  <a:cubicBezTo>
                    <a:pt x="38368" y="40023"/>
                    <a:pt x="39210" y="40246"/>
                    <a:pt x="40025" y="40549"/>
                  </a:cubicBezTo>
                  <a:cubicBezTo>
                    <a:pt x="40078" y="40562"/>
                    <a:pt x="40130" y="40588"/>
                    <a:pt x="40183" y="40601"/>
                  </a:cubicBezTo>
                  <a:cubicBezTo>
                    <a:pt x="40195" y="40603"/>
                    <a:pt x="40207" y="40604"/>
                    <a:pt x="40218" y="40604"/>
                  </a:cubicBezTo>
                  <a:cubicBezTo>
                    <a:pt x="40295" y="40604"/>
                    <a:pt x="40357" y="40566"/>
                    <a:pt x="40380" y="40509"/>
                  </a:cubicBezTo>
                  <a:cubicBezTo>
                    <a:pt x="40407" y="40430"/>
                    <a:pt x="40380" y="40351"/>
                    <a:pt x="40301" y="40312"/>
                  </a:cubicBezTo>
                  <a:cubicBezTo>
                    <a:pt x="40236" y="40272"/>
                    <a:pt x="40170" y="40259"/>
                    <a:pt x="40104" y="40233"/>
                  </a:cubicBezTo>
                  <a:cubicBezTo>
                    <a:pt x="38986" y="39838"/>
                    <a:pt x="37842" y="39562"/>
                    <a:pt x="36672" y="39418"/>
                  </a:cubicBezTo>
                  <a:cubicBezTo>
                    <a:pt x="36646" y="39352"/>
                    <a:pt x="36554" y="39391"/>
                    <a:pt x="36514" y="39326"/>
                  </a:cubicBezTo>
                  <a:cubicBezTo>
                    <a:pt x="36869" y="38984"/>
                    <a:pt x="37211" y="38602"/>
                    <a:pt x="37487" y="38182"/>
                  </a:cubicBezTo>
                  <a:cubicBezTo>
                    <a:pt x="37553" y="38169"/>
                    <a:pt x="37619" y="38142"/>
                    <a:pt x="37685" y="38142"/>
                  </a:cubicBezTo>
                  <a:cubicBezTo>
                    <a:pt x="38092" y="38090"/>
                    <a:pt x="38513" y="38050"/>
                    <a:pt x="38921" y="38024"/>
                  </a:cubicBezTo>
                  <a:cubicBezTo>
                    <a:pt x="39200" y="38005"/>
                    <a:pt x="39480" y="37997"/>
                    <a:pt x="39759" y="37997"/>
                  </a:cubicBezTo>
                  <a:cubicBezTo>
                    <a:pt x="40269" y="37997"/>
                    <a:pt x="40778" y="38026"/>
                    <a:pt x="41287" y="38077"/>
                  </a:cubicBezTo>
                  <a:cubicBezTo>
                    <a:pt x="41353" y="38090"/>
                    <a:pt x="41432" y="38090"/>
                    <a:pt x="41498" y="38090"/>
                  </a:cubicBezTo>
                  <a:cubicBezTo>
                    <a:pt x="41577" y="38077"/>
                    <a:pt x="41643" y="38024"/>
                    <a:pt x="41656" y="37958"/>
                  </a:cubicBezTo>
                  <a:cubicBezTo>
                    <a:pt x="41669" y="37892"/>
                    <a:pt x="41616" y="37814"/>
                    <a:pt x="41550" y="37787"/>
                  </a:cubicBezTo>
                  <a:cubicBezTo>
                    <a:pt x="41498" y="37774"/>
                    <a:pt x="41458" y="37761"/>
                    <a:pt x="41406" y="37761"/>
                  </a:cubicBezTo>
                  <a:cubicBezTo>
                    <a:pt x="40915" y="37715"/>
                    <a:pt x="40424" y="37680"/>
                    <a:pt x="39924" y="37680"/>
                  </a:cubicBezTo>
                  <a:cubicBezTo>
                    <a:pt x="39848" y="37680"/>
                    <a:pt x="39773" y="37680"/>
                    <a:pt x="39696" y="37682"/>
                  </a:cubicBezTo>
                  <a:cubicBezTo>
                    <a:pt x="39263" y="37682"/>
                    <a:pt x="38816" y="37695"/>
                    <a:pt x="38382" y="37748"/>
                  </a:cubicBezTo>
                  <a:cubicBezTo>
                    <a:pt x="38263" y="37761"/>
                    <a:pt x="38145" y="37761"/>
                    <a:pt x="38027" y="37761"/>
                  </a:cubicBezTo>
                  <a:cubicBezTo>
                    <a:pt x="37994" y="37756"/>
                    <a:pt x="37964" y="37750"/>
                    <a:pt x="37936" y="37750"/>
                  </a:cubicBezTo>
                  <a:cubicBezTo>
                    <a:pt x="37894" y="37750"/>
                    <a:pt x="37855" y="37762"/>
                    <a:pt x="37816" y="37800"/>
                  </a:cubicBezTo>
                  <a:lnTo>
                    <a:pt x="37777" y="37800"/>
                  </a:lnTo>
                  <a:cubicBezTo>
                    <a:pt x="37777" y="37761"/>
                    <a:pt x="37790" y="37722"/>
                    <a:pt x="37816" y="37695"/>
                  </a:cubicBezTo>
                  <a:cubicBezTo>
                    <a:pt x="37882" y="37577"/>
                    <a:pt x="37961" y="37459"/>
                    <a:pt x="38027" y="37327"/>
                  </a:cubicBezTo>
                  <a:cubicBezTo>
                    <a:pt x="38198" y="37011"/>
                    <a:pt x="38355" y="36670"/>
                    <a:pt x="38474" y="36328"/>
                  </a:cubicBezTo>
                  <a:cubicBezTo>
                    <a:pt x="38500" y="36315"/>
                    <a:pt x="38513" y="36301"/>
                    <a:pt x="38539" y="36288"/>
                  </a:cubicBezTo>
                  <a:cubicBezTo>
                    <a:pt x="39157" y="36091"/>
                    <a:pt x="39775" y="35920"/>
                    <a:pt x="40407" y="35802"/>
                  </a:cubicBezTo>
                  <a:cubicBezTo>
                    <a:pt x="40551" y="35789"/>
                    <a:pt x="40696" y="35762"/>
                    <a:pt x="40827" y="35736"/>
                  </a:cubicBezTo>
                  <a:cubicBezTo>
                    <a:pt x="40867" y="35723"/>
                    <a:pt x="40906" y="35723"/>
                    <a:pt x="40946" y="35710"/>
                  </a:cubicBezTo>
                  <a:cubicBezTo>
                    <a:pt x="41025" y="35697"/>
                    <a:pt x="41064" y="35631"/>
                    <a:pt x="41064" y="35552"/>
                  </a:cubicBezTo>
                  <a:cubicBezTo>
                    <a:pt x="41064" y="35486"/>
                    <a:pt x="41011" y="35407"/>
                    <a:pt x="40932" y="35407"/>
                  </a:cubicBezTo>
                  <a:cubicBezTo>
                    <a:pt x="40814" y="35420"/>
                    <a:pt x="40709" y="35420"/>
                    <a:pt x="40604" y="35447"/>
                  </a:cubicBezTo>
                  <a:cubicBezTo>
                    <a:pt x="40025" y="35552"/>
                    <a:pt x="39447" y="35670"/>
                    <a:pt x="38881" y="35854"/>
                  </a:cubicBezTo>
                  <a:cubicBezTo>
                    <a:pt x="38813" y="35877"/>
                    <a:pt x="38745" y="35910"/>
                    <a:pt x="38668" y="35910"/>
                  </a:cubicBezTo>
                  <a:cubicBezTo>
                    <a:pt x="38656" y="35910"/>
                    <a:pt x="38644" y="35909"/>
                    <a:pt x="38631" y="35907"/>
                  </a:cubicBezTo>
                  <a:cubicBezTo>
                    <a:pt x="38658" y="35828"/>
                    <a:pt x="38697" y="35749"/>
                    <a:pt x="38710" y="35657"/>
                  </a:cubicBezTo>
                  <a:cubicBezTo>
                    <a:pt x="38802" y="35328"/>
                    <a:pt x="38894" y="35000"/>
                    <a:pt x="38960" y="34658"/>
                  </a:cubicBezTo>
                  <a:cubicBezTo>
                    <a:pt x="39026" y="34382"/>
                    <a:pt x="39052" y="34119"/>
                    <a:pt x="39092" y="33843"/>
                  </a:cubicBezTo>
                  <a:cubicBezTo>
                    <a:pt x="39131" y="33593"/>
                    <a:pt x="39171" y="33343"/>
                    <a:pt x="39144" y="33093"/>
                  </a:cubicBezTo>
                  <a:cubicBezTo>
                    <a:pt x="39144" y="33054"/>
                    <a:pt x="39144" y="33027"/>
                    <a:pt x="39157" y="33001"/>
                  </a:cubicBezTo>
                  <a:cubicBezTo>
                    <a:pt x="39197" y="32896"/>
                    <a:pt x="39197" y="32791"/>
                    <a:pt x="39197" y="32686"/>
                  </a:cubicBezTo>
                  <a:cubicBezTo>
                    <a:pt x="39197" y="32488"/>
                    <a:pt x="39197" y="32291"/>
                    <a:pt x="39197" y="32094"/>
                  </a:cubicBezTo>
                  <a:cubicBezTo>
                    <a:pt x="39184" y="31726"/>
                    <a:pt x="39236" y="31358"/>
                    <a:pt x="39144" y="30989"/>
                  </a:cubicBezTo>
                  <a:cubicBezTo>
                    <a:pt x="39171" y="30700"/>
                    <a:pt x="39118" y="30411"/>
                    <a:pt x="39105" y="30108"/>
                  </a:cubicBezTo>
                  <a:cubicBezTo>
                    <a:pt x="39092" y="29951"/>
                    <a:pt x="39065" y="29780"/>
                    <a:pt x="39039" y="29622"/>
                  </a:cubicBezTo>
                  <a:cubicBezTo>
                    <a:pt x="39013" y="29464"/>
                    <a:pt x="38973" y="29319"/>
                    <a:pt x="38960" y="29162"/>
                  </a:cubicBezTo>
                  <a:cubicBezTo>
                    <a:pt x="38947" y="28820"/>
                    <a:pt x="38855" y="28491"/>
                    <a:pt x="38802" y="28162"/>
                  </a:cubicBezTo>
                  <a:cubicBezTo>
                    <a:pt x="38737" y="27742"/>
                    <a:pt x="38631" y="27321"/>
                    <a:pt x="38526" y="26913"/>
                  </a:cubicBezTo>
                  <a:cubicBezTo>
                    <a:pt x="38395" y="26374"/>
                    <a:pt x="38263" y="25822"/>
                    <a:pt x="38092" y="25296"/>
                  </a:cubicBezTo>
                  <a:cubicBezTo>
                    <a:pt x="37921" y="24757"/>
                    <a:pt x="37737" y="24231"/>
                    <a:pt x="37527" y="23705"/>
                  </a:cubicBezTo>
                  <a:cubicBezTo>
                    <a:pt x="37395" y="23376"/>
                    <a:pt x="37264" y="23047"/>
                    <a:pt x="37119" y="22732"/>
                  </a:cubicBezTo>
                  <a:cubicBezTo>
                    <a:pt x="36791" y="22048"/>
                    <a:pt x="36462" y="21378"/>
                    <a:pt x="36054" y="20746"/>
                  </a:cubicBezTo>
                  <a:cubicBezTo>
                    <a:pt x="35804" y="20326"/>
                    <a:pt x="35528" y="19918"/>
                    <a:pt x="35239" y="19524"/>
                  </a:cubicBezTo>
                  <a:cubicBezTo>
                    <a:pt x="35081" y="19326"/>
                    <a:pt x="34923" y="19129"/>
                    <a:pt x="34753" y="18945"/>
                  </a:cubicBezTo>
                  <a:cubicBezTo>
                    <a:pt x="34568" y="18735"/>
                    <a:pt x="34398" y="18524"/>
                    <a:pt x="34213" y="18314"/>
                  </a:cubicBezTo>
                  <a:cubicBezTo>
                    <a:pt x="33845" y="17933"/>
                    <a:pt x="33451" y="17564"/>
                    <a:pt x="33030" y="17223"/>
                  </a:cubicBezTo>
                  <a:cubicBezTo>
                    <a:pt x="32767" y="16999"/>
                    <a:pt x="32478" y="16789"/>
                    <a:pt x="32189" y="16578"/>
                  </a:cubicBezTo>
                  <a:cubicBezTo>
                    <a:pt x="31873" y="16355"/>
                    <a:pt x="31557" y="16144"/>
                    <a:pt x="31215" y="15960"/>
                  </a:cubicBezTo>
                  <a:cubicBezTo>
                    <a:pt x="31150" y="15921"/>
                    <a:pt x="31071" y="15881"/>
                    <a:pt x="31031" y="15816"/>
                  </a:cubicBezTo>
                  <a:cubicBezTo>
                    <a:pt x="31097" y="15710"/>
                    <a:pt x="31150" y="15605"/>
                    <a:pt x="31215" y="15513"/>
                  </a:cubicBezTo>
                  <a:cubicBezTo>
                    <a:pt x="31452" y="15158"/>
                    <a:pt x="31649" y="14777"/>
                    <a:pt x="31860" y="14382"/>
                  </a:cubicBezTo>
                  <a:cubicBezTo>
                    <a:pt x="32004" y="14106"/>
                    <a:pt x="32123" y="13817"/>
                    <a:pt x="32241" y="13528"/>
                  </a:cubicBezTo>
                  <a:cubicBezTo>
                    <a:pt x="32517" y="12897"/>
                    <a:pt x="32728" y="12239"/>
                    <a:pt x="32912" y="11582"/>
                  </a:cubicBezTo>
                  <a:cubicBezTo>
                    <a:pt x="33043" y="11056"/>
                    <a:pt x="33162" y="10543"/>
                    <a:pt x="33254" y="10017"/>
                  </a:cubicBezTo>
                  <a:cubicBezTo>
                    <a:pt x="33306" y="9662"/>
                    <a:pt x="33359" y="9294"/>
                    <a:pt x="33385" y="8939"/>
                  </a:cubicBezTo>
                  <a:cubicBezTo>
                    <a:pt x="33411" y="8676"/>
                    <a:pt x="33424" y="8426"/>
                    <a:pt x="33438" y="8163"/>
                  </a:cubicBezTo>
                  <a:cubicBezTo>
                    <a:pt x="33464" y="7887"/>
                    <a:pt x="33451" y="7611"/>
                    <a:pt x="33451" y="7335"/>
                  </a:cubicBezTo>
                  <a:cubicBezTo>
                    <a:pt x="33451" y="7282"/>
                    <a:pt x="33451" y="7229"/>
                    <a:pt x="33438" y="7190"/>
                  </a:cubicBezTo>
                  <a:cubicBezTo>
                    <a:pt x="33385" y="7045"/>
                    <a:pt x="33398" y="6914"/>
                    <a:pt x="33398" y="6769"/>
                  </a:cubicBezTo>
                  <a:cubicBezTo>
                    <a:pt x="33398" y="6704"/>
                    <a:pt x="33398" y="6638"/>
                    <a:pt x="33398" y="6572"/>
                  </a:cubicBezTo>
                  <a:cubicBezTo>
                    <a:pt x="33346" y="6309"/>
                    <a:pt x="33306" y="6046"/>
                    <a:pt x="33254" y="5783"/>
                  </a:cubicBezTo>
                  <a:cubicBezTo>
                    <a:pt x="33188" y="5415"/>
                    <a:pt x="33096" y="5034"/>
                    <a:pt x="32964" y="4665"/>
                  </a:cubicBezTo>
                  <a:cubicBezTo>
                    <a:pt x="32807" y="4232"/>
                    <a:pt x="32636" y="3798"/>
                    <a:pt x="32399" y="3403"/>
                  </a:cubicBezTo>
                  <a:cubicBezTo>
                    <a:pt x="32057" y="2838"/>
                    <a:pt x="31689" y="2312"/>
                    <a:pt x="31229" y="1852"/>
                  </a:cubicBezTo>
                  <a:cubicBezTo>
                    <a:pt x="31058" y="1668"/>
                    <a:pt x="30874" y="1497"/>
                    <a:pt x="30676" y="1339"/>
                  </a:cubicBezTo>
                  <a:cubicBezTo>
                    <a:pt x="30348" y="1076"/>
                    <a:pt x="30019" y="826"/>
                    <a:pt x="29651" y="629"/>
                  </a:cubicBezTo>
                  <a:cubicBezTo>
                    <a:pt x="29585" y="589"/>
                    <a:pt x="29519" y="563"/>
                    <a:pt x="29454" y="524"/>
                  </a:cubicBezTo>
                  <a:cubicBezTo>
                    <a:pt x="29204" y="379"/>
                    <a:pt x="28941" y="274"/>
                    <a:pt x="28651" y="195"/>
                  </a:cubicBezTo>
                  <a:cubicBezTo>
                    <a:pt x="28349" y="77"/>
                    <a:pt x="28020" y="11"/>
                    <a:pt x="27692" y="11"/>
                  </a:cubicBezTo>
                  <a:cubicBezTo>
                    <a:pt x="27593" y="4"/>
                    <a:pt x="27491" y="1"/>
                    <a:pt x="27389" y="1"/>
                  </a:cubicBezTo>
                  <a:cubicBezTo>
                    <a:pt x="27287" y="1"/>
                    <a:pt x="27185" y="4"/>
                    <a:pt x="27087" y="11"/>
                  </a:cubicBezTo>
                  <a:cubicBezTo>
                    <a:pt x="26903" y="24"/>
                    <a:pt x="26732" y="50"/>
                    <a:pt x="26548" y="77"/>
                  </a:cubicBezTo>
                  <a:cubicBezTo>
                    <a:pt x="26535" y="77"/>
                    <a:pt x="26521" y="90"/>
                    <a:pt x="26508" y="103"/>
                  </a:cubicBezTo>
                  <a:cubicBezTo>
                    <a:pt x="26232" y="155"/>
                    <a:pt x="25969" y="247"/>
                    <a:pt x="25706" y="366"/>
                  </a:cubicBezTo>
                  <a:cubicBezTo>
                    <a:pt x="25285" y="563"/>
                    <a:pt x="24904" y="826"/>
                    <a:pt x="24549" y="1128"/>
                  </a:cubicBezTo>
                  <a:cubicBezTo>
                    <a:pt x="24299" y="1339"/>
                    <a:pt x="24089" y="1576"/>
                    <a:pt x="23892" y="1812"/>
                  </a:cubicBezTo>
                  <a:cubicBezTo>
                    <a:pt x="23563" y="2220"/>
                    <a:pt x="23287" y="2680"/>
                    <a:pt x="23050" y="3153"/>
                  </a:cubicBezTo>
                  <a:cubicBezTo>
                    <a:pt x="22905" y="3429"/>
                    <a:pt x="22787" y="3706"/>
                    <a:pt x="22669" y="3995"/>
                  </a:cubicBezTo>
                  <a:cubicBezTo>
                    <a:pt x="22379" y="4692"/>
                    <a:pt x="22156" y="5415"/>
                    <a:pt x="21959" y="6151"/>
                  </a:cubicBezTo>
                  <a:cubicBezTo>
                    <a:pt x="21814" y="6690"/>
                    <a:pt x="21696" y="7229"/>
                    <a:pt x="21591" y="7782"/>
                  </a:cubicBezTo>
                  <a:cubicBezTo>
                    <a:pt x="21512" y="8150"/>
                    <a:pt x="21446" y="8505"/>
                    <a:pt x="21393" y="8873"/>
                  </a:cubicBezTo>
                  <a:cubicBezTo>
                    <a:pt x="21354" y="9162"/>
                    <a:pt x="21314" y="9452"/>
                    <a:pt x="21288" y="9741"/>
                  </a:cubicBezTo>
                  <a:cubicBezTo>
                    <a:pt x="21236" y="10096"/>
                    <a:pt x="21196" y="10451"/>
                    <a:pt x="21157" y="10793"/>
                  </a:cubicBezTo>
                  <a:cubicBezTo>
                    <a:pt x="21130" y="11095"/>
                    <a:pt x="21078" y="11411"/>
                    <a:pt x="21104" y="11713"/>
                  </a:cubicBezTo>
                  <a:cubicBezTo>
                    <a:pt x="21104" y="11753"/>
                    <a:pt x="21104" y="11792"/>
                    <a:pt x="21091" y="11832"/>
                  </a:cubicBezTo>
                  <a:cubicBezTo>
                    <a:pt x="21038" y="12055"/>
                    <a:pt x="21065" y="12279"/>
                    <a:pt x="21051" y="12489"/>
                  </a:cubicBezTo>
                  <a:cubicBezTo>
                    <a:pt x="21051" y="12791"/>
                    <a:pt x="21051" y="13094"/>
                    <a:pt x="21051" y="13396"/>
                  </a:cubicBezTo>
                  <a:lnTo>
                    <a:pt x="20539" y="13396"/>
                  </a:lnTo>
                  <a:cubicBezTo>
                    <a:pt x="20539" y="12989"/>
                    <a:pt x="20526" y="12594"/>
                    <a:pt x="20526" y="12187"/>
                  </a:cubicBezTo>
                  <a:cubicBezTo>
                    <a:pt x="20526" y="12121"/>
                    <a:pt x="20539" y="12042"/>
                    <a:pt x="20526" y="11976"/>
                  </a:cubicBezTo>
                  <a:cubicBezTo>
                    <a:pt x="20486" y="11845"/>
                    <a:pt x="20499" y="11726"/>
                    <a:pt x="20486" y="11595"/>
                  </a:cubicBezTo>
                  <a:cubicBezTo>
                    <a:pt x="20473" y="11319"/>
                    <a:pt x="20447" y="11043"/>
                    <a:pt x="20433" y="10780"/>
                  </a:cubicBezTo>
                  <a:cubicBezTo>
                    <a:pt x="20433" y="10767"/>
                    <a:pt x="20433" y="10753"/>
                    <a:pt x="20433" y="10753"/>
                  </a:cubicBezTo>
                  <a:cubicBezTo>
                    <a:pt x="20368" y="10556"/>
                    <a:pt x="20381" y="10346"/>
                    <a:pt x="20355" y="10135"/>
                  </a:cubicBezTo>
                  <a:cubicBezTo>
                    <a:pt x="20315" y="9833"/>
                    <a:pt x="20276" y="9517"/>
                    <a:pt x="20236" y="9202"/>
                  </a:cubicBezTo>
                  <a:cubicBezTo>
                    <a:pt x="20197" y="8834"/>
                    <a:pt x="20118" y="8452"/>
                    <a:pt x="20052" y="8084"/>
                  </a:cubicBezTo>
                  <a:cubicBezTo>
                    <a:pt x="19960" y="7571"/>
                    <a:pt x="19855" y="7072"/>
                    <a:pt x="19737" y="6559"/>
                  </a:cubicBezTo>
                  <a:cubicBezTo>
                    <a:pt x="19645" y="6217"/>
                    <a:pt x="19539" y="5862"/>
                    <a:pt x="19447" y="5507"/>
                  </a:cubicBezTo>
                  <a:cubicBezTo>
                    <a:pt x="19224" y="4692"/>
                    <a:pt x="18908" y="3890"/>
                    <a:pt x="18527" y="3127"/>
                  </a:cubicBezTo>
                  <a:cubicBezTo>
                    <a:pt x="18251" y="2588"/>
                    <a:pt x="17935" y="2049"/>
                    <a:pt x="17501" y="1602"/>
                  </a:cubicBezTo>
                  <a:cubicBezTo>
                    <a:pt x="17330" y="1339"/>
                    <a:pt x="17067" y="1142"/>
                    <a:pt x="16831" y="944"/>
                  </a:cubicBezTo>
                  <a:cubicBezTo>
                    <a:pt x="16528" y="708"/>
                    <a:pt x="16200" y="497"/>
                    <a:pt x="15831" y="353"/>
                  </a:cubicBezTo>
                  <a:cubicBezTo>
                    <a:pt x="15595" y="247"/>
                    <a:pt x="15345" y="142"/>
                    <a:pt x="15069" y="103"/>
                  </a:cubicBezTo>
                  <a:cubicBezTo>
                    <a:pt x="15056" y="90"/>
                    <a:pt x="15056" y="77"/>
                    <a:pt x="15042" y="77"/>
                  </a:cubicBezTo>
                  <a:cubicBezTo>
                    <a:pt x="14898" y="50"/>
                    <a:pt x="14740" y="11"/>
                    <a:pt x="14595" y="11"/>
                  </a:cubicBezTo>
                  <a:cubicBezTo>
                    <a:pt x="14411" y="11"/>
                    <a:pt x="14227" y="1"/>
                    <a:pt x="1404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6" name="Google Shape;1102;p37">
              <a:extLst>
                <a:ext uri="{FF2B5EF4-FFF2-40B4-BE49-F238E27FC236}">
                  <a16:creationId xmlns:a16="http://schemas.microsoft.com/office/drawing/2014/main" id="{ED2FEF6A-F374-9589-5695-F0E4940EDB57}"/>
                </a:ext>
              </a:extLst>
            </p:cNvPr>
            <p:cNvGrpSpPr/>
            <p:nvPr/>
          </p:nvGrpSpPr>
          <p:grpSpPr>
            <a:xfrm rot="629276">
              <a:off x="7309135" y="2091055"/>
              <a:ext cx="1475355" cy="1564013"/>
              <a:chOff x="6822275" y="1855100"/>
              <a:chExt cx="1041725" cy="1104325"/>
            </a:xfrm>
          </p:grpSpPr>
          <p:sp>
            <p:nvSpPr>
              <p:cNvPr id="37" name="Google Shape;1103;p37">
                <a:extLst>
                  <a:ext uri="{FF2B5EF4-FFF2-40B4-BE49-F238E27FC236}">
                    <a16:creationId xmlns:a16="http://schemas.microsoft.com/office/drawing/2014/main" id="{CDF024E0-4298-C010-E6D1-281B52452E8F}"/>
                  </a:ext>
                </a:extLst>
              </p:cNvPr>
              <p:cNvSpPr/>
              <p:nvPr/>
            </p:nvSpPr>
            <p:spPr>
              <a:xfrm>
                <a:off x="7027050" y="2496450"/>
                <a:ext cx="74000" cy="10302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4121" extrusionOk="0">
                    <a:moveTo>
                      <a:pt x="1830" y="1"/>
                    </a:moveTo>
                    <a:cubicBezTo>
                      <a:pt x="1755" y="1"/>
                      <a:pt x="1680" y="7"/>
                      <a:pt x="1605" y="18"/>
                    </a:cubicBezTo>
                    <a:cubicBezTo>
                      <a:pt x="1447" y="45"/>
                      <a:pt x="1289" y="71"/>
                      <a:pt x="1145" y="97"/>
                    </a:cubicBezTo>
                    <a:cubicBezTo>
                      <a:pt x="1132" y="97"/>
                      <a:pt x="1119" y="124"/>
                      <a:pt x="1105" y="124"/>
                    </a:cubicBezTo>
                    <a:cubicBezTo>
                      <a:pt x="1092" y="124"/>
                      <a:pt x="1066" y="124"/>
                      <a:pt x="1053" y="137"/>
                    </a:cubicBezTo>
                    <a:cubicBezTo>
                      <a:pt x="1079" y="137"/>
                      <a:pt x="1092" y="150"/>
                      <a:pt x="1119" y="150"/>
                    </a:cubicBezTo>
                    <a:lnTo>
                      <a:pt x="1132" y="150"/>
                    </a:lnTo>
                    <a:cubicBezTo>
                      <a:pt x="1289" y="150"/>
                      <a:pt x="1447" y="110"/>
                      <a:pt x="1592" y="84"/>
                    </a:cubicBezTo>
                    <a:cubicBezTo>
                      <a:pt x="1667" y="70"/>
                      <a:pt x="1742" y="63"/>
                      <a:pt x="1815" y="63"/>
                    </a:cubicBezTo>
                    <a:cubicBezTo>
                      <a:pt x="2011" y="63"/>
                      <a:pt x="2199" y="109"/>
                      <a:pt x="2381" y="176"/>
                    </a:cubicBezTo>
                    <a:cubicBezTo>
                      <a:pt x="2710" y="308"/>
                      <a:pt x="2881" y="610"/>
                      <a:pt x="2815" y="952"/>
                    </a:cubicBezTo>
                    <a:cubicBezTo>
                      <a:pt x="2788" y="1083"/>
                      <a:pt x="2749" y="1202"/>
                      <a:pt x="2683" y="1307"/>
                    </a:cubicBezTo>
                    <a:cubicBezTo>
                      <a:pt x="2302" y="2043"/>
                      <a:pt x="1658" y="2464"/>
                      <a:pt x="961" y="2832"/>
                    </a:cubicBezTo>
                    <a:cubicBezTo>
                      <a:pt x="698" y="2964"/>
                      <a:pt x="409" y="2990"/>
                      <a:pt x="159" y="3161"/>
                    </a:cubicBezTo>
                    <a:lnTo>
                      <a:pt x="132" y="3174"/>
                    </a:lnTo>
                    <a:cubicBezTo>
                      <a:pt x="132" y="3187"/>
                      <a:pt x="132" y="3187"/>
                      <a:pt x="132" y="3187"/>
                    </a:cubicBezTo>
                    <a:cubicBezTo>
                      <a:pt x="14" y="3490"/>
                      <a:pt x="1" y="3792"/>
                      <a:pt x="14" y="4108"/>
                    </a:cubicBezTo>
                    <a:cubicBezTo>
                      <a:pt x="27" y="4121"/>
                      <a:pt x="40" y="4121"/>
                      <a:pt x="40" y="4121"/>
                    </a:cubicBezTo>
                    <a:cubicBezTo>
                      <a:pt x="54" y="3950"/>
                      <a:pt x="106" y="3766"/>
                      <a:pt x="93" y="3595"/>
                    </a:cubicBezTo>
                    <a:cubicBezTo>
                      <a:pt x="159" y="3463"/>
                      <a:pt x="106" y="3306"/>
                      <a:pt x="185" y="3174"/>
                    </a:cubicBezTo>
                    <a:cubicBezTo>
                      <a:pt x="211" y="3174"/>
                      <a:pt x="224" y="3161"/>
                      <a:pt x="251" y="3148"/>
                    </a:cubicBezTo>
                    <a:cubicBezTo>
                      <a:pt x="829" y="3003"/>
                      <a:pt x="1355" y="2727"/>
                      <a:pt x="1829" y="2372"/>
                    </a:cubicBezTo>
                    <a:cubicBezTo>
                      <a:pt x="2131" y="2148"/>
                      <a:pt x="2394" y="1899"/>
                      <a:pt x="2604" y="1583"/>
                    </a:cubicBezTo>
                    <a:cubicBezTo>
                      <a:pt x="2723" y="1412"/>
                      <a:pt x="2802" y="1228"/>
                      <a:pt x="2867" y="1031"/>
                    </a:cubicBezTo>
                    <a:cubicBezTo>
                      <a:pt x="2959" y="663"/>
                      <a:pt x="2802" y="242"/>
                      <a:pt x="2355" y="97"/>
                    </a:cubicBezTo>
                    <a:cubicBezTo>
                      <a:pt x="2180" y="33"/>
                      <a:pt x="2005" y="1"/>
                      <a:pt x="1830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" name="Google Shape;1104;p37">
                <a:extLst>
                  <a:ext uri="{FF2B5EF4-FFF2-40B4-BE49-F238E27FC236}">
                    <a16:creationId xmlns:a16="http://schemas.microsoft.com/office/drawing/2014/main" id="{490A9F9B-0D5A-AEB2-6B09-58188F221853}"/>
                  </a:ext>
                </a:extLst>
              </p:cNvPr>
              <p:cNvSpPr/>
              <p:nvPr/>
            </p:nvSpPr>
            <p:spPr>
              <a:xfrm>
                <a:off x="7028050" y="2586475"/>
                <a:ext cx="183775" cy="2375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9501" extrusionOk="0">
                    <a:moveTo>
                      <a:pt x="2144" y="0"/>
                    </a:moveTo>
                    <a:cubicBezTo>
                      <a:pt x="2065" y="0"/>
                      <a:pt x="1986" y="7"/>
                      <a:pt x="1907" y="20"/>
                    </a:cubicBezTo>
                    <a:cubicBezTo>
                      <a:pt x="1854" y="33"/>
                      <a:pt x="1802" y="46"/>
                      <a:pt x="1736" y="46"/>
                    </a:cubicBezTo>
                    <a:cubicBezTo>
                      <a:pt x="1605" y="46"/>
                      <a:pt x="1473" y="73"/>
                      <a:pt x="1342" y="86"/>
                    </a:cubicBezTo>
                    <a:cubicBezTo>
                      <a:pt x="881" y="178"/>
                      <a:pt x="434" y="323"/>
                      <a:pt x="0" y="520"/>
                    </a:cubicBezTo>
                    <a:cubicBezTo>
                      <a:pt x="25" y="534"/>
                      <a:pt x="48" y="540"/>
                      <a:pt x="70" y="540"/>
                    </a:cubicBezTo>
                    <a:cubicBezTo>
                      <a:pt x="129" y="540"/>
                      <a:pt x="180" y="500"/>
                      <a:pt x="237" y="480"/>
                    </a:cubicBezTo>
                    <a:cubicBezTo>
                      <a:pt x="853" y="236"/>
                      <a:pt x="1478" y="86"/>
                      <a:pt x="2132" y="86"/>
                    </a:cubicBezTo>
                    <a:cubicBezTo>
                      <a:pt x="2288" y="86"/>
                      <a:pt x="2445" y="95"/>
                      <a:pt x="2604" y="112"/>
                    </a:cubicBezTo>
                    <a:cubicBezTo>
                      <a:pt x="3708" y="231"/>
                      <a:pt x="4668" y="638"/>
                      <a:pt x="5470" y="1401"/>
                    </a:cubicBezTo>
                    <a:cubicBezTo>
                      <a:pt x="6917" y="2795"/>
                      <a:pt x="7351" y="4819"/>
                      <a:pt x="6601" y="6700"/>
                    </a:cubicBezTo>
                    <a:cubicBezTo>
                      <a:pt x="6312" y="7410"/>
                      <a:pt x="5878" y="8015"/>
                      <a:pt x="5299" y="8514"/>
                    </a:cubicBezTo>
                    <a:cubicBezTo>
                      <a:pt x="4879" y="8882"/>
                      <a:pt x="4418" y="9145"/>
                      <a:pt x="3906" y="9369"/>
                    </a:cubicBezTo>
                    <a:cubicBezTo>
                      <a:pt x="3840" y="9395"/>
                      <a:pt x="3735" y="9395"/>
                      <a:pt x="3748" y="9500"/>
                    </a:cubicBezTo>
                    <a:cubicBezTo>
                      <a:pt x="3774" y="9487"/>
                      <a:pt x="3787" y="9461"/>
                      <a:pt x="3814" y="9461"/>
                    </a:cubicBezTo>
                    <a:cubicBezTo>
                      <a:pt x="4024" y="9408"/>
                      <a:pt x="4221" y="9290"/>
                      <a:pt x="4418" y="9198"/>
                    </a:cubicBezTo>
                    <a:cubicBezTo>
                      <a:pt x="4852" y="8974"/>
                      <a:pt x="5247" y="8685"/>
                      <a:pt x="5602" y="8343"/>
                    </a:cubicBezTo>
                    <a:cubicBezTo>
                      <a:pt x="5891" y="8054"/>
                      <a:pt x="6128" y="7712"/>
                      <a:pt x="6338" y="7370"/>
                    </a:cubicBezTo>
                    <a:cubicBezTo>
                      <a:pt x="6430" y="7213"/>
                      <a:pt x="6535" y="7055"/>
                      <a:pt x="6601" y="6884"/>
                    </a:cubicBezTo>
                    <a:cubicBezTo>
                      <a:pt x="6759" y="6476"/>
                      <a:pt x="6903" y="6055"/>
                      <a:pt x="6969" y="5622"/>
                    </a:cubicBezTo>
                    <a:cubicBezTo>
                      <a:pt x="6996" y="5424"/>
                      <a:pt x="7022" y="5227"/>
                      <a:pt x="7022" y="5030"/>
                    </a:cubicBezTo>
                    <a:cubicBezTo>
                      <a:pt x="7035" y="4833"/>
                      <a:pt x="7048" y="4622"/>
                      <a:pt x="6982" y="4425"/>
                    </a:cubicBezTo>
                    <a:cubicBezTo>
                      <a:pt x="6969" y="4386"/>
                      <a:pt x="6982" y="4333"/>
                      <a:pt x="6982" y="4280"/>
                    </a:cubicBezTo>
                    <a:cubicBezTo>
                      <a:pt x="6982" y="4241"/>
                      <a:pt x="6982" y="4188"/>
                      <a:pt x="6969" y="4136"/>
                    </a:cubicBezTo>
                    <a:cubicBezTo>
                      <a:pt x="6890" y="3781"/>
                      <a:pt x="6811" y="3426"/>
                      <a:pt x="6680" y="3071"/>
                    </a:cubicBezTo>
                    <a:cubicBezTo>
                      <a:pt x="6417" y="2453"/>
                      <a:pt x="6049" y="1914"/>
                      <a:pt x="5589" y="1427"/>
                    </a:cubicBezTo>
                    <a:cubicBezTo>
                      <a:pt x="5470" y="1322"/>
                      <a:pt x="5352" y="1217"/>
                      <a:pt x="5234" y="1125"/>
                    </a:cubicBezTo>
                    <a:cubicBezTo>
                      <a:pt x="4971" y="901"/>
                      <a:pt x="4694" y="717"/>
                      <a:pt x="4392" y="559"/>
                    </a:cubicBezTo>
                    <a:cubicBezTo>
                      <a:pt x="4063" y="388"/>
                      <a:pt x="3708" y="270"/>
                      <a:pt x="3353" y="165"/>
                    </a:cubicBezTo>
                    <a:cubicBezTo>
                      <a:pt x="3143" y="112"/>
                      <a:pt x="2919" y="86"/>
                      <a:pt x="2696" y="60"/>
                    </a:cubicBezTo>
                    <a:cubicBezTo>
                      <a:pt x="2591" y="33"/>
                      <a:pt x="2485" y="33"/>
                      <a:pt x="2380" y="20"/>
                    </a:cubicBezTo>
                    <a:cubicBezTo>
                      <a:pt x="2301" y="7"/>
                      <a:pt x="2223" y="0"/>
                      <a:pt x="2144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" name="Google Shape;1105;p37">
                <a:extLst>
                  <a:ext uri="{FF2B5EF4-FFF2-40B4-BE49-F238E27FC236}">
                    <a16:creationId xmlns:a16="http://schemas.microsoft.com/office/drawing/2014/main" id="{2AAE1713-66A1-92AE-6B73-4C36371EB9EF}"/>
                  </a:ext>
                </a:extLst>
              </p:cNvPr>
              <p:cNvSpPr/>
              <p:nvPr/>
            </p:nvSpPr>
            <p:spPr>
              <a:xfrm>
                <a:off x="7285100" y="2655150"/>
                <a:ext cx="1190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5639" extrusionOk="0">
                    <a:moveTo>
                      <a:pt x="2475" y="1"/>
                    </a:moveTo>
                    <a:cubicBezTo>
                      <a:pt x="2339" y="1"/>
                      <a:pt x="2202" y="10"/>
                      <a:pt x="2065" y="21"/>
                    </a:cubicBezTo>
                    <a:cubicBezTo>
                      <a:pt x="1907" y="34"/>
                      <a:pt x="1723" y="48"/>
                      <a:pt x="1592" y="153"/>
                    </a:cubicBezTo>
                    <a:cubicBezTo>
                      <a:pt x="1250" y="271"/>
                      <a:pt x="1118" y="468"/>
                      <a:pt x="1158" y="784"/>
                    </a:cubicBezTo>
                    <a:cubicBezTo>
                      <a:pt x="1171" y="902"/>
                      <a:pt x="1224" y="1007"/>
                      <a:pt x="1289" y="1086"/>
                    </a:cubicBezTo>
                    <a:cubicBezTo>
                      <a:pt x="1447" y="1310"/>
                      <a:pt x="1644" y="1481"/>
                      <a:pt x="1907" y="1573"/>
                    </a:cubicBezTo>
                    <a:cubicBezTo>
                      <a:pt x="2039" y="1625"/>
                      <a:pt x="2157" y="1652"/>
                      <a:pt x="2289" y="1691"/>
                    </a:cubicBezTo>
                    <a:cubicBezTo>
                      <a:pt x="2262" y="1757"/>
                      <a:pt x="2262" y="1836"/>
                      <a:pt x="2262" y="1915"/>
                    </a:cubicBezTo>
                    <a:cubicBezTo>
                      <a:pt x="2262" y="2033"/>
                      <a:pt x="2262" y="2151"/>
                      <a:pt x="2262" y="2257"/>
                    </a:cubicBezTo>
                    <a:cubicBezTo>
                      <a:pt x="2262" y="2309"/>
                      <a:pt x="2262" y="2349"/>
                      <a:pt x="2210" y="2388"/>
                    </a:cubicBezTo>
                    <a:cubicBezTo>
                      <a:pt x="2052" y="2283"/>
                      <a:pt x="1907" y="2178"/>
                      <a:pt x="1736" y="2125"/>
                    </a:cubicBezTo>
                    <a:cubicBezTo>
                      <a:pt x="1592" y="2070"/>
                      <a:pt x="1450" y="2042"/>
                      <a:pt x="1311" y="2042"/>
                    </a:cubicBezTo>
                    <a:cubicBezTo>
                      <a:pt x="1083" y="2042"/>
                      <a:pt x="863" y="2119"/>
                      <a:pt x="658" y="2283"/>
                    </a:cubicBezTo>
                    <a:cubicBezTo>
                      <a:pt x="422" y="2467"/>
                      <a:pt x="264" y="2704"/>
                      <a:pt x="185" y="2993"/>
                    </a:cubicBezTo>
                    <a:cubicBezTo>
                      <a:pt x="1" y="3650"/>
                      <a:pt x="159" y="4229"/>
                      <a:pt x="579" y="4755"/>
                    </a:cubicBezTo>
                    <a:lnTo>
                      <a:pt x="606" y="4755"/>
                    </a:lnTo>
                    <a:cubicBezTo>
                      <a:pt x="606" y="4768"/>
                      <a:pt x="606" y="4794"/>
                      <a:pt x="619" y="4807"/>
                    </a:cubicBezTo>
                    <a:cubicBezTo>
                      <a:pt x="921" y="5162"/>
                      <a:pt x="1302" y="5399"/>
                      <a:pt x="1750" y="5544"/>
                    </a:cubicBezTo>
                    <a:cubicBezTo>
                      <a:pt x="1937" y="5610"/>
                      <a:pt x="2143" y="5639"/>
                      <a:pt x="2336" y="5639"/>
                    </a:cubicBezTo>
                    <a:cubicBezTo>
                      <a:pt x="2373" y="5639"/>
                      <a:pt x="2410" y="5638"/>
                      <a:pt x="2446" y="5636"/>
                    </a:cubicBezTo>
                    <a:cubicBezTo>
                      <a:pt x="2775" y="5636"/>
                      <a:pt x="3091" y="5583"/>
                      <a:pt x="3393" y="5439"/>
                    </a:cubicBezTo>
                    <a:cubicBezTo>
                      <a:pt x="3801" y="5254"/>
                      <a:pt x="4156" y="5005"/>
                      <a:pt x="4379" y="4597"/>
                    </a:cubicBezTo>
                    <a:cubicBezTo>
                      <a:pt x="4406" y="4571"/>
                      <a:pt x="4432" y="4544"/>
                      <a:pt x="4445" y="4505"/>
                    </a:cubicBezTo>
                    <a:cubicBezTo>
                      <a:pt x="4655" y="4150"/>
                      <a:pt x="4747" y="3755"/>
                      <a:pt x="4747" y="3348"/>
                    </a:cubicBezTo>
                    <a:cubicBezTo>
                      <a:pt x="4761" y="3098"/>
                      <a:pt x="4708" y="2848"/>
                      <a:pt x="4590" y="2612"/>
                    </a:cubicBezTo>
                    <a:cubicBezTo>
                      <a:pt x="4419" y="2296"/>
                      <a:pt x="4156" y="2099"/>
                      <a:pt x="3801" y="2020"/>
                    </a:cubicBezTo>
                    <a:cubicBezTo>
                      <a:pt x="3743" y="2011"/>
                      <a:pt x="3687" y="2007"/>
                      <a:pt x="3631" y="2007"/>
                    </a:cubicBezTo>
                    <a:cubicBezTo>
                      <a:pt x="3443" y="2007"/>
                      <a:pt x="3263" y="2054"/>
                      <a:pt x="3091" y="2125"/>
                    </a:cubicBezTo>
                    <a:cubicBezTo>
                      <a:pt x="2920" y="2191"/>
                      <a:pt x="2788" y="2296"/>
                      <a:pt x="2644" y="2388"/>
                    </a:cubicBezTo>
                    <a:cubicBezTo>
                      <a:pt x="2591" y="2362"/>
                      <a:pt x="2591" y="2296"/>
                      <a:pt x="2591" y="2243"/>
                    </a:cubicBezTo>
                    <a:cubicBezTo>
                      <a:pt x="2591" y="2059"/>
                      <a:pt x="2591" y="1862"/>
                      <a:pt x="2591" y="1678"/>
                    </a:cubicBezTo>
                    <a:cubicBezTo>
                      <a:pt x="2657" y="1639"/>
                      <a:pt x="2736" y="1612"/>
                      <a:pt x="2801" y="1573"/>
                    </a:cubicBezTo>
                    <a:cubicBezTo>
                      <a:pt x="2972" y="1468"/>
                      <a:pt x="3143" y="1362"/>
                      <a:pt x="3262" y="1205"/>
                    </a:cubicBezTo>
                    <a:cubicBezTo>
                      <a:pt x="3393" y="1113"/>
                      <a:pt x="3446" y="968"/>
                      <a:pt x="3498" y="836"/>
                    </a:cubicBezTo>
                    <a:cubicBezTo>
                      <a:pt x="3604" y="573"/>
                      <a:pt x="3525" y="324"/>
                      <a:pt x="3288" y="166"/>
                    </a:cubicBezTo>
                    <a:cubicBezTo>
                      <a:pt x="3196" y="113"/>
                      <a:pt x="3104" y="74"/>
                      <a:pt x="2999" y="61"/>
                    </a:cubicBezTo>
                    <a:cubicBezTo>
                      <a:pt x="2828" y="16"/>
                      <a:pt x="2652" y="1"/>
                      <a:pt x="2475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" name="Google Shape;1106;p37">
                <a:extLst>
                  <a:ext uri="{FF2B5EF4-FFF2-40B4-BE49-F238E27FC236}">
                    <a16:creationId xmlns:a16="http://schemas.microsoft.com/office/drawing/2014/main" id="{E46C3E8A-BAF6-6CE2-5C75-F364AC0AB94B}"/>
                  </a:ext>
                </a:extLst>
              </p:cNvPr>
              <p:cNvSpPr/>
              <p:nvPr/>
            </p:nvSpPr>
            <p:spPr>
              <a:xfrm>
                <a:off x="7426775" y="1952100"/>
                <a:ext cx="1857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1248" extrusionOk="0">
                    <a:moveTo>
                      <a:pt x="4472" y="1"/>
                    </a:moveTo>
                    <a:cubicBezTo>
                      <a:pt x="4319" y="1"/>
                      <a:pt x="4165" y="17"/>
                      <a:pt x="4011" y="44"/>
                    </a:cubicBezTo>
                    <a:cubicBezTo>
                      <a:pt x="3485" y="136"/>
                      <a:pt x="3051" y="426"/>
                      <a:pt x="2683" y="807"/>
                    </a:cubicBezTo>
                    <a:cubicBezTo>
                      <a:pt x="2368" y="1122"/>
                      <a:pt x="2131" y="1504"/>
                      <a:pt x="1921" y="1885"/>
                    </a:cubicBezTo>
                    <a:cubicBezTo>
                      <a:pt x="1487" y="2700"/>
                      <a:pt x="1197" y="3555"/>
                      <a:pt x="961" y="4436"/>
                    </a:cubicBezTo>
                    <a:cubicBezTo>
                      <a:pt x="724" y="5304"/>
                      <a:pt x="514" y="6172"/>
                      <a:pt x="369" y="7066"/>
                    </a:cubicBezTo>
                    <a:cubicBezTo>
                      <a:pt x="303" y="7473"/>
                      <a:pt x="211" y="7868"/>
                      <a:pt x="159" y="8275"/>
                    </a:cubicBezTo>
                    <a:cubicBezTo>
                      <a:pt x="93" y="8749"/>
                      <a:pt x="53" y="9235"/>
                      <a:pt x="1" y="9709"/>
                    </a:cubicBezTo>
                    <a:cubicBezTo>
                      <a:pt x="1" y="9722"/>
                      <a:pt x="1" y="9748"/>
                      <a:pt x="14" y="9761"/>
                    </a:cubicBezTo>
                    <a:cubicBezTo>
                      <a:pt x="27" y="9748"/>
                      <a:pt x="27" y="9735"/>
                      <a:pt x="40" y="9722"/>
                    </a:cubicBezTo>
                    <a:cubicBezTo>
                      <a:pt x="40" y="9722"/>
                      <a:pt x="40" y="9709"/>
                      <a:pt x="40" y="9709"/>
                    </a:cubicBezTo>
                    <a:cubicBezTo>
                      <a:pt x="119" y="9406"/>
                      <a:pt x="119" y="9104"/>
                      <a:pt x="159" y="8788"/>
                    </a:cubicBezTo>
                    <a:cubicBezTo>
                      <a:pt x="422" y="6895"/>
                      <a:pt x="777" y="5028"/>
                      <a:pt x="1421" y="3213"/>
                    </a:cubicBezTo>
                    <a:cubicBezTo>
                      <a:pt x="1697" y="2398"/>
                      <a:pt x="2065" y="1609"/>
                      <a:pt x="2644" y="952"/>
                    </a:cubicBezTo>
                    <a:cubicBezTo>
                      <a:pt x="3108" y="421"/>
                      <a:pt x="3729" y="75"/>
                      <a:pt x="4418" y="75"/>
                    </a:cubicBezTo>
                    <a:cubicBezTo>
                      <a:pt x="4686" y="75"/>
                      <a:pt x="4964" y="127"/>
                      <a:pt x="5247" y="242"/>
                    </a:cubicBezTo>
                    <a:cubicBezTo>
                      <a:pt x="5260" y="242"/>
                      <a:pt x="5287" y="255"/>
                      <a:pt x="5300" y="255"/>
                    </a:cubicBezTo>
                    <a:lnTo>
                      <a:pt x="5313" y="255"/>
                    </a:lnTo>
                    <a:cubicBezTo>
                      <a:pt x="5458" y="320"/>
                      <a:pt x="5589" y="399"/>
                      <a:pt x="5721" y="491"/>
                    </a:cubicBezTo>
                    <a:cubicBezTo>
                      <a:pt x="6418" y="1004"/>
                      <a:pt x="6851" y="1701"/>
                      <a:pt x="7101" y="2516"/>
                    </a:cubicBezTo>
                    <a:cubicBezTo>
                      <a:pt x="7430" y="3555"/>
                      <a:pt x="7417" y="4633"/>
                      <a:pt x="7285" y="5685"/>
                    </a:cubicBezTo>
                    <a:cubicBezTo>
                      <a:pt x="7049" y="7552"/>
                      <a:pt x="6431" y="9301"/>
                      <a:pt x="5537" y="10958"/>
                    </a:cubicBezTo>
                    <a:cubicBezTo>
                      <a:pt x="5473" y="11077"/>
                      <a:pt x="5402" y="11138"/>
                      <a:pt x="5303" y="11138"/>
                    </a:cubicBezTo>
                    <a:cubicBezTo>
                      <a:pt x="5260" y="11138"/>
                      <a:pt x="5211" y="11126"/>
                      <a:pt x="5155" y="11102"/>
                    </a:cubicBezTo>
                    <a:cubicBezTo>
                      <a:pt x="4629" y="10866"/>
                      <a:pt x="4077" y="10695"/>
                      <a:pt x="3525" y="10524"/>
                    </a:cubicBezTo>
                    <a:cubicBezTo>
                      <a:pt x="2986" y="10366"/>
                      <a:pt x="2460" y="10182"/>
                      <a:pt x="1907" y="10116"/>
                    </a:cubicBezTo>
                    <a:lnTo>
                      <a:pt x="1763" y="10116"/>
                    </a:lnTo>
                    <a:cubicBezTo>
                      <a:pt x="1815" y="10129"/>
                      <a:pt x="1868" y="10156"/>
                      <a:pt x="1907" y="10182"/>
                    </a:cubicBezTo>
                    <a:cubicBezTo>
                      <a:pt x="2065" y="10182"/>
                      <a:pt x="2210" y="10221"/>
                      <a:pt x="2355" y="10261"/>
                    </a:cubicBezTo>
                    <a:cubicBezTo>
                      <a:pt x="2657" y="10340"/>
                      <a:pt x="2959" y="10432"/>
                      <a:pt x="3262" y="10511"/>
                    </a:cubicBezTo>
                    <a:cubicBezTo>
                      <a:pt x="3748" y="10655"/>
                      <a:pt x="4235" y="10826"/>
                      <a:pt x="4721" y="10997"/>
                    </a:cubicBezTo>
                    <a:cubicBezTo>
                      <a:pt x="4932" y="11076"/>
                      <a:pt x="5129" y="11155"/>
                      <a:pt x="5339" y="11234"/>
                    </a:cubicBezTo>
                    <a:cubicBezTo>
                      <a:pt x="5357" y="11243"/>
                      <a:pt x="5373" y="11247"/>
                      <a:pt x="5388" y="11247"/>
                    </a:cubicBezTo>
                    <a:cubicBezTo>
                      <a:pt x="5417" y="11247"/>
                      <a:pt x="5440" y="11230"/>
                      <a:pt x="5458" y="11194"/>
                    </a:cubicBezTo>
                    <a:cubicBezTo>
                      <a:pt x="5510" y="11102"/>
                      <a:pt x="5563" y="11024"/>
                      <a:pt x="5615" y="10931"/>
                    </a:cubicBezTo>
                    <a:cubicBezTo>
                      <a:pt x="5957" y="10261"/>
                      <a:pt x="6299" y="9590"/>
                      <a:pt x="6549" y="8893"/>
                    </a:cubicBezTo>
                    <a:cubicBezTo>
                      <a:pt x="6707" y="8433"/>
                      <a:pt x="6865" y="7986"/>
                      <a:pt x="6983" y="7513"/>
                    </a:cubicBezTo>
                    <a:cubicBezTo>
                      <a:pt x="7128" y="6961"/>
                      <a:pt x="7259" y="6395"/>
                      <a:pt x="7325" y="5830"/>
                    </a:cubicBezTo>
                    <a:cubicBezTo>
                      <a:pt x="7377" y="5501"/>
                      <a:pt x="7417" y="5172"/>
                      <a:pt x="7417" y="4844"/>
                    </a:cubicBezTo>
                    <a:cubicBezTo>
                      <a:pt x="7417" y="4699"/>
                      <a:pt x="7417" y="4567"/>
                      <a:pt x="7417" y="4436"/>
                    </a:cubicBezTo>
                    <a:cubicBezTo>
                      <a:pt x="7404" y="4107"/>
                      <a:pt x="7430" y="3792"/>
                      <a:pt x="7377" y="3463"/>
                    </a:cubicBezTo>
                    <a:cubicBezTo>
                      <a:pt x="7298" y="3029"/>
                      <a:pt x="7206" y="2582"/>
                      <a:pt x="7049" y="2161"/>
                    </a:cubicBezTo>
                    <a:cubicBezTo>
                      <a:pt x="6812" y="1583"/>
                      <a:pt x="6483" y="1070"/>
                      <a:pt x="6023" y="649"/>
                    </a:cubicBezTo>
                    <a:cubicBezTo>
                      <a:pt x="5813" y="465"/>
                      <a:pt x="5602" y="294"/>
                      <a:pt x="5326" y="215"/>
                    </a:cubicBezTo>
                    <a:cubicBezTo>
                      <a:pt x="5050" y="60"/>
                      <a:pt x="4763" y="1"/>
                      <a:pt x="4472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" name="Google Shape;1107;p37">
                <a:extLst>
                  <a:ext uri="{FF2B5EF4-FFF2-40B4-BE49-F238E27FC236}">
                    <a16:creationId xmlns:a16="http://schemas.microsoft.com/office/drawing/2014/main" id="{429FEF1B-6E44-6A90-D469-DCC4D847B4F9}"/>
                  </a:ext>
                </a:extLst>
              </p:cNvPr>
              <p:cNvSpPr/>
              <p:nvPr/>
            </p:nvSpPr>
            <p:spPr>
              <a:xfrm>
                <a:off x="7572725" y="2497225"/>
                <a:ext cx="11245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3149" extrusionOk="0">
                    <a:moveTo>
                      <a:pt x="1197" y="1"/>
                    </a:moveTo>
                    <a:cubicBezTo>
                      <a:pt x="1000" y="1"/>
                      <a:pt x="816" y="1"/>
                      <a:pt x="645" y="66"/>
                    </a:cubicBezTo>
                    <a:cubicBezTo>
                      <a:pt x="461" y="119"/>
                      <a:pt x="303" y="211"/>
                      <a:pt x="198" y="356"/>
                    </a:cubicBezTo>
                    <a:cubicBezTo>
                      <a:pt x="1" y="592"/>
                      <a:pt x="14" y="855"/>
                      <a:pt x="93" y="1118"/>
                    </a:cubicBezTo>
                    <a:cubicBezTo>
                      <a:pt x="185" y="1421"/>
                      <a:pt x="356" y="1657"/>
                      <a:pt x="566" y="1868"/>
                    </a:cubicBezTo>
                    <a:cubicBezTo>
                      <a:pt x="1105" y="2420"/>
                      <a:pt x="1763" y="2788"/>
                      <a:pt x="2486" y="3012"/>
                    </a:cubicBezTo>
                    <a:cubicBezTo>
                      <a:pt x="2765" y="3090"/>
                      <a:pt x="3035" y="3149"/>
                      <a:pt x="3319" y="3149"/>
                    </a:cubicBezTo>
                    <a:cubicBezTo>
                      <a:pt x="3370" y="3149"/>
                      <a:pt x="3421" y="3147"/>
                      <a:pt x="3472" y="3143"/>
                    </a:cubicBezTo>
                    <a:cubicBezTo>
                      <a:pt x="3722" y="3130"/>
                      <a:pt x="3959" y="3077"/>
                      <a:pt x="4156" y="2933"/>
                    </a:cubicBezTo>
                    <a:cubicBezTo>
                      <a:pt x="4393" y="2735"/>
                      <a:pt x="4498" y="2499"/>
                      <a:pt x="4445" y="2196"/>
                    </a:cubicBezTo>
                    <a:cubicBezTo>
                      <a:pt x="4393" y="1881"/>
                      <a:pt x="4235" y="1618"/>
                      <a:pt x="4024" y="1394"/>
                    </a:cubicBezTo>
                    <a:cubicBezTo>
                      <a:pt x="3525" y="829"/>
                      <a:pt x="2907" y="448"/>
                      <a:pt x="2197" y="198"/>
                    </a:cubicBezTo>
                    <a:cubicBezTo>
                      <a:pt x="1868" y="79"/>
                      <a:pt x="1539" y="1"/>
                      <a:pt x="1197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" name="Google Shape;1108;p37">
                <a:extLst>
                  <a:ext uri="{FF2B5EF4-FFF2-40B4-BE49-F238E27FC236}">
                    <a16:creationId xmlns:a16="http://schemas.microsoft.com/office/drawing/2014/main" id="{9B7AB8CC-7BDF-8520-016E-012C96E55BFD}"/>
                  </a:ext>
                </a:extLst>
              </p:cNvPr>
              <p:cNvSpPr/>
              <p:nvPr/>
            </p:nvSpPr>
            <p:spPr>
              <a:xfrm>
                <a:off x="7476100" y="2587550"/>
                <a:ext cx="244575" cy="243825"/>
              </a:xfrm>
              <a:custGeom>
                <a:avLst/>
                <a:gdLst/>
                <a:ahLst/>
                <a:cxnLst/>
                <a:rect l="l" t="t" r="r" b="b"/>
                <a:pathLst>
                  <a:path w="9783" h="9753" extrusionOk="0">
                    <a:moveTo>
                      <a:pt x="4127" y="1086"/>
                    </a:moveTo>
                    <a:cubicBezTo>
                      <a:pt x="4219" y="1086"/>
                      <a:pt x="4311" y="1089"/>
                      <a:pt x="4405" y="1095"/>
                    </a:cubicBezTo>
                    <a:cubicBezTo>
                      <a:pt x="5168" y="1134"/>
                      <a:pt x="5851" y="1410"/>
                      <a:pt x="6456" y="1871"/>
                    </a:cubicBezTo>
                    <a:cubicBezTo>
                      <a:pt x="6469" y="1884"/>
                      <a:pt x="6469" y="1897"/>
                      <a:pt x="6483" y="1910"/>
                    </a:cubicBezTo>
                    <a:cubicBezTo>
                      <a:pt x="6759" y="2107"/>
                      <a:pt x="7009" y="2370"/>
                      <a:pt x="7127" y="2607"/>
                    </a:cubicBezTo>
                    <a:cubicBezTo>
                      <a:pt x="6943" y="2633"/>
                      <a:pt x="6798" y="2725"/>
                      <a:pt x="6640" y="2817"/>
                    </a:cubicBezTo>
                    <a:cubicBezTo>
                      <a:pt x="6088" y="3330"/>
                      <a:pt x="5943" y="3988"/>
                      <a:pt x="5996" y="4711"/>
                    </a:cubicBezTo>
                    <a:cubicBezTo>
                      <a:pt x="6009" y="4868"/>
                      <a:pt x="6036" y="5026"/>
                      <a:pt x="6062" y="5184"/>
                    </a:cubicBezTo>
                    <a:cubicBezTo>
                      <a:pt x="6088" y="5263"/>
                      <a:pt x="6114" y="5342"/>
                      <a:pt x="6141" y="5421"/>
                    </a:cubicBezTo>
                    <a:cubicBezTo>
                      <a:pt x="6233" y="5657"/>
                      <a:pt x="6351" y="5881"/>
                      <a:pt x="6509" y="6065"/>
                    </a:cubicBezTo>
                    <a:cubicBezTo>
                      <a:pt x="6654" y="6249"/>
                      <a:pt x="6824" y="6381"/>
                      <a:pt x="7048" y="6473"/>
                    </a:cubicBezTo>
                    <a:cubicBezTo>
                      <a:pt x="7153" y="6499"/>
                      <a:pt x="7245" y="6512"/>
                      <a:pt x="7350" y="6525"/>
                    </a:cubicBezTo>
                    <a:cubicBezTo>
                      <a:pt x="7442" y="6538"/>
                      <a:pt x="7456" y="6565"/>
                      <a:pt x="7416" y="6644"/>
                    </a:cubicBezTo>
                    <a:cubicBezTo>
                      <a:pt x="7009" y="7354"/>
                      <a:pt x="6443" y="7880"/>
                      <a:pt x="5720" y="8221"/>
                    </a:cubicBezTo>
                    <a:cubicBezTo>
                      <a:pt x="5207" y="8458"/>
                      <a:pt x="4674" y="8568"/>
                      <a:pt x="4151" y="8568"/>
                    </a:cubicBezTo>
                    <a:cubicBezTo>
                      <a:pt x="2435" y="8568"/>
                      <a:pt x="836" y="7380"/>
                      <a:pt x="474" y="5565"/>
                    </a:cubicBezTo>
                    <a:cubicBezTo>
                      <a:pt x="237" y="4408"/>
                      <a:pt x="513" y="3356"/>
                      <a:pt x="1262" y="2423"/>
                    </a:cubicBezTo>
                    <a:cubicBezTo>
                      <a:pt x="1276" y="2410"/>
                      <a:pt x="1302" y="2397"/>
                      <a:pt x="1315" y="2383"/>
                    </a:cubicBezTo>
                    <a:cubicBezTo>
                      <a:pt x="1433" y="2212"/>
                      <a:pt x="1578" y="2081"/>
                      <a:pt x="1723" y="1963"/>
                    </a:cubicBezTo>
                    <a:cubicBezTo>
                      <a:pt x="2427" y="1378"/>
                      <a:pt x="3228" y="1086"/>
                      <a:pt x="4127" y="1086"/>
                    </a:cubicBezTo>
                    <a:close/>
                    <a:moveTo>
                      <a:pt x="4823" y="0"/>
                    </a:moveTo>
                    <a:cubicBezTo>
                      <a:pt x="4590" y="0"/>
                      <a:pt x="4354" y="16"/>
                      <a:pt x="4129" y="56"/>
                    </a:cubicBezTo>
                    <a:cubicBezTo>
                      <a:pt x="3761" y="135"/>
                      <a:pt x="3393" y="227"/>
                      <a:pt x="3038" y="372"/>
                    </a:cubicBezTo>
                    <a:cubicBezTo>
                      <a:pt x="2459" y="608"/>
                      <a:pt x="1959" y="950"/>
                      <a:pt x="1499" y="1358"/>
                    </a:cubicBezTo>
                    <a:cubicBezTo>
                      <a:pt x="1262" y="1581"/>
                      <a:pt x="1065" y="1844"/>
                      <a:pt x="881" y="2107"/>
                    </a:cubicBezTo>
                    <a:cubicBezTo>
                      <a:pt x="605" y="2489"/>
                      <a:pt x="408" y="2909"/>
                      <a:pt x="263" y="3356"/>
                    </a:cubicBezTo>
                    <a:cubicBezTo>
                      <a:pt x="105" y="3830"/>
                      <a:pt x="13" y="4316"/>
                      <a:pt x="26" y="4816"/>
                    </a:cubicBezTo>
                    <a:lnTo>
                      <a:pt x="26" y="4895"/>
                    </a:lnTo>
                    <a:cubicBezTo>
                      <a:pt x="0" y="5131"/>
                      <a:pt x="40" y="5421"/>
                      <a:pt x="92" y="5710"/>
                    </a:cubicBezTo>
                    <a:cubicBezTo>
                      <a:pt x="132" y="6052"/>
                      <a:pt x="250" y="6367"/>
                      <a:pt x="368" y="6683"/>
                    </a:cubicBezTo>
                    <a:cubicBezTo>
                      <a:pt x="487" y="6999"/>
                      <a:pt x="644" y="7288"/>
                      <a:pt x="829" y="7564"/>
                    </a:cubicBezTo>
                    <a:cubicBezTo>
                      <a:pt x="973" y="7761"/>
                      <a:pt x="1105" y="7972"/>
                      <a:pt x="1289" y="8129"/>
                    </a:cubicBezTo>
                    <a:cubicBezTo>
                      <a:pt x="1315" y="8156"/>
                      <a:pt x="1341" y="8195"/>
                      <a:pt x="1355" y="8221"/>
                    </a:cubicBezTo>
                    <a:cubicBezTo>
                      <a:pt x="1407" y="8287"/>
                      <a:pt x="1447" y="8340"/>
                      <a:pt x="1499" y="8392"/>
                    </a:cubicBezTo>
                    <a:cubicBezTo>
                      <a:pt x="1618" y="8471"/>
                      <a:pt x="1710" y="8576"/>
                      <a:pt x="1828" y="8655"/>
                    </a:cubicBezTo>
                    <a:cubicBezTo>
                      <a:pt x="2196" y="8931"/>
                      <a:pt x="2577" y="9181"/>
                      <a:pt x="2998" y="9352"/>
                    </a:cubicBezTo>
                    <a:cubicBezTo>
                      <a:pt x="3511" y="9549"/>
                      <a:pt x="4024" y="9681"/>
                      <a:pt x="4563" y="9734"/>
                    </a:cubicBezTo>
                    <a:cubicBezTo>
                      <a:pt x="4677" y="9746"/>
                      <a:pt x="4790" y="9752"/>
                      <a:pt x="4904" y="9752"/>
                    </a:cubicBezTo>
                    <a:cubicBezTo>
                      <a:pt x="5145" y="9752"/>
                      <a:pt x="5387" y="9726"/>
                      <a:pt x="5628" y="9681"/>
                    </a:cubicBezTo>
                    <a:cubicBezTo>
                      <a:pt x="5996" y="9615"/>
                      <a:pt x="6351" y="9510"/>
                      <a:pt x="6706" y="9379"/>
                    </a:cubicBezTo>
                    <a:cubicBezTo>
                      <a:pt x="7258" y="9155"/>
                      <a:pt x="7732" y="8839"/>
                      <a:pt x="8166" y="8458"/>
                    </a:cubicBezTo>
                    <a:cubicBezTo>
                      <a:pt x="8363" y="8287"/>
                      <a:pt x="8547" y="8103"/>
                      <a:pt x="8692" y="7893"/>
                    </a:cubicBezTo>
                    <a:cubicBezTo>
                      <a:pt x="8889" y="7617"/>
                      <a:pt x="9086" y="7354"/>
                      <a:pt x="9231" y="7051"/>
                    </a:cubicBezTo>
                    <a:cubicBezTo>
                      <a:pt x="9375" y="6775"/>
                      <a:pt x="9480" y="6473"/>
                      <a:pt x="9573" y="6170"/>
                    </a:cubicBezTo>
                    <a:cubicBezTo>
                      <a:pt x="9651" y="5894"/>
                      <a:pt x="9717" y="5605"/>
                      <a:pt x="9717" y="5316"/>
                    </a:cubicBezTo>
                    <a:cubicBezTo>
                      <a:pt x="9717" y="5263"/>
                      <a:pt x="9717" y="5210"/>
                      <a:pt x="9730" y="5171"/>
                    </a:cubicBezTo>
                    <a:cubicBezTo>
                      <a:pt x="9783" y="4961"/>
                      <a:pt x="9783" y="4750"/>
                      <a:pt x="9730" y="4540"/>
                    </a:cubicBezTo>
                    <a:cubicBezTo>
                      <a:pt x="9717" y="4487"/>
                      <a:pt x="9717" y="4448"/>
                      <a:pt x="9717" y="4395"/>
                    </a:cubicBezTo>
                    <a:cubicBezTo>
                      <a:pt x="9717" y="4198"/>
                      <a:pt x="9678" y="4014"/>
                      <a:pt x="9625" y="3817"/>
                    </a:cubicBezTo>
                    <a:cubicBezTo>
                      <a:pt x="9559" y="3554"/>
                      <a:pt x="9494" y="3304"/>
                      <a:pt x="9388" y="3054"/>
                    </a:cubicBezTo>
                    <a:cubicBezTo>
                      <a:pt x="9191" y="2541"/>
                      <a:pt x="8902" y="2068"/>
                      <a:pt x="8547" y="1660"/>
                    </a:cubicBezTo>
                    <a:cubicBezTo>
                      <a:pt x="8218" y="1305"/>
                      <a:pt x="7863" y="990"/>
                      <a:pt x="7442" y="740"/>
                    </a:cubicBezTo>
                    <a:cubicBezTo>
                      <a:pt x="7022" y="490"/>
                      <a:pt x="6575" y="293"/>
                      <a:pt x="6101" y="161"/>
                    </a:cubicBezTo>
                    <a:cubicBezTo>
                      <a:pt x="5825" y="82"/>
                      <a:pt x="5549" y="30"/>
                      <a:pt x="5260" y="17"/>
                    </a:cubicBezTo>
                    <a:cubicBezTo>
                      <a:pt x="5117" y="6"/>
                      <a:pt x="4971" y="0"/>
                      <a:pt x="4823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" name="Google Shape;1109;p37">
                <a:extLst>
                  <a:ext uri="{FF2B5EF4-FFF2-40B4-BE49-F238E27FC236}">
                    <a16:creationId xmlns:a16="http://schemas.microsoft.com/office/drawing/2014/main" id="{BC006C06-B727-C833-117B-3161A16E5DE5}"/>
                  </a:ext>
                </a:extLst>
              </p:cNvPr>
              <p:cNvSpPr/>
              <p:nvPr/>
            </p:nvSpPr>
            <p:spPr>
              <a:xfrm>
                <a:off x="7702575" y="2838425"/>
                <a:ext cx="365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370" extrusionOk="0">
                    <a:moveTo>
                      <a:pt x="290" y="1"/>
                    </a:moveTo>
                    <a:cubicBezTo>
                      <a:pt x="224" y="1"/>
                      <a:pt x="172" y="1"/>
                      <a:pt x="119" y="14"/>
                    </a:cubicBezTo>
                    <a:cubicBezTo>
                      <a:pt x="53" y="27"/>
                      <a:pt x="14" y="80"/>
                      <a:pt x="1" y="146"/>
                    </a:cubicBezTo>
                    <a:cubicBezTo>
                      <a:pt x="1" y="211"/>
                      <a:pt x="53" y="290"/>
                      <a:pt x="119" y="303"/>
                    </a:cubicBezTo>
                    <a:cubicBezTo>
                      <a:pt x="145" y="317"/>
                      <a:pt x="185" y="317"/>
                      <a:pt x="211" y="317"/>
                    </a:cubicBezTo>
                    <a:cubicBezTo>
                      <a:pt x="244" y="323"/>
                      <a:pt x="280" y="323"/>
                      <a:pt x="316" y="323"/>
                    </a:cubicBezTo>
                    <a:cubicBezTo>
                      <a:pt x="352" y="323"/>
                      <a:pt x="389" y="323"/>
                      <a:pt x="421" y="330"/>
                    </a:cubicBezTo>
                    <a:cubicBezTo>
                      <a:pt x="486" y="330"/>
                      <a:pt x="550" y="324"/>
                      <a:pt x="613" y="324"/>
                    </a:cubicBezTo>
                    <a:cubicBezTo>
                      <a:pt x="692" y="324"/>
                      <a:pt x="769" y="333"/>
                      <a:pt x="842" y="369"/>
                    </a:cubicBezTo>
                    <a:cubicBezTo>
                      <a:pt x="821" y="272"/>
                      <a:pt x="755" y="264"/>
                      <a:pt x="689" y="264"/>
                    </a:cubicBezTo>
                    <a:cubicBezTo>
                      <a:pt x="674" y="264"/>
                      <a:pt x="659" y="264"/>
                      <a:pt x="645" y="264"/>
                    </a:cubicBezTo>
                    <a:cubicBezTo>
                      <a:pt x="586" y="257"/>
                      <a:pt x="530" y="257"/>
                      <a:pt x="476" y="257"/>
                    </a:cubicBezTo>
                    <a:cubicBezTo>
                      <a:pt x="421" y="257"/>
                      <a:pt x="369" y="257"/>
                      <a:pt x="316" y="251"/>
                    </a:cubicBezTo>
                    <a:cubicBezTo>
                      <a:pt x="237" y="251"/>
                      <a:pt x="132" y="251"/>
                      <a:pt x="132" y="159"/>
                    </a:cubicBezTo>
                    <a:cubicBezTo>
                      <a:pt x="132" y="75"/>
                      <a:pt x="200" y="66"/>
                      <a:pt x="267" y="66"/>
                    </a:cubicBezTo>
                    <a:cubicBezTo>
                      <a:pt x="284" y="66"/>
                      <a:pt x="301" y="67"/>
                      <a:pt x="316" y="67"/>
                    </a:cubicBezTo>
                    <a:cubicBezTo>
                      <a:pt x="348" y="65"/>
                      <a:pt x="379" y="65"/>
                      <a:pt x="411" y="65"/>
                    </a:cubicBezTo>
                    <a:cubicBezTo>
                      <a:pt x="671" y="65"/>
                      <a:pt x="939" y="109"/>
                      <a:pt x="1197" y="132"/>
                    </a:cubicBezTo>
                    <a:cubicBezTo>
                      <a:pt x="1234" y="132"/>
                      <a:pt x="1273" y="137"/>
                      <a:pt x="1311" y="137"/>
                    </a:cubicBezTo>
                    <a:cubicBezTo>
                      <a:pt x="1367" y="137"/>
                      <a:pt x="1421" y="127"/>
                      <a:pt x="1460" y="80"/>
                    </a:cubicBezTo>
                    <a:lnTo>
                      <a:pt x="1302" y="80"/>
                    </a:lnTo>
                    <a:cubicBezTo>
                      <a:pt x="961" y="27"/>
                      <a:pt x="619" y="1"/>
                      <a:pt x="290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" name="Google Shape;1110;p37">
                <a:extLst>
                  <a:ext uri="{FF2B5EF4-FFF2-40B4-BE49-F238E27FC236}">
                    <a16:creationId xmlns:a16="http://schemas.microsoft.com/office/drawing/2014/main" id="{DC66F588-298B-D1A1-583E-92FBD916F374}"/>
                  </a:ext>
                </a:extLst>
              </p:cNvPr>
              <p:cNvSpPr/>
              <p:nvPr/>
            </p:nvSpPr>
            <p:spPr>
              <a:xfrm>
                <a:off x="7721650" y="2799975"/>
                <a:ext cx="447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60" extrusionOk="0">
                    <a:moveTo>
                      <a:pt x="1789" y="1"/>
                    </a:moveTo>
                    <a:lnTo>
                      <a:pt x="1447" y="66"/>
                    </a:lnTo>
                    <a:cubicBezTo>
                      <a:pt x="1052" y="119"/>
                      <a:pt x="671" y="198"/>
                      <a:pt x="290" y="303"/>
                    </a:cubicBezTo>
                    <a:cubicBezTo>
                      <a:pt x="224" y="316"/>
                      <a:pt x="158" y="329"/>
                      <a:pt x="106" y="356"/>
                    </a:cubicBezTo>
                    <a:cubicBezTo>
                      <a:pt x="40" y="395"/>
                      <a:pt x="0" y="461"/>
                      <a:pt x="14" y="527"/>
                    </a:cubicBezTo>
                    <a:cubicBezTo>
                      <a:pt x="26" y="599"/>
                      <a:pt x="92" y="660"/>
                      <a:pt x="164" y="660"/>
                    </a:cubicBezTo>
                    <a:cubicBezTo>
                      <a:pt x="171" y="660"/>
                      <a:pt x="178" y="659"/>
                      <a:pt x="184" y="658"/>
                    </a:cubicBezTo>
                    <a:cubicBezTo>
                      <a:pt x="237" y="645"/>
                      <a:pt x="276" y="632"/>
                      <a:pt x="329" y="619"/>
                    </a:cubicBezTo>
                    <a:cubicBezTo>
                      <a:pt x="474" y="579"/>
                      <a:pt x="632" y="540"/>
                      <a:pt x="789" y="513"/>
                    </a:cubicBezTo>
                    <a:cubicBezTo>
                      <a:pt x="1026" y="461"/>
                      <a:pt x="1263" y="395"/>
                      <a:pt x="1512" y="395"/>
                    </a:cubicBezTo>
                    <a:cubicBezTo>
                      <a:pt x="1473" y="349"/>
                      <a:pt x="1427" y="336"/>
                      <a:pt x="1379" y="336"/>
                    </a:cubicBezTo>
                    <a:cubicBezTo>
                      <a:pt x="1332" y="336"/>
                      <a:pt x="1282" y="349"/>
                      <a:pt x="1236" y="356"/>
                    </a:cubicBezTo>
                    <a:cubicBezTo>
                      <a:pt x="960" y="408"/>
                      <a:pt x="671" y="461"/>
                      <a:pt x="382" y="540"/>
                    </a:cubicBezTo>
                    <a:cubicBezTo>
                      <a:pt x="339" y="554"/>
                      <a:pt x="280" y="576"/>
                      <a:pt x="229" y="576"/>
                    </a:cubicBezTo>
                    <a:cubicBezTo>
                      <a:pt x="186" y="576"/>
                      <a:pt x="150" y="561"/>
                      <a:pt x="132" y="513"/>
                    </a:cubicBezTo>
                    <a:cubicBezTo>
                      <a:pt x="92" y="382"/>
                      <a:pt x="250" y="369"/>
                      <a:pt x="342" y="356"/>
                    </a:cubicBezTo>
                    <a:cubicBezTo>
                      <a:pt x="724" y="250"/>
                      <a:pt x="1105" y="171"/>
                      <a:pt x="1499" y="119"/>
                    </a:cubicBezTo>
                    <a:cubicBezTo>
                      <a:pt x="1605" y="106"/>
                      <a:pt x="1723" y="106"/>
                      <a:pt x="1789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" name="Google Shape;1111;p37">
                <a:extLst>
                  <a:ext uri="{FF2B5EF4-FFF2-40B4-BE49-F238E27FC236}">
                    <a16:creationId xmlns:a16="http://schemas.microsoft.com/office/drawing/2014/main" id="{97D2E9AE-7DCA-D922-BE81-91AF03CE625E}"/>
                  </a:ext>
                </a:extLst>
              </p:cNvPr>
              <p:cNvSpPr/>
              <p:nvPr/>
            </p:nvSpPr>
            <p:spPr>
              <a:xfrm>
                <a:off x="7734150" y="2752975"/>
                <a:ext cx="53600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115" extrusionOk="0">
                    <a:moveTo>
                      <a:pt x="2143" y="0"/>
                    </a:moveTo>
                    <a:lnTo>
                      <a:pt x="2143" y="0"/>
                    </a:lnTo>
                    <a:cubicBezTo>
                      <a:pt x="2091" y="53"/>
                      <a:pt x="1999" y="66"/>
                      <a:pt x="1933" y="79"/>
                    </a:cubicBezTo>
                    <a:cubicBezTo>
                      <a:pt x="1367" y="276"/>
                      <a:pt x="802" y="487"/>
                      <a:pt x="263" y="750"/>
                    </a:cubicBezTo>
                    <a:cubicBezTo>
                      <a:pt x="197" y="776"/>
                      <a:pt x="145" y="802"/>
                      <a:pt x="92" y="842"/>
                    </a:cubicBezTo>
                    <a:cubicBezTo>
                      <a:pt x="26" y="881"/>
                      <a:pt x="0" y="960"/>
                      <a:pt x="39" y="1026"/>
                    </a:cubicBezTo>
                    <a:cubicBezTo>
                      <a:pt x="69" y="1085"/>
                      <a:pt x="121" y="1115"/>
                      <a:pt x="178" y="1115"/>
                    </a:cubicBezTo>
                    <a:cubicBezTo>
                      <a:pt x="197" y="1115"/>
                      <a:pt x="217" y="1111"/>
                      <a:pt x="237" y="1105"/>
                    </a:cubicBezTo>
                    <a:cubicBezTo>
                      <a:pt x="289" y="1092"/>
                      <a:pt x="342" y="1052"/>
                      <a:pt x="394" y="1039"/>
                    </a:cubicBezTo>
                    <a:cubicBezTo>
                      <a:pt x="881" y="802"/>
                      <a:pt x="1394" y="618"/>
                      <a:pt x="1907" y="434"/>
                    </a:cubicBezTo>
                    <a:cubicBezTo>
                      <a:pt x="1933" y="421"/>
                      <a:pt x="1972" y="421"/>
                      <a:pt x="1999" y="421"/>
                    </a:cubicBezTo>
                    <a:cubicBezTo>
                      <a:pt x="1972" y="394"/>
                      <a:pt x="1943" y="385"/>
                      <a:pt x="1913" y="385"/>
                    </a:cubicBezTo>
                    <a:cubicBezTo>
                      <a:pt x="1869" y="385"/>
                      <a:pt x="1822" y="405"/>
                      <a:pt x="1775" y="421"/>
                    </a:cubicBezTo>
                    <a:cubicBezTo>
                      <a:pt x="1328" y="566"/>
                      <a:pt x="881" y="750"/>
                      <a:pt x="434" y="947"/>
                    </a:cubicBezTo>
                    <a:cubicBezTo>
                      <a:pt x="373" y="973"/>
                      <a:pt x="289" y="1040"/>
                      <a:pt x="220" y="1040"/>
                    </a:cubicBezTo>
                    <a:cubicBezTo>
                      <a:pt x="185" y="1040"/>
                      <a:pt x="154" y="1022"/>
                      <a:pt x="132" y="973"/>
                    </a:cubicBezTo>
                    <a:cubicBezTo>
                      <a:pt x="79" y="855"/>
                      <a:pt x="250" y="816"/>
                      <a:pt x="342" y="776"/>
                    </a:cubicBezTo>
                    <a:cubicBezTo>
                      <a:pt x="855" y="526"/>
                      <a:pt x="1381" y="329"/>
                      <a:pt x="1907" y="158"/>
                    </a:cubicBezTo>
                    <a:cubicBezTo>
                      <a:pt x="1999" y="119"/>
                      <a:pt x="2117" y="119"/>
                      <a:pt x="2143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" name="Google Shape;1112;p37">
                <a:extLst>
                  <a:ext uri="{FF2B5EF4-FFF2-40B4-BE49-F238E27FC236}">
                    <a16:creationId xmlns:a16="http://schemas.microsoft.com/office/drawing/2014/main" id="{BE44251A-B8B4-CC11-B67E-6B8311D037DD}"/>
                  </a:ext>
                </a:extLst>
              </p:cNvPr>
              <p:cNvSpPr/>
              <p:nvPr/>
            </p:nvSpPr>
            <p:spPr>
              <a:xfrm>
                <a:off x="6882750" y="1855100"/>
                <a:ext cx="920450" cy="1104325"/>
              </a:xfrm>
              <a:custGeom>
                <a:avLst/>
                <a:gdLst/>
                <a:ahLst/>
                <a:cxnLst/>
                <a:rect l="l" t="t" r="r" b="b"/>
                <a:pathLst>
                  <a:path w="36818" h="44173" extrusionOk="0">
                    <a:moveTo>
                      <a:pt x="16200" y="13457"/>
                    </a:moveTo>
                    <a:cubicBezTo>
                      <a:pt x="16187" y="13497"/>
                      <a:pt x="16160" y="13523"/>
                      <a:pt x="16121" y="13536"/>
                    </a:cubicBezTo>
                    <a:cubicBezTo>
                      <a:pt x="16134" y="13510"/>
                      <a:pt x="16147" y="13483"/>
                      <a:pt x="16147" y="13470"/>
                    </a:cubicBezTo>
                    <a:cubicBezTo>
                      <a:pt x="16174" y="13457"/>
                      <a:pt x="16187" y="13457"/>
                      <a:pt x="16200" y="13457"/>
                    </a:cubicBezTo>
                    <a:close/>
                    <a:moveTo>
                      <a:pt x="26244" y="3880"/>
                    </a:moveTo>
                    <a:cubicBezTo>
                      <a:pt x="26535" y="3880"/>
                      <a:pt x="26822" y="3937"/>
                      <a:pt x="27087" y="4082"/>
                    </a:cubicBezTo>
                    <a:cubicBezTo>
                      <a:pt x="27363" y="4174"/>
                      <a:pt x="27574" y="4345"/>
                      <a:pt x="27784" y="4529"/>
                    </a:cubicBezTo>
                    <a:cubicBezTo>
                      <a:pt x="28257" y="4950"/>
                      <a:pt x="28573" y="5463"/>
                      <a:pt x="28810" y="6041"/>
                    </a:cubicBezTo>
                    <a:cubicBezTo>
                      <a:pt x="28981" y="6462"/>
                      <a:pt x="29059" y="6896"/>
                      <a:pt x="29138" y="7343"/>
                    </a:cubicBezTo>
                    <a:cubicBezTo>
                      <a:pt x="29191" y="7672"/>
                      <a:pt x="29178" y="7987"/>
                      <a:pt x="29178" y="8316"/>
                    </a:cubicBezTo>
                    <a:cubicBezTo>
                      <a:pt x="29178" y="8447"/>
                      <a:pt x="29178" y="8579"/>
                      <a:pt x="29178" y="8724"/>
                    </a:cubicBezTo>
                    <a:cubicBezTo>
                      <a:pt x="29178" y="9052"/>
                      <a:pt x="29138" y="9381"/>
                      <a:pt x="29086" y="9710"/>
                    </a:cubicBezTo>
                    <a:cubicBezTo>
                      <a:pt x="29020" y="10275"/>
                      <a:pt x="28889" y="10841"/>
                      <a:pt x="28744" y="11393"/>
                    </a:cubicBezTo>
                    <a:cubicBezTo>
                      <a:pt x="28626" y="11853"/>
                      <a:pt x="28468" y="12313"/>
                      <a:pt x="28310" y="12773"/>
                    </a:cubicBezTo>
                    <a:cubicBezTo>
                      <a:pt x="28060" y="13470"/>
                      <a:pt x="27718" y="14141"/>
                      <a:pt x="27376" y="14811"/>
                    </a:cubicBezTo>
                    <a:cubicBezTo>
                      <a:pt x="27324" y="14904"/>
                      <a:pt x="27271" y="14982"/>
                      <a:pt x="27219" y="15074"/>
                    </a:cubicBezTo>
                    <a:cubicBezTo>
                      <a:pt x="27201" y="15110"/>
                      <a:pt x="27178" y="15127"/>
                      <a:pt x="27149" y="15127"/>
                    </a:cubicBezTo>
                    <a:cubicBezTo>
                      <a:pt x="27134" y="15127"/>
                      <a:pt x="27118" y="15123"/>
                      <a:pt x="27100" y="15114"/>
                    </a:cubicBezTo>
                    <a:cubicBezTo>
                      <a:pt x="26890" y="15035"/>
                      <a:pt x="26693" y="14956"/>
                      <a:pt x="26482" y="14877"/>
                    </a:cubicBezTo>
                    <a:cubicBezTo>
                      <a:pt x="25996" y="14693"/>
                      <a:pt x="25522" y="14535"/>
                      <a:pt x="25023" y="14391"/>
                    </a:cubicBezTo>
                    <a:cubicBezTo>
                      <a:pt x="24720" y="14312"/>
                      <a:pt x="24418" y="14220"/>
                      <a:pt x="24116" y="14141"/>
                    </a:cubicBezTo>
                    <a:cubicBezTo>
                      <a:pt x="23971" y="14101"/>
                      <a:pt x="23826" y="14062"/>
                      <a:pt x="23668" y="14062"/>
                    </a:cubicBezTo>
                    <a:cubicBezTo>
                      <a:pt x="23629" y="14023"/>
                      <a:pt x="23576" y="14009"/>
                      <a:pt x="23524" y="13996"/>
                    </a:cubicBezTo>
                    <a:cubicBezTo>
                      <a:pt x="23471" y="13983"/>
                      <a:pt x="23419" y="13983"/>
                      <a:pt x="23366" y="13970"/>
                    </a:cubicBezTo>
                    <a:cubicBezTo>
                      <a:pt x="23313" y="13957"/>
                      <a:pt x="23248" y="13944"/>
                      <a:pt x="23195" y="13917"/>
                    </a:cubicBezTo>
                    <a:cubicBezTo>
                      <a:pt x="22906" y="13865"/>
                      <a:pt x="22603" y="13812"/>
                      <a:pt x="22314" y="13760"/>
                    </a:cubicBezTo>
                    <a:cubicBezTo>
                      <a:pt x="22156" y="13733"/>
                      <a:pt x="22012" y="13707"/>
                      <a:pt x="21854" y="13681"/>
                    </a:cubicBezTo>
                    <a:cubicBezTo>
                      <a:pt x="21814" y="13681"/>
                      <a:pt x="21788" y="13654"/>
                      <a:pt x="21775" y="13628"/>
                    </a:cubicBezTo>
                    <a:cubicBezTo>
                      <a:pt x="21775" y="13615"/>
                      <a:pt x="21762" y="13602"/>
                      <a:pt x="21762" y="13589"/>
                    </a:cubicBezTo>
                    <a:cubicBezTo>
                      <a:pt x="21814" y="13115"/>
                      <a:pt x="21854" y="12629"/>
                      <a:pt x="21920" y="12155"/>
                    </a:cubicBezTo>
                    <a:cubicBezTo>
                      <a:pt x="21972" y="11748"/>
                      <a:pt x="22064" y="11353"/>
                      <a:pt x="22130" y="10946"/>
                    </a:cubicBezTo>
                    <a:cubicBezTo>
                      <a:pt x="22275" y="10052"/>
                      <a:pt x="22485" y="9184"/>
                      <a:pt x="22722" y="8316"/>
                    </a:cubicBezTo>
                    <a:cubicBezTo>
                      <a:pt x="22958" y="7435"/>
                      <a:pt x="23248" y="6580"/>
                      <a:pt x="23682" y="5765"/>
                    </a:cubicBezTo>
                    <a:cubicBezTo>
                      <a:pt x="23892" y="5384"/>
                      <a:pt x="24129" y="5002"/>
                      <a:pt x="24444" y="4687"/>
                    </a:cubicBezTo>
                    <a:cubicBezTo>
                      <a:pt x="24812" y="4306"/>
                      <a:pt x="25246" y="4016"/>
                      <a:pt x="25772" y="3924"/>
                    </a:cubicBezTo>
                    <a:cubicBezTo>
                      <a:pt x="25929" y="3897"/>
                      <a:pt x="26087" y="3880"/>
                      <a:pt x="26244" y="3880"/>
                    </a:cubicBezTo>
                    <a:close/>
                    <a:moveTo>
                      <a:pt x="10529" y="3896"/>
                    </a:moveTo>
                    <a:cubicBezTo>
                      <a:pt x="10852" y="3896"/>
                      <a:pt x="11164" y="3943"/>
                      <a:pt x="11466" y="4082"/>
                    </a:cubicBezTo>
                    <a:cubicBezTo>
                      <a:pt x="11664" y="4187"/>
                      <a:pt x="11861" y="4306"/>
                      <a:pt x="12045" y="4450"/>
                    </a:cubicBezTo>
                    <a:cubicBezTo>
                      <a:pt x="12466" y="4805"/>
                      <a:pt x="12781" y="5252"/>
                      <a:pt x="13044" y="5726"/>
                    </a:cubicBezTo>
                    <a:cubicBezTo>
                      <a:pt x="13439" y="6449"/>
                      <a:pt x="13702" y="7225"/>
                      <a:pt x="13938" y="8014"/>
                    </a:cubicBezTo>
                    <a:cubicBezTo>
                      <a:pt x="14083" y="8500"/>
                      <a:pt x="14201" y="9000"/>
                      <a:pt x="14320" y="9486"/>
                    </a:cubicBezTo>
                    <a:cubicBezTo>
                      <a:pt x="14438" y="10025"/>
                      <a:pt x="14556" y="10564"/>
                      <a:pt x="14648" y="11104"/>
                    </a:cubicBezTo>
                    <a:cubicBezTo>
                      <a:pt x="14727" y="11551"/>
                      <a:pt x="14806" y="12011"/>
                      <a:pt x="14872" y="12458"/>
                    </a:cubicBezTo>
                    <a:cubicBezTo>
                      <a:pt x="14898" y="12655"/>
                      <a:pt x="14911" y="12865"/>
                      <a:pt x="14938" y="13076"/>
                    </a:cubicBezTo>
                    <a:cubicBezTo>
                      <a:pt x="14951" y="13247"/>
                      <a:pt x="14990" y="13431"/>
                      <a:pt x="14977" y="13615"/>
                    </a:cubicBezTo>
                    <a:cubicBezTo>
                      <a:pt x="14977" y="13641"/>
                      <a:pt x="14977" y="13654"/>
                      <a:pt x="14977" y="13681"/>
                    </a:cubicBezTo>
                    <a:cubicBezTo>
                      <a:pt x="14740" y="13720"/>
                      <a:pt x="14504" y="13760"/>
                      <a:pt x="14267" y="13799"/>
                    </a:cubicBezTo>
                    <a:cubicBezTo>
                      <a:pt x="14044" y="13838"/>
                      <a:pt x="13820" y="13878"/>
                      <a:pt x="13610" y="13917"/>
                    </a:cubicBezTo>
                    <a:cubicBezTo>
                      <a:pt x="13504" y="13996"/>
                      <a:pt x="13399" y="13983"/>
                      <a:pt x="13294" y="14009"/>
                    </a:cubicBezTo>
                    <a:cubicBezTo>
                      <a:pt x="12873" y="14101"/>
                      <a:pt x="12466" y="14207"/>
                      <a:pt x="12058" y="14312"/>
                    </a:cubicBezTo>
                    <a:cubicBezTo>
                      <a:pt x="11624" y="14430"/>
                      <a:pt x="11203" y="14562"/>
                      <a:pt x="10783" y="14706"/>
                    </a:cubicBezTo>
                    <a:cubicBezTo>
                      <a:pt x="10467" y="14825"/>
                      <a:pt x="10151" y="14943"/>
                      <a:pt x="9836" y="15061"/>
                    </a:cubicBezTo>
                    <a:cubicBezTo>
                      <a:pt x="9744" y="15101"/>
                      <a:pt x="9652" y="15127"/>
                      <a:pt x="9573" y="15153"/>
                    </a:cubicBezTo>
                    <a:cubicBezTo>
                      <a:pt x="9560" y="15140"/>
                      <a:pt x="9547" y="15127"/>
                      <a:pt x="9547" y="15114"/>
                    </a:cubicBezTo>
                    <a:cubicBezTo>
                      <a:pt x="9415" y="14864"/>
                      <a:pt x="9271" y="14614"/>
                      <a:pt x="9139" y="14364"/>
                    </a:cubicBezTo>
                    <a:cubicBezTo>
                      <a:pt x="8758" y="13628"/>
                      <a:pt x="8455" y="12865"/>
                      <a:pt x="8192" y="12077"/>
                    </a:cubicBezTo>
                    <a:cubicBezTo>
                      <a:pt x="8021" y="11537"/>
                      <a:pt x="7877" y="10998"/>
                      <a:pt x="7772" y="10446"/>
                    </a:cubicBezTo>
                    <a:cubicBezTo>
                      <a:pt x="7706" y="10078"/>
                      <a:pt x="7653" y="9710"/>
                      <a:pt x="7614" y="9328"/>
                    </a:cubicBezTo>
                    <a:cubicBezTo>
                      <a:pt x="7548" y="8763"/>
                      <a:pt x="7574" y="8198"/>
                      <a:pt x="7574" y="7632"/>
                    </a:cubicBezTo>
                    <a:cubicBezTo>
                      <a:pt x="7587" y="7396"/>
                      <a:pt x="7640" y="7159"/>
                      <a:pt x="7679" y="6922"/>
                    </a:cubicBezTo>
                    <a:cubicBezTo>
                      <a:pt x="7772" y="6423"/>
                      <a:pt x="7942" y="5949"/>
                      <a:pt x="8192" y="5515"/>
                    </a:cubicBezTo>
                    <a:cubicBezTo>
                      <a:pt x="8482" y="4989"/>
                      <a:pt x="8863" y="4555"/>
                      <a:pt x="9363" y="4227"/>
                    </a:cubicBezTo>
                    <a:cubicBezTo>
                      <a:pt x="9455" y="4174"/>
                      <a:pt x="9547" y="4108"/>
                      <a:pt x="9652" y="4095"/>
                    </a:cubicBezTo>
                    <a:cubicBezTo>
                      <a:pt x="9889" y="3964"/>
                      <a:pt x="10138" y="3898"/>
                      <a:pt x="10401" y="3898"/>
                    </a:cubicBezTo>
                    <a:cubicBezTo>
                      <a:pt x="10444" y="3896"/>
                      <a:pt x="10487" y="3896"/>
                      <a:pt x="10529" y="3896"/>
                    </a:cubicBezTo>
                    <a:close/>
                    <a:moveTo>
                      <a:pt x="28796" y="25686"/>
                    </a:moveTo>
                    <a:cubicBezTo>
                      <a:pt x="29138" y="25686"/>
                      <a:pt x="29467" y="25764"/>
                      <a:pt x="29796" y="25883"/>
                    </a:cubicBezTo>
                    <a:cubicBezTo>
                      <a:pt x="30506" y="26133"/>
                      <a:pt x="31124" y="26514"/>
                      <a:pt x="31623" y="27079"/>
                    </a:cubicBezTo>
                    <a:cubicBezTo>
                      <a:pt x="31834" y="27303"/>
                      <a:pt x="31992" y="27566"/>
                      <a:pt x="32044" y="27881"/>
                    </a:cubicBezTo>
                    <a:cubicBezTo>
                      <a:pt x="32097" y="28184"/>
                      <a:pt x="32005" y="28420"/>
                      <a:pt x="31755" y="28618"/>
                    </a:cubicBezTo>
                    <a:cubicBezTo>
                      <a:pt x="31558" y="28762"/>
                      <a:pt x="31321" y="28815"/>
                      <a:pt x="31071" y="28828"/>
                    </a:cubicBezTo>
                    <a:cubicBezTo>
                      <a:pt x="31020" y="28832"/>
                      <a:pt x="30969" y="28834"/>
                      <a:pt x="30918" y="28834"/>
                    </a:cubicBezTo>
                    <a:cubicBezTo>
                      <a:pt x="30634" y="28834"/>
                      <a:pt x="30364" y="28775"/>
                      <a:pt x="30085" y="28697"/>
                    </a:cubicBezTo>
                    <a:cubicBezTo>
                      <a:pt x="29362" y="28473"/>
                      <a:pt x="28704" y="28105"/>
                      <a:pt x="28179" y="27553"/>
                    </a:cubicBezTo>
                    <a:cubicBezTo>
                      <a:pt x="27955" y="27342"/>
                      <a:pt x="27784" y="27106"/>
                      <a:pt x="27692" y="26803"/>
                    </a:cubicBezTo>
                    <a:cubicBezTo>
                      <a:pt x="27613" y="26540"/>
                      <a:pt x="27613" y="26277"/>
                      <a:pt x="27797" y="26041"/>
                    </a:cubicBezTo>
                    <a:cubicBezTo>
                      <a:pt x="27916" y="25896"/>
                      <a:pt x="28073" y="25804"/>
                      <a:pt x="28244" y="25751"/>
                    </a:cubicBezTo>
                    <a:cubicBezTo>
                      <a:pt x="28415" y="25686"/>
                      <a:pt x="28599" y="25686"/>
                      <a:pt x="28796" y="25686"/>
                    </a:cubicBezTo>
                    <a:close/>
                    <a:moveTo>
                      <a:pt x="18569" y="32003"/>
                    </a:moveTo>
                    <a:cubicBezTo>
                      <a:pt x="18746" y="32003"/>
                      <a:pt x="18922" y="32018"/>
                      <a:pt x="19093" y="32063"/>
                    </a:cubicBezTo>
                    <a:cubicBezTo>
                      <a:pt x="19198" y="32076"/>
                      <a:pt x="19290" y="32115"/>
                      <a:pt x="19382" y="32168"/>
                    </a:cubicBezTo>
                    <a:cubicBezTo>
                      <a:pt x="19619" y="32326"/>
                      <a:pt x="19698" y="32575"/>
                      <a:pt x="19592" y="32838"/>
                    </a:cubicBezTo>
                    <a:cubicBezTo>
                      <a:pt x="19540" y="32970"/>
                      <a:pt x="19487" y="33115"/>
                      <a:pt x="19356" y="33207"/>
                    </a:cubicBezTo>
                    <a:cubicBezTo>
                      <a:pt x="19237" y="33364"/>
                      <a:pt x="19066" y="33470"/>
                      <a:pt x="18895" y="33575"/>
                    </a:cubicBezTo>
                    <a:cubicBezTo>
                      <a:pt x="18830" y="33601"/>
                      <a:pt x="18751" y="33641"/>
                      <a:pt x="18685" y="33680"/>
                    </a:cubicBezTo>
                    <a:cubicBezTo>
                      <a:pt x="18685" y="33864"/>
                      <a:pt x="18685" y="34061"/>
                      <a:pt x="18685" y="34245"/>
                    </a:cubicBezTo>
                    <a:cubicBezTo>
                      <a:pt x="18685" y="34298"/>
                      <a:pt x="18685" y="34351"/>
                      <a:pt x="18738" y="34390"/>
                    </a:cubicBezTo>
                    <a:cubicBezTo>
                      <a:pt x="18882" y="34298"/>
                      <a:pt x="19014" y="34193"/>
                      <a:pt x="19185" y="34127"/>
                    </a:cubicBezTo>
                    <a:cubicBezTo>
                      <a:pt x="19348" y="34050"/>
                      <a:pt x="19519" y="34001"/>
                      <a:pt x="19697" y="34001"/>
                    </a:cubicBezTo>
                    <a:cubicBezTo>
                      <a:pt x="19762" y="34001"/>
                      <a:pt x="19828" y="34008"/>
                      <a:pt x="19895" y="34022"/>
                    </a:cubicBezTo>
                    <a:cubicBezTo>
                      <a:pt x="20250" y="34101"/>
                      <a:pt x="20513" y="34298"/>
                      <a:pt x="20684" y="34614"/>
                    </a:cubicBezTo>
                    <a:cubicBezTo>
                      <a:pt x="20802" y="34850"/>
                      <a:pt x="20855" y="35100"/>
                      <a:pt x="20841" y="35350"/>
                    </a:cubicBezTo>
                    <a:cubicBezTo>
                      <a:pt x="20841" y="35757"/>
                      <a:pt x="20749" y="36152"/>
                      <a:pt x="20539" y="36507"/>
                    </a:cubicBezTo>
                    <a:cubicBezTo>
                      <a:pt x="20526" y="36533"/>
                      <a:pt x="20500" y="36573"/>
                      <a:pt x="20473" y="36599"/>
                    </a:cubicBezTo>
                    <a:cubicBezTo>
                      <a:pt x="20250" y="37007"/>
                      <a:pt x="19895" y="37256"/>
                      <a:pt x="19487" y="37441"/>
                    </a:cubicBezTo>
                    <a:cubicBezTo>
                      <a:pt x="19185" y="37585"/>
                      <a:pt x="18869" y="37638"/>
                      <a:pt x="18540" y="37638"/>
                    </a:cubicBezTo>
                    <a:cubicBezTo>
                      <a:pt x="18317" y="37638"/>
                      <a:pt x="18067" y="37625"/>
                      <a:pt x="17844" y="37546"/>
                    </a:cubicBezTo>
                    <a:cubicBezTo>
                      <a:pt x="17396" y="37401"/>
                      <a:pt x="17015" y="37164"/>
                      <a:pt x="16713" y="36809"/>
                    </a:cubicBezTo>
                    <a:cubicBezTo>
                      <a:pt x="16700" y="36796"/>
                      <a:pt x="16700" y="36770"/>
                      <a:pt x="16700" y="36757"/>
                    </a:cubicBezTo>
                    <a:lnTo>
                      <a:pt x="16673" y="36757"/>
                    </a:lnTo>
                    <a:cubicBezTo>
                      <a:pt x="16253" y="36231"/>
                      <a:pt x="16095" y="35652"/>
                      <a:pt x="16279" y="34995"/>
                    </a:cubicBezTo>
                    <a:cubicBezTo>
                      <a:pt x="16358" y="34706"/>
                      <a:pt x="16516" y="34469"/>
                      <a:pt x="16752" y="34285"/>
                    </a:cubicBezTo>
                    <a:cubicBezTo>
                      <a:pt x="16961" y="34118"/>
                      <a:pt x="17186" y="34041"/>
                      <a:pt x="17420" y="34041"/>
                    </a:cubicBezTo>
                    <a:cubicBezTo>
                      <a:pt x="17554" y="34041"/>
                      <a:pt x="17692" y="34066"/>
                      <a:pt x="17830" y="34114"/>
                    </a:cubicBezTo>
                    <a:cubicBezTo>
                      <a:pt x="18001" y="34180"/>
                      <a:pt x="18146" y="34285"/>
                      <a:pt x="18304" y="34390"/>
                    </a:cubicBezTo>
                    <a:cubicBezTo>
                      <a:pt x="18356" y="34351"/>
                      <a:pt x="18356" y="34311"/>
                      <a:pt x="18356" y="34259"/>
                    </a:cubicBezTo>
                    <a:cubicBezTo>
                      <a:pt x="18356" y="34153"/>
                      <a:pt x="18356" y="34035"/>
                      <a:pt x="18356" y="33917"/>
                    </a:cubicBezTo>
                    <a:cubicBezTo>
                      <a:pt x="18356" y="33838"/>
                      <a:pt x="18356" y="33759"/>
                      <a:pt x="18383" y="33693"/>
                    </a:cubicBezTo>
                    <a:cubicBezTo>
                      <a:pt x="18251" y="33654"/>
                      <a:pt x="18133" y="33627"/>
                      <a:pt x="18001" y="33575"/>
                    </a:cubicBezTo>
                    <a:cubicBezTo>
                      <a:pt x="17738" y="33483"/>
                      <a:pt x="17541" y="33312"/>
                      <a:pt x="17383" y="33088"/>
                    </a:cubicBezTo>
                    <a:cubicBezTo>
                      <a:pt x="17318" y="33009"/>
                      <a:pt x="17265" y="32904"/>
                      <a:pt x="17252" y="32786"/>
                    </a:cubicBezTo>
                    <a:cubicBezTo>
                      <a:pt x="17212" y="32470"/>
                      <a:pt x="17344" y="32273"/>
                      <a:pt x="17686" y="32155"/>
                    </a:cubicBezTo>
                    <a:cubicBezTo>
                      <a:pt x="17817" y="32050"/>
                      <a:pt x="18001" y="32036"/>
                      <a:pt x="18159" y="32023"/>
                    </a:cubicBezTo>
                    <a:cubicBezTo>
                      <a:pt x="18296" y="32012"/>
                      <a:pt x="18433" y="32003"/>
                      <a:pt x="18569" y="32003"/>
                    </a:cubicBezTo>
                    <a:close/>
                    <a:moveTo>
                      <a:pt x="7608" y="25655"/>
                    </a:moveTo>
                    <a:cubicBezTo>
                      <a:pt x="7783" y="25655"/>
                      <a:pt x="7952" y="25687"/>
                      <a:pt x="8127" y="25751"/>
                    </a:cubicBezTo>
                    <a:cubicBezTo>
                      <a:pt x="8574" y="25896"/>
                      <a:pt x="8731" y="26317"/>
                      <a:pt x="8639" y="26685"/>
                    </a:cubicBezTo>
                    <a:cubicBezTo>
                      <a:pt x="8574" y="26882"/>
                      <a:pt x="8495" y="27066"/>
                      <a:pt x="8376" y="27237"/>
                    </a:cubicBezTo>
                    <a:cubicBezTo>
                      <a:pt x="8166" y="27553"/>
                      <a:pt x="7903" y="27802"/>
                      <a:pt x="7601" y="28026"/>
                    </a:cubicBezTo>
                    <a:cubicBezTo>
                      <a:pt x="7127" y="28381"/>
                      <a:pt x="6601" y="28657"/>
                      <a:pt x="6023" y="28802"/>
                    </a:cubicBezTo>
                    <a:cubicBezTo>
                      <a:pt x="5996" y="28815"/>
                      <a:pt x="5983" y="28828"/>
                      <a:pt x="5957" y="28828"/>
                    </a:cubicBezTo>
                    <a:cubicBezTo>
                      <a:pt x="5878" y="28960"/>
                      <a:pt x="5931" y="29117"/>
                      <a:pt x="5865" y="29249"/>
                    </a:cubicBezTo>
                    <a:cubicBezTo>
                      <a:pt x="5891" y="29420"/>
                      <a:pt x="5826" y="29604"/>
                      <a:pt x="5812" y="29775"/>
                    </a:cubicBezTo>
                    <a:cubicBezTo>
                      <a:pt x="6246" y="29578"/>
                      <a:pt x="6693" y="29433"/>
                      <a:pt x="7154" y="29341"/>
                    </a:cubicBezTo>
                    <a:cubicBezTo>
                      <a:pt x="7285" y="29328"/>
                      <a:pt x="7417" y="29301"/>
                      <a:pt x="7548" y="29301"/>
                    </a:cubicBezTo>
                    <a:cubicBezTo>
                      <a:pt x="7614" y="29301"/>
                      <a:pt x="7666" y="29288"/>
                      <a:pt x="7719" y="29275"/>
                    </a:cubicBezTo>
                    <a:cubicBezTo>
                      <a:pt x="7798" y="29262"/>
                      <a:pt x="7877" y="29255"/>
                      <a:pt x="7956" y="29255"/>
                    </a:cubicBezTo>
                    <a:cubicBezTo>
                      <a:pt x="8035" y="29255"/>
                      <a:pt x="8113" y="29262"/>
                      <a:pt x="8192" y="29275"/>
                    </a:cubicBezTo>
                    <a:cubicBezTo>
                      <a:pt x="8297" y="29288"/>
                      <a:pt x="8403" y="29288"/>
                      <a:pt x="8508" y="29315"/>
                    </a:cubicBezTo>
                    <a:cubicBezTo>
                      <a:pt x="8731" y="29341"/>
                      <a:pt x="8955" y="29367"/>
                      <a:pt x="9165" y="29420"/>
                    </a:cubicBezTo>
                    <a:cubicBezTo>
                      <a:pt x="9520" y="29525"/>
                      <a:pt x="9875" y="29643"/>
                      <a:pt x="10204" y="29814"/>
                    </a:cubicBezTo>
                    <a:cubicBezTo>
                      <a:pt x="10506" y="29972"/>
                      <a:pt x="10783" y="30156"/>
                      <a:pt x="11046" y="30380"/>
                    </a:cubicBezTo>
                    <a:cubicBezTo>
                      <a:pt x="11164" y="30472"/>
                      <a:pt x="11282" y="30577"/>
                      <a:pt x="11401" y="30682"/>
                    </a:cubicBezTo>
                    <a:cubicBezTo>
                      <a:pt x="11861" y="31169"/>
                      <a:pt x="12229" y="31708"/>
                      <a:pt x="12492" y="32326"/>
                    </a:cubicBezTo>
                    <a:cubicBezTo>
                      <a:pt x="12623" y="32681"/>
                      <a:pt x="12702" y="33036"/>
                      <a:pt x="12781" y="33391"/>
                    </a:cubicBezTo>
                    <a:cubicBezTo>
                      <a:pt x="12794" y="33443"/>
                      <a:pt x="12794" y="33496"/>
                      <a:pt x="12794" y="33535"/>
                    </a:cubicBezTo>
                    <a:cubicBezTo>
                      <a:pt x="12794" y="33588"/>
                      <a:pt x="12781" y="33641"/>
                      <a:pt x="12794" y="33680"/>
                    </a:cubicBezTo>
                    <a:cubicBezTo>
                      <a:pt x="12860" y="33877"/>
                      <a:pt x="12847" y="34088"/>
                      <a:pt x="12834" y="34285"/>
                    </a:cubicBezTo>
                    <a:cubicBezTo>
                      <a:pt x="12834" y="34482"/>
                      <a:pt x="12808" y="34679"/>
                      <a:pt x="12781" y="34877"/>
                    </a:cubicBezTo>
                    <a:cubicBezTo>
                      <a:pt x="12715" y="35310"/>
                      <a:pt x="12571" y="35731"/>
                      <a:pt x="12413" y="36139"/>
                    </a:cubicBezTo>
                    <a:cubicBezTo>
                      <a:pt x="12347" y="36310"/>
                      <a:pt x="12242" y="36468"/>
                      <a:pt x="12150" y="36625"/>
                    </a:cubicBezTo>
                    <a:cubicBezTo>
                      <a:pt x="11940" y="36967"/>
                      <a:pt x="11703" y="37309"/>
                      <a:pt x="11414" y="37598"/>
                    </a:cubicBezTo>
                    <a:cubicBezTo>
                      <a:pt x="11059" y="37940"/>
                      <a:pt x="10664" y="38229"/>
                      <a:pt x="10230" y="38453"/>
                    </a:cubicBezTo>
                    <a:cubicBezTo>
                      <a:pt x="10033" y="38545"/>
                      <a:pt x="9836" y="38650"/>
                      <a:pt x="9626" y="38716"/>
                    </a:cubicBezTo>
                    <a:cubicBezTo>
                      <a:pt x="9599" y="38716"/>
                      <a:pt x="9586" y="38742"/>
                      <a:pt x="9560" y="38755"/>
                    </a:cubicBezTo>
                    <a:cubicBezTo>
                      <a:pt x="9507" y="38755"/>
                      <a:pt x="9455" y="38769"/>
                      <a:pt x="9402" y="38782"/>
                    </a:cubicBezTo>
                    <a:cubicBezTo>
                      <a:pt x="9165" y="38861"/>
                      <a:pt x="8915" y="38900"/>
                      <a:pt x="8666" y="38953"/>
                    </a:cubicBezTo>
                    <a:cubicBezTo>
                      <a:pt x="8475" y="38986"/>
                      <a:pt x="8284" y="38995"/>
                      <a:pt x="8092" y="38995"/>
                    </a:cubicBezTo>
                    <a:cubicBezTo>
                      <a:pt x="7900" y="38995"/>
                      <a:pt x="7706" y="38986"/>
                      <a:pt x="7509" y="38979"/>
                    </a:cubicBezTo>
                    <a:cubicBezTo>
                      <a:pt x="7232" y="38979"/>
                      <a:pt x="6956" y="38900"/>
                      <a:pt x="6680" y="38834"/>
                    </a:cubicBezTo>
                    <a:cubicBezTo>
                      <a:pt x="6194" y="38703"/>
                      <a:pt x="5747" y="38492"/>
                      <a:pt x="5326" y="38229"/>
                    </a:cubicBezTo>
                    <a:cubicBezTo>
                      <a:pt x="5023" y="38032"/>
                      <a:pt x="4747" y="37809"/>
                      <a:pt x="4484" y="37546"/>
                    </a:cubicBezTo>
                    <a:cubicBezTo>
                      <a:pt x="4471" y="37519"/>
                      <a:pt x="4445" y="37506"/>
                      <a:pt x="4432" y="37480"/>
                    </a:cubicBezTo>
                    <a:cubicBezTo>
                      <a:pt x="4405" y="37454"/>
                      <a:pt x="4379" y="37441"/>
                      <a:pt x="4340" y="37427"/>
                    </a:cubicBezTo>
                    <a:cubicBezTo>
                      <a:pt x="4313" y="37414"/>
                      <a:pt x="4300" y="37401"/>
                      <a:pt x="4300" y="37375"/>
                    </a:cubicBezTo>
                    <a:cubicBezTo>
                      <a:pt x="4221" y="37335"/>
                      <a:pt x="4156" y="37283"/>
                      <a:pt x="4156" y="37191"/>
                    </a:cubicBezTo>
                    <a:cubicBezTo>
                      <a:pt x="4037" y="37033"/>
                      <a:pt x="3932" y="36875"/>
                      <a:pt x="3814" y="36717"/>
                    </a:cubicBezTo>
                    <a:cubicBezTo>
                      <a:pt x="3761" y="36678"/>
                      <a:pt x="3722" y="36638"/>
                      <a:pt x="3722" y="36573"/>
                    </a:cubicBezTo>
                    <a:cubicBezTo>
                      <a:pt x="3682" y="36546"/>
                      <a:pt x="3682" y="36520"/>
                      <a:pt x="3682" y="36481"/>
                    </a:cubicBezTo>
                    <a:cubicBezTo>
                      <a:pt x="3682" y="36428"/>
                      <a:pt x="3669" y="36402"/>
                      <a:pt x="3643" y="36362"/>
                    </a:cubicBezTo>
                    <a:cubicBezTo>
                      <a:pt x="3630" y="36323"/>
                      <a:pt x="3603" y="36283"/>
                      <a:pt x="3577" y="36231"/>
                    </a:cubicBezTo>
                    <a:cubicBezTo>
                      <a:pt x="3380" y="35823"/>
                      <a:pt x="3235" y="35389"/>
                      <a:pt x="3169" y="34942"/>
                    </a:cubicBezTo>
                    <a:cubicBezTo>
                      <a:pt x="3104" y="34535"/>
                      <a:pt x="3077" y="34140"/>
                      <a:pt x="3117" y="33733"/>
                    </a:cubicBezTo>
                    <a:cubicBezTo>
                      <a:pt x="3143" y="33456"/>
                      <a:pt x="3183" y="33180"/>
                      <a:pt x="3261" y="32904"/>
                    </a:cubicBezTo>
                    <a:cubicBezTo>
                      <a:pt x="3432" y="32286"/>
                      <a:pt x="3709" y="31708"/>
                      <a:pt x="4103" y="31195"/>
                    </a:cubicBezTo>
                    <a:cubicBezTo>
                      <a:pt x="4340" y="30879"/>
                      <a:pt x="4616" y="30603"/>
                      <a:pt x="4918" y="30353"/>
                    </a:cubicBezTo>
                    <a:cubicBezTo>
                      <a:pt x="5194" y="30130"/>
                      <a:pt x="5497" y="29946"/>
                      <a:pt x="5812" y="29775"/>
                    </a:cubicBezTo>
                    <a:cubicBezTo>
                      <a:pt x="5799" y="29775"/>
                      <a:pt x="5799" y="29775"/>
                      <a:pt x="5786" y="29762"/>
                    </a:cubicBezTo>
                    <a:cubicBezTo>
                      <a:pt x="5773" y="29446"/>
                      <a:pt x="5786" y="29144"/>
                      <a:pt x="5904" y="28841"/>
                    </a:cubicBezTo>
                    <a:lnTo>
                      <a:pt x="5904" y="28841"/>
                    </a:lnTo>
                    <a:cubicBezTo>
                      <a:pt x="5717" y="28871"/>
                      <a:pt x="5522" y="28886"/>
                      <a:pt x="5326" y="28886"/>
                    </a:cubicBezTo>
                    <a:cubicBezTo>
                      <a:pt x="5260" y="28886"/>
                      <a:pt x="5194" y="28884"/>
                      <a:pt x="5129" y="28881"/>
                    </a:cubicBezTo>
                    <a:cubicBezTo>
                      <a:pt x="4905" y="28868"/>
                      <a:pt x="4708" y="28789"/>
                      <a:pt x="4537" y="28631"/>
                    </a:cubicBezTo>
                    <a:cubicBezTo>
                      <a:pt x="4313" y="28420"/>
                      <a:pt x="4261" y="28171"/>
                      <a:pt x="4313" y="27895"/>
                    </a:cubicBezTo>
                    <a:cubicBezTo>
                      <a:pt x="4366" y="27697"/>
                      <a:pt x="4445" y="27526"/>
                      <a:pt x="4550" y="27355"/>
                    </a:cubicBezTo>
                    <a:cubicBezTo>
                      <a:pt x="4774" y="27014"/>
                      <a:pt x="5063" y="26737"/>
                      <a:pt x="5392" y="26501"/>
                    </a:cubicBezTo>
                    <a:cubicBezTo>
                      <a:pt x="5839" y="26185"/>
                      <a:pt x="6299" y="25922"/>
                      <a:pt x="6825" y="25791"/>
                    </a:cubicBezTo>
                    <a:cubicBezTo>
                      <a:pt x="6838" y="25778"/>
                      <a:pt x="6864" y="25778"/>
                      <a:pt x="6877" y="25778"/>
                    </a:cubicBezTo>
                    <a:cubicBezTo>
                      <a:pt x="6891" y="25778"/>
                      <a:pt x="6904" y="25751"/>
                      <a:pt x="6917" y="25751"/>
                    </a:cubicBezTo>
                    <a:cubicBezTo>
                      <a:pt x="7061" y="25725"/>
                      <a:pt x="7219" y="25699"/>
                      <a:pt x="7377" y="25672"/>
                    </a:cubicBezTo>
                    <a:cubicBezTo>
                      <a:pt x="7456" y="25661"/>
                      <a:pt x="7532" y="25655"/>
                      <a:pt x="7608" y="25655"/>
                    </a:cubicBezTo>
                    <a:close/>
                    <a:moveTo>
                      <a:pt x="28557" y="29298"/>
                    </a:moveTo>
                    <a:cubicBezTo>
                      <a:pt x="28705" y="29298"/>
                      <a:pt x="28851" y="29304"/>
                      <a:pt x="28994" y="29315"/>
                    </a:cubicBezTo>
                    <a:cubicBezTo>
                      <a:pt x="29283" y="29328"/>
                      <a:pt x="29559" y="29380"/>
                      <a:pt x="29835" y="29459"/>
                    </a:cubicBezTo>
                    <a:cubicBezTo>
                      <a:pt x="30309" y="29591"/>
                      <a:pt x="30756" y="29788"/>
                      <a:pt x="31176" y="30038"/>
                    </a:cubicBezTo>
                    <a:cubicBezTo>
                      <a:pt x="31597" y="30288"/>
                      <a:pt x="31952" y="30603"/>
                      <a:pt x="32281" y="30958"/>
                    </a:cubicBezTo>
                    <a:cubicBezTo>
                      <a:pt x="32636" y="31366"/>
                      <a:pt x="32925" y="31839"/>
                      <a:pt x="33122" y="32352"/>
                    </a:cubicBezTo>
                    <a:cubicBezTo>
                      <a:pt x="33228" y="32602"/>
                      <a:pt x="33293" y="32852"/>
                      <a:pt x="33359" y="33115"/>
                    </a:cubicBezTo>
                    <a:cubicBezTo>
                      <a:pt x="33412" y="33312"/>
                      <a:pt x="33451" y="33496"/>
                      <a:pt x="33451" y="33693"/>
                    </a:cubicBezTo>
                    <a:cubicBezTo>
                      <a:pt x="33451" y="33746"/>
                      <a:pt x="33451" y="33785"/>
                      <a:pt x="33464" y="33838"/>
                    </a:cubicBezTo>
                    <a:cubicBezTo>
                      <a:pt x="33517" y="34048"/>
                      <a:pt x="33517" y="34259"/>
                      <a:pt x="33464" y="34469"/>
                    </a:cubicBezTo>
                    <a:cubicBezTo>
                      <a:pt x="33451" y="34508"/>
                      <a:pt x="33451" y="34561"/>
                      <a:pt x="33451" y="34614"/>
                    </a:cubicBezTo>
                    <a:cubicBezTo>
                      <a:pt x="33451" y="34903"/>
                      <a:pt x="33385" y="35192"/>
                      <a:pt x="33307" y="35468"/>
                    </a:cubicBezTo>
                    <a:cubicBezTo>
                      <a:pt x="33214" y="35771"/>
                      <a:pt x="33109" y="36073"/>
                      <a:pt x="32965" y="36349"/>
                    </a:cubicBezTo>
                    <a:cubicBezTo>
                      <a:pt x="32820" y="36652"/>
                      <a:pt x="32623" y="36915"/>
                      <a:pt x="32426" y="37191"/>
                    </a:cubicBezTo>
                    <a:cubicBezTo>
                      <a:pt x="32281" y="37401"/>
                      <a:pt x="32097" y="37585"/>
                      <a:pt x="31900" y="37756"/>
                    </a:cubicBezTo>
                    <a:cubicBezTo>
                      <a:pt x="31466" y="38137"/>
                      <a:pt x="30992" y="38453"/>
                      <a:pt x="30440" y="38677"/>
                    </a:cubicBezTo>
                    <a:cubicBezTo>
                      <a:pt x="30085" y="38808"/>
                      <a:pt x="29730" y="38913"/>
                      <a:pt x="29362" y="38979"/>
                    </a:cubicBezTo>
                    <a:cubicBezTo>
                      <a:pt x="29121" y="39024"/>
                      <a:pt x="28879" y="39050"/>
                      <a:pt x="28638" y="39050"/>
                    </a:cubicBezTo>
                    <a:cubicBezTo>
                      <a:pt x="28524" y="39050"/>
                      <a:pt x="28411" y="39044"/>
                      <a:pt x="28297" y="39032"/>
                    </a:cubicBezTo>
                    <a:cubicBezTo>
                      <a:pt x="27758" y="38979"/>
                      <a:pt x="27245" y="38847"/>
                      <a:pt x="26745" y="38650"/>
                    </a:cubicBezTo>
                    <a:cubicBezTo>
                      <a:pt x="26311" y="38479"/>
                      <a:pt x="25930" y="38229"/>
                      <a:pt x="25562" y="37953"/>
                    </a:cubicBezTo>
                    <a:cubicBezTo>
                      <a:pt x="25457" y="37874"/>
                      <a:pt x="25352" y="37769"/>
                      <a:pt x="25233" y="37690"/>
                    </a:cubicBezTo>
                    <a:cubicBezTo>
                      <a:pt x="25181" y="37638"/>
                      <a:pt x="25141" y="37585"/>
                      <a:pt x="25102" y="37519"/>
                    </a:cubicBezTo>
                    <a:cubicBezTo>
                      <a:pt x="25075" y="37493"/>
                      <a:pt x="25049" y="37454"/>
                      <a:pt x="25023" y="37427"/>
                    </a:cubicBezTo>
                    <a:cubicBezTo>
                      <a:pt x="24839" y="37270"/>
                      <a:pt x="24707" y="37059"/>
                      <a:pt x="24563" y="36862"/>
                    </a:cubicBezTo>
                    <a:cubicBezTo>
                      <a:pt x="24378" y="36586"/>
                      <a:pt x="24221" y="36297"/>
                      <a:pt x="24102" y="35981"/>
                    </a:cubicBezTo>
                    <a:cubicBezTo>
                      <a:pt x="23984" y="35665"/>
                      <a:pt x="23879" y="35350"/>
                      <a:pt x="23826" y="35008"/>
                    </a:cubicBezTo>
                    <a:cubicBezTo>
                      <a:pt x="23787" y="34719"/>
                      <a:pt x="23734" y="34429"/>
                      <a:pt x="23760" y="34193"/>
                    </a:cubicBezTo>
                    <a:lnTo>
                      <a:pt x="23760" y="34114"/>
                    </a:lnTo>
                    <a:cubicBezTo>
                      <a:pt x="23747" y="33614"/>
                      <a:pt x="23839" y="33128"/>
                      <a:pt x="23997" y="32654"/>
                    </a:cubicBezTo>
                    <a:cubicBezTo>
                      <a:pt x="24142" y="32207"/>
                      <a:pt x="24339" y="31787"/>
                      <a:pt x="24615" y="31405"/>
                    </a:cubicBezTo>
                    <a:cubicBezTo>
                      <a:pt x="24799" y="31142"/>
                      <a:pt x="24996" y="30879"/>
                      <a:pt x="25233" y="30656"/>
                    </a:cubicBezTo>
                    <a:cubicBezTo>
                      <a:pt x="25693" y="30248"/>
                      <a:pt x="26193" y="29906"/>
                      <a:pt x="26772" y="29670"/>
                    </a:cubicBezTo>
                    <a:cubicBezTo>
                      <a:pt x="27127" y="29525"/>
                      <a:pt x="27495" y="29433"/>
                      <a:pt x="27863" y="29354"/>
                    </a:cubicBezTo>
                    <a:cubicBezTo>
                      <a:pt x="28088" y="29314"/>
                      <a:pt x="28324" y="29298"/>
                      <a:pt x="28557" y="29298"/>
                    </a:cubicBezTo>
                    <a:close/>
                    <a:moveTo>
                      <a:pt x="24862" y="0"/>
                    </a:moveTo>
                    <a:cubicBezTo>
                      <a:pt x="24793" y="0"/>
                      <a:pt x="24725" y="2"/>
                      <a:pt x="24655" y="6"/>
                    </a:cubicBezTo>
                    <a:cubicBezTo>
                      <a:pt x="24484" y="19"/>
                      <a:pt x="24300" y="45"/>
                      <a:pt x="24129" y="72"/>
                    </a:cubicBezTo>
                    <a:cubicBezTo>
                      <a:pt x="24116" y="72"/>
                      <a:pt x="24102" y="85"/>
                      <a:pt x="24089" y="98"/>
                    </a:cubicBezTo>
                    <a:cubicBezTo>
                      <a:pt x="23813" y="151"/>
                      <a:pt x="23550" y="243"/>
                      <a:pt x="23287" y="361"/>
                    </a:cubicBezTo>
                    <a:cubicBezTo>
                      <a:pt x="22866" y="558"/>
                      <a:pt x="22485" y="821"/>
                      <a:pt x="22117" y="1137"/>
                    </a:cubicBezTo>
                    <a:cubicBezTo>
                      <a:pt x="21880" y="1334"/>
                      <a:pt x="21670" y="1571"/>
                      <a:pt x="21473" y="1820"/>
                    </a:cubicBezTo>
                    <a:cubicBezTo>
                      <a:pt x="21131" y="2228"/>
                      <a:pt x="20868" y="2675"/>
                      <a:pt x="20631" y="3149"/>
                    </a:cubicBezTo>
                    <a:cubicBezTo>
                      <a:pt x="20486" y="3425"/>
                      <a:pt x="20368" y="3714"/>
                      <a:pt x="20250" y="3990"/>
                    </a:cubicBezTo>
                    <a:cubicBezTo>
                      <a:pt x="19947" y="4700"/>
                      <a:pt x="19724" y="5423"/>
                      <a:pt x="19540" y="6146"/>
                    </a:cubicBezTo>
                    <a:cubicBezTo>
                      <a:pt x="19395" y="6686"/>
                      <a:pt x="19277" y="7238"/>
                      <a:pt x="19172" y="7790"/>
                    </a:cubicBezTo>
                    <a:cubicBezTo>
                      <a:pt x="19093" y="8145"/>
                      <a:pt x="19027" y="8513"/>
                      <a:pt x="18974" y="8881"/>
                    </a:cubicBezTo>
                    <a:cubicBezTo>
                      <a:pt x="18935" y="9171"/>
                      <a:pt x="18895" y="9460"/>
                      <a:pt x="18856" y="9749"/>
                    </a:cubicBezTo>
                    <a:cubicBezTo>
                      <a:pt x="18817" y="10091"/>
                      <a:pt x="18777" y="10446"/>
                      <a:pt x="18738" y="10801"/>
                    </a:cubicBezTo>
                    <a:cubicBezTo>
                      <a:pt x="18711" y="11104"/>
                      <a:pt x="18659" y="11406"/>
                      <a:pt x="18672" y="11722"/>
                    </a:cubicBezTo>
                    <a:cubicBezTo>
                      <a:pt x="18685" y="11761"/>
                      <a:pt x="18685" y="11800"/>
                      <a:pt x="18672" y="11840"/>
                    </a:cubicBezTo>
                    <a:cubicBezTo>
                      <a:pt x="18619" y="12050"/>
                      <a:pt x="18632" y="12274"/>
                      <a:pt x="18632" y="12497"/>
                    </a:cubicBezTo>
                    <a:cubicBezTo>
                      <a:pt x="18632" y="12800"/>
                      <a:pt x="18632" y="13102"/>
                      <a:pt x="18632" y="13391"/>
                    </a:cubicBezTo>
                    <a:lnTo>
                      <a:pt x="18107" y="13391"/>
                    </a:lnTo>
                    <a:cubicBezTo>
                      <a:pt x="18107" y="12997"/>
                      <a:pt x="18107" y="12589"/>
                      <a:pt x="18107" y="12182"/>
                    </a:cubicBezTo>
                    <a:cubicBezTo>
                      <a:pt x="18107" y="12116"/>
                      <a:pt x="18120" y="12037"/>
                      <a:pt x="18093" y="11971"/>
                    </a:cubicBezTo>
                    <a:cubicBezTo>
                      <a:pt x="18067" y="11853"/>
                      <a:pt x="18067" y="11722"/>
                      <a:pt x="18067" y="11603"/>
                    </a:cubicBezTo>
                    <a:cubicBezTo>
                      <a:pt x="18041" y="11327"/>
                      <a:pt x="18028" y="11051"/>
                      <a:pt x="18014" y="10775"/>
                    </a:cubicBezTo>
                    <a:cubicBezTo>
                      <a:pt x="18014" y="10762"/>
                      <a:pt x="18014" y="10762"/>
                      <a:pt x="18001" y="10749"/>
                    </a:cubicBezTo>
                    <a:cubicBezTo>
                      <a:pt x="17949" y="10551"/>
                      <a:pt x="17962" y="10341"/>
                      <a:pt x="17936" y="10144"/>
                    </a:cubicBezTo>
                    <a:cubicBezTo>
                      <a:pt x="17896" y="9828"/>
                      <a:pt x="17857" y="9513"/>
                      <a:pt x="17817" y="9210"/>
                    </a:cubicBezTo>
                    <a:cubicBezTo>
                      <a:pt x="17765" y="8829"/>
                      <a:pt x="17699" y="8461"/>
                      <a:pt x="17633" y="8092"/>
                    </a:cubicBezTo>
                    <a:cubicBezTo>
                      <a:pt x="17541" y="7580"/>
                      <a:pt x="17436" y="7067"/>
                      <a:pt x="17304" y="6567"/>
                    </a:cubicBezTo>
                    <a:cubicBezTo>
                      <a:pt x="17226" y="6212"/>
                      <a:pt x="17120" y="5857"/>
                      <a:pt x="17028" y="5515"/>
                    </a:cubicBezTo>
                    <a:cubicBezTo>
                      <a:pt x="16805" y="4687"/>
                      <a:pt x="16489" y="3898"/>
                      <a:pt x="16108" y="3135"/>
                    </a:cubicBezTo>
                    <a:cubicBezTo>
                      <a:pt x="15832" y="2583"/>
                      <a:pt x="15516" y="2057"/>
                      <a:pt x="15082" y="1597"/>
                    </a:cubicBezTo>
                    <a:cubicBezTo>
                      <a:pt x="14911" y="1334"/>
                      <a:pt x="14648" y="1150"/>
                      <a:pt x="14399" y="953"/>
                    </a:cubicBezTo>
                    <a:cubicBezTo>
                      <a:pt x="14109" y="703"/>
                      <a:pt x="13767" y="492"/>
                      <a:pt x="13412" y="348"/>
                    </a:cubicBezTo>
                    <a:cubicBezTo>
                      <a:pt x="13163" y="243"/>
                      <a:pt x="12913" y="151"/>
                      <a:pt x="12650" y="98"/>
                    </a:cubicBezTo>
                    <a:cubicBezTo>
                      <a:pt x="12637" y="85"/>
                      <a:pt x="12623" y="72"/>
                      <a:pt x="12610" y="72"/>
                    </a:cubicBezTo>
                    <a:cubicBezTo>
                      <a:pt x="12466" y="45"/>
                      <a:pt x="12321" y="6"/>
                      <a:pt x="12176" y="6"/>
                    </a:cubicBezTo>
                    <a:cubicBezTo>
                      <a:pt x="12115" y="8"/>
                      <a:pt x="12054" y="9"/>
                      <a:pt x="11992" y="9"/>
                    </a:cubicBezTo>
                    <a:cubicBezTo>
                      <a:pt x="11870" y="9"/>
                      <a:pt x="11747" y="6"/>
                      <a:pt x="11624" y="6"/>
                    </a:cubicBezTo>
                    <a:cubicBezTo>
                      <a:pt x="11440" y="6"/>
                      <a:pt x="11256" y="13"/>
                      <a:pt x="11072" y="45"/>
                    </a:cubicBezTo>
                    <a:cubicBezTo>
                      <a:pt x="10888" y="85"/>
                      <a:pt x="10691" y="124"/>
                      <a:pt x="10520" y="203"/>
                    </a:cubicBezTo>
                    <a:cubicBezTo>
                      <a:pt x="9994" y="335"/>
                      <a:pt x="9533" y="598"/>
                      <a:pt x="9086" y="887"/>
                    </a:cubicBezTo>
                    <a:cubicBezTo>
                      <a:pt x="8731" y="1124"/>
                      <a:pt x="8403" y="1400"/>
                      <a:pt x="8087" y="1702"/>
                    </a:cubicBezTo>
                    <a:cubicBezTo>
                      <a:pt x="7942" y="1847"/>
                      <a:pt x="7785" y="1991"/>
                      <a:pt x="7653" y="2149"/>
                    </a:cubicBezTo>
                    <a:cubicBezTo>
                      <a:pt x="7495" y="2320"/>
                      <a:pt x="7364" y="2517"/>
                      <a:pt x="7219" y="2701"/>
                    </a:cubicBezTo>
                    <a:cubicBezTo>
                      <a:pt x="6969" y="3030"/>
                      <a:pt x="6746" y="3398"/>
                      <a:pt x="6575" y="3780"/>
                    </a:cubicBezTo>
                    <a:cubicBezTo>
                      <a:pt x="6391" y="4161"/>
                      <a:pt x="6220" y="4569"/>
                      <a:pt x="6102" y="4989"/>
                    </a:cubicBezTo>
                    <a:cubicBezTo>
                      <a:pt x="5931" y="5620"/>
                      <a:pt x="5786" y="6265"/>
                      <a:pt x="5760" y="6935"/>
                    </a:cubicBezTo>
                    <a:cubicBezTo>
                      <a:pt x="5760" y="6962"/>
                      <a:pt x="5773" y="6988"/>
                      <a:pt x="5760" y="7001"/>
                    </a:cubicBezTo>
                    <a:cubicBezTo>
                      <a:pt x="5694" y="7185"/>
                      <a:pt x="5733" y="7382"/>
                      <a:pt x="5720" y="7567"/>
                    </a:cubicBezTo>
                    <a:cubicBezTo>
                      <a:pt x="5694" y="8014"/>
                      <a:pt x="5760" y="8461"/>
                      <a:pt x="5773" y="8908"/>
                    </a:cubicBezTo>
                    <a:cubicBezTo>
                      <a:pt x="5773" y="8947"/>
                      <a:pt x="5773" y="8973"/>
                      <a:pt x="5786" y="9013"/>
                    </a:cubicBezTo>
                    <a:cubicBezTo>
                      <a:pt x="5812" y="9092"/>
                      <a:pt x="5812" y="9184"/>
                      <a:pt x="5812" y="9263"/>
                    </a:cubicBezTo>
                    <a:cubicBezTo>
                      <a:pt x="5812" y="9315"/>
                      <a:pt x="5812" y="9368"/>
                      <a:pt x="5826" y="9407"/>
                    </a:cubicBezTo>
                    <a:cubicBezTo>
                      <a:pt x="5878" y="9565"/>
                      <a:pt x="5865" y="9736"/>
                      <a:pt x="5904" y="9894"/>
                    </a:cubicBezTo>
                    <a:cubicBezTo>
                      <a:pt x="5970" y="10196"/>
                      <a:pt x="5996" y="10499"/>
                      <a:pt x="6062" y="10801"/>
                    </a:cubicBezTo>
                    <a:cubicBezTo>
                      <a:pt x="6259" y="11577"/>
                      <a:pt x="6457" y="12353"/>
                      <a:pt x="6746" y="13102"/>
                    </a:cubicBezTo>
                    <a:cubicBezTo>
                      <a:pt x="6930" y="13549"/>
                      <a:pt x="7114" y="13996"/>
                      <a:pt x="7324" y="14430"/>
                    </a:cubicBezTo>
                    <a:cubicBezTo>
                      <a:pt x="7390" y="14562"/>
                      <a:pt x="7469" y="14680"/>
                      <a:pt x="7535" y="14798"/>
                    </a:cubicBezTo>
                    <a:cubicBezTo>
                      <a:pt x="7666" y="15035"/>
                      <a:pt x="7798" y="15272"/>
                      <a:pt x="7942" y="15495"/>
                    </a:cubicBezTo>
                    <a:cubicBezTo>
                      <a:pt x="8008" y="15614"/>
                      <a:pt x="8100" y="15732"/>
                      <a:pt x="8140" y="15863"/>
                    </a:cubicBezTo>
                    <a:cubicBezTo>
                      <a:pt x="7956" y="15982"/>
                      <a:pt x="7758" y="16100"/>
                      <a:pt x="7574" y="16218"/>
                    </a:cubicBezTo>
                    <a:cubicBezTo>
                      <a:pt x="6877" y="16639"/>
                      <a:pt x="6246" y="17139"/>
                      <a:pt x="5641" y="17691"/>
                    </a:cubicBezTo>
                    <a:cubicBezTo>
                      <a:pt x="5247" y="18046"/>
                      <a:pt x="4866" y="18441"/>
                      <a:pt x="4524" y="18848"/>
                    </a:cubicBezTo>
                    <a:cubicBezTo>
                      <a:pt x="4274" y="19164"/>
                      <a:pt x="4024" y="19479"/>
                      <a:pt x="3787" y="19808"/>
                    </a:cubicBezTo>
                    <a:cubicBezTo>
                      <a:pt x="3393" y="20360"/>
                      <a:pt x="3025" y="20926"/>
                      <a:pt x="2709" y="21531"/>
                    </a:cubicBezTo>
                    <a:cubicBezTo>
                      <a:pt x="2446" y="22017"/>
                      <a:pt x="2196" y="22504"/>
                      <a:pt x="1973" y="23016"/>
                    </a:cubicBezTo>
                    <a:cubicBezTo>
                      <a:pt x="1789" y="23463"/>
                      <a:pt x="1605" y="23910"/>
                      <a:pt x="1447" y="24358"/>
                    </a:cubicBezTo>
                    <a:cubicBezTo>
                      <a:pt x="1118" y="25265"/>
                      <a:pt x="855" y="26172"/>
                      <a:pt x="645" y="27106"/>
                    </a:cubicBezTo>
                    <a:cubicBezTo>
                      <a:pt x="540" y="27566"/>
                      <a:pt x="448" y="28026"/>
                      <a:pt x="356" y="28486"/>
                    </a:cubicBezTo>
                    <a:cubicBezTo>
                      <a:pt x="316" y="28670"/>
                      <a:pt x="277" y="28841"/>
                      <a:pt x="264" y="29025"/>
                    </a:cubicBezTo>
                    <a:cubicBezTo>
                      <a:pt x="237" y="29315"/>
                      <a:pt x="185" y="29604"/>
                      <a:pt x="145" y="29893"/>
                    </a:cubicBezTo>
                    <a:cubicBezTo>
                      <a:pt x="119" y="30222"/>
                      <a:pt x="66" y="30551"/>
                      <a:pt x="66" y="30879"/>
                    </a:cubicBezTo>
                    <a:cubicBezTo>
                      <a:pt x="66" y="30919"/>
                      <a:pt x="66" y="30958"/>
                      <a:pt x="53" y="30998"/>
                    </a:cubicBezTo>
                    <a:cubicBezTo>
                      <a:pt x="14" y="31142"/>
                      <a:pt x="27" y="31287"/>
                      <a:pt x="27" y="31418"/>
                    </a:cubicBezTo>
                    <a:cubicBezTo>
                      <a:pt x="27" y="31681"/>
                      <a:pt x="27" y="31944"/>
                      <a:pt x="14" y="32207"/>
                    </a:cubicBezTo>
                    <a:cubicBezTo>
                      <a:pt x="1" y="32628"/>
                      <a:pt x="53" y="33036"/>
                      <a:pt x="66" y="33456"/>
                    </a:cubicBezTo>
                    <a:cubicBezTo>
                      <a:pt x="66" y="33483"/>
                      <a:pt x="79" y="33509"/>
                      <a:pt x="79" y="33522"/>
                    </a:cubicBezTo>
                    <a:cubicBezTo>
                      <a:pt x="106" y="33706"/>
                      <a:pt x="145" y="33890"/>
                      <a:pt x="158" y="34061"/>
                    </a:cubicBezTo>
                    <a:cubicBezTo>
                      <a:pt x="185" y="34351"/>
                      <a:pt x="237" y="34640"/>
                      <a:pt x="316" y="34929"/>
                    </a:cubicBezTo>
                    <a:cubicBezTo>
                      <a:pt x="395" y="35258"/>
                      <a:pt x="461" y="35587"/>
                      <a:pt x="592" y="35902"/>
                    </a:cubicBezTo>
                    <a:cubicBezTo>
                      <a:pt x="619" y="35942"/>
                      <a:pt x="658" y="35942"/>
                      <a:pt x="697" y="35955"/>
                    </a:cubicBezTo>
                    <a:cubicBezTo>
                      <a:pt x="1302" y="36152"/>
                      <a:pt x="1907" y="36375"/>
                      <a:pt x="2499" y="36652"/>
                    </a:cubicBezTo>
                    <a:cubicBezTo>
                      <a:pt x="2551" y="36678"/>
                      <a:pt x="2604" y="36717"/>
                      <a:pt x="2657" y="36744"/>
                    </a:cubicBezTo>
                    <a:cubicBezTo>
                      <a:pt x="2722" y="36796"/>
                      <a:pt x="2749" y="36862"/>
                      <a:pt x="2722" y="36928"/>
                    </a:cubicBezTo>
                    <a:cubicBezTo>
                      <a:pt x="2691" y="36990"/>
                      <a:pt x="2635" y="37028"/>
                      <a:pt x="2574" y="37028"/>
                    </a:cubicBezTo>
                    <a:cubicBezTo>
                      <a:pt x="2558" y="37028"/>
                      <a:pt x="2542" y="37025"/>
                      <a:pt x="2525" y="37020"/>
                    </a:cubicBezTo>
                    <a:cubicBezTo>
                      <a:pt x="2459" y="36993"/>
                      <a:pt x="2407" y="36967"/>
                      <a:pt x="2341" y="36941"/>
                    </a:cubicBezTo>
                    <a:cubicBezTo>
                      <a:pt x="1868" y="36717"/>
                      <a:pt x="1381" y="36520"/>
                      <a:pt x="882" y="36349"/>
                    </a:cubicBezTo>
                    <a:cubicBezTo>
                      <a:pt x="829" y="36336"/>
                      <a:pt x="790" y="36336"/>
                      <a:pt x="737" y="36323"/>
                    </a:cubicBezTo>
                    <a:lnTo>
                      <a:pt x="737" y="36323"/>
                    </a:lnTo>
                    <a:cubicBezTo>
                      <a:pt x="868" y="36704"/>
                      <a:pt x="1039" y="37059"/>
                      <a:pt x="1223" y="37401"/>
                    </a:cubicBezTo>
                    <a:cubicBezTo>
                      <a:pt x="1302" y="37533"/>
                      <a:pt x="1381" y="37664"/>
                      <a:pt x="1447" y="37796"/>
                    </a:cubicBezTo>
                    <a:cubicBezTo>
                      <a:pt x="1947" y="37874"/>
                      <a:pt x="2459" y="37940"/>
                      <a:pt x="2946" y="38085"/>
                    </a:cubicBezTo>
                    <a:cubicBezTo>
                      <a:pt x="3025" y="38111"/>
                      <a:pt x="3104" y="38137"/>
                      <a:pt x="3169" y="38164"/>
                    </a:cubicBezTo>
                    <a:cubicBezTo>
                      <a:pt x="3235" y="38203"/>
                      <a:pt x="3261" y="38282"/>
                      <a:pt x="3235" y="38348"/>
                    </a:cubicBezTo>
                    <a:cubicBezTo>
                      <a:pt x="3209" y="38414"/>
                      <a:pt x="3143" y="38453"/>
                      <a:pt x="3077" y="38453"/>
                    </a:cubicBezTo>
                    <a:cubicBezTo>
                      <a:pt x="3012" y="38440"/>
                      <a:pt x="2959" y="38427"/>
                      <a:pt x="2906" y="38414"/>
                    </a:cubicBezTo>
                    <a:cubicBezTo>
                      <a:pt x="2578" y="38308"/>
                      <a:pt x="2236" y="38256"/>
                      <a:pt x="1894" y="38190"/>
                    </a:cubicBezTo>
                    <a:cubicBezTo>
                      <a:pt x="1876" y="38186"/>
                      <a:pt x="1859" y="38184"/>
                      <a:pt x="1841" y="38184"/>
                    </a:cubicBezTo>
                    <a:cubicBezTo>
                      <a:pt x="1806" y="38184"/>
                      <a:pt x="1771" y="38190"/>
                      <a:pt x="1736" y="38190"/>
                    </a:cubicBezTo>
                    <a:cubicBezTo>
                      <a:pt x="1763" y="38229"/>
                      <a:pt x="1776" y="38282"/>
                      <a:pt x="1815" y="38322"/>
                    </a:cubicBezTo>
                    <a:cubicBezTo>
                      <a:pt x="2052" y="38611"/>
                      <a:pt x="2275" y="38913"/>
                      <a:pt x="2551" y="39176"/>
                    </a:cubicBezTo>
                    <a:cubicBezTo>
                      <a:pt x="2578" y="39202"/>
                      <a:pt x="2617" y="39242"/>
                      <a:pt x="2643" y="39268"/>
                    </a:cubicBezTo>
                    <a:cubicBezTo>
                      <a:pt x="2683" y="39308"/>
                      <a:pt x="2683" y="39360"/>
                      <a:pt x="2630" y="39413"/>
                    </a:cubicBezTo>
                    <a:cubicBezTo>
                      <a:pt x="2867" y="39387"/>
                      <a:pt x="3104" y="39360"/>
                      <a:pt x="3327" y="39347"/>
                    </a:cubicBezTo>
                    <a:cubicBezTo>
                      <a:pt x="3485" y="39334"/>
                      <a:pt x="3643" y="39334"/>
                      <a:pt x="3801" y="39334"/>
                    </a:cubicBezTo>
                    <a:cubicBezTo>
                      <a:pt x="3815" y="39330"/>
                      <a:pt x="3828" y="39329"/>
                      <a:pt x="3841" y="39329"/>
                    </a:cubicBezTo>
                    <a:cubicBezTo>
                      <a:pt x="3875" y="39329"/>
                      <a:pt x="3907" y="39341"/>
                      <a:pt x="3945" y="39360"/>
                    </a:cubicBezTo>
                    <a:cubicBezTo>
                      <a:pt x="4037" y="39413"/>
                      <a:pt x="4037" y="39557"/>
                      <a:pt x="3945" y="39623"/>
                    </a:cubicBezTo>
                    <a:cubicBezTo>
                      <a:pt x="3893" y="39650"/>
                      <a:pt x="3840" y="39650"/>
                      <a:pt x="3787" y="39650"/>
                    </a:cubicBezTo>
                    <a:cubicBezTo>
                      <a:pt x="3630" y="39663"/>
                      <a:pt x="3485" y="39663"/>
                      <a:pt x="3340" y="39663"/>
                    </a:cubicBezTo>
                    <a:cubicBezTo>
                      <a:pt x="3318" y="39663"/>
                      <a:pt x="3297" y="39661"/>
                      <a:pt x="3275" y="39661"/>
                    </a:cubicBezTo>
                    <a:cubicBezTo>
                      <a:pt x="3232" y="39661"/>
                      <a:pt x="3191" y="39667"/>
                      <a:pt x="3156" y="39702"/>
                    </a:cubicBezTo>
                    <a:cubicBezTo>
                      <a:pt x="3209" y="39820"/>
                      <a:pt x="3327" y="39873"/>
                      <a:pt x="3432" y="39952"/>
                    </a:cubicBezTo>
                    <a:cubicBezTo>
                      <a:pt x="3919" y="40346"/>
                      <a:pt x="4432" y="40662"/>
                      <a:pt x="4971" y="40964"/>
                    </a:cubicBezTo>
                    <a:cubicBezTo>
                      <a:pt x="5339" y="41162"/>
                      <a:pt x="5694" y="41346"/>
                      <a:pt x="6075" y="41530"/>
                    </a:cubicBezTo>
                    <a:cubicBezTo>
                      <a:pt x="6693" y="41819"/>
                      <a:pt x="7324" y="42082"/>
                      <a:pt x="7982" y="42306"/>
                    </a:cubicBezTo>
                    <a:cubicBezTo>
                      <a:pt x="8534" y="42503"/>
                      <a:pt x="9100" y="42687"/>
                      <a:pt x="9665" y="42858"/>
                    </a:cubicBezTo>
                    <a:cubicBezTo>
                      <a:pt x="9928" y="42937"/>
                      <a:pt x="10191" y="43016"/>
                      <a:pt x="10467" y="43081"/>
                    </a:cubicBezTo>
                    <a:cubicBezTo>
                      <a:pt x="11243" y="43292"/>
                      <a:pt x="12032" y="43476"/>
                      <a:pt x="12834" y="43634"/>
                    </a:cubicBezTo>
                    <a:cubicBezTo>
                      <a:pt x="13044" y="43673"/>
                      <a:pt x="13255" y="43713"/>
                      <a:pt x="13465" y="43739"/>
                    </a:cubicBezTo>
                    <a:cubicBezTo>
                      <a:pt x="13715" y="43791"/>
                      <a:pt x="13978" y="43844"/>
                      <a:pt x="14228" y="43870"/>
                    </a:cubicBezTo>
                    <a:cubicBezTo>
                      <a:pt x="14491" y="43910"/>
                      <a:pt x="14754" y="43962"/>
                      <a:pt x="15030" y="43989"/>
                    </a:cubicBezTo>
                    <a:cubicBezTo>
                      <a:pt x="15201" y="44002"/>
                      <a:pt x="15385" y="44015"/>
                      <a:pt x="15569" y="44041"/>
                    </a:cubicBezTo>
                    <a:cubicBezTo>
                      <a:pt x="15805" y="44068"/>
                      <a:pt x="16042" y="44120"/>
                      <a:pt x="16292" y="44120"/>
                    </a:cubicBezTo>
                    <a:cubicBezTo>
                      <a:pt x="16371" y="44120"/>
                      <a:pt x="16437" y="44120"/>
                      <a:pt x="16502" y="44133"/>
                    </a:cubicBezTo>
                    <a:cubicBezTo>
                      <a:pt x="16621" y="44160"/>
                      <a:pt x="16726" y="44160"/>
                      <a:pt x="16831" y="44160"/>
                    </a:cubicBezTo>
                    <a:cubicBezTo>
                      <a:pt x="17212" y="44166"/>
                      <a:pt x="17594" y="44166"/>
                      <a:pt x="17975" y="44166"/>
                    </a:cubicBezTo>
                    <a:cubicBezTo>
                      <a:pt x="18356" y="44166"/>
                      <a:pt x="18738" y="44166"/>
                      <a:pt x="19119" y="44173"/>
                    </a:cubicBezTo>
                    <a:cubicBezTo>
                      <a:pt x="19566" y="44173"/>
                      <a:pt x="20013" y="44133"/>
                      <a:pt x="20460" y="44120"/>
                    </a:cubicBezTo>
                    <a:cubicBezTo>
                      <a:pt x="20486" y="44120"/>
                      <a:pt x="20513" y="44107"/>
                      <a:pt x="20539" y="44107"/>
                    </a:cubicBezTo>
                    <a:cubicBezTo>
                      <a:pt x="20789" y="44081"/>
                      <a:pt x="21039" y="44054"/>
                      <a:pt x="21289" y="44028"/>
                    </a:cubicBezTo>
                    <a:cubicBezTo>
                      <a:pt x="21473" y="44002"/>
                      <a:pt x="21657" y="43975"/>
                      <a:pt x="21841" y="43962"/>
                    </a:cubicBezTo>
                    <a:cubicBezTo>
                      <a:pt x="22051" y="43936"/>
                      <a:pt x="22262" y="43910"/>
                      <a:pt x="22485" y="43870"/>
                    </a:cubicBezTo>
                    <a:cubicBezTo>
                      <a:pt x="22520" y="43835"/>
                      <a:pt x="22561" y="43829"/>
                      <a:pt x="22604" y="43829"/>
                    </a:cubicBezTo>
                    <a:cubicBezTo>
                      <a:pt x="22625" y="43829"/>
                      <a:pt x="22647" y="43831"/>
                      <a:pt x="22669" y="43831"/>
                    </a:cubicBezTo>
                    <a:lnTo>
                      <a:pt x="22906" y="43831"/>
                    </a:lnTo>
                    <a:cubicBezTo>
                      <a:pt x="23116" y="43778"/>
                      <a:pt x="23340" y="43726"/>
                      <a:pt x="23550" y="43699"/>
                    </a:cubicBezTo>
                    <a:cubicBezTo>
                      <a:pt x="24010" y="43634"/>
                      <a:pt x="24471" y="43542"/>
                      <a:pt x="24918" y="43436"/>
                    </a:cubicBezTo>
                    <a:cubicBezTo>
                      <a:pt x="25825" y="43226"/>
                      <a:pt x="26719" y="42989"/>
                      <a:pt x="27613" y="42713"/>
                    </a:cubicBezTo>
                    <a:cubicBezTo>
                      <a:pt x="28271" y="42503"/>
                      <a:pt x="28915" y="42292"/>
                      <a:pt x="29559" y="42029"/>
                    </a:cubicBezTo>
                    <a:cubicBezTo>
                      <a:pt x="29572" y="42029"/>
                      <a:pt x="29599" y="42029"/>
                      <a:pt x="29625" y="42016"/>
                    </a:cubicBezTo>
                    <a:cubicBezTo>
                      <a:pt x="29901" y="41898"/>
                      <a:pt x="30177" y="41793"/>
                      <a:pt x="30440" y="41648"/>
                    </a:cubicBezTo>
                    <a:cubicBezTo>
                      <a:pt x="30979" y="41385"/>
                      <a:pt x="31518" y="41135"/>
                      <a:pt x="32031" y="40846"/>
                    </a:cubicBezTo>
                    <a:cubicBezTo>
                      <a:pt x="32557" y="40531"/>
                      <a:pt x="33070" y="40189"/>
                      <a:pt x="33556" y="39807"/>
                    </a:cubicBezTo>
                    <a:cubicBezTo>
                      <a:pt x="33583" y="39781"/>
                      <a:pt x="33622" y="39742"/>
                      <a:pt x="33635" y="39702"/>
                    </a:cubicBezTo>
                    <a:cubicBezTo>
                      <a:pt x="33562" y="39666"/>
                      <a:pt x="33485" y="39657"/>
                      <a:pt x="33406" y="39657"/>
                    </a:cubicBezTo>
                    <a:cubicBezTo>
                      <a:pt x="33343" y="39657"/>
                      <a:pt x="33279" y="39663"/>
                      <a:pt x="33214" y="39663"/>
                    </a:cubicBezTo>
                    <a:cubicBezTo>
                      <a:pt x="33149" y="39650"/>
                      <a:pt x="33070" y="39650"/>
                      <a:pt x="33004" y="39650"/>
                    </a:cubicBezTo>
                    <a:cubicBezTo>
                      <a:pt x="32978" y="39650"/>
                      <a:pt x="32938" y="39650"/>
                      <a:pt x="32912" y="39636"/>
                    </a:cubicBezTo>
                    <a:cubicBezTo>
                      <a:pt x="32846" y="39623"/>
                      <a:pt x="32781" y="39544"/>
                      <a:pt x="32794" y="39479"/>
                    </a:cubicBezTo>
                    <a:cubicBezTo>
                      <a:pt x="32807" y="39413"/>
                      <a:pt x="32846" y="39360"/>
                      <a:pt x="32912" y="39347"/>
                    </a:cubicBezTo>
                    <a:cubicBezTo>
                      <a:pt x="32965" y="39334"/>
                      <a:pt x="33017" y="39334"/>
                      <a:pt x="33070" y="39334"/>
                    </a:cubicBezTo>
                    <a:cubicBezTo>
                      <a:pt x="33412" y="39334"/>
                      <a:pt x="33754" y="39360"/>
                      <a:pt x="34095" y="39400"/>
                    </a:cubicBezTo>
                    <a:cubicBezTo>
                      <a:pt x="34148" y="39413"/>
                      <a:pt x="34201" y="39413"/>
                      <a:pt x="34253" y="39413"/>
                    </a:cubicBezTo>
                    <a:cubicBezTo>
                      <a:pt x="34227" y="39347"/>
                      <a:pt x="34135" y="39400"/>
                      <a:pt x="34095" y="39321"/>
                    </a:cubicBezTo>
                    <a:cubicBezTo>
                      <a:pt x="34450" y="38979"/>
                      <a:pt x="34779" y="38611"/>
                      <a:pt x="35055" y="38190"/>
                    </a:cubicBezTo>
                    <a:cubicBezTo>
                      <a:pt x="34819" y="38190"/>
                      <a:pt x="34582" y="38256"/>
                      <a:pt x="34345" y="38308"/>
                    </a:cubicBezTo>
                    <a:cubicBezTo>
                      <a:pt x="34188" y="38335"/>
                      <a:pt x="34030" y="38374"/>
                      <a:pt x="33885" y="38414"/>
                    </a:cubicBezTo>
                    <a:cubicBezTo>
                      <a:pt x="33832" y="38427"/>
                      <a:pt x="33793" y="38440"/>
                      <a:pt x="33740" y="38453"/>
                    </a:cubicBezTo>
                    <a:cubicBezTo>
                      <a:pt x="33662" y="38453"/>
                      <a:pt x="33583" y="38400"/>
                      <a:pt x="33570" y="38322"/>
                    </a:cubicBezTo>
                    <a:cubicBezTo>
                      <a:pt x="33556" y="38256"/>
                      <a:pt x="33583" y="38190"/>
                      <a:pt x="33662" y="38151"/>
                    </a:cubicBezTo>
                    <a:cubicBezTo>
                      <a:pt x="33714" y="38124"/>
                      <a:pt x="33780" y="38111"/>
                      <a:pt x="33846" y="38098"/>
                    </a:cubicBezTo>
                    <a:cubicBezTo>
                      <a:pt x="34227" y="37993"/>
                      <a:pt x="34608" y="37914"/>
                      <a:pt x="35003" y="37861"/>
                    </a:cubicBezTo>
                    <a:lnTo>
                      <a:pt x="35345" y="37796"/>
                    </a:lnTo>
                    <a:cubicBezTo>
                      <a:pt x="35345" y="37756"/>
                      <a:pt x="35371" y="37730"/>
                      <a:pt x="35384" y="37690"/>
                    </a:cubicBezTo>
                    <a:cubicBezTo>
                      <a:pt x="35463" y="37572"/>
                      <a:pt x="35542" y="37454"/>
                      <a:pt x="35608" y="37335"/>
                    </a:cubicBezTo>
                    <a:cubicBezTo>
                      <a:pt x="35779" y="37007"/>
                      <a:pt x="35923" y="36678"/>
                      <a:pt x="36055" y="36336"/>
                    </a:cubicBezTo>
                    <a:cubicBezTo>
                      <a:pt x="36028" y="36336"/>
                      <a:pt x="35989" y="36336"/>
                      <a:pt x="35963" y="36349"/>
                    </a:cubicBezTo>
                    <a:cubicBezTo>
                      <a:pt x="35450" y="36520"/>
                      <a:pt x="34937" y="36717"/>
                      <a:pt x="34450" y="36954"/>
                    </a:cubicBezTo>
                    <a:cubicBezTo>
                      <a:pt x="34398" y="36967"/>
                      <a:pt x="34345" y="36993"/>
                      <a:pt x="34293" y="37020"/>
                    </a:cubicBezTo>
                    <a:cubicBezTo>
                      <a:pt x="34273" y="37026"/>
                      <a:pt x="34253" y="37030"/>
                      <a:pt x="34234" y="37030"/>
                    </a:cubicBezTo>
                    <a:cubicBezTo>
                      <a:pt x="34177" y="37030"/>
                      <a:pt x="34125" y="37000"/>
                      <a:pt x="34095" y="36941"/>
                    </a:cubicBezTo>
                    <a:cubicBezTo>
                      <a:pt x="34056" y="36875"/>
                      <a:pt x="34082" y="36796"/>
                      <a:pt x="34148" y="36757"/>
                    </a:cubicBezTo>
                    <a:cubicBezTo>
                      <a:pt x="34201" y="36717"/>
                      <a:pt x="34253" y="36691"/>
                      <a:pt x="34319" y="36665"/>
                    </a:cubicBezTo>
                    <a:cubicBezTo>
                      <a:pt x="34858" y="36402"/>
                      <a:pt x="35423" y="36191"/>
                      <a:pt x="35989" y="35994"/>
                    </a:cubicBezTo>
                    <a:cubicBezTo>
                      <a:pt x="36055" y="35968"/>
                      <a:pt x="36147" y="35968"/>
                      <a:pt x="36199" y="35915"/>
                    </a:cubicBezTo>
                    <a:cubicBezTo>
                      <a:pt x="36239" y="35836"/>
                      <a:pt x="36265" y="35744"/>
                      <a:pt x="36291" y="35665"/>
                    </a:cubicBezTo>
                    <a:cubicBezTo>
                      <a:pt x="36370" y="35324"/>
                      <a:pt x="36462" y="34995"/>
                      <a:pt x="36541" y="34653"/>
                    </a:cubicBezTo>
                    <a:cubicBezTo>
                      <a:pt x="36594" y="34390"/>
                      <a:pt x="36633" y="34114"/>
                      <a:pt x="36673" y="33851"/>
                    </a:cubicBezTo>
                    <a:cubicBezTo>
                      <a:pt x="36699" y="33601"/>
                      <a:pt x="36752" y="33338"/>
                      <a:pt x="36725" y="33088"/>
                    </a:cubicBezTo>
                    <a:cubicBezTo>
                      <a:pt x="36725" y="33062"/>
                      <a:pt x="36725" y="33023"/>
                      <a:pt x="36738" y="32996"/>
                    </a:cubicBezTo>
                    <a:cubicBezTo>
                      <a:pt x="36778" y="32904"/>
                      <a:pt x="36765" y="32799"/>
                      <a:pt x="36765" y="32694"/>
                    </a:cubicBezTo>
                    <a:cubicBezTo>
                      <a:pt x="36778" y="32497"/>
                      <a:pt x="36778" y="32299"/>
                      <a:pt x="36778" y="32102"/>
                    </a:cubicBezTo>
                    <a:cubicBezTo>
                      <a:pt x="36765" y="31734"/>
                      <a:pt x="36817" y="31353"/>
                      <a:pt x="36725" y="30984"/>
                    </a:cubicBezTo>
                    <a:cubicBezTo>
                      <a:pt x="36752" y="30695"/>
                      <a:pt x="36699" y="30406"/>
                      <a:pt x="36673" y="30117"/>
                    </a:cubicBezTo>
                    <a:cubicBezTo>
                      <a:pt x="36659" y="29959"/>
                      <a:pt x="36646" y="29788"/>
                      <a:pt x="36620" y="29630"/>
                    </a:cubicBezTo>
                    <a:cubicBezTo>
                      <a:pt x="36594" y="29472"/>
                      <a:pt x="36554" y="29315"/>
                      <a:pt x="36541" y="29157"/>
                    </a:cubicBezTo>
                    <a:cubicBezTo>
                      <a:pt x="36515" y="28828"/>
                      <a:pt x="36436" y="28499"/>
                      <a:pt x="36383" y="28158"/>
                    </a:cubicBezTo>
                    <a:cubicBezTo>
                      <a:pt x="36304" y="27737"/>
                      <a:pt x="36199" y="27329"/>
                      <a:pt x="36107" y="26922"/>
                    </a:cubicBezTo>
                    <a:cubicBezTo>
                      <a:pt x="35976" y="26369"/>
                      <a:pt x="35831" y="25830"/>
                      <a:pt x="35660" y="25304"/>
                    </a:cubicBezTo>
                    <a:cubicBezTo>
                      <a:pt x="35502" y="24765"/>
                      <a:pt x="35318" y="24239"/>
                      <a:pt x="35108" y="23713"/>
                    </a:cubicBezTo>
                    <a:cubicBezTo>
                      <a:pt x="34976" y="23384"/>
                      <a:pt x="34845" y="23056"/>
                      <a:pt x="34687" y="22727"/>
                    </a:cubicBezTo>
                    <a:cubicBezTo>
                      <a:pt x="34372" y="22056"/>
                      <a:pt x="34030" y="21386"/>
                      <a:pt x="33635" y="20742"/>
                    </a:cubicBezTo>
                    <a:cubicBezTo>
                      <a:pt x="33372" y="20334"/>
                      <a:pt x="33096" y="19926"/>
                      <a:pt x="32807" y="19532"/>
                    </a:cubicBezTo>
                    <a:cubicBezTo>
                      <a:pt x="32662" y="19335"/>
                      <a:pt x="32504" y="19137"/>
                      <a:pt x="32334" y="18953"/>
                    </a:cubicBezTo>
                    <a:cubicBezTo>
                      <a:pt x="32149" y="18743"/>
                      <a:pt x="31979" y="18519"/>
                      <a:pt x="31794" y="18322"/>
                    </a:cubicBezTo>
                    <a:cubicBezTo>
                      <a:pt x="31426" y="17928"/>
                      <a:pt x="31032" y="17573"/>
                      <a:pt x="30611" y="17231"/>
                    </a:cubicBezTo>
                    <a:cubicBezTo>
                      <a:pt x="30335" y="16994"/>
                      <a:pt x="30059" y="16784"/>
                      <a:pt x="29770" y="16587"/>
                    </a:cubicBezTo>
                    <a:cubicBezTo>
                      <a:pt x="29454" y="16363"/>
                      <a:pt x="29125" y="16140"/>
                      <a:pt x="28796" y="15955"/>
                    </a:cubicBezTo>
                    <a:cubicBezTo>
                      <a:pt x="28731" y="15916"/>
                      <a:pt x="28652" y="15890"/>
                      <a:pt x="28612" y="15811"/>
                    </a:cubicBezTo>
                    <a:cubicBezTo>
                      <a:pt x="28678" y="15706"/>
                      <a:pt x="28731" y="15614"/>
                      <a:pt x="28783" y="15522"/>
                    </a:cubicBezTo>
                    <a:cubicBezTo>
                      <a:pt x="29033" y="15153"/>
                      <a:pt x="29230" y="14772"/>
                      <a:pt x="29428" y="14391"/>
                    </a:cubicBezTo>
                    <a:cubicBezTo>
                      <a:pt x="29585" y="14115"/>
                      <a:pt x="29691" y="13812"/>
                      <a:pt x="29822" y="13523"/>
                    </a:cubicBezTo>
                    <a:cubicBezTo>
                      <a:pt x="30098" y="12892"/>
                      <a:pt x="30309" y="12247"/>
                      <a:pt x="30480" y="11577"/>
                    </a:cubicBezTo>
                    <a:cubicBezTo>
                      <a:pt x="30624" y="11064"/>
                      <a:pt x="30743" y="10538"/>
                      <a:pt x="30835" y="10012"/>
                    </a:cubicBezTo>
                    <a:cubicBezTo>
                      <a:pt x="30887" y="9657"/>
                      <a:pt x="30940" y="9302"/>
                      <a:pt x="30966" y="8934"/>
                    </a:cubicBezTo>
                    <a:cubicBezTo>
                      <a:pt x="30992" y="8684"/>
                      <a:pt x="31005" y="8421"/>
                      <a:pt x="31019" y="8158"/>
                    </a:cubicBezTo>
                    <a:cubicBezTo>
                      <a:pt x="31045" y="7882"/>
                      <a:pt x="31032" y="7606"/>
                      <a:pt x="31019" y="7330"/>
                    </a:cubicBezTo>
                    <a:cubicBezTo>
                      <a:pt x="31019" y="7290"/>
                      <a:pt x="31032" y="7238"/>
                      <a:pt x="31019" y="7185"/>
                    </a:cubicBezTo>
                    <a:cubicBezTo>
                      <a:pt x="30966" y="7054"/>
                      <a:pt x="30979" y="6909"/>
                      <a:pt x="30979" y="6764"/>
                    </a:cubicBezTo>
                    <a:cubicBezTo>
                      <a:pt x="30979" y="6699"/>
                      <a:pt x="30979" y="6646"/>
                      <a:pt x="30966" y="6580"/>
                    </a:cubicBezTo>
                    <a:cubicBezTo>
                      <a:pt x="30927" y="6317"/>
                      <a:pt x="30887" y="6054"/>
                      <a:pt x="30835" y="5791"/>
                    </a:cubicBezTo>
                    <a:cubicBezTo>
                      <a:pt x="30769" y="5410"/>
                      <a:pt x="30677" y="5029"/>
                      <a:pt x="30545" y="4674"/>
                    </a:cubicBezTo>
                    <a:cubicBezTo>
                      <a:pt x="30388" y="4227"/>
                      <a:pt x="30217" y="3806"/>
                      <a:pt x="29967" y="3398"/>
                    </a:cubicBezTo>
                    <a:cubicBezTo>
                      <a:pt x="29638" y="2833"/>
                      <a:pt x="29270" y="2320"/>
                      <a:pt x="28810" y="1847"/>
                    </a:cubicBezTo>
                    <a:cubicBezTo>
                      <a:pt x="28639" y="1676"/>
                      <a:pt x="28455" y="1505"/>
                      <a:pt x="28257" y="1334"/>
                    </a:cubicBezTo>
                    <a:cubicBezTo>
                      <a:pt x="27929" y="1071"/>
                      <a:pt x="27600" y="821"/>
                      <a:pt x="27232" y="624"/>
                    </a:cubicBezTo>
                    <a:cubicBezTo>
                      <a:pt x="27166" y="598"/>
                      <a:pt x="27100" y="558"/>
                      <a:pt x="27035" y="532"/>
                    </a:cubicBezTo>
                    <a:cubicBezTo>
                      <a:pt x="26785" y="387"/>
                      <a:pt x="26509" y="269"/>
                      <a:pt x="26232" y="203"/>
                    </a:cubicBezTo>
                    <a:cubicBezTo>
                      <a:pt x="25917" y="72"/>
                      <a:pt x="25601" y="19"/>
                      <a:pt x="25273" y="6"/>
                    </a:cubicBezTo>
                    <a:cubicBezTo>
                      <a:pt x="25132" y="6"/>
                      <a:pt x="24998" y="0"/>
                      <a:pt x="24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" name="Google Shape;1113;p37">
                <a:extLst>
                  <a:ext uri="{FF2B5EF4-FFF2-40B4-BE49-F238E27FC236}">
                    <a16:creationId xmlns:a16="http://schemas.microsoft.com/office/drawing/2014/main" id="{EFD5BF8B-17E6-6A84-FD13-5167DFC79A19}"/>
                  </a:ext>
                </a:extLst>
              </p:cNvPr>
              <p:cNvSpPr/>
              <p:nvPr/>
            </p:nvSpPr>
            <p:spPr>
              <a:xfrm>
                <a:off x="6897550" y="2752650"/>
                <a:ext cx="539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127" extrusionOk="0">
                    <a:moveTo>
                      <a:pt x="0" y="0"/>
                    </a:moveTo>
                    <a:cubicBezTo>
                      <a:pt x="0" y="132"/>
                      <a:pt x="119" y="105"/>
                      <a:pt x="184" y="132"/>
                    </a:cubicBezTo>
                    <a:cubicBezTo>
                      <a:pt x="737" y="342"/>
                      <a:pt x="1302" y="526"/>
                      <a:pt x="1828" y="789"/>
                    </a:cubicBezTo>
                    <a:cubicBezTo>
                      <a:pt x="1907" y="842"/>
                      <a:pt x="2078" y="868"/>
                      <a:pt x="2025" y="986"/>
                    </a:cubicBezTo>
                    <a:cubicBezTo>
                      <a:pt x="2002" y="1033"/>
                      <a:pt x="1970" y="1050"/>
                      <a:pt x="1935" y="1050"/>
                    </a:cubicBezTo>
                    <a:cubicBezTo>
                      <a:pt x="1871" y="1050"/>
                      <a:pt x="1795" y="994"/>
                      <a:pt x="1736" y="960"/>
                    </a:cubicBezTo>
                    <a:cubicBezTo>
                      <a:pt x="1302" y="763"/>
                      <a:pt x="868" y="592"/>
                      <a:pt x="421" y="434"/>
                    </a:cubicBezTo>
                    <a:cubicBezTo>
                      <a:pt x="362" y="417"/>
                      <a:pt x="302" y="389"/>
                      <a:pt x="243" y="389"/>
                    </a:cubicBezTo>
                    <a:cubicBezTo>
                      <a:pt x="210" y="389"/>
                      <a:pt x="178" y="398"/>
                      <a:pt x="145" y="421"/>
                    </a:cubicBezTo>
                    <a:cubicBezTo>
                      <a:pt x="198" y="434"/>
                      <a:pt x="237" y="434"/>
                      <a:pt x="290" y="460"/>
                    </a:cubicBezTo>
                    <a:cubicBezTo>
                      <a:pt x="789" y="631"/>
                      <a:pt x="1276" y="815"/>
                      <a:pt x="1762" y="1039"/>
                    </a:cubicBezTo>
                    <a:cubicBezTo>
                      <a:pt x="1815" y="1065"/>
                      <a:pt x="1867" y="1091"/>
                      <a:pt x="1933" y="1118"/>
                    </a:cubicBezTo>
                    <a:cubicBezTo>
                      <a:pt x="1950" y="1123"/>
                      <a:pt x="1967" y="1126"/>
                      <a:pt x="1983" y="1126"/>
                    </a:cubicBezTo>
                    <a:cubicBezTo>
                      <a:pt x="2044" y="1126"/>
                      <a:pt x="2099" y="1091"/>
                      <a:pt x="2130" y="1039"/>
                    </a:cubicBezTo>
                    <a:cubicBezTo>
                      <a:pt x="2157" y="960"/>
                      <a:pt x="2144" y="894"/>
                      <a:pt x="2065" y="842"/>
                    </a:cubicBezTo>
                    <a:cubicBezTo>
                      <a:pt x="2012" y="815"/>
                      <a:pt x="1959" y="789"/>
                      <a:pt x="1907" y="763"/>
                    </a:cubicBezTo>
                    <a:cubicBezTo>
                      <a:pt x="1315" y="473"/>
                      <a:pt x="710" y="250"/>
                      <a:pt x="105" y="53"/>
                    </a:cubicBezTo>
                    <a:cubicBezTo>
                      <a:pt x="66" y="40"/>
                      <a:pt x="27" y="40"/>
                      <a:pt x="0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" name="Google Shape;1114;p37">
                <a:extLst>
                  <a:ext uri="{FF2B5EF4-FFF2-40B4-BE49-F238E27FC236}">
                    <a16:creationId xmlns:a16="http://schemas.microsoft.com/office/drawing/2014/main" id="{BABC231D-75C4-B5AF-2068-B93F17325FC4}"/>
                  </a:ext>
                </a:extLst>
              </p:cNvPr>
              <p:cNvSpPr/>
              <p:nvPr/>
            </p:nvSpPr>
            <p:spPr>
              <a:xfrm>
                <a:off x="6918900" y="2799975"/>
                <a:ext cx="454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6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0" y="106"/>
                      <a:pt x="211" y="106"/>
                      <a:pt x="317" y="119"/>
                    </a:cubicBezTo>
                    <a:cubicBezTo>
                      <a:pt x="724" y="185"/>
                      <a:pt x="1132" y="250"/>
                      <a:pt x="1526" y="369"/>
                    </a:cubicBezTo>
                    <a:cubicBezTo>
                      <a:pt x="1592" y="382"/>
                      <a:pt x="1710" y="408"/>
                      <a:pt x="1684" y="513"/>
                    </a:cubicBezTo>
                    <a:cubicBezTo>
                      <a:pt x="1671" y="559"/>
                      <a:pt x="1638" y="573"/>
                      <a:pt x="1599" y="573"/>
                    </a:cubicBezTo>
                    <a:cubicBezTo>
                      <a:pt x="1559" y="573"/>
                      <a:pt x="1513" y="559"/>
                      <a:pt x="1474" y="553"/>
                    </a:cubicBezTo>
                    <a:cubicBezTo>
                      <a:pt x="1171" y="474"/>
                      <a:pt x="869" y="395"/>
                      <a:pt x="553" y="356"/>
                    </a:cubicBezTo>
                    <a:cubicBezTo>
                      <a:pt x="511" y="349"/>
                      <a:pt x="468" y="341"/>
                      <a:pt x="427" y="341"/>
                    </a:cubicBezTo>
                    <a:cubicBezTo>
                      <a:pt x="379" y="341"/>
                      <a:pt x="333" y="353"/>
                      <a:pt x="290" y="395"/>
                    </a:cubicBezTo>
                    <a:cubicBezTo>
                      <a:pt x="325" y="395"/>
                      <a:pt x="360" y="389"/>
                      <a:pt x="395" y="389"/>
                    </a:cubicBezTo>
                    <a:cubicBezTo>
                      <a:pt x="413" y="389"/>
                      <a:pt x="430" y="391"/>
                      <a:pt x="448" y="395"/>
                    </a:cubicBezTo>
                    <a:cubicBezTo>
                      <a:pt x="790" y="461"/>
                      <a:pt x="1132" y="513"/>
                      <a:pt x="1460" y="619"/>
                    </a:cubicBezTo>
                    <a:cubicBezTo>
                      <a:pt x="1513" y="632"/>
                      <a:pt x="1579" y="645"/>
                      <a:pt x="1631" y="658"/>
                    </a:cubicBezTo>
                    <a:cubicBezTo>
                      <a:pt x="1638" y="659"/>
                      <a:pt x="1645" y="660"/>
                      <a:pt x="1652" y="660"/>
                    </a:cubicBezTo>
                    <a:cubicBezTo>
                      <a:pt x="1713" y="660"/>
                      <a:pt x="1777" y="612"/>
                      <a:pt x="1789" y="553"/>
                    </a:cubicBezTo>
                    <a:cubicBezTo>
                      <a:pt x="1815" y="487"/>
                      <a:pt x="1802" y="408"/>
                      <a:pt x="1723" y="369"/>
                    </a:cubicBezTo>
                    <a:cubicBezTo>
                      <a:pt x="1658" y="342"/>
                      <a:pt x="1579" y="316"/>
                      <a:pt x="1500" y="290"/>
                    </a:cubicBezTo>
                    <a:cubicBezTo>
                      <a:pt x="1013" y="158"/>
                      <a:pt x="501" y="93"/>
                      <a:pt x="1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" name="Google Shape;1115;p37">
                <a:extLst>
                  <a:ext uri="{FF2B5EF4-FFF2-40B4-BE49-F238E27FC236}">
                    <a16:creationId xmlns:a16="http://schemas.microsoft.com/office/drawing/2014/main" id="{69C66B3A-F2BE-8D0D-82A4-E0A12A691212}"/>
                  </a:ext>
                </a:extLst>
              </p:cNvPr>
              <p:cNvSpPr/>
              <p:nvPr/>
            </p:nvSpPr>
            <p:spPr>
              <a:xfrm>
                <a:off x="6948500" y="2838425"/>
                <a:ext cx="3520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70" extrusionOk="0">
                    <a:moveTo>
                      <a:pt x="1184" y="1"/>
                    </a:moveTo>
                    <a:cubicBezTo>
                      <a:pt x="1026" y="1"/>
                      <a:pt x="855" y="1"/>
                      <a:pt x="710" y="14"/>
                    </a:cubicBezTo>
                    <a:cubicBezTo>
                      <a:pt x="474" y="40"/>
                      <a:pt x="237" y="54"/>
                      <a:pt x="0" y="80"/>
                    </a:cubicBezTo>
                    <a:cubicBezTo>
                      <a:pt x="27" y="115"/>
                      <a:pt x="59" y="127"/>
                      <a:pt x="93" y="127"/>
                    </a:cubicBezTo>
                    <a:cubicBezTo>
                      <a:pt x="110" y="127"/>
                      <a:pt x="127" y="124"/>
                      <a:pt x="145" y="119"/>
                    </a:cubicBezTo>
                    <a:cubicBezTo>
                      <a:pt x="342" y="93"/>
                      <a:pt x="539" y="119"/>
                      <a:pt x="737" y="80"/>
                    </a:cubicBezTo>
                    <a:cubicBezTo>
                      <a:pt x="811" y="71"/>
                      <a:pt x="892" y="61"/>
                      <a:pt x="970" y="61"/>
                    </a:cubicBezTo>
                    <a:cubicBezTo>
                      <a:pt x="1003" y="61"/>
                      <a:pt x="1035" y="63"/>
                      <a:pt x="1065" y="67"/>
                    </a:cubicBezTo>
                    <a:cubicBezTo>
                      <a:pt x="1081" y="67"/>
                      <a:pt x="1098" y="66"/>
                      <a:pt x="1115" y="66"/>
                    </a:cubicBezTo>
                    <a:cubicBezTo>
                      <a:pt x="1183" y="66"/>
                      <a:pt x="1252" y="75"/>
                      <a:pt x="1263" y="159"/>
                    </a:cubicBezTo>
                    <a:cubicBezTo>
                      <a:pt x="1263" y="251"/>
                      <a:pt x="1157" y="251"/>
                      <a:pt x="1079" y="251"/>
                    </a:cubicBezTo>
                    <a:cubicBezTo>
                      <a:pt x="1019" y="257"/>
                      <a:pt x="960" y="257"/>
                      <a:pt x="901" y="257"/>
                    </a:cubicBezTo>
                    <a:cubicBezTo>
                      <a:pt x="842" y="257"/>
                      <a:pt x="783" y="257"/>
                      <a:pt x="724" y="264"/>
                    </a:cubicBezTo>
                    <a:cubicBezTo>
                      <a:pt x="701" y="264"/>
                      <a:pt x="676" y="262"/>
                      <a:pt x="652" y="262"/>
                    </a:cubicBezTo>
                    <a:cubicBezTo>
                      <a:pt x="592" y="262"/>
                      <a:pt x="536" y="275"/>
                      <a:pt x="526" y="369"/>
                    </a:cubicBezTo>
                    <a:cubicBezTo>
                      <a:pt x="579" y="330"/>
                      <a:pt x="645" y="330"/>
                      <a:pt x="710" y="330"/>
                    </a:cubicBezTo>
                    <a:cubicBezTo>
                      <a:pt x="855" y="330"/>
                      <a:pt x="1013" y="330"/>
                      <a:pt x="1157" y="317"/>
                    </a:cubicBezTo>
                    <a:cubicBezTo>
                      <a:pt x="1210" y="317"/>
                      <a:pt x="1263" y="317"/>
                      <a:pt x="1315" y="290"/>
                    </a:cubicBezTo>
                    <a:cubicBezTo>
                      <a:pt x="1407" y="224"/>
                      <a:pt x="1407" y="80"/>
                      <a:pt x="1315" y="27"/>
                    </a:cubicBezTo>
                    <a:cubicBezTo>
                      <a:pt x="1276" y="1"/>
                      <a:pt x="1223" y="1"/>
                      <a:pt x="1184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" name="Google Shape;1116;p37">
                <a:extLst>
                  <a:ext uri="{FF2B5EF4-FFF2-40B4-BE49-F238E27FC236}">
                    <a16:creationId xmlns:a16="http://schemas.microsoft.com/office/drawing/2014/main" id="{722EC5B3-F75E-626C-FE58-3C02F6C17134}"/>
                  </a:ext>
                </a:extLst>
              </p:cNvPr>
              <p:cNvSpPr/>
              <p:nvPr/>
            </p:nvSpPr>
            <p:spPr>
              <a:xfrm>
                <a:off x="7121400" y="2195450"/>
                <a:ext cx="135800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1540" extrusionOk="0">
                    <a:moveTo>
                      <a:pt x="5405" y="1"/>
                    </a:moveTo>
                    <a:cubicBezTo>
                      <a:pt x="4945" y="67"/>
                      <a:pt x="4511" y="159"/>
                      <a:pt x="4064" y="264"/>
                    </a:cubicBezTo>
                    <a:lnTo>
                      <a:pt x="4050" y="264"/>
                    </a:lnTo>
                    <a:cubicBezTo>
                      <a:pt x="4037" y="264"/>
                      <a:pt x="4024" y="264"/>
                      <a:pt x="4011" y="277"/>
                    </a:cubicBezTo>
                    <a:cubicBezTo>
                      <a:pt x="2644" y="553"/>
                      <a:pt x="1316" y="948"/>
                      <a:pt x="40" y="1487"/>
                    </a:cubicBezTo>
                    <a:lnTo>
                      <a:pt x="27" y="1487"/>
                    </a:lnTo>
                    <a:cubicBezTo>
                      <a:pt x="14" y="1500"/>
                      <a:pt x="14" y="1500"/>
                      <a:pt x="1" y="1500"/>
                    </a:cubicBezTo>
                    <a:cubicBezTo>
                      <a:pt x="1" y="1513"/>
                      <a:pt x="14" y="1526"/>
                      <a:pt x="27" y="1539"/>
                    </a:cubicBezTo>
                    <a:cubicBezTo>
                      <a:pt x="106" y="1513"/>
                      <a:pt x="198" y="1487"/>
                      <a:pt x="290" y="1447"/>
                    </a:cubicBezTo>
                    <a:cubicBezTo>
                      <a:pt x="605" y="1329"/>
                      <a:pt x="921" y="1211"/>
                      <a:pt x="1237" y="1092"/>
                    </a:cubicBezTo>
                    <a:cubicBezTo>
                      <a:pt x="1657" y="948"/>
                      <a:pt x="2078" y="816"/>
                      <a:pt x="2512" y="698"/>
                    </a:cubicBezTo>
                    <a:cubicBezTo>
                      <a:pt x="2920" y="593"/>
                      <a:pt x="3327" y="487"/>
                      <a:pt x="3748" y="395"/>
                    </a:cubicBezTo>
                    <a:cubicBezTo>
                      <a:pt x="3853" y="369"/>
                      <a:pt x="3958" y="382"/>
                      <a:pt x="4064" y="303"/>
                    </a:cubicBezTo>
                    <a:cubicBezTo>
                      <a:pt x="4274" y="264"/>
                      <a:pt x="4498" y="224"/>
                      <a:pt x="4721" y="185"/>
                    </a:cubicBezTo>
                    <a:cubicBezTo>
                      <a:pt x="4958" y="146"/>
                      <a:pt x="5194" y="106"/>
                      <a:pt x="5431" y="67"/>
                    </a:cubicBezTo>
                    <a:cubicBezTo>
                      <a:pt x="5431" y="40"/>
                      <a:pt x="5431" y="27"/>
                      <a:pt x="5431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1" name="Google Shape;1117;p37">
                <a:extLst>
                  <a:ext uri="{FF2B5EF4-FFF2-40B4-BE49-F238E27FC236}">
                    <a16:creationId xmlns:a16="http://schemas.microsoft.com/office/drawing/2014/main" id="{6ADBB1D4-8540-A456-2624-F88A4267041F}"/>
                  </a:ext>
                </a:extLst>
              </p:cNvPr>
              <p:cNvSpPr/>
              <p:nvPr/>
            </p:nvSpPr>
            <p:spPr>
              <a:xfrm>
                <a:off x="7285775" y="2191525"/>
                <a:ext cx="19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79" y="0"/>
                    </a:moveTo>
                    <a:cubicBezTo>
                      <a:pt x="66" y="0"/>
                      <a:pt x="53" y="0"/>
                      <a:pt x="26" y="13"/>
                    </a:cubicBezTo>
                    <a:cubicBezTo>
                      <a:pt x="26" y="40"/>
                      <a:pt x="13" y="53"/>
                      <a:pt x="0" y="79"/>
                    </a:cubicBezTo>
                    <a:cubicBezTo>
                      <a:pt x="39" y="66"/>
                      <a:pt x="66" y="40"/>
                      <a:pt x="79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2" name="Google Shape;1118;p37">
                <a:extLst>
                  <a:ext uri="{FF2B5EF4-FFF2-40B4-BE49-F238E27FC236}">
                    <a16:creationId xmlns:a16="http://schemas.microsoft.com/office/drawing/2014/main" id="{EB3E0A55-ECB8-2422-05C6-4582A014D49A}"/>
                  </a:ext>
                </a:extLst>
              </p:cNvPr>
              <p:cNvSpPr/>
              <p:nvPr/>
            </p:nvSpPr>
            <p:spPr>
              <a:xfrm>
                <a:off x="7444875" y="2950525"/>
                <a:ext cx="46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67" extrusionOk="0">
                    <a:moveTo>
                      <a:pt x="184" y="14"/>
                    </a:moveTo>
                    <a:lnTo>
                      <a:pt x="184" y="14"/>
                    </a:lnTo>
                    <a:cubicBezTo>
                      <a:pt x="118" y="27"/>
                      <a:pt x="53" y="1"/>
                      <a:pt x="0" y="66"/>
                    </a:cubicBezTo>
                    <a:cubicBezTo>
                      <a:pt x="26" y="40"/>
                      <a:pt x="59" y="40"/>
                      <a:pt x="92" y="40"/>
                    </a:cubicBezTo>
                    <a:cubicBezTo>
                      <a:pt x="125" y="40"/>
                      <a:pt x="158" y="40"/>
                      <a:pt x="184" y="14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3" name="Google Shape;1119;p37">
                <a:extLst>
                  <a:ext uri="{FF2B5EF4-FFF2-40B4-BE49-F238E27FC236}">
                    <a16:creationId xmlns:a16="http://schemas.microsoft.com/office/drawing/2014/main" id="{B7FED42B-BDDF-0F07-2F2C-4D6597A79CE0}"/>
                  </a:ext>
                </a:extLst>
              </p:cNvPr>
              <p:cNvSpPr/>
              <p:nvPr/>
            </p:nvSpPr>
            <p:spPr>
              <a:xfrm>
                <a:off x="6973800" y="2764150"/>
                <a:ext cx="19750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118" extrusionOk="0">
                    <a:moveTo>
                      <a:pt x="1" y="0"/>
                    </a:moveTo>
                    <a:cubicBezTo>
                      <a:pt x="6" y="8"/>
                      <a:pt x="10" y="14"/>
                      <a:pt x="14" y="21"/>
                    </a:cubicBezTo>
                    <a:lnTo>
                      <a:pt x="14" y="21"/>
                    </a:lnTo>
                    <a:cubicBezTo>
                      <a:pt x="14" y="13"/>
                      <a:pt x="12" y="11"/>
                      <a:pt x="1" y="0"/>
                    </a:cubicBezTo>
                    <a:close/>
                    <a:moveTo>
                      <a:pt x="14" y="21"/>
                    </a:moveTo>
                    <a:cubicBezTo>
                      <a:pt x="14" y="22"/>
                      <a:pt x="14" y="24"/>
                      <a:pt x="14" y="27"/>
                    </a:cubicBezTo>
                    <a:cubicBezTo>
                      <a:pt x="16" y="29"/>
                      <a:pt x="19" y="32"/>
                      <a:pt x="21" y="34"/>
                    </a:cubicBezTo>
                    <a:lnTo>
                      <a:pt x="21" y="34"/>
                    </a:lnTo>
                    <a:cubicBezTo>
                      <a:pt x="19" y="30"/>
                      <a:pt x="17" y="25"/>
                      <a:pt x="14" y="21"/>
                    </a:cubicBezTo>
                    <a:close/>
                    <a:moveTo>
                      <a:pt x="21" y="34"/>
                    </a:moveTo>
                    <a:lnTo>
                      <a:pt x="21" y="34"/>
                    </a:lnTo>
                    <a:cubicBezTo>
                      <a:pt x="34" y="58"/>
                      <a:pt x="40" y="82"/>
                      <a:pt x="40" y="119"/>
                    </a:cubicBezTo>
                    <a:cubicBezTo>
                      <a:pt x="40" y="158"/>
                      <a:pt x="40" y="184"/>
                      <a:pt x="80" y="211"/>
                    </a:cubicBezTo>
                    <a:cubicBezTo>
                      <a:pt x="80" y="276"/>
                      <a:pt x="119" y="316"/>
                      <a:pt x="172" y="355"/>
                    </a:cubicBezTo>
                    <a:cubicBezTo>
                      <a:pt x="290" y="513"/>
                      <a:pt x="395" y="671"/>
                      <a:pt x="514" y="829"/>
                    </a:cubicBezTo>
                    <a:cubicBezTo>
                      <a:pt x="514" y="921"/>
                      <a:pt x="579" y="973"/>
                      <a:pt x="658" y="1013"/>
                    </a:cubicBezTo>
                    <a:cubicBezTo>
                      <a:pt x="658" y="1039"/>
                      <a:pt x="671" y="1052"/>
                      <a:pt x="698" y="1065"/>
                    </a:cubicBezTo>
                    <a:cubicBezTo>
                      <a:pt x="737" y="1079"/>
                      <a:pt x="763" y="1092"/>
                      <a:pt x="790" y="1118"/>
                    </a:cubicBezTo>
                    <a:cubicBezTo>
                      <a:pt x="777" y="1105"/>
                      <a:pt x="763" y="1079"/>
                      <a:pt x="737" y="1065"/>
                    </a:cubicBezTo>
                    <a:cubicBezTo>
                      <a:pt x="737" y="1065"/>
                      <a:pt x="737" y="1052"/>
                      <a:pt x="737" y="1052"/>
                    </a:cubicBezTo>
                    <a:cubicBezTo>
                      <a:pt x="724" y="1039"/>
                      <a:pt x="711" y="1026"/>
                      <a:pt x="698" y="1013"/>
                    </a:cubicBezTo>
                    <a:cubicBezTo>
                      <a:pt x="685" y="1000"/>
                      <a:pt x="671" y="973"/>
                      <a:pt x="658" y="960"/>
                    </a:cubicBezTo>
                    <a:cubicBezTo>
                      <a:pt x="645" y="960"/>
                      <a:pt x="645" y="960"/>
                      <a:pt x="645" y="947"/>
                    </a:cubicBezTo>
                    <a:cubicBezTo>
                      <a:pt x="619" y="921"/>
                      <a:pt x="593" y="894"/>
                      <a:pt x="579" y="868"/>
                    </a:cubicBezTo>
                    <a:cubicBezTo>
                      <a:pt x="566" y="842"/>
                      <a:pt x="553" y="816"/>
                      <a:pt x="540" y="789"/>
                    </a:cubicBezTo>
                    <a:cubicBezTo>
                      <a:pt x="435" y="631"/>
                      <a:pt x="343" y="487"/>
                      <a:pt x="224" y="342"/>
                    </a:cubicBezTo>
                    <a:cubicBezTo>
                      <a:pt x="185" y="303"/>
                      <a:pt x="159" y="263"/>
                      <a:pt x="132" y="224"/>
                    </a:cubicBezTo>
                    <a:cubicBezTo>
                      <a:pt x="119" y="198"/>
                      <a:pt x="106" y="184"/>
                      <a:pt x="93" y="171"/>
                    </a:cubicBezTo>
                    <a:cubicBezTo>
                      <a:pt x="80" y="132"/>
                      <a:pt x="67" y="106"/>
                      <a:pt x="53" y="79"/>
                    </a:cubicBezTo>
                    <a:cubicBezTo>
                      <a:pt x="43" y="58"/>
                      <a:pt x="32" y="45"/>
                      <a:pt x="21" y="34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4" name="Google Shape;1120;p37">
                <a:extLst>
                  <a:ext uri="{FF2B5EF4-FFF2-40B4-BE49-F238E27FC236}">
                    <a16:creationId xmlns:a16="http://schemas.microsoft.com/office/drawing/2014/main" id="{FDF59690-E0F2-6D23-2623-49E80C6F8478}"/>
                  </a:ext>
                </a:extLst>
              </p:cNvPr>
              <p:cNvSpPr/>
              <p:nvPr/>
            </p:nvSpPr>
            <p:spPr>
              <a:xfrm>
                <a:off x="6959675" y="2498875"/>
                <a:ext cx="96000" cy="268250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10730" extrusionOk="0">
                    <a:moveTo>
                      <a:pt x="3840" y="0"/>
                    </a:moveTo>
                    <a:lnTo>
                      <a:pt x="3840" y="0"/>
                    </a:lnTo>
                    <a:cubicBezTo>
                      <a:pt x="3827" y="0"/>
                      <a:pt x="3814" y="27"/>
                      <a:pt x="3800" y="27"/>
                    </a:cubicBezTo>
                    <a:cubicBezTo>
                      <a:pt x="3787" y="27"/>
                      <a:pt x="3761" y="27"/>
                      <a:pt x="3748" y="40"/>
                    </a:cubicBezTo>
                    <a:cubicBezTo>
                      <a:pt x="3222" y="171"/>
                      <a:pt x="2762" y="434"/>
                      <a:pt x="2315" y="750"/>
                    </a:cubicBezTo>
                    <a:cubicBezTo>
                      <a:pt x="1986" y="986"/>
                      <a:pt x="1697" y="1263"/>
                      <a:pt x="1473" y="1604"/>
                    </a:cubicBezTo>
                    <a:cubicBezTo>
                      <a:pt x="1368" y="1775"/>
                      <a:pt x="1289" y="1946"/>
                      <a:pt x="1236" y="2144"/>
                    </a:cubicBezTo>
                    <a:cubicBezTo>
                      <a:pt x="1184" y="2420"/>
                      <a:pt x="1236" y="2669"/>
                      <a:pt x="1460" y="2880"/>
                    </a:cubicBezTo>
                    <a:cubicBezTo>
                      <a:pt x="1631" y="3038"/>
                      <a:pt x="1828" y="3117"/>
                      <a:pt x="2052" y="3130"/>
                    </a:cubicBezTo>
                    <a:cubicBezTo>
                      <a:pt x="2117" y="3133"/>
                      <a:pt x="2183" y="3135"/>
                      <a:pt x="2249" y="3135"/>
                    </a:cubicBezTo>
                    <a:cubicBezTo>
                      <a:pt x="2445" y="3135"/>
                      <a:pt x="2640" y="3120"/>
                      <a:pt x="2827" y="3090"/>
                    </a:cubicBezTo>
                    <a:lnTo>
                      <a:pt x="2827" y="3090"/>
                    </a:lnTo>
                    <a:cubicBezTo>
                      <a:pt x="2709" y="3380"/>
                      <a:pt x="2696" y="3695"/>
                      <a:pt x="2709" y="4011"/>
                    </a:cubicBezTo>
                    <a:cubicBezTo>
                      <a:pt x="2722" y="4024"/>
                      <a:pt x="2722" y="4024"/>
                      <a:pt x="2735" y="4024"/>
                    </a:cubicBezTo>
                    <a:cubicBezTo>
                      <a:pt x="2749" y="3853"/>
                      <a:pt x="2814" y="3669"/>
                      <a:pt x="2788" y="3498"/>
                    </a:cubicBezTo>
                    <a:cubicBezTo>
                      <a:pt x="2854" y="3366"/>
                      <a:pt x="2801" y="3209"/>
                      <a:pt x="2880" y="3077"/>
                    </a:cubicBezTo>
                    <a:cubicBezTo>
                      <a:pt x="2867" y="3077"/>
                      <a:pt x="2867" y="3064"/>
                      <a:pt x="2854" y="3064"/>
                    </a:cubicBezTo>
                    <a:cubicBezTo>
                      <a:pt x="2831" y="3047"/>
                      <a:pt x="2806" y="3042"/>
                      <a:pt x="2781" y="3042"/>
                    </a:cubicBezTo>
                    <a:cubicBezTo>
                      <a:pt x="2747" y="3042"/>
                      <a:pt x="2713" y="3051"/>
                      <a:pt x="2683" y="3051"/>
                    </a:cubicBezTo>
                    <a:cubicBezTo>
                      <a:pt x="2560" y="3066"/>
                      <a:pt x="2436" y="3073"/>
                      <a:pt x="2316" y="3073"/>
                    </a:cubicBezTo>
                    <a:cubicBezTo>
                      <a:pt x="2230" y="3073"/>
                      <a:pt x="2146" y="3069"/>
                      <a:pt x="2065" y="3064"/>
                    </a:cubicBezTo>
                    <a:cubicBezTo>
                      <a:pt x="1473" y="3024"/>
                      <a:pt x="1158" y="2551"/>
                      <a:pt x="1355" y="1999"/>
                    </a:cubicBezTo>
                    <a:cubicBezTo>
                      <a:pt x="1486" y="1591"/>
                      <a:pt x="1762" y="1289"/>
                      <a:pt x="2078" y="1013"/>
                    </a:cubicBezTo>
                    <a:cubicBezTo>
                      <a:pt x="2551" y="618"/>
                      <a:pt x="3090" y="303"/>
                      <a:pt x="3682" y="119"/>
                    </a:cubicBezTo>
                    <a:cubicBezTo>
                      <a:pt x="3735" y="105"/>
                      <a:pt x="3787" y="92"/>
                      <a:pt x="3814" y="53"/>
                    </a:cubicBezTo>
                    <a:cubicBezTo>
                      <a:pt x="3827" y="40"/>
                      <a:pt x="3827" y="13"/>
                      <a:pt x="3840" y="0"/>
                    </a:cubicBezTo>
                    <a:close/>
                    <a:moveTo>
                      <a:pt x="2735" y="4024"/>
                    </a:moveTo>
                    <a:lnTo>
                      <a:pt x="2735" y="4024"/>
                    </a:lnTo>
                    <a:cubicBezTo>
                      <a:pt x="2420" y="4195"/>
                      <a:pt x="2117" y="4379"/>
                      <a:pt x="1841" y="4602"/>
                    </a:cubicBezTo>
                    <a:cubicBezTo>
                      <a:pt x="1539" y="4852"/>
                      <a:pt x="1263" y="5128"/>
                      <a:pt x="1026" y="5444"/>
                    </a:cubicBezTo>
                    <a:cubicBezTo>
                      <a:pt x="632" y="5957"/>
                      <a:pt x="355" y="6535"/>
                      <a:pt x="184" y="7153"/>
                    </a:cubicBezTo>
                    <a:cubicBezTo>
                      <a:pt x="106" y="7429"/>
                      <a:pt x="66" y="7705"/>
                      <a:pt x="40" y="7982"/>
                    </a:cubicBezTo>
                    <a:cubicBezTo>
                      <a:pt x="0" y="8389"/>
                      <a:pt x="27" y="8784"/>
                      <a:pt x="92" y="9191"/>
                    </a:cubicBezTo>
                    <a:cubicBezTo>
                      <a:pt x="158" y="9638"/>
                      <a:pt x="303" y="10072"/>
                      <a:pt x="500" y="10480"/>
                    </a:cubicBezTo>
                    <a:cubicBezTo>
                      <a:pt x="526" y="10519"/>
                      <a:pt x="553" y="10572"/>
                      <a:pt x="566" y="10611"/>
                    </a:cubicBezTo>
                    <a:cubicBezTo>
                      <a:pt x="592" y="10638"/>
                      <a:pt x="605" y="10677"/>
                      <a:pt x="605" y="10730"/>
                    </a:cubicBezTo>
                    <a:cubicBezTo>
                      <a:pt x="605" y="10717"/>
                      <a:pt x="618" y="10703"/>
                      <a:pt x="618" y="10690"/>
                    </a:cubicBezTo>
                    <a:cubicBezTo>
                      <a:pt x="658" y="10598"/>
                      <a:pt x="592" y="10519"/>
                      <a:pt x="553" y="10440"/>
                    </a:cubicBezTo>
                    <a:cubicBezTo>
                      <a:pt x="290" y="9875"/>
                      <a:pt x="119" y="9296"/>
                      <a:pt x="106" y="8678"/>
                    </a:cubicBezTo>
                    <a:cubicBezTo>
                      <a:pt x="53" y="6759"/>
                      <a:pt x="829" y="5273"/>
                      <a:pt x="2472" y="4247"/>
                    </a:cubicBezTo>
                    <a:cubicBezTo>
                      <a:pt x="2564" y="4182"/>
                      <a:pt x="2696" y="4155"/>
                      <a:pt x="2735" y="4024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5" name="Google Shape;1121;p37">
                <a:extLst>
                  <a:ext uri="{FF2B5EF4-FFF2-40B4-BE49-F238E27FC236}">
                    <a16:creationId xmlns:a16="http://schemas.microsoft.com/office/drawing/2014/main" id="{0DA73DF4-A824-9537-A661-F6E5EBC91099}"/>
                  </a:ext>
                </a:extLst>
              </p:cNvPr>
              <p:cNvSpPr/>
              <p:nvPr/>
            </p:nvSpPr>
            <p:spPr>
              <a:xfrm>
                <a:off x="7426775" y="2194800"/>
                <a:ext cx="4770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474" extrusionOk="0">
                    <a:moveTo>
                      <a:pt x="1" y="1"/>
                    </a:moveTo>
                    <a:cubicBezTo>
                      <a:pt x="1" y="14"/>
                      <a:pt x="14" y="27"/>
                      <a:pt x="14" y="40"/>
                    </a:cubicBezTo>
                    <a:cubicBezTo>
                      <a:pt x="27" y="66"/>
                      <a:pt x="53" y="93"/>
                      <a:pt x="93" y="93"/>
                    </a:cubicBezTo>
                    <a:cubicBezTo>
                      <a:pt x="251" y="119"/>
                      <a:pt x="395" y="145"/>
                      <a:pt x="553" y="172"/>
                    </a:cubicBezTo>
                    <a:cubicBezTo>
                      <a:pt x="842" y="224"/>
                      <a:pt x="1145" y="277"/>
                      <a:pt x="1434" y="329"/>
                    </a:cubicBezTo>
                    <a:cubicBezTo>
                      <a:pt x="1487" y="356"/>
                      <a:pt x="1552" y="369"/>
                      <a:pt x="1605" y="382"/>
                    </a:cubicBezTo>
                    <a:cubicBezTo>
                      <a:pt x="1658" y="395"/>
                      <a:pt x="1710" y="395"/>
                      <a:pt x="1763" y="408"/>
                    </a:cubicBezTo>
                    <a:cubicBezTo>
                      <a:pt x="1815" y="421"/>
                      <a:pt x="1868" y="435"/>
                      <a:pt x="1907" y="474"/>
                    </a:cubicBezTo>
                    <a:cubicBezTo>
                      <a:pt x="1894" y="448"/>
                      <a:pt x="1881" y="435"/>
                      <a:pt x="1868" y="408"/>
                    </a:cubicBezTo>
                    <a:cubicBezTo>
                      <a:pt x="1763" y="303"/>
                      <a:pt x="1592" y="343"/>
                      <a:pt x="1447" y="290"/>
                    </a:cubicBezTo>
                    <a:cubicBezTo>
                      <a:pt x="1447" y="277"/>
                      <a:pt x="1447" y="277"/>
                      <a:pt x="1434" y="277"/>
                    </a:cubicBezTo>
                    <a:lnTo>
                      <a:pt x="1421" y="277"/>
                    </a:lnTo>
                    <a:cubicBezTo>
                      <a:pt x="961" y="172"/>
                      <a:pt x="501" y="106"/>
                      <a:pt x="40" y="14"/>
                    </a:cubicBezTo>
                    <a:cubicBezTo>
                      <a:pt x="27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6" name="Google Shape;1122;p37">
                <a:extLst>
                  <a:ext uri="{FF2B5EF4-FFF2-40B4-BE49-F238E27FC236}">
                    <a16:creationId xmlns:a16="http://schemas.microsoft.com/office/drawing/2014/main" id="{65698899-7F20-EF18-323E-01DC48BBB2F5}"/>
                  </a:ext>
                </a:extLst>
              </p:cNvPr>
              <p:cNvSpPr/>
              <p:nvPr/>
            </p:nvSpPr>
            <p:spPr>
              <a:xfrm>
                <a:off x="7071450" y="1952475"/>
                <a:ext cx="186075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11259" extrusionOk="0">
                    <a:moveTo>
                      <a:pt x="2981" y="1"/>
                    </a:moveTo>
                    <a:cubicBezTo>
                      <a:pt x="2939" y="1"/>
                      <a:pt x="2896" y="1"/>
                      <a:pt x="2853" y="3"/>
                    </a:cubicBezTo>
                    <a:cubicBezTo>
                      <a:pt x="2590" y="3"/>
                      <a:pt x="2341" y="69"/>
                      <a:pt x="2104" y="200"/>
                    </a:cubicBezTo>
                    <a:cubicBezTo>
                      <a:pt x="1999" y="213"/>
                      <a:pt x="1907" y="279"/>
                      <a:pt x="1815" y="332"/>
                    </a:cubicBezTo>
                    <a:cubicBezTo>
                      <a:pt x="1315" y="660"/>
                      <a:pt x="934" y="1094"/>
                      <a:pt x="644" y="1620"/>
                    </a:cubicBezTo>
                    <a:cubicBezTo>
                      <a:pt x="394" y="2054"/>
                      <a:pt x="224" y="2528"/>
                      <a:pt x="131" y="3027"/>
                    </a:cubicBezTo>
                    <a:cubicBezTo>
                      <a:pt x="92" y="3264"/>
                      <a:pt x="39" y="3501"/>
                      <a:pt x="26" y="3737"/>
                    </a:cubicBezTo>
                    <a:cubicBezTo>
                      <a:pt x="26" y="4303"/>
                      <a:pt x="0" y="4868"/>
                      <a:pt x="66" y="5433"/>
                    </a:cubicBezTo>
                    <a:cubicBezTo>
                      <a:pt x="105" y="5815"/>
                      <a:pt x="158" y="6183"/>
                      <a:pt x="224" y="6551"/>
                    </a:cubicBezTo>
                    <a:cubicBezTo>
                      <a:pt x="329" y="7103"/>
                      <a:pt x="473" y="7642"/>
                      <a:pt x="644" y="8182"/>
                    </a:cubicBezTo>
                    <a:cubicBezTo>
                      <a:pt x="907" y="8970"/>
                      <a:pt x="1210" y="9733"/>
                      <a:pt x="1591" y="10469"/>
                    </a:cubicBezTo>
                    <a:cubicBezTo>
                      <a:pt x="1723" y="10719"/>
                      <a:pt x="1867" y="10969"/>
                      <a:pt x="1999" y="11219"/>
                    </a:cubicBezTo>
                    <a:cubicBezTo>
                      <a:pt x="1999" y="11232"/>
                      <a:pt x="2012" y="11245"/>
                      <a:pt x="2025" y="11258"/>
                    </a:cubicBezTo>
                    <a:cubicBezTo>
                      <a:pt x="2025" y="11245"/>
                      <a:pt x="2038" y="11232"/>
                      <a:pt x="2038" y="11206"/>
                    </a:cubicBezTo>
                    <a:cubicBezTo>
                      <a:pt x="2038" y="11153"/>
                      <a:pt x="1999" y="11114"/>
                      <a:pt x="1972" y="11061"/>
                    </a:cubicBezTo>
                    <a:cubicBezTo>
                      <a:pt x="1815" y="10785"/>
                      <a:pt x="1670" y="10496"/>
                      <a:pt x="1538" y="10193"/>
                    </a:cubicBezTo>
                    <a:cubicBezTo>
                      <a:pt x="605" y="8260"/>
                      <a:pt x="26" y="6236"/>
                      <a:pt x="92" y="4053"/>
                    </a:cubicBezTo>
                    <a:cubicBezTo>
                      <a:pt x="105" y="3382"/>
                      <a:pt x="224" y="2725"/>
                      <a:pt x="487" y="2094"/>
                    </a:cubicBezTo>
                    <a:cubicBezTo>
                      <a:pt x="828" y="1305"/>
                      <a:pt x="1315" y="634"/>
                      <a:pt x="2130" y="240"/>
                    </a:cubicBezTo>
                    <a:lnTo>
                      <a:pt x="2143" y="240"/>
                    </a:lnTo>
                    <a:cubicBezTo>
                      <a:pt x="2156" y="240"/>
                      <a:pt x="2170" y="227"/>
                      <a:pt x="2183" y="227"/>
                    </a:cubicBezTo>
                    <a:cubicBezTo>
                      <a:pt x="2469" y="114"/>
                      <a:pt x="2746" y="63"/>
                      <a:pt x="3013" y="63"/>
                    </a:cubicBezTo>
                    <a:cubicBezTo>
                      <a:pt x="3714" y="63"/>
                      <a:pt x="4336" y="420"/>
                      <a:pt x="4812" y="963"/>
                    </a:cubicBezTo>
                    <a:cubicBezTo>
                      <a:pt x="5260" y="1463"/>
                      <a:pt x="5562" y="2028"/>
                      <a:pt x="5812" y="2646"/>
                    </a:cubicBezTo>
                    <a:cubicBezTo>
                      <a:pt x="6640" y="4763"/>
                      <a:pt x="7061" y="6972"/>
                      <a:pt x="7324" y="9207"/>
                    </a:cubicBezTo>
                    <a:cubicBezTo>
                      <a:pt x="7350" y="9378"/>
                      <a:pt x="7324" y="9562"/>
                      <a:pt x="7403" y="9720"/>
                    </a:cubicBezTo>
                    <a:cubicBezTo>
                      <a:pt x="7403" y="9746"/>
                      <a:pt x="7416" y="9773"/>
                      <a:pt x="7429" y="9786"/>
                    </a:cubicBezTo>
                    <a:cubicBezTo>
                      <a:pt x="7429" y="9759"/>
                      <a:pt x="7429" y="9746"/>
                      <a:pt x="7429" y="9720"/>
                    </a:cubicBezTo>
                    <a:cubicBezTo>
                      <a:pt x="7442" y="9536"/>
                      <a:pt x="7403" y="9352"/>
                      <a:pt x="7390" y="9181"/>
                    </a:cubicBezTo>
                    <a:cubicBezTo>
                      <a:pt x="7363" y="8970"/>
                      <a:pt x="7350" y="8760"/>
                      <a:pt x="7324" y="8563"/>
                    </a:cubicBezTo>
                    <a:cubicBezTo>
                      <a:pt x="7258" y="8116"/>
                      <a:pt x="7179" y="7656"/>
                      <a:pt x="7100" y="7209"/>
                    </a:cubicBezTo>
                    <a:cubicBezTo>
                      <a:pt x="7008" y="6669"/>
                      <a:pt x="6890" y="6130"/>
                      <a:pt x="6772" y="5591"/>
                    </a:cubicBezTo>
                    <a:cubicBezTo>
                      <a:pt x="6653" y="5105"/>
                      <a:pt x="6535" y="4605"/>
                      <a:pt x="6390" y="4119"/>
                    </a:cubicBezTo>
                    <a:cubicBezTo>
                      <a:pt x="6154" y="3330"/>
                      <a:pt x="5891" y="2554"/>
                      <a:pt x="5496" y="1831"/>
                    </a:cubicBezTo>
                    <a:cubicBezTo>
                      <a:pt x="5233" y="1357"/>
                      <a:pt x="4918" y="910"/>
                      <a:pt x="4497" y="555"/>
                    </a:cubicBezTo>
                    <a:cubicBezTo>
                      <a:pt x="4313" y="411"/>
                      <a:pt x="4116" y="292"/>
                      <a:pt x="3918" y="187"/>
                    </a:cubicBezTo>
                    <a:cubicBezTo>
                      <a:pt x="3616" y="48"/>
                      <a:pt x="3304" y="1"/>
                      <a:pt x="2981" y="1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7" name="Google Shape;1123;p37">
                <a:extLst>
                  <a:ext uri="{FF2B5EF4-FFF2-40B4-BE49-F238E27FC236}">
                    <a16:creationId xmlns:a16="http://schemas.microsoft.com/office/drawing/2014/main" id="{DA3B8E8D-6CDF-227B-71F8-B6CD45775E52}"/>
                  </a:ext>
                </a:extLst>
              </p:cNvPr>
              <p:cNvSpPr/>
              <p:nvPr/>
            </p:nvSpPr>
            <p:spPr>
              <a:xfrm>
                <a:off x="7285775" y="2191525"/>
                <a:ext cx="19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79" y="0"/>
                    </a:moveTo>
                    <a:cubicBezTo>
                      <a:pt x="66" y="0"/>
                      <a:pt x="53" y="0"/>
                      <a:pt x="26" y="13"/>
                    </a:cubicBezTo>
                    <a:cubicBezTo>
                      <a:pt x="26" y="40"/>
                      <a:pt x="13" y="53"/>
                      <a:pt x="0" y="79"/>
                    </a:cubicBezTo>
                    <a:cubicBezTo>
                      <a:pt x="39" y="66"/>
                      <a:pt x="66" y="40"/>
                      <a:pt x="79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8" name="Google Shape;1124;p37">
                <a:extLst>
                  <a:ext uri="{FF2B5EF4-FFF2-40B4-BE49-F238E27FC236}">
                    <a16:creationId xmlns:a16="http://schemas.microsoft.com/office/drawing/2014/main" id="{0FEDC690-A1E1-6C2B-ECED-8E5108B06265}"/>
                  </a:ext>
                </a:extLst>
              </p:cNvPr>
              <p:cNvSpPr/>
              <p:nvPr/>
            </p:nvSpPr>
            <p:spPr>
              <a:xfrm>
                <a:off x="6991225" y="2790450"/>
                <a:ext cx="130525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1582" extrusionOk="0">
                    <a:moveTo>
                      <a:pt x="40" y="0"/>
                    </a:moveTo>
                    <a:cubicBezTo>
                      <a:pt x="27" y="0"/>
                      <a:pt x="14" y="13"/>
                      <a:pt x="1" y="13"/>
                    </a:cubicBezTo>
                    <a:cubicBezTo>
                      <a:pt x="40" y="27"/>
                      <a:pt x="66" y="40"/>
                      <a:pt x="93" y="66"/>
                    </a:cubicBezTo>
                    <a:cubicBezTo>
                      <a:pt x="106" y="92"/>
                      <a:pt x="132" y="105"/>
                      <a:pt x="145" y="132"/>
                    </a:cubicBezTo>
                    <a:cubicBezTo>
                      <a:pt x="408" y="395"/>
                      <a:pt x="684" y="618"/>
                      <a:pt x="987" y="815"/>
                    </a:cubicBezTo>
                    <a:cubicBezTo>
                      <a:pt x="1408" y="1078"/>
                      <a:pt x="1855" y="1289"/>
                      <a:pt x="2341" y="1420"/>
                    </a:cubicBezTo>
                    <a:cubicBezTo>
                      <a:pt x="2617" y="1486"/>
                      <a:pt x="2893" y="1565"/>
                      <a:pt x="3170" y="1565"/>
                    </a:cubicBezTo>
                    <a:cubicBezTo>
                      <a:pt x="3367" y="1572"/>
                      <a:pt x="3561" y="1581"/>
                      <a:pt x="3753" y="1581"/>
                    </a:cubicBezTo>
                    <a:cubicBezTo>
                      <a:pt x="3945" y="1581"/>
                      <a:pt x="4136" y="1572"/>
                      <a:pt x="4327" y="1539"/>
                    </a:cubicBezTo>
                    <a:cubicBezTo>
                      <a:pt x="4576" y="1486"/>
                      <a:pt x="4826" y="1447"/>
                      <a:pt x="5063" y="1368"/>
                    </a:cubicBezTo>
                    <a:cubicBezTo>
                      <a:pt x="5116" y="1355"/>
                      <a:pt x="5168" y="1341"/>
                      <a:pt x="5221" y="1341"/>
                    </a:cubicBezTo>
                    <a:cubicBezTo>
                      <a:pt x="5185" y="1310"/>
                      <a:pt x="5147" y="1300"/>
                      <a:pt x="5108" y="1300"/>
                    </a:cubicBezTo>
                    <a:cubicBezTo>
                      <a:pt x="5048" y="1300"/>
                      <a:pt x="4987" y="1325"/>
                      <a:pt x="4932" y="1341"/>
                    </a:cubicBezTo>
                    <a:cubicBezTo>
                      <a:pt x="4504" y="1465"/>
                      <a:pt x="4070" y="1527"/>
                      <a:pt x="3634" y="1527"/>
                    </a:cubicBezTo>
                    <a:cubicBezTo>
                      <a:pt x="3466" y="1527"/>
                      <a:pt x="3298" y="1517"/>
                      <a:pt x="3130" y="1499"/>
                    </a:cubicBezTo>
                    <a:cubicBezTo>
                      <a:pt x="2012" y="1381"/>
                      <a:pt x="1053" y="908"/>
                      <a:pt x="237" y="132"/>
                    </a:cubicBezTo>
                    <a:cubicBezTo>
                      <a:pt x="185" y="79"/>
                      <a:pt x="132" y="0"/>
                      <a:pt x="40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9" name="Google Shape;1125;p37">
                <a:extLst>
                  <a:ext uri="{FF2B5EF4-FFF2-40B4-BE49-F238E27FC236}">
                    <a16:creationId xmlns:a16="http://schemas.microsoft.com/office/drawing/2014/main" id="{A12EE308-76DF-5D91-8F4D-E5868360876B}"/>
                  </a:ext>
                </a:extLst>
              </p:cNvPr>
              <p:cNvSpPr/>
              <p:nvPr/>
            </p:nvSpPr>
            <p:spPr>
              <a:xfrm>
                <a:off x="7285775" y="2191525"/>
                <a:ext cx="19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79" y="0"/>
                    </a:moveTo>
                    <a:cubicBezTo>
                      <a:pt x="66" y="0"/>
                      <a:pt x="53" y="0"/>
                      <a:pt x="26" y="13"/>
                    </a:cubicBezTo>
                    <a:cubicBezTo>
                      <a:pt x="26" y="40"/>
                      <a:pt x="13" y="53"/>
                      <a:pt x="0" y="79"/>
                    </a:cubicBezTo>
                    <a:cubicBezTo>
                      <a:pt x="39" y="66"/>
                      <a:pt x="66" y="40"/>
                      <a:pt x="79" y="0"/>
                    </a:cubicBezTo>
                    <a:close/>
                  </a:path>
                </a:pathLst>
              </a:custGeom>
              <a:solidFill>
                <a:srgbClr val="BFD3E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0" name="Google Shape;1126;p37">
                <a:extLst>
                  <a:ext uri="{FF2B5EF4-FFF2-40B4-BE49-F238E27FC236}">
                    <a16:creationId xmlns:a16="http://schemas.microsoft.com/office/drawing/2014/main" id="{0A9D9B61-F489-2A1C-A0D0-2B199DCCB887}"/>
                  </a:ext>
                </a:extLst>
              </p:cNvPr>
              <p:cNvSpPr/>
              <p:nvPr/>
            </p:nvSpPr>
            <p:spPr>
              <a:xfrm>
                <a:off x="7721650" y="2797025"/>
                <a:ext cx="14235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778" extrusionOk="0">
                    <a:moveTo>
                      <a:pt x="3721" y="0"/>
                    </a:moveTo>
                    <a:cubicBezTo>
                      <a:pt x="3288" y="13"/>
                      <a:pt x="2841" y="27"/>
                      <a:pt x="2407" y="66"/>
                    </a:cubicBezTo>
                    <a:cubicBezTo>
                      <a:pt x="2288" y="79"/>
                      <a:pt x="2170" y="79"/>
                      <a:pt x="2052" y="92"/>
                    </a:cubicBezTo>
                    <a:cubicBezTo>
                      <a:pt x="2019" y="105"/>
                      <a:pt x="1983" y="105"/>
                      <a:pt x="1946" y="105"/>
                    </a:cubicBezTo>
                    <a:cubicBezTo>
                      <a:pt x="1910" y="105"/>
                      <a:pt x="1874" y="105"/>
                      <a:pt x="1841" y="119"/>
                    </a:cubicBezTo>
                    <a:cubicBezTo>
                      <a:pt x="1835" y="125"/>
                      <a:pt x="1828" y="128"/>
                      <a:pt x="1820" y="128"/>
                    </a:cubicBezTo>
                    <a:cubicBezTo>
                      <a:pt x="1812" y="128"/>
                      <a:pt x="1802" y="125"/>
                      <a:pt x="1789" y="119"/>
                    </a:cubicBezTo>
                    <a:lnTo>
                      <a:pt x="1447" y="184"/>
                    </a:lnTo>
                    <a:cubicBezTo>
                      <a:pt x="1052" y="250"/>
                      <a:pt x="671" y="316"/>
                      <a:pt x="290" y="421"/>
                    </a:cubicBezTo>
                    <a:cubicBezTo>
                      <a:pt x="224" y="434"/>
                      <a:pt x="158" y="447"/>
                      <a:pt x="106" y="474"/>
                    </a:cubicBezTo>
                    <a:cubicBezTo>
                      <a:pt x="40" y="513"/>
                      <a:pt x="0" y="579"/>
                      <a:pt x="14" y="645"/>
                    </a:cubicBezTo>
                    <a:cubicBezTo>
                      <a:pt x="26" y="717"/>
                      <a:pt x="92" y="778"/>
                      <a:pt x="164" y="778"/>
                    </a:cubicBezTo>
                    <a:cubicBezTo>
                      <a:pt x="171" y="778"/>
                      <a:pt x="178" y="777"/>
                      <a:pt x="184" y="776"/>
                    </a:cubicBezTo>
                    <a:cubicBezTo>
                      <a:pt x="237" y="763"/>
                      <a:pt x="276" y="750"/>
                      <a:pt x="329" y="737"/>
                    </a:cubicBezTo>
                    <a:cubicBezTo>
                      <a:pt x="474" y="697"/>
                      <a:pt x="632" y="658"/>
                      <a:pt x="789" y="631"/>
                    </a:cubicBezTo>
                    <a:cubicBezTo>
                      <a:pt x="1026" y="579"/>
                      <a:pt x="1263" y="513"/>
                      <a:pt x="1512" y="513"/>
                    </a:cubicBezTo>
                    <a:cubicBezTo>
                      <a:pt x="1578" y="500"/>
                      <a:pt x="1644" y="474"/>
                      <a:pt x="1710" y="460"/>
                    </a:cubicBezTo>
                    <a:cubicBezTo>
                      <a:pt x="2117" y="421"/>
                      <a:pt x="2525" y="382"/>
                      <a:pt x="2946" y="355"/>
                    </a:cubicBezTo>
                    <a:cubicBezTo>
                      <a:pt x="3225" y="337"/>
                      <a:pt x="3505" y="328"/>
                      <a:pt x="3784" y="328"/>
                    </a:cubicBezTo>
                    <a:cubicBezTo>
                      <a:pt x="4294" y="328"/>
                      <a:pt x="4803" y="357"/>
                      <a:pt x="5312" y="408"/>
                    </a:cubicBezTo>
                    <a:lnTo>
                      <a:pt x="5523" y="408"/>
                    </a:lnTo>
                    <a:cubicBezTo>
                      <a:pt x="5602" y="408"/>
                      <a:pt x="5654" y="342"/>
                      <a:pt x="5681" y="276"/>
                    </a:cubicBezTo>
                    <a:cubicBezTo>
                      <a:pt x="5694" y="224"/>
                      <a:pt x="5641" y="145"/>
                      <a:pt x="5575" y="119"/>
                    </a:cubicBezTo>
                    <a:cubicBezTo>
                      <a:pt x="5523" y="105"/>
                      <a:pt x="5483" y="92"/>
                      <a:pt x="5431" y="92"/>
                    </a:cubicBezTo>
                    <a:cubicBezTo>
                      <a:pt x="4865" y="40"/>
                      <a:pt x="4300" y="0"/>
                      <a:pt x="3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" name="Google Shape;1127;p37">
                <a:extLst>
                  <a:ext uri="{FF2B5EF4-FFF2-40B4-BE49-F238E27FC236}">
                    <a16:creationId xmlns:a16="http://schemas.microsoft.com/office/drawing/2014/main" id="{1A9B57CC-CC3C-58F8-3916-7F2813E7FF17}"/>
                  </a:ext>
                </a:extLst>
              </p:cNvPr>
              <p:cNvSpPr/>
              <p:nvPr/>
            </p:nvSpPr>
            <p:spPr>
              <a:xfrm>
                <a:off x="7702575" y="2838425"/>
                <a:ext cx="1298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1272" extrusionOk="0">
                    <a:moveTo>
                      <a:pt x="290" y="1"/>
                    </a:moveTo>
                    <a:cubicBezTo>
                      <a:pt x="224" y="1"/>
                      <a:pt x="172" y="1"/>
                      <a:pt x="119" y="14"/>
                    </a:cubicBezTo>
                    <a:cubicBezTo>
                      <a:pt x="53" y="27"/>
                      <a:pt x="14" y="80"/>
                      <a:pt x="1" y="146"/>
                    </a:cubicBezTo>
                    <a:cubicBezTo>
                      <a:pt x="1" y="211"/>
                      <a:pt x="53" y="290"/>
                      <a:pt x="119" y="303"/>
                    </a:cubicBezTo>
                    <a:cubicBezTo>
                      <a:pt x="145" y="317"/>
                      <a:pt x="185" y="317"/>
                      <a:pt x="211" y="317"/>
                    </a:cubicBezTo>
                    <a:cubicBezTo>
                      <a:pt x="277" y="317"/>
                      <a:pt x="356" y="317"/>
                      <a:pt x="421" y="330"/>
                    </a:cubicBezTo>
                    <a:cubicBezTo>
                      <a:pt x="486" y="330"/>
                      <a:pt x="550" y="324"/>
                      <a:pt x="613" y="324"/>
                    </a:cubicBezTo>
                    <a:cubicBezTo>
                      <a:pt x="692" y="324"/>
                      <a:pt x="769" y="333"/>
                      <a:pt x="842" y="369"/>
                    </a:cubicBezTo>
                    <a:cubicBezTo>
                      <a:pt x="882" y="369"/>
                      <a:pt x="921" y="356"/>
                      <a:pt x="961" y="356"/>
                    </a:cubicBezTo>
                    <a:cubicBezTo>
                      <a:pt x="1408" y="382"/>
                      <a:pt x="1855" y="448"/>
                      <a:pt x="2302" y="527"/>
                    </a:cubicBezTo>
                    <a:cubicBezTo>
                      <a:pt x="3156" y="685"/>
                      <a:pt x="3998" y="921"/>
                      <a:pt x="4813" y="1211"/>
                    </a:cubicBezTo>
                    <a:cubicBezTo>
                      <a:pt x="4866" y="1237"/>
                      <a:pt x="4918" y="1250"/>
                      <a:pt x="4971" y="1263"/>
                    </a:cubicBezTo>
                    <a:cubicBezTo>
                      <a:pt x="4990" y="1269"/>
                      <a:pt x="5009" y="1271"/>
                      <a:pt x="5027" y="1271"/>
                    </a:cubicBezTo>
                    <a:cubicBezTo>
                      <a:pt x="5094" y="1271"/>
                      <a:pt x="5147" y="1234"/>
                      <a:pt x="5168" y="1171"/>
                    </a:cubicBezTo>
                    <a:cubicBezTo>
                      <a:pt x="5195" y="1105"/>
                      <a:pt x="5168" y="1013"/>
                      <a:pt x="5076" y="974"/>
                    </a:cubicBezTo>
                    <a:cubicBezTo>
                      <a:pt x="5024" y="948"/>
                      <a:pt x="4958" y="921"/>
                      <a:pt x="4879" y="895"/>
                    </a:cubicBezTo>
                    <a:cubicBezTo>
                      <a:pt x="3774" y="501"/>
                      <a:pt x="2630" y="224"/>
                      <a:pt x="1460" y="80"/>
                    </a:cubicBezTo>
                    <a:cubicBezTo>
                      <a:pt x="1408" y="80"/>
                      <a:pt x="1355" y="80"/>
                      <a:pt x="1302" y="67"/>
                    </a:cubicBezTo>
                    <a:cubicBezTo>
                      <a:pt x="961" y="27"/>
                      <a:pt x="619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" name="Google Shape;1128;p37">
                <a:extLst>
                  <a:ext uri="{FF2B5EF4-FFF2-40B4-BE49-F238E27FC236}">
                    <a16:creationId xmlns:a16="http://schemas.microsoft.com/office/drawing/2014/main" id="{7FD8414C-C737-21A9-C8CF-FD0DD4940305}"/>
                  </a:ext>
                </a:extLst>
              </p:cNvPr>
              <p:cNvSpPr/>
              <p:nvPr/>
            </p:nvSpPr>
            <p:spPr>
              <a:xfrm>
                <a:off x="7734475" y="2740475"/>
                <a:ext cx="1144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615" extrusionOk="0">
                    <a:moveTo>
                      <a:pt x="4444" y="1"/>
                    </a:moveTo>
                    <a:cubicBezTo>
                      <a:pt x="4326" y="1"/>
                      <a:pt x="4221" y="14"/>
                      <a:pt x="4116" y="27"/>
                    </a:cubicBezTo>
                    <a:cubicBezTo>
                      <a:pt x="3524" y="132"/>
                      <a:pt x="2959" y="264"/>
                      <a:pt x="2393" y="435"/>
                    </a:cubicBezTo>
                    <a:cubicBezTo>
                      <a:pt x="2301" y="461"/>
                      <a:pt x="2222" y="500"/>
                      <a:pt x="2130" y="500"/>
                    </a:cubicBezTo>
                    <a:cubicBezTo>
                      <a:pt x="2078" y="553"/>
                      <a:pt x="1999" y="566"/>
                      <a:pt x="1920" y="579"/>
                    </a:cubicBezTo>
                    <a:cubicBezTo>
                      <a:pt x="1354" y="776"/>
                      <a:pt x="789" y="987"/>
                      <a:pt x="250" y="1250"/>
                    </a:cubicBezTo>
                    <a:cubicBezTo>
                      <a:pt x="184" y="1276"/>
                      <a:pt x="132" y="1302"/>
                      <a:pt x="79" y="1342"/>
                    </a:cubicBezTo>
                    <a:cubicBezTo>
                      <a:pt x="13" y="1381"/>
                      <a:pt x="0" y="1460"/>
                      <a:pt x="26" y="1526"/>
                    </a:cubicBezTo>
                    <a:cubicBezTo>
                      <a:pt x="56" y="1585"/>
                      <a:pt x="108" y="1615"/>
                      <a:pt x="165" y="1615"/>
                    </a:cubicBezTo>
                    <a:cubicBezTo>
                      <a:pt x="184" y="1615"/>
                      <a:pt x="204" y="1611"/>
                      <a:pt x="224" y="1605"/>
                    </a:cubicBezTo>
                    <a:cubicBezTo>
                      <a:pt x="276" y="1592"/>
                      <a:pt x="329" y="1565"/>
                      <a:pt x="381" y="1539"/>
                    </a:cubicBezTo>
                    <a:cubicBezTo>
                      <a:pt x="868" y="1302"/>
                      <a:pt x="1381" y="1118"/>
                      <a:pt x="1894" y="934"/>
                    </a:cubicBezTo>
                    <a:cubicBezTo>
                      <a:pt x="1920" y="921"/>
                      <a:pt x="1959" y="921"/>
                      <a:pt x="1986" y="921"/>
                    </a:cubicBezTo>
                    <a:cubicBezTo>
                      <a:pt x="2012" y="908"/>
                      <a:pt x="2025" y="882"/>
                      <a:pt x="2051" y="882"/>
                    </a:cubicBezTo>
                    <a:cubicBezTo>
                      <a:pt x="2669" y="684"/>
                      <a:pt x="3287" y="500"/>
                      <a:pt x="3919" y="395"/>
                    </a:cubicBezTo>
                    <a:cubicBezTo>
                      <a:pt x="4063" y="369"/>
                      <a:pt x="4195" y="342"/>
                      <a:pt x="4339" y="316"/>
                    </a:cubicBezTo>
                    <a:cubicBezTo>
                      <a:pt x="4379" y="316"/>
                      <a:pt x="4418" y="303"/>
                      <a:pt x="4458" y="303"/>
                    </a:cubicBezTo>
                    <a:cubicBezTo>
                      <a:pt x="4523" y="277"/>
                      <a:pt x="4576" y="211"/>
                      <a:pt x="4576" y="145"/>
                    </a:cubicBezTo>
                    <a:cubicBezTo>
                      <a:pt x="4576" y="66"/>
                      <a:pt x="4510" y="1"/>
                      <a:pt x="44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3" name="Google Shape;1129;p37">
                <a:extLst>
                  <a:ext uri="{FF2B5EF4-FFF2-40B4-BE49-F238E27FC236}">
                    <a16:creationId xmlns:a16="http://schemas.microsoft.com/office/drawing/2014/main" id="{C54F92EE-4CBE-47D6-9DBE-861435B8DCFD}"/>
                  </a:ext>
                </a:extLst>
              </p:cNvPr>
              <p:cNvSpPr/>
              <p:nvPr/>
            </p:nvSpPr>
            <p:spPr>
              <a:xfrm>
                <a:off x="6822275" y="2797025"/>
                <a:ext cx="14202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779" extrusionOk="0">
                    <a:moveTo>
                      <a:pt x="1644" y="0"/>
                    </a:moveTo>
                    <a:cubicBezTo>
                      <a:pt x="1394" y="0"/>
                      <a:pt x="1131" y="27"/>
                      <a:pt x="881" y="40"/>
                    </a:cubicBezTo>
                    <a:cubicBezTo>
                      <a:pt x="658" y="53"/>
                      <a:pt x="447" y="66"/>
                      <a:pt x="224" y="92"/>
                    </a:cubicBezTo>
                    <a:cubicBezTo>
                      <a:pt x="197" y="92"/>
                      <a:pt x="158" y="92"/>
                      <a:pt x="132" y="105"/>
                    </a:cubicBezTo>
                    <a:cubicBezTo>
                      <a:pt x="40" y="132"/>
                      <a:pt x="0" y="211"/>
                      <a:pt x="13" y="289"/>
                    </a:cubicBezTo>
                    <a:cubicBezTo>
                      <a:pt x="27" y="355"/>
                      <a:pt x="79" y="408"/>
                      <a:pt x="171" y="408"/>
                    </a:cubicBezTo>
                    <a:cubicBezTo>
                      <a:pt x="250" y="408"/>
                      <a:pt x="329" y="408"/>
                      <a:pt x="408" y="395"/>
                    </a:cubicBezTo>
                    <a:cubicBezTo>
                      <a:pt x="802" y="355"/>
                      <a:pt x="1210" y="329"/>
                      <a:pt x="1604" y="329"/>
                    </a:cubicBezTo>
                    <a:cubicBezTo>
                      <a:pt x="1725" y="324"/>
                      <a:pt x="1846" y="322"/>
                      <a:pt x="1967" y="322"/>
                    </a:cubicBezTo>
                    <a:cubicBezTo>
                      <a:pt x="2517" y="322"/>
                      <a:pt x="3066" y="367"/>
                      <a:pt x="3616" y="421"/>
                    </a:cubicBezTo>
                    <a:cubicBezTo>
                      <a:pt x="3800" y="447"/>
                      <a:pt x="3984" y="434"/>
                      <a:pt x="4155" y="513"/>
                    </a:cubicBezTo>
                    <a:cubicBezTo>
                      <a:pt x="4190" y="513"/>
                      <a:pt x="4225" y="507"/>
                      <a:pt x="4260" y="507"/>
                    </a:cubicBezTo>
                    <a:cubicBezTo>
                      <a:pt x="4278" y="507"/>
                      <a:pt x="4295" y="509"/>
                      <a:pt x="4313" y="513"/>
                    </a:cubicBezTo>
                    <a:cubicBezTo>
                      <a:pt x="4655" y="579"/>
                      <a:pt x="4997" y="631"/>
                      <a:pt x="5325" y="737"/>
                    </a:cubicBezTo>
                    <a:cubicBezTo>
                      <a:pt x="5378" y="750"/>
                      <a:pt x="5444" y="763"/>
                      <a:pt x="5496" y="776"/>
                    </a:cubicBezTo>
                    <a:cubicBezTo>
                      <a:pt x="5503" y="777"/>
                      <a:pt x="5510" y="778"/>
                      <a:pt x="5517" y="778"/>
                    </a:cubicBezTo>
                    <a:cubicBezTo>
                      <a:pt x="5578" y="778"/>
                      <a:pt x="5642" y="730"/>
                      <a:pt x="5654" y="671"/>
                    </a:cubicBezTo>
                    <a:cubicBezTo>
                      <a:pt x="5680" y="605"/>
                      <a:pt x="5667" y="526"/>
                      <a:pt x="5588" y="487"/>
                    </a:cubicBezTo>
                    <a:cubicBezTo>
                      <a:pt x="5523" y="460"/>
                      <a:pt x="5444" y="434"/>
                      <a:pt x="5365" y="408"/>
                    </a:cubicBezTo>
                    <a:cubicBezTo>
                      <a:pt x="4878" y="263"/>
                      <a:pt x="4366" y="197"/>
                      <a:pt x="3866" y="119"/>
                    </a:cubicBezTo>
                    <a:lnTo>
                      <a:pt x="3761" y="119"/>
                    </a:lnTo>
                    <a:cubicBezTo>
                      <a:pt x="3064" y="27"/>
                      <a:pt x="2354" y="0"/>
                      <a:pt x="1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0" name="Google Shape;1130;p37">
                <a:extLst>
                  <a:ext uri="{FF2B5EF4-FFF2-40B4-BE49-F238E27FC236}">
                    <a16:creationId xmlns:a16="http://schemas.microsoft.com/office/drawing/2014/main" id="{A1A1C2A8-8621-CD4F-DF07-88BD0FBBBAB0}"/>
                  </a:ext>
                </a:extLst>
              </p:cNvPr>
              <p:cNvSpPr/>
              <p:nvPr/>
            </p:nvSpPr>
            <p:spPr>
              <a:xfrm>
                <a:off x="6853500" y="2838425"/>
                <a:ext cx="1302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5208" h="1271" extrusionOk="0">
                    <a:moveTo>
                      <a:pt x="4984" y="1"/>
                    </a:moveTo>
                    <a:cubicBezTo>
                      <a:pt x="4826" y="1"/>
                      <a:pt x="4655" y="1"/>
                      <a:pt x="4510" y="14"/>
                    </a:cubicBezTo>
                    <a:cubicBezTo>
                      <a:pt x="4274" y="40"/>
                      <a:pt x="4037" y="54"/>
                      <a:pt x="3800" y="80"/>
                    </a:cubicBezTo>
                    <a:cubicBezTo>
                      <a:pt x="3616" y="106"/>
                      <a:pt x="3432" y="119"/>
                      <a:pt x="3261" y="146"/>
                    </a:cubicBezTo>
                    <a:cubicBezTo>
                      <a:pt x="2236" y="303"/>
                      <a:pt x="1236" y="566"/>
                      <a:pt x="263" y="921"/>
                    </a:cubicBezTo>
                    <a:cubicBezTo>
                      <a:pt x="211" y="935"/>
                      <a:pt x="158" y="948"/>
                      <a:pt x="106" y="974"/>
                    </a:cubicBezTo>
                    <a:cubicBezTo>
                      <a:pt x="40" y="1013"/>
                      <a:pt x="0" y="1092"/>
                      <a:pt x="27" y="1158"/>
                    </a:cubicBezTo>
                    <a:cubicBezTo>
                      <a:pt x="48" y="1223"/>
                      <a:pt x="106" y="1270"/>
                      <a:pt x="176" y="1270"/>
                    </a:cubicBezTo>
                    <a:cubicBezTo>
                      <a:pt x="192" y="1270"/>
                      <a:pt x="208" y="1268"/>
                      <a:pt x="224" y="1263"/>
                    </a:cubicBezTo>
                    <a:cubicBezTo>
                      <a:pt x="276" y="1250"/>
                      <a:pt x="329" y="1237"/>
                      <a:pt x="382" y="1211"/>
                    </a:cubicBezTo>
                    <a:cubicBezTo>
                      <a:pt x="1539" y="790"/>
                      <a:pt x="2709" y="514"/>
                      <a:pt x="3919" y="382"/>
                    </a:cubicBezTo>
                    <a:cubicBezTo>
                      <a:pt x="4021" y="373"/>
                      <a:pt x="4117" y="364"/>
                      <a:pt x="4210" y="364"/>
                    </a:cubicBezTo>
                    <a:cubicBezTo>
                      <a:pt x="4249" y="364"/>
                      <a:pt x="4288" y="365"/>
                      <a:pt x="4326" y="369"/>
                    </a:cubicBezTo>
                    <a:cubicBezTo>
                      <a:pt x="4379" y="330"/>
                      <a:pt x="4445" y="330"/>
                      <a:pt x="4510" y="330"/>
                    </a:cubicBezTo>
                    <a:cubicBezTo>
                      <a:pt x="4655" y="330"/>
                      <a:pt x="4813" y="330"/>
                      <a:pt x="4957" y="317"/>
                    </a:cubicBezTo>
                    <a:cubicBezTo>
                      <a:pt x="5010" y="317"/>
                      <a:pt x="5063" y="317"/>
                      <a:pt x="5115" y="290"/>
                    </a:cubicBezTo>
                    <a:cubicBezTo>
                      <a:pt x="5207" y="224"/>
                      <a:pt x="5207" y="80"/>
                      <a:pt x="5115" y="27"/>
                    </a:cubicBezTo>
                    <a:cubicBezTo>
                      <a:pt x="5076" y="1"/>
                      <a:pt x="5023" y="1"/>
                      <a:pt x="4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1" name="Google Shape;1131;p37">
                <a:extLst>
                  <a:ext uri="{FF2B5EF4-FFF2-40B4-BE49-F238E27FC236}">
                    <a16:creationId xmlns:a16="http://schemas.microsoft.com/office/drawing/2014/main" id="{1FFFFC3E-3ECA-3913-C213-B3BA0A6D86EE}"/>
                  </a:ext>
                </a:extLst>
              </p:cNvPr>
              <p:cNvSpPr/>
              <p:nvPr/>
            </p:nvSpPr>
            <p:spPr>
              <a:xfrm>
                <a:off x="6836725" y="2740475"/>
                <a:ext cx="11475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1614" extrusionOk="0">
                    <a:moveTo>
                      <a:pt x="172" y="1"/>
                    </a:moveTo>
                    <a:cubicBezTo>
                      <a:pt x="93" y="1"/>
                      <a:pt x="27" y="53"/>
                      <a:pt x="14" y="119"/>
                    </a:cubicBezTo>
                    <a:cubicBezTo>
                      <a:pt x="1" y="198"/>
                      <a:pt x="53" y="277"/>
                      <a:pt x="132" y="303"/>
                    </a:cubicBezTo>
                    <a:cubicBezTo>
                      <a:pt x="198" y="316"/>
                      <a:pt x="264" y="329"/>
                      <a:pt x="316" y="329"/>
                    </a:cubicBezTo>
                    <a:cubicBezTo>
                      <a:pt x="803" y="408"/>
                      <a:pt x="1263" y="500"/>
                      <a:pt x="1736" y="632"/>
                    </a:cubicBezTo>
                    <a:cubicBezTo>
                      <a:pt x="2013" y="711"/>
                      <a:pt x="2315" y="790"/>
                      <a:pt x="2578" y="908"/>
                    </a:cubicBezTo>
                    <a:cubicBezTo>
                      <a:pt x="2631" y="921"/>
                      <a:pt x="2670" y="921"/>
                      <a:pt x="2723" y="947"/>
                    </a:cubicBezTo>
                    <a:cubicBezTo>
                      <a:pt x="3222" y="1118"/>
                      <a:pt x="3709" y="1302"/>
                      <a:pt x="4195" y="1526"/>
                    </a:cubicBezTo>
                    <a:cubicBezTo>
                      <a:pt x="4248" y="1552"/>
                      <a:pt x="4300" y="1578"/>
                      <a:pt x="4366" y="1605"/>
                    </a:cubicBezTo>
                    <a:cubicBezTo>
                      <a:pt x="4383" y="1610"/>
                      <a:pt x="4400" y="1613"/>
                      <a:pt x="4416" y="1613"/>
                    </a:cubicBezTo>
                    <a:cubicBezTo>
                      <a:pt x="4477" y="1613"/>
                      <a:pt x="4532" y="1578"/>
                      <a:pt x="4563" y="1526"/>
                    </a:cubicBezTo>
                    <a:cubicBezTo>
                      <a:pt x="4590" y="1447"/>
                      <a:pt x="4577" y="1381"/>
                      <a:pt x="4498" y="1329"/>
                    </a:cubicBezTo>
                    <a:cubicBezTo>
                      <a:pt x="4445" y="1302"/>
                      <a:pt x="4392" y="1276"/>
                      <a:pt x="4340" y="1250"/>
                    </a:cubicBezTo>
                    <a:cubicBezTo>
                      <a:pt x="3748" y="960"/>
                      <a:pt x="3143" y="737"/>
                      <a:pt x="2538" y="540"/>
                    </a:cubicBezTo>
                    <a:cubicBezTo>
                      <a:pt x="2499" y="527"/>
                      <a:pt x="2460" y="527"/>
                      <a:pt x="2433" y="487"/>
                    </a:cubicBezTo>
                    <a:cubicBezTo>
                      <a:pt x="2423" y="490"/>
                      <a:pt x="2414" y="491"/>
                      <a:pt x="2404" y="491"/>
                    </a:cubicBezTo>
                    <a:cubicBezTo>
                      <a:pt x="2365" y="491"/>
                      <a:pt x="2331" y="471"/>
                      <a:pt x="2289" y="461"/>
                    </a:cubicBezTo>
                    <a:cubicBezTo>
                      <a:pt x="1710" y="277"/>
                      <a:pt x="1105" y="145"/>
                      <a:pt x="500" y="40"/>
                    </a:cubicBezTo>
                    <a:cubicBezTo>
                      <a:pt x="395" y="14"/>
                      <a:pt x="27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2" name="Google Shape;1132;p37">
                <a:extLst>
                  <a:ext uri="{FF2B5EF4-FFF2-40B4-BE49-F238E27FC236}">
                    <a16:creationId xmlns:a16="http://schemas.microsoft.com/office/drawing/2014/main" id="{77BD0399-2053-08CE-216A-3BD3D3742D4B}"/>
                  </a:ext>
                </a:extLst>
              </p:cNvPr>
              <p:cNvSpPr/>
              <p:nvPr/>
            </p:nvSpPr>
            <p:spPr>
              <a:xfrm>
                <a:off x="7767675" y="2798900"/>
                <a:ext cx="5275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52" extrusionOk="0">
                    <a:moveTo>
                      <a:pt x="100" y="1"/>
                    </a:moveTo>
                    <a:cubicBezTo>
                      <a:pt x="66" y="1"/>
                      <a:pt x="33" y="11"/>
                      <a:pt x="0" y="44"/>
                    </a:cubicBezTo>
                    <a:cubicBezTo>
                      <a:pt x="24" y="48"/>
                      <a:pt x="50" y="51"/>
                      <a:pt x="76" y="51"/>
                    </a:cubicBezTo>
                    <a:cubicBezTo>
                      <a:pt x="122" y="51"/>
                      <a:pt x="169" y="42"/>
                      <a:pt x="211" y="17"/>
                    </a:cubicBezTo>
                    <a:cubicBezTo>
                      <a:pt x="171" y="11"/>
                      <a:pt x="135" y="1"/>
                      <a:pt x="100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3" name="Google Shape;1133;p37">
                <a:extLst>
                  <a:ext uri="{FF2B5EF4-FFF2-40B4-BE49-F238E27FC236}">
                    <a16:creationId xmlns:a16="http://schemas.microsoft.com/office/drawing/2014/main" id="{57BDBDCF-96DC-DBF5-3544-1C68C50C4A3F}"/>
                  </a:ext>
                </a:extLst>
              </p:cNvPr>
              <p:cNvSpPr/>
              <p:nvPr/>
            </p:nvSpPr>
            <p:spPr>
              <a:xfrm>
                <a:off x="7444875" y="2950525"/>
                <a:ext cx="46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68" extrusionOk="0">
                    <a:moveTo>
                      <a:pt x="184" y="14"/>
                    </a:moveTo>
                    <a:lnTo>
                      <a:pt x="184" y="14"/>
                    </a:lnTo>
                    <a:cubicBezTo>
                      <a:pt x="118" y="27"/>
                      <a:pt x="53" y="1"/>
                      <a:pt x="0" y="66"/>
                    </a:cubicBezTo>
                    <a:cubicBezTo>
                      <a:pt x="19" y="66"/>
                      <a:pt x="38" y="68"/>
                      <a:pt x="56" y="68"/>
                    </a:cubicBezTo>
                    <a:cubicBezTo>
                      <a:pt x="102" y="68"/>
                      <a:pt x="147" y="61"/>
                      <a:pt x="184" y="14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4" name="Google Shape;1134;p37">
                <a:extLst>
                  <a:ext uri="{FF2B5EF4-FFF2-40B4-BE49-F238E27FC236}">
                    <a16:creationId xmlns:a16="http://schemas.microsoft.com/office/drawing/2014/main" id="{82847785-AA4C-E418-6FDC-4B8011AF5E29}"/>
                  </a:ext>
                </a:extLst>
              </p:cNvPr>
              <p:cNvSpPr/>
              <p:nvPr/>
            </p:nvSpPr>
            <p:spPr>
              <a:xfrm>
                <a:off x="7461625" y="1957475"/>
                <a:ext cx="150900" cy="27582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11033" extrusionOk="0">
                    <a:moveTo>
                      <a:pt x="3932" y="0"/>
                    </a:moveTo>
                    <a:cubicBezTo>
                      <a:pt x="3906" y="0"/>
                      <a:pt x="3880" y="13"/>
                      <a:pt x="3853" y="27"/>
                    </a:cubicBezTo>
                    <a:cubicBezTo>
                      <a:pt x="3446" y="197"/>
                      <a:pt x="3130" y="487"/>
                      <a:pt x="2867" y="842"/>
                    </a:cubicBezTo>
                    <a:cubicBezTo>
                      <a:pt x="2210" y="1696"/>
                      <a:pt x="1815" y="2709"/>
                      <a:pt x="1486" y="3734"/>
                    </a:cubicBezTo>
                    <a:cubicBezTo>
                      <a:pt x="882" y="5523"/>
                      <a:pt x="448" y="7364"/>
                      <a:pt x="106" y="9218"/>
                    </a:cubicBezTo>
                    <a:cubicBezTo>
                      <a:pt x="66" y="9402"/>
                      <a:pt x="1" y="9573"/>
                      <a:pt x="27" y="9770"/>
                    </a:cubicBezTo>
                    <a:cubicBezTo>
                      <a:pt x="27" y="9783"/>
                      <a:pt x="27" y="9809"/>
                      <a:pt x="40" y="9822"/>
                    </a:cubicBezTo>
                    <a:cubicBezTo>
                      <a:pt x="93" y="9849"/>
                      <a:pt x="145" y="9862"/>
                      <a:pt x="211" y="9875"/>
                    </a:cubicBezTo>
                    <a:cubicBezTo>
                      <a:pt x="264" y="9888"/>
                      <a:pt x="316" y="9888"/>
                      <a:pt x="369" y="9901"/>
                    </a:cubicBezTo>
                    <a:cubicBezTo>
                      <a:pt x="421" y="9914"/>
                      <a:pt x="474" y="9941"/>
                      <a:pt x="513" y="9967"/>
                    </a:cubicBezTo>
                    <a:cubicBezTo>
                      <a:pt x="671" y="9967"/>
                      <a:pt x="816" y="10006"/>
                      <a:pt x="961" y="10046"/>
                    </a:cubicBezTo>
                    <a:cubicBezTo>
                      <a:pt x="1263" y="10125"/>
                      <a:pt x="1565" y="10217"/>
                      <a:pt x="1868" y="10296"/>
                    </a:cubicBezTo>
                    <a:cubicBezTo>
                      <a:pt x="2354" y="10440"/>
                      <a:pt x="2841" y="10611"/>
                      <a:pt x="3327" y="10782"/>
                    </a:cubicBezTo>
                    <a:cubicBezTo>
                      <a:pt x="3538" y="10861"/>
                      <a:pt x="3735" y="10940"/>
                      <a:pt x="3945" y="11019"/>
                    </a:cubicBezTo>
                    <a:cubicBezTo>
                      <a:pt x="3963" y="11028"/>
                      <a:pt x="3979" y="11032"/>
                      <a:pt x="3994" y="11032"/>
                    </a:cubicBezTo>
                    <a:cubicBezTo>
                      <a:pt x="4023" y="11032"/>
                      <a:pt x="4046" y="11015"/>
                      <a:pt x="4064" y="10979"/>
                    </a:cubicBezTo>
                    <a:cubicBezTo>
                      <a:pt x="4116" y="10887"/>
                      <a:pt x="4169" y="10809"/>
                      <a:pt x="4221" y="10716"/>
                    </a:cubicBezTo>
                    <a:cubicBezTo>
                      <a:pt x="4563" y="10046"/>
                      <a:pt x="4905" y="9375"/>
                      <a:pt x="5155" y="8678"/>
                    </a:cubicBezTo>
                    <a:cubicBezTo>
                      <a:pt x="5313" y="8218"/>
                      <a:pt x="5471" y="7771"/>
                      <a:pt x="5589" y="7298"/>
                    </a:cubicBezTo>
                    <a:cubicBezTo>
                      <a:pt x="5734" y="6746"/>
                      <a:pt x="5865" y="6180"/>
                      <a:pt x="5931" y="5615"/>
                    </a:cubicBezTo>
                    <a:cubicBezTo>
                      <a:pt x="5983" y="5286"/>
                      <a:pt x="6023" y="4957"/>
                      <a:pt x="6023" y="4629"/>
                    </a:cubicBezTo>
                    <a:cubicBezTo>
                      <a:pt x="6023" y="4484"/>
                      <a:pt x="6023" y="4352"/>
                      <a:pt x="6023" y="4221"/>
                    </a:cubicBezTo>
                    <a:cubicBezTo>
                      <a:pt x="6023" y="3892"/>
                      <a:pt x="6036" y="3577"/>
                      <a:pt x="5983" y="3248"/>
                    </a:cubicBezTo>
                    <a:cubicBezTo>
                      <a:pt x="5904" y="2814"/>
                      <a:pt x="5826" y="2367"/>
                      <a:pt x="5655" y="1946"/>
                    </a:cubicBezTo>
                    <a:cubicBezTo>
                      <a:pt x="5418" y="1368"/>
                      <a:pt x="5102" y="855"/>
                      <a:pt x="4629" y="434"/>
                    </a:cubicBezTo>
                    <a:cubicBezTo>
                      <a:pt x="4419" y="250"/>
                      <a:pt x="4208" y="79"/>
                      <a:pt x="39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5" name="Google Shape;1135;p37">
                <a:extLst>
                  <a:ext uri="{FF2B5EF4-FFF2-40B4-BE49-F238E27FC236}">
                    <a16:creationId xmlns:a16="http://schemas.microsoft.com/office/drawing/2014/main" id="{98E185FF-D594-929A-02C3-4E771C328FA6}"/>
                  </a:ext>
                </a:extLst>
              </p:cNvPr>
              <p:cNvSpPr/>
              <p:nvPr/>
            </p:nvSpPr>
            <p:spPr>
              <a:xfrm>
                <a:off x="7476100" y="2587550"/>
                <a:ext cx="244575" cy="243825"/>
              </a:xfrm>
              <a:custGeom>
                <a:avLst/>
                <a:gdLst/>
                <a:ahLst/>
                <a:cxnLst/>
                <a:rect l="l" t="t" r="r" b="b"/>
                <a:pathLst>
                  <a:path w="9783" h="9753" extrusionOk="0">
                    <a:moveTo>
                      <a:pt x="4127" y="1086"/>
                    </a:moveTo>
                    <a:cubicBezTo>
                      <a:pt x="4219" y="1086"/>
                      <a:pt x="4311" y="1089"/>
                      <a:pt x="4405" y="1095"/>
                    </a:cubicBezTo>
                    <a:cubicBezTo>
                      <a:pt x="5168" y="1134"/>
                      <a:pt x="5851" y="1410"/>
                      <a:pt x="6456" y="1871"/>
                    </a:cubicBezTo>
                    <a:cubicBezTo>
                      <a:pt x="6469" y="1884"/>
                      <a:pt x="6469" y="1897"/>
                      <a:pt x="6483" y="1910"/>
                    </a:cubicBezTo>
                    <a:cubicBezTo>
                      <a:pt x="6759" y="2107"/>
                      <a:pt x="7009" y="2370"/>
                      <a:pt x="7127" y="2607"/>
                    </a:cubicBezTo>
                    <a:cubicBezTo>
                      <a:pt x="6943" y="2633"/>
                      <a:pt x="6798" y="2725"/>
                      <a:pt x="6640" y="2817"/>
                    </a:cubicBezTo>
                    <a:cubicBezTo>
                      <a:pt x="6088" y="3330"/>
                      <a:pt x="5943" y="3988"/>
                      <a:pt x="5996" y="4711"/>
                    </a:cubicBezTo>
                    <a:cubicBezTo>
                      <a:pt x="6009" y="4868"/>
                      <a:pt x="6036" y="5026"/>
                      <a:pt x="6062" y="5184"/>
                    </a:cubicBezTo>
                    <a:cubicBezTo>
                      <a:pt x="6088" y="5263"/>
                      <a:pt x="6114" y="5342"/>
                      <a:pt x="6141" y="5421"/>
                    </a:cubicBezTo>
                    <a:cubicBezTo>
                      <a:pt x="6233" y="5657"/>
                      <a:pt x="6351" y="5881"/>
                      <a:pt x="6509" y="6065"/>
                    </a:cubicBezTo>
                    <a:cubicBezTo>
                      <a:pt x="6654" y="6249"/>
                      <a:pt x="6824" y="6381"/>
                      <a:pt x="7048" y="6473"/>
                    </a:cubicBezTo>
                    <a:cubicBezTo>
                      <a:pt x="7153" y="6499"/>
                      <a:pt x="7245" y="6512"/>
                      <a:pt x="7350" y="6525"/>
                    </a:cubicBezTo>
                    <a:cubicBezTo>
                      <a:pt x="7442" y="6538"/>
                      <a:pt x="7456" y="6565"/>
                      <a:pt x="7416" y="6644"/>
                    </a:cubicBezTo>
                    <a:cubicBezTo>
                      <a:pt x="7009" y="7354"/>
                      <a:pt x="6443" y="7880"/>
                      <a:pt x="5720" y="8221"/>
                    </a:cubicBezTo>
                    <a:cubicBezTo>
                      <a:pt x="5207" y="8458"/>
                      <a:pt x="4674" y="8568"/>
                      <a:pt x="4151" y="8568"/>
                    </a:cubicBezTo>
                    <a:cubicBezTo>
                      <a:pt x="2435" y="8568"/>
                      <a:pt x="836" y="7380"/>
                      <a:pt x="474" y="5565"/>
                    </a:cubicBezTo>
                    <a:cubicBezTo>
                      <a:pt x="237" y="4408"/>
                      <a:pt x="513" y="3356"/>
                      <a:pt x="1262" y="2423"/>
                    </a:cubicBezTo>
                    <a:cubicBezTo>
                      <a:pt x="1276" y="2410"/>
                      <a:pt x="1302" y="2397"/>
                      <a:pt x="1315" y="2383"/>
                    </a:cubicBezTo>
                    <a:cubicBezTo>
                      <a:pt x="1433" y="2212"/>
                      <a:pt x="1578" y="2081"/>
                      <a:pt x="1723" y="1963"/>
                    </a:cubicBezTo>
                    <a:cubicBezTo>
                      <a:pt x="2427" y="1378"/>
                      <a:pt x="3228" y="1086"/>
                      <a:pt x="4127" y="1086"/>
                    </a:cubicBezTo>
                    <a:close/>
                    <a:moveTo>
                      <a:pt x="4823" y="0"/>
                    </a:moveTo>
                    <a:cubicBezTo>
                      <a:pt x="4590" y="0"/>
                      <a:pt x="4354" y="16"/>
                      <a:pt x="4129" y="56"/>
                    </a:cubicBezTo>
                    <a:cubicBezTo>
                      <a:pt x="3761" y="135"/>
                      <a:pt x="3393" y="227"/>
                      <a:pt x="3038" y="372"/>
                    </a:cubicBezTo>
                    <a:cubicBezTo>
                      <a:pt x="2459" y="608"/>
                      <a:pt x="1959" y="950"/>
                      <a:pt x="1499" y="1358"/>
                    </a:cubicBezTo>
                    <a:cubicBezTo>
                      <a:pt x="1262" y="1581"/>
                      <a:pt x="1065" y="1844"/>
                      <a:pt x="881" y="2107"/>
                    </a:cubicBezTo>
                    <a:cubicBezTo>
                      <a:pt x="605" y="2489"/>
                      <a:pt x="408" y="2909"/>
                      <a:pt x="263" y="3356"/>
                    </a:cubicBezTo>
                    <a:cubicBezTo>
                      <a:pt x="105" y="3830"/>
                      <a:pt x="13" y="4316"/>
                      <a:pt x="26" y="4816"/>
                    </a:cubicBezTo>
                    <a:lnTo>
                      <a:pt x="26" y="4895"/>
                    </a:lnTo>
                    <a:cubicBezTo>
                      <a:pt x="0" y="5131"/>
                      <a:pt x="40" y="5421"/>
                      <a:pt x="92" y="5710"/>
                    </a:cubicBezTo>
                    <a:cubicBezTo>
                      <a:pt x="132" y="6052"/>
                      <a:pt x="250" y="6367"/>
                      <a:pt x="368" y="6683"/>
                    </a:cubicBezTo>
                    <a:cubicBezTo>
                      <a:pt x="487" y="6999"/>
                      <a:pt x="644" y="7288"/>
                      <a:pt x="829" y="7564"/>
                    </a:cubicBezTo>
                    <a:cubicBezTo>
                      <a:pt x="973" y="7761"/>
                      <a:pt x="1105" y="7972"/>
                      <a:pt x="1289" y="8129"/>
                    </a:cubicBezTo>
                    <a:cubicBezTo>
                      <a:pt x="1315" y="8156"/>
                      <a:pt x="1341" y="8195"/>
                      <a:pt x="1355" y="8221"/>
                    </a:cubicBezTo>
                    <a:cubicBezTo>
                      <a:pt x="1407" y="8287"/>
                      <a:pt x="1447" y="8340"/>
                      <a:pt x="1499" y="8392"/>
                    </a:cubicBezTo>
                    <a:cubicBezTo>
                      <a:pt x="1618" y="8471"/>
                      <a:pt x="1710" y="8576"/>
                      <a:pt x="1828" y="8655"/>
                    </a:cubicBezTo>
                    <a:cubicBezTo>
                      <a:pt x="2196" y="8931"/>
                      <a:pt x="2577" y="9181"/>
                      <a:pt x="2998" y="9352"/>
                    </a:cubicBezTo>
                    <a:cubicBezTo>
                      <a:pt x="3511" y="9549"/>
                      <a:pt x="4024" y="9681"/>
                      <a:pt x="4563" y="9734"/>
                    </a:cubicBezTo>
                    <a:cubicBezTo>
                      <a:pt x="4677" y="9746"/>
                      <a:pt x="4790" y="9752"/>
                      <a:pt x="4904" y="9752"/>
                    </a:cubicBezTo>
                    <a:cubicBezTo>
                      <a:pt x="5145" y="9752"/>
                      <a:pt x="5387" y="9726"/>
                      <a:pt x="5628" y="9681"/>
                    </a:cubicBezTo>
                    <a:cubicBezTo>
                      <a:pt x="5996" y="9615"/>
                      <a:pt x="6351" y="9510"/>
                      <a:pt x="6706" y="9379"/>
                    </a:cubicBezTo>
                    <a:cubicBezTo>
                      <a:pt x="7258" y="9155"/>
                      <a:pt x="7732" y="8839"/>
                      <a:pt x="8166" y="8458"/>
                    </a:cubicBezTo>
                    <a:cubicBezTo>
                      <a:pt x="8363" y="8287"/>
                      <a:pt x="8547" y="8103"/>
                      <a:pt x="8692" y="7893"/>
                    </a:cubicBezTo>
                    <a:cubicBezTo>
                      <a:pt x="8889" y="7617"/>
                      <a:pt x="9086" y="7354"/>
                      <a:pt x="9231" y="7051"/>
                    </a:cubicBezTo>
                    <a:cubicBezTo>
                      <a:pt x="9375" y="6775"/>
                      <a:pt x="9480" y="6473"/>
                      <a:pt x="9573" y="6170"/>
                    </a:cubicBezTo>
                    <a:cubicBezTo>
                      <a:pt x="9651" y="5894"/>
                      <a:pt x="9717" y="5605"/>
                      <a:pt x="9717" y="5316"/>
                    </a:cubicBezTo>
                    <a:cubicBezTo>
                      <a:pt x="9717" y="5263"/>
                      <a:pt x="9717" y="5210"/>
                      <a:pt x="9730" y="5171"/>
                    </a:cubicBezTo>
                    <a:cubicBezTo>
                      <a:pt x="9783" y="4961"/>
                      <a:pt x="9783" y="4750"/>
                      <a:pt x="9730" y="4540"/>
                    </a:cubicBezTo>
                    <a:cubicBezTo>
                      <a:pt x="9717" y="4487"/>
                      <a:pt x="9717" y="4448"/>
                      <a:pt x="9717" y="4395"/>
                    </a:cubicBezTo>
                    <a:cubicBezTo>
                      <a:pt x="9717" y="4198"/>
                      <a:pt x="9678" y="4014"/>
                      <a:pt x="9625" y="3817"/>
                    </a:cubicBezTo>
                    <a:cubicBezTo>
                      <a:pt x="9559" y="3554"/>
                      <a:pt x="9494" y="3304"/>
                      <a:pt x="9388" y="3054"/>
                    </a:cubicBezTo>
                    <a:cubicBezTo>
                      <a:pt x="9191" y="2541"/>
                      <a:pt x="8902" y="2068"/>
                      <a:pt x="8547" y="1660"/>
                    </a:cubicBezTo>
                    <a:cubicBezTo>
                      <a:pt x="8218" y="1305"/>
                      <a:pt x="7863" y="990"/>
                      <a:pt x="7442" y="740"/>
                    </a:cubicBezTo>
                    <a:cubicBezTo>
                      <a:pt x="7022" y="490"/>
                      <a:pt x="6575" y="293"/>
                      <a:pt x="6101" y="161"/>
                    </a:cubicBezTo>
                    <a:cubicBezTo>
                      <a:pt x="5825" y="82"/>
                      <a:pt x="5549" y="30"/>
                      <a:pt x="5260" y="17"/>
                    </a:cubicBezTo>
                    <a:cubicBezTo>
                      <a:pt x="5117" y="6"/>
                      <a:pt x="4971" y="0"/>
                      <a:pt x="48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6" name="Google Shape;1136;p37">
                <a:extLst>
                  <a:ext uri="{FF2B5EF4-FFF2-40B4-BE49-F238E27FC236}">
                    <a16:creationId xmlns:a16="http://schemas.microsoft.com/office/drawing/2014/main" id="{1CE96B4D-F141-63C3-3C43-7DABF4BB4793}"/>
                  </a:ext>
                </a:extLst>
              </p:cNvPr>
              <p:cNvSpPr/>
              <p:nvPr/>
            </p:nvSpPr>
            <p:spPr>
              <a:xfrm>
                <a:off x="6959675" y="2586225"/>
                <a:ext cx="244600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9784" h="9751" extrusionOk="0">
                    <a:moveTo>
                      <a:pt x="5636" y="1073"/>
                    </a:moveTo>
                    <a:cubicBezTo>
                      <a:pt x="6635" y="1073"/>
                      <a:pt x="7594" y="1474"/>
                      <a:pt x="8310" y="2200"/>
                    </a:cubicBezTo>
                    <a:cubicBezTo>
                      <a:pt x="8324" y="2213"/>
                      <a:pt x="8324" y="2226"/>
                      <a:pt x="8337" y="2239"/>
                    </a:cubicBezTo>
                    <a:cubicBezTo>
                      <a:pt x="8416" y="2292"/>
                      <a:pt x="8468" y="2371"/>
                      <a:pt x="8534" y="2450"/>
                    </a:cubicBezTo>
                    <a:cubicBezTo>
                      <a:pt x="9113" y="3186"/>
                      <a:pt x="9415" y="4014"/>
                      <a:pt x="9376" y="4948"/>
                    </a:cubicBezTo>
                    <a:cubicBezTo>
                      <a:pt x="9297" y="6841"/>
                      <a:pt x="7929" y="8156"/>
                      <a:pt x="6417" y="8472"/>
                    </a:cubicBezTo>
                    <a:cubicBezTo>
                      <a:pt x="6161" y="8527"/>
                      <a:pt x="5900" y="8555"/>
                      <a:pt x="5640" y="8555"/>
                    </a:cubicBezTo>
                    <a:cubicBezTo>
                      <a:pt x="4426" y="8555"/>
                      <a:pt x="3213" y="7961"/>
                      <a:pt x="2499" y="6868"/>
                    </a:cubicBezTo>
                    <a:cubicBezTo>
                      <a:pt x="2459" y="6815"/>
                      <a:pt x="2407" y="6762"/>
                      <a:pt x="2407" y="6683"/>
                    </a:cubicBezTo>
                    <a:cubicBezTo>
                      <a:pt x="2446" y="6631"/>
                      <a:pt x="2499" y="6644"/>
                      <a:pt x="2551" y="6631"/>
                    </a:cubicBezTo>
                    <a:cubicBezTo>
                      <a:pt x="2801" y="6591"/>
                      <a:pt x="3011" y="6473"/>
                      <a:pt x="3182" y="6302"/>
                    </a:cubicBezTo>
                    <a:cubicBezTo>
                      <a:pt x="3406" y="6079"/>
                      <a:pt x="3537" y="5816"/>
                      <a:pt x="3643" y="5526"/>
                    </a:cubicBezTo>
                    <a:cubicBezTo>
                      <a:pt x="3669" y="5434"/>
                      <a:pt x="3708" y="5329"/>
                      <a:pt x="3735" y="5237"/>
                    </a:cubicBezTo>
                    <a:cubicBezTo>
                      <a:pt x="3735" y="5171"/>
                      <a:pt x="3748" y="5092"/>
                      <a:pt x="3761" y="5027"/>
                    </a:cubicBezTo>
                    <a:cubicBezTo>
                      <a:pt x="3814" y="4580"/>
                      <a:pt x="3774" y="4146"/>
                      <a:pt x="3629" y="3725"/>
                    </a:cubicBezTo>
                    <a:cubicBezTo>
                      <a:pt x="3511" y="3396"/>
                      <a:pt x="3327" y="3133"/>
                      <a:pt x="3064" y="2910"/>
                    </a:cubicBezTo>
                    <a:cubicBezTo>
                      <a:pt x="2906" y="2831"/>
                      <a:pt x="2749" y="2739"/>
                      <a:pt x="2578" y="2713"/>
                    </a:cubicBezTo>
                    <a:cubicBezTo>
                      <a:pt x="2551" y="2647"/>
                      <a:pt x="2591" y="2620"/>
                      <a:pt x="2617" y="2581"/>
                    </a:cubicBezTo>
                    <a:cubicBezTo>
                      <a:pt x="2788" y="2371"/>
                      <a:pt x="2946" y="2160"/>
                      <a:pt x="3169" y="2002"/>
                    </a:cubicBezTo>
                    <a:cubicBezTo>
                      <a:pt x="3196" y="2002"/>
                      <a:pt x="3209" y="1989"/>
                      <a:pt x="3209" y="1963"/>
                    </a:cubicBezTo>
                    <a:lnTo>
                      <a:pt x="3222" y="1963"/>
                    </a:lnTo>
                    <a:cubicBezTo>
                      <a:pt x="3577" y="1634"/>
                      <a:pt x="3998" y="1411"/>
                      <a:pt x="4445" y="1266"/>
                    </a:cubicBezTo>
                    <a:cubicBezTo>
                      <a:pt x="4840" y="1136"/>
                      <a:pt x="5241" y="1073"/>
                      <a:pt x="5636" y="1073"/>
                    </a:cubicBezTo>
                    <a:close/>
                    <a:moveTo>
                      <a:pt x="4879" y="1"/>
                    </a:moveTo>
                    <a:cubicBezTo>
                      <a:pt x="4800" y="1"/>
                      <a:pt x="4721" y="10"/>
                      <a:pt x="4642" y="30"/>
                    </a:cubicBezTo>
                    <a:cubicBezTo>
                      <a:pt x="4589" y="43"/>
                      <a:pt x="4537" y="56"/>
                      <a:pt x="4471" y="56"/>
                    </a:cubicBezTo>
                    <a:cubicBezTo>
                      <a:pt x="4340" y="56"/>
                      <a:pt x="4208" y="83"/>
                      <a:pt x="4077" y="96"/>
                    </a:cubicBezTo>
                    <a:cubicBezTo>
                      <a:pt x="3616" y="188"/>
                      <a:pt x="3169" y="319"/>
                      <a:pt x="2735" y="530"/>
                    </a:cubicBezTo>
                    <a:cubicBezTo>
                      <a:pt x="2420" y="701"/>
                      <a:pt x="2117" y="885"/>
                      <a:pt x="1841" y="1108"/>
                    </a:cubicBezTo>
                    <a:cubicBezTo>
                      <a:pt x="1539" y="1358"/>
                      <a:pt x="1263" y="1634"/>
                      <a:pt x="1026" y="1950"/>
                    </a:cubicBezTo>
                    <a:cubicBezTo>
                      <a:pt x="632" y="2463"/>
                      <a:pt x="355" y="3041"/>
                      <a:pt x="184" y="3659"/>
                    </a:cubicBezTo>
                    <a:cubicBezTo>
                      <a:pt x="106" y="3935"/>
                      <a:pt x="66" y="4211"/>
                      <a:pt x="40" y="4488"/>
                    </a:cubicBezTo>
                    <a:cubicBezTo>
                      <a:pt x="0" y="4895"/>
                      <a:pt x="27" y="5290"/>
                      <a:pt x="92" y="5697"/>
                    </a:cubicBezTo>
                    <a:cubicBezTo>
                      <a:pt x="158" y="6144"/>
                      <a:pt x="303" y="6578"/>
                      <a:pt x="500" y="6986"/>
                    </a:cubicBezTo>
                    <a:cubicBezTo>
                      <a:pt x="526" y="7025"/>
                      <a:pt x="553" y="7078"/>
                      <a:pt x="566" y="7117"/>
                    </a:cubicBezTo>
                    <a:cubicBezTo>
                      <a:pt x="592" y="7144"/>
                      <a:pt x="605" y="7183"/>
                      <a:pt x="605" y="7236"/>
                    </a:cubicBezTo>
                    <a:cubicBezTo>
                      <a:pt x="632" y="7249"/>
                      <a:pt x="618" y="7301"/>
                      <a:pt x="645" y="7328"/>
                    </a:cubicBezTo>
                    <a:cubicBezTo>
                      <a:pt x="684" y="7367"/>
                      <a:pt x="710" y="7420"/>
                      <a:pt x="737" y="7472"/>
                    </a:cubicBezTo>
                    <a:cubicBezTo>
                      <a:pt x="855" y="7630"/>
                      <a:pt x="960" y="7788"/>
                      <a:pt x="1079" y="7946"/>
                    </a:cubicBezTo>
                    <a:cubicBezTo>
                      <a:pt x="1118" y="8011"/>
                      <a:pt x="1171" y="8064"/>
                      <a:pt x="1223" y="8130"/>
                    </a:cubicBezTo>
                    <a:cubicBezTo>
                      <a:pt x="1236" y="8143"/>
                      <a:pt x="1250" y="8156"/>
                      <a:pt x="1263" y="8182"/>
                    </a:cubicBezTo>
                    <a:cubicBezTo>
                      <a:pt x="1302" y="8196"/>
                      <a:pt x="1328" y="8209"/>
                      <a:pt x="1342" y="8235"/>
                    </a:cubicBezTo>
                    <a:cubicBezTo>
                      <a:pt x="1368" y="8261"/>
                      <a:pt x="1394" y="8274"/>
                      <a:pt x="1407" y="8301"/>
                    </a:cubicBezTo>
                    <a:cubicBezTo>
                      <a:pt x="1670" y="8551"/>
                      <a:pt x="1946" y="8787"/>
                      <a:pt x="2249" y="8984"/>
                    </a:cubicBezTo>
                    <a:cubicBezTo>
                      <a:pt x="2670" y="9247"/>
                      <a:pt x="3117" y="9458"/>
                      <a:pt x="3603" y="9589"/>
                    </a:cubicBezTo>
                    <a:cubicBezTo>
                      <a:pt x="3879" y="9655"/>
                      <a:pt x="4155" y="9734"/>
                      <a:pt x="4432" y="9734"/>
                    </a:cubicBezTo>
                    <a:cubicBezTo>
                      <a:pt x="4629" y="9741"/>
                      <a:pt x="4823" y="9750"/>
                      <a:pt x="5015" y="9750"/>
                    </a:cubicBezTo>
                    <a:cubicBezTo>
                      <a:pt x="5207" y="9750"/>
                      <a:pt x="5398" y="9741"/>
                      <a:pt x="5589" y="9708"/>
                    </a:cubicBezTo>
                    <a:cubicBezTo>
                      <a:pt x="5838" y="9655"/>
                      <a:pt x="6088" y="9616"/>
                      <a:pt x="6325" y="9537"/>
                    </a:cubicBezTo>
                    <a:cubicBezTo>
                      <a:pt x="6378" y="9524"/>
                      <a:pt x="6430" y="9510"/>
                      <a:pt x="6483" y="9510"/>
                    </a:cubicBezTo>
                    <a:cubicBezTo>
                      <a:pt x="6509" y="9497"/>
                      <a:pt x="6522" y="9471"/>
                      <a:pt x="6549" y="9471"/>
                    </a:cubicBezTo>
                    <a:cubicBezTo>
                      <a:pt x="6759" y="9405"/>
                      <a:pt x="6956" y="9300"/>
                      <a:pt x="7153" y="9195"/>
                    </a:cubicBezTo>
                    <a:cubicBezTo>
                      <a:pt x="7587" y="8984"/>
                      <a:pt x="7982" y="8682"/>
                      <a:pt x="8337" y="8353"/>
                    </a:cubicBezTo>
                    <a:cubicBezTo>
                      <a:pt x="8626" y="8064"/>
                      <a:pt x="8863" y="7722"/>
                      <a:pt x="9073" y="7380"/>
                    </a:cubicBezTo>
                    <a:cubicBezTo>
                      <a:pt x="9165" y="7223"/>
                      <a:pt x="9270" y="7065"/>
                      <a:pt x="9336" y="6894"/>
                    </a:cubicBezTo>
                    <a:cubicBezTo>
                      <a:pt x="9494" y="6486"/>
                      <a:pt x="9638" y="6065"/>
                      <a:pt x="9704" y="5632"/>
                    </a:cubicBezTo>
                    <a:cubicBezTo>
                      <a:pt x="9731" y="5434"/>
                      <a:pt x="9757" y="5237"/>
                      <a:pt x="9757" y="5040"/>
                    </a:cubicBezTo>
                    <a:cubicBezTo>
                      <a:pt x="9770" y="4843"/>
                      <a:pt x="9783" y="4632"/>
                      <a:pt x="9717" y="4435"/>
                    </a:cubicBezTo>
                    <a:cubicBezTo>
                      <a:pt x="9704" y="4396"/>
                      <a:pt x="9717" y="4343"/>
                      <a:pt x="9717" y="4290"/>
                    </a:cubicBezTo>
                    <a:cubicBezTo>
                      <a:pt x="9717" y="4251"/>
                      <a:pt x="9717" y="4198"/>
                      <a:pt x="9704" y="4146"/>
                    </a:cubicBezTo>
                    <a:cubicBezTo>
                      <a:pt x="9625" y="3791"/>
                      <a:pt x="9546" y="3436"/>
                      <a:pt x="9415" y="3081"/>
                    </a:cubicBezTo>
                    <a:cubicBezTo>
                      <a:pt x="9152" y="2463"/>
                      <a:pt x="8784" y="1924"/>
                      <a:pt x="8324" y="1437"/>
                    </a:cubicBezTo>
                    <a:cubicBezTo>
                      <a:pt x="8205" y="1332"/>
                      <a:pt x="8087" y="1227"/>
                      <a:pt x="7969" y="1135"/>
                    </a:cubicBezTo>
                    <a:cubicBezTo>
                      <a:pt x="7706" y="911"/>
                      <a:pt x="7429" y="727"/>
                      <a:pt x="7127" y="569"/>
                    </a:cubicBezTo>
                    <a:cubicBezTo>
                      <a:pt x="6798" y="398"/>
                      <a:pt x="6443" y="280"/>
                      <a:pt x="6088" y="175"/>
                    </a:cubicBezTo>
                    <a:cubicBezTo>
                      <a:pt x="5878" y="109"/>
                      <a:pt x="5654" y="96"/>
                      <a:pt x="5431" y="56"/>
                    </a:cubicBezTo>
                    <a:cubicBezTo>
                      <a:pt x="5326" y="43"/>
                      <a:pt x="5220" y="43"/>
                      <a:pt x="5115" y="30"/>
                    </a:cubicBezTo>
                    <a:cubicBezTo>
                      <a:pt x="5036" y="10"/>
                      <a:pt x="4958" y="1"/>
                      <a:pt x="48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7" name="Google Shape;1137;p37">
                <a:extLst>
                  <a:ext uri="{FF2B5EF4-FFF2-40B4-BE49-F238E27FC236}">
                    <a16:creationId xmlns:a16="http://schemas.microsoft.com/office/drawing/2014/main" id="{AA962F0E-CAC6-6F1A-0ACA-1FFBCD885C7C}"/>
                  </a:ext>
                </a:extLst>
              </p:cNvPr>
              <p:cNvSpPr/>
              <p:nvPr/>
            </p:nvSpPr>
            <p:spPr>
              <a:xfrm>
                <a:off x="7426775" y="1952100"/>
                <a:ext cx="13317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10038" extrusionOk="0">
                    <a:moveTo>
                      <a:pt x="4472" y="1"/>
                    </a:moveTo>
                    <a:cubicBezTo>
                      <a:pt x="4319" y="1"/>
                      <a:pt x="4165" y="17"/>
                      <a:pt x="4011" y="44"/>
                    </a:cubicBezTo>
                    <a:cubicBezTo>
                      <a:pt x="3485" y="136"/>
                      <a:pt x="3051" y="426"/>
                      <a:pt x="2683" y="807"/>
                    </a:cubicBezTo>
                    <a:cubicBezTo>
                      <a:pt x="2368" y="1122"/>
                      <a:pt x="2131" y="1504"/>
                      <a:pt x="1921" y="1885"/>
                    </a:cubicBezTo>
                    <a:cubicBezTo>
                      <a:pt x="1487" y="2700"/>
                      <a:pt x="1197" y="3555"/>
                      <a:pt x="961" y="4436"/>
                    </a:cubicBezTo>
                    <a:cubicBezTo>
                      <a:pt x="724" y="5304"/>
                      <a:pt x="514" y="6172"/>
                      <a:pt x="369" y="7066"/>
                    </a:cubicBezTo>
                    <a:cubicBezTo>
                      <a:pt x="303" y="7473"/>
                      <a:pt x="211" y="7868"/>
                      <a:pt x="159" y="8275"/>
                    </a:cubicBezTo>
                    <a:cubicBezTo>
                      <a:pt x="93" y="8749"/>
                      <a:pt x="53" y="9235"/>
                      <a:pt x="1" y="9709"/>
                    </a:cubicBezTo>
                    <a:cubicBezTo>
                      <a:pt x="1" y="9722"/>
                      <a:pt x="1" y="9748"/>
                      <a:pt x="14" y="9761"/>
                    </a:cubicBezTo>
                    <a:cubicBezTo>
                      <a:pt x="27" y="9774"/>
                      <a:pt x="53" y="9801"/>
                      <a:pt x="93" y="9801"/>
                    </a:cubicBezTo>
                    <a:cubicBezTo>
                      <a:pt x="251" y="9827"/>
                      <a:pt x="395" y="9853"/>
                      <a:pt x="553" y="9880"/>
                    </a:cubicBezTo>
                    <a:cubicBezTo>
                      <a:pt x="842" y="9932"/>
                      <a:pt x="1132" y="9985"/>
                      <a:pt x="1434" y="10037"/>
                    </a:cubicBezTo>
                    <a:cubicBezTo>
                      <a:pt x="1434" y="10024"/>
                      <a:pt x="1447" y="10011"/>
                      <a:pt x="1447" y="9998"/>
                    </a:cubicBezTo>
                    <a:cubicBezTo>
                      <a:pt x="1460" y="9958"/>
                      <a:pt x="1474" y="9919"/>
                      <a:pt x="1474" y="9880"/>
                    </a:cubicBezTo>
                    <a:cubicBezTo>
                      <a:pt x="1500" y="9748"/>
                      <a:pt x="1513" y="9617"/>
                      <a:pt x="1539" y="9485"/>
                    </a:cubicBezTo>
                    <a:cubicBezTo>
                      <a:pt x="1605" y="9222"/>
                      <a:pt x="1671" y="8959"/>
                      <a:pt x="1710" y="8683"/>
                    </a:cubicBezTo>
                    <a:cubicBezTo>
                      <a:pt x="1815" y="8104"/>
                      <a:pt x="1947" y="7552"/>
                      <a:pt x="2078" y="6987"/>
                    </a:cubicBezTo>
                    <a:cubicBezTo>
                      <a:pt x="2170" y="6592"/>
                      <a:pt x="2276" y="6224"/>
                      <a:pt x="2368" y="5843"/>
                    </a:cubicBezTo>
                    <a:cubicBezTo>
                      <a:pt x="2486" y="5435"/>
                      <a:pt x="2604" y="5041"/>
                      <a:pt x="2723" y="4633"/>
                    </a:cubicBezTo>
                    <a:cubicBezTo>
                      <a:pt x="2841" y="4226"/>
                      <a:pt x="2986" y="3818"/>
                      <a:pt x="3130" y="3410"/>
                    </a:cubicBezTo>
                    <a:cubicBezTo>
                      <a:pt x="3235" y="3108"/>
                      <a:pt x="3354" y="2819"/>
                      <a:pt x="3485" y="2529"/>
                    </a:cubicBezTo>
                    <a:cubicBezTo>
                      <a:pt x="3630" y="2188"/>
                      <a:pt x="3801" y="1859"/>
                      <a:pt x="3998" y="1543"/>
                    </a:cubicBezTo>
                    <a:cubicBezTo>
                      <a:pt x="4116" y="1346"/>
                      <a:pt x="4248" y="1149"/>
                      <a:pt x="4406" y="965"/>
                    </a:cubicBezTo>
                    <a:cubicBezTo>
                      <a:pt x="4642" y="702"/>
                      <a:pt x="4905" y="465"/>
                      <a:pt x="5234" y="307"/>
                    </a:cubicBezTo>
                    <a:cubicBezTo>
                      <a:pt x="5260" y="294"/>
                      <a:pt x="5287" y="281"/>
                      <a:pt x="5300" y="255"/>
                    </a:cubicBezTo>
                    <a:cubicBezTo>
                      <a:pt x="5313" y="242"/>
                      <a:pt x="5326" y="228"/>
                      <a:pt x="5326" y="215"/>
                    </a:cubicBezTo>
                    <a:cubicBezTo>
                      <a:pt x="5050" y="60"/>
                      <a:pt x="4763" y="1"/>
                      <a:pt x="44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8" name="Google Shape;1138;p37">
                <a:extLst>
                  <a:ext uri="{FF2B5EF4-FFF2-40B4-BE49-F238E27FC236}">
                    <a16:creationId xmlns:a16="http://schemas.microsoft.com/office/drawing/2014/main" id="{84C05C7F-345C-6239-3A6A-1D1ECD08CB2E}"/>
                  </a:ext>
                </a:extLst>
              </p:cNvPr>
              <p:cNvSpPr/>
              <p:nvPr/>
            </p:nvSpPr>
            <p:spPr>
              <a:xfrm>
                <a:off x="6989250" y="2496450"/>
                <a:ext cx="11180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3232" extrusionOk="0">
                    <a:moveTo>
                      <a:pt x="3342" y="1"/>
                    </a:moveTo>
                    <a:cubicBezTo>
                      <a:pt x="3267" y="1"/>
                      <a:pt x="3192" y="7"/>
                      <a:pt x="3117" y="18"/>
                    </a:cubicBezTo>
                    <a:cubicBezTo>
                      <a:pt x="2959" y="45"/>
                      <a:pt x="2801" y="71"/>
                      <a:pt x="2657" y="97"/>
                    </a:cubicBezTo>
                    <a:cubicBezTo>
                      <a:pt x="2644" y="97"/>
                      <a:pt x="2631" y="124"/>
                      <a:pt x="2617" y="124"/>
                    </a:cubicBezTo>
                    <a:cubicBezTo>
                      <a:pt x="2604" y="124"/>
                      <a:pt x="2578" y="124"/>
                      <a:pt x="2565" y="137"/>
                    </a:cubicBezTo>
                    <a:cubicBezTo>
                      <a:pt x="2039" y="268"/>
                      <a:pt x="1579" y="531"/>
                      <a:pt x="1132" y="847"/>
                    </a:cubicBezTo>
                    <a:cubicBezTo>
                      <a:pt x="803" y="1083"/>
                      <a:pt x="514" y="1360"/>
                      <a:pt x="290" y="1701"/>
                    </a:cubicBezTo>
                    <a:cubicBezTo>
                      <a:pt x="185" y="1872"/>
                      <a:pt x="106" y="2043"/>
                      <a:pt x="53" y="2241"/>
                    </a:cubicBezTo>
                    <a:cubicBezTo>
                      <a:pt x="1" y="2517"/>
                      <a:pt x="53" y="2766"/>
                      <a:pt x="277" y="2977"/>
                    </a:cubicBezTo>
                    <a:cubicBezTo>
                      <a:pt x="448" y="3135"/>
                      <a:pt x="645" y="3214"/>
                      <a:pt x="869" y="3227"/>
                    </a:cubicBezTo>
                    <a:cubicBezTo>
                      <a:pt x="934" y="3230"/>
                      <a:pt x="1000" y="3232"/>
                      <a:pt x="1066" y="3232"/>
                    </a:cubicBezTo>
                    <a:cubicBezTo>
                      <a:pt x="1262" y="3232"/>
                      <a:pt x="1457" y="3217"/>
                      <a:pt x="1644" y="3187"/>
                    </a:cubicBezTo>
                    <a:cubicBezTo>
                      <a:pt x="1658" y="3187"/>
                      <a:pt x="1684" y="3187"/>
                      <a:pt x="1697" y="3174"/>
                    </a:cubicBezTo>
                    <a:cubicBezTo>
                      <a:pt x="1723" y="3174"/>
                      <a:pt x="1736" y="3161"/>
                      <a:pt x="1763" y="3148"/>
                    </a:cubicBezTo>
                    <a:cubicBezTo>
                      <a:pt x="2341" y="3003"/>
                      <a:pt x="2867" y="2727"/>
                      <a:pt x="3341" y="2372"/>
                    </a:cubicBezTo>
                    <a:cubicBezTo>
                      <a:pt x="3643" y="2148"/>
                      <a:pt x="3906" y="1899"/>
                      <a:pt x="4116" y="1583"/>
                    </a:cubicBezTo>
                    <a:cubicBezTo>
                      <a:pt x="4235" y="1412"/>
                      <a:pt x="4314" y="1228"/>
                      <a:pt x="4379" y="1031"/>
                    </a:cubicBezTo>
                    <a:cubicBezTo>
                      <a:pt x="4471" y="663"/>
                      <a:pt x="4314" y="242"/>
                      <a:pt x="3867" y="97"/>
                    </a:cubicBezTo>
                    <a:cubicBezTo>
                      <a:pt x="3692" y="33"/>
                      <a:pt x="3517" y="1"/>
                      <a:pt x="3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9" name="Google Shape;1139;p37">
                <a:extLst>
                  <a:ext uri="{FF2B5EF4-FFF2-40B4-BE49-F238E27FC236}">
                    <a16:creationId xmlns:a16="http://schemas.microsoft.com/office/drawing/2014/main" id="{7916B133-D810-86FE-A346-836EB27D1E76}"/>
                  </a:ext>
                </a:extLst>
              </p:cNvPr>
              <p:cNvSpPr/>
              <p:nvPr/>
            </p:nvSpPr>
            <p:spPr>
              <a:xfrm>
                <a:off x="7572725" y="2497225"/>
                <a:ext cx="11245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3149" extrusionOk="0">
                    <a:moveTo>
                      <a:pt x="1197" y="1"/>
                    </a:moveTo>
                    <a:cubicBezTo>
                      <a:pt x="1000" y="1"/>
                      <a:pt x="816" y="1"/>
                      <a:pt x="645" y="66"/>
                    </a:cubicBezTo>
                    <a:cubicBezTo>
                      <a:pt x="461" y="119"/>
                      <a:pt x="303" y="211"/>
                      <a:pt x="198" y="356"/>
                    </a:cubicBezTo>
                    <a:cubicBezTo>
                      <a:pt x="1" y="592"/>
                      <a:pt x="14" y="855"/>
                      <a:pt x="93" y="1118"/>
                    </a:cubicBezTo>
                    <a:cubicBezTo>
                      <a:pt x="185" y="1421"/>
                      <a:pt x="356" y="1657"/>
                      <a:pt x="566" y="1868"/>
                    </a:cubicBezTo>
                    <a:cubicBezTo>
                      <a:pt x="1105" y="2420"/>
                      <a:pt x="1763" y="2788"/>
                      <a:pt x="2486" y="3012"/>
                    </a:cubicBezTo>
                    <a:cubicBezTo>
                      <a:pt x="2765" y="3090"/>
                      <a:pt x="3035" y="3149"/>
                      <a:pt x="3319" y="3149"/>
                    </a:cubicBezTo>
                    <a:cubicBezTo>
                      <a:pt x="3370" y="3149"/>
                      <a:pt x="3421" y="3147"/>
                      <a:pt x="3472" y="3143"/>
                    </a:cubicBezTo>
                    <a:cubicBezTo>
                      <a:pt x="3722" y="3130"/>
                      <a:pt x="3959" y="3077"/>
                      <a:pt x="4156" y="2933"/>
                    </a:cubicBezTo>
                    <a:cubicBezTo>
                      <a:pt x="4393" y="2735"/>
                      <a:pt x="4498" y="2499"/>
                      <a:pt x="4445" y="2196"/>
                    </a:cubicBezTo>
                    <a:cubicBezTo>
                      <a:pt x="4393" y="1881"/>
                      <a:pt x="4235" y="1618"/>
                      <a:pt x="4024" y="1394"/>
                    </a:cubicBezTo>
                    <a:cubicBezTo>
                      <a:pt x="3525" y="829"/>
                      <a:pt x="2907" y="448"/>
                      <a:pt x="2197" y="198"/>
                    </a:cubicBezTo>
                    <a:cubicBezTo>
                      <a:pt x="1868" y="79"/>
                      <a:pt x="1539" y="1"/>
                      <a:pt x="1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0" name="Google Shape;1140;p37">
                <a:extLst>
                  <a:ext uri="{FF2B5EF4-FFF2-40B4-BE49-F238E27FC236}">
                    <a16:creationId xmlns:a16="http://schemas.microsoft.com/office/drawing/2014/main" id="{320639A3-EA15-1D1F-9575-62BC33A14E44}"/>
                  </a:ext>
                </a:extLst>
              </p:cNvPr>
              <p:cNvSpPr/>
              <p:nvPr/>
            </p:nvSpPr>
            <p:spPr>
              <a:xfrm>
                <a:off x="7285100" y="2705300"/>
                <a:ext cx="119025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2749" extrusionOk="0">
                    <a:moveTo>
                      <a:pt x="3631" y="1"/>
                    </a:moveTo>
                    <a:cubicBezTo>
                      <a:pt x="3443" y="1"/>
                      <a:pt x="3263" y="48"/>
                      <a:pt x="3091" y="119"/>
                    </a:cubicBezTo>
                    <a:cubicBezTo>
                      <a:pt x="2920" y="185"/>
                      <a:pt x="2788" y="290"/>
                      <a:pt x="2644" y="382"/>
                    </a:cubicBezTo>
                    <a:cubicBezTo>
                      <a:pt x="2571" y="415"/>
                      <a:pt x="2499" y="431"/>
                      <a:pt x="2427" y="431"/>
                    </a:cubicBezTo>
                    <a:cubicBezTo>
                      <a:pt x="2354" y="431"/>
                      <a:pt x="2282" y="415"/>
                      <a:pt x="2210" y="382"/>
                    </a:cubicBezTo>
                    <a:cubicBezTo>
                      <a:pt x="2052" y="277"/>
                      <a:pt x="1907" y="172"/>
                      <a:pt x="1736" y="119"/>
                    </a:cubicBezTo>
                    <a:cubicBezTo>
                      <a:pt x="1592" y="64"/>
                      <a:pt x="1450" y="36"/>
                      <a:pt x="1311" y="36"/>
                    </a:cubicBezTo>
                    <a:cubicBezTo>
                      <a:pt x="1083" y="36"/>
                      <a:pt x="863" y="113"/>
                      <a:pt x="658" y="277"/>
                    </a:cubicBezTo>
                    <a:cubicBezTo>
                      <a:pt x="422" y="461"/>
                      <a:pt x="264" y="698"/>
                      <a:pt x="185" y="987"/>
                    </a:cubicBezTo>
                    <a:cubicBezTo>
                      <a:pt x="1" y="1644"/>
                      <a:pt x="159" y="2223"/>
                      <a:pt x="579" y="2749"/>
                    </a:cubicBezTo>
                    <a:lnTo>
                      <a:pt x="606" y="2749"/>
                    </a:lnTo>
                    <a:cubicBezTo>
                      <a:pt x="829" y="2644"/>
                      <a:pt x="974" y="2446"/>
                      <a:pt x="1158" y="2289"/>
                    </a:cubicBezTo>
                    <a:cubicBezTo>
                      <a:pt x="1564" y="1978"/>
                      <a:pt x="2062" y="1823"/>
                      <a:pt x="2557" y="1823"/>
                    </a:cubicBezTo>
                    <a:cubicBezTo>
                      <a:pt x="3088" y="1823"/>
                      <a:pt x="3616" y="2001"/>
                      <a:pt x="4024" y="2354"/>
                    </a:cubicBezTo>
                    <a:cubicBezTo>
                      <a:pt x="4129" y="2446"/>
                      <a:pt x="4235" y="2552"/>
                      <a:pt x="4379" y="2591"/>
                    </a:cubicBezTo>
                    <a:cubicBezTo>
                      <a:pt x="4406" y="2565"/>
                      <a:pt x="4432" y="2538"/>
                      <a:pt x="4445" y="2499"/>
                    </a:cubicBezTo>
                    <a:cubicBezTo>
                      <a:pt x="4655" y="2144"/>
                      <a:pt x="4747" y="1749"/>
                      <a:pt x="4747" y="1342"/>
                    </a:cubicBezTo>
                    <a:cubicBezTo>
                      <a:pt x="4761" y="1092"/>
                      <a:pt x="4708" y="842"/>
                      <a:pt x="4590" y="606"/>
                    </a:cubicBezTo>
                    <a:cubicBezTo>
                      <a:pt x="4419" y="290"/>
                      <a:pt x="4156" y="93"/>
                      <a:pt x="3801" y="14"/>
                    </a:cubicBezTo>
                    <a:cubicBezTo>
                      <a:pt x="3743" y="5"/>
                      <a:pt x="3687" y="1"/>
                      <a:pt x="3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1" name="Google Shape;1141;p37">
                <a:extLst>
                  <a:ext uri="{FF2B5EF4-FFF2-40B4-BE49-F238E27FC236}">
                    <a16:creationId xmlns:a16="http://schemas.microsoft.com/office/drawing/2014/main" id="{BBEE4D6E-2A85-498E-5E87-66E7601E60FA}"/>
                  </a:ext>
                </a:extLst>
              </p:cNvPr>
              <p:cNvSpPr/>
              <p:nvPr/>
            </p:nvSpPr>
            <p:spPr>
              <a:xfrm>
                <a:off x="7300225" y="2749075"/>
                <a:ext cx="943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1879" extrusionOk="0">
                    <a:moveTo>
                      <a:pt x="1983" y="1"/>
                    </a:moveTo>
                    <a:cubicBezTo>
                      <a:pt x="1627" y="1"/>
                      <a:pt x="1260" y="91"/>
                      <a:pt x="882" y="275"/>
                    </a:cubicBezTo>
                    <a:cubicBezTo>
                      <a:pt x="540" y="446"/>
                      <a:pt x="250" y="695"/>
                      <a:pt x="1" y="998"/>
                    </a:cubicBezTo>
                    <a:cubicBezTo>
                      <a:pt x="1" y="1011"/>
                      <a:pt x="1" y="1037"/>
                      <a:pt x="14" y="1050"/>
                    </a:cubicBezTo>
                    <a:cubicBezTo>
                      <a:pt x="316" y="1405"/>
                      <a:pt x="697" y="1642"/>
                      <a:pt x="1145" y="1787"/>
                    </a:cubicBezTo>
                    <a:cubicBezTo>
                      <a:pt x="1368" y="1866"/>
                      <a:pt x="1618" y="1879"/>
                      <a:pt x="1841" y="1879"/>
                    </a:cubicBezTo>
                    <a:cubicBezTo>
                      <a:pt x="2170" y="1879"/>
                      <a:pt x="2486" y="1826"/>
                      <a:pt x="2788" y="1682"/>
                    </a:cubicBezTo>
                    <a:cubicBezTo>
                      <a:pt x="3196" y="1497"/>
                      <a:pt x="3551" y="1248"/>
                      <a:pt x="3774" y="840"/>
                    </a:cubicBezTo>
                    <a:cubicBezTo>
                      <a:pt x="3669" y="748"/>
                      <a:pt x="3577" y="643"/>
                      <a:pt x="3459" y="551"/>
                    </a:cubicBezTo>
                    <a:cubicBezTo>
                      <a:pt x="2986" y="187"/>
                      <a:pt x="2495" y="1"/>
                      <a:pt x="19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2" name="Google Shape;1142;p37">
                <a:extLst>
                  <a:ext uri="{FF2B5EF4-FFF2-40B4-BE49-F238E27FC236}">
                    <a16:creationId xmlns:a16="http://schemas.microsoft.com/office/drawing/2014/main" id="{700383B8-7616-F4FB-36EA-2C6303FC2589}"/>
                  </a:ext>
                </a:extLst>
              </p:cNvPr>
              <p:cNvSpPr/>
              <p:nvPr/>
            </p:nvSpPr>
            <p:spPr>
              <a:xfrm>
                <a:off x="7313050" y="2655150"/>
                <a:ext cx="62150" cy="6317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527" extrusionOk="0">
                    <a:moveTo>
                      <a:pt x="1357" y="1"/>
                    </a:moveTo>
                    <a:cubicBezTo>
                      <a:pt x="1221" y="1"/>
                      <a:pt x="1084" y="10"/>
                      <a:pt x="947" y="21"/>
                    </a:cubicBezTo>
                    <a:cubicBezTo>
                      <a:pt x="789" y="34"/>
                      <a:pt x="605" y="48"/>
                      <a:pt x="474" y="153"/>
                    </a:cubicBezTo>
                    <a:cubicBezTo>
                      <a:pt x="132" y="284"/>
                      <a:pt x="0" y="481"/>
                      <a:pt x="40" y="784"/>
                    </a:cubicBezTo>
                    <a:cubicBezTo>
                      <a:pt x="53" y="902"/>
                      <a:pt x="106" y="1007"/>
                      <a:pt x="171" y="1086"/>
                    </a:cubicBezTo>
                    <a:cubicBezTo>
                      <a:pt x="329" y="1310"/>
                      <a:pt x="526" y="1494"/>
                      <a:pt x="789" y="1586"/>
                    </a:cubicBezTo>
                    <a:cubicBezTo>
                      <a:pt x="921" y="1625"/>
                      <a:pt x="1039" y="1652"/>
                      <a:pt x="1171" y="1691"/>
                    </a:cubicBezTo>
                    <a:cubicBezTo>
                      <a:pt x="1144" y="1757"/>
                      <a:pt x="1144" y="1836"/>
                      <a:pt x="1144" y="1915"/>
                    </a:cubicBezTo>
                    <a:cubicBezTo>
                      <a:pt x="1144" y="2033"/>
                      <a:pt x="1144" y="2151"/>
                      <a:pt x="1144" y="2257"/>
                    </a:cubicBezTo>
                    <a:cubicBezTo>
                      <a:pt x="1144" y="2309"/>
                      <a:pt x="1144" y="2349"/>
                      <a:pt x="1092" y="2388"/>
                    </a:cubicBezTo>
                    <a:cubicBezTo>
                      <a:pt x="1214" y="2477"/>
                      <a:pt x="1266" y="2526"/>
                      <a:pt x="1319" y="2526"/>
                    </a:cubicBezTo>
                    <a:cubicBezTo>
                      <a:pt x="1368" y="2526"/>
                      <a:pt x="1418" y="2483"/>
                      <a:pt x="1526" y="2388"/>
                    </a:cubicBezTo>
                    <a:cubicBezTo>
                      <a:pt x="1460" y="2362"/>
                      <a:pt x="1473" y="2296"/>
                      <a:pt x="1473" y="2243"/>
                    </a:cubicBezTo>
                    <a:cubicBezTo>
                      <a:pt x="1473" y="2059"/>
                      <a:pt x="1473" y="1862"/>
                      <a:pt x="1473" y="1678"/>
                    </a:cubicBezTo>
                    <a:cubicBezTo>
                      <a:pt x="1539" y="1639"/>
                      <a:pt x="1605" y="1612"/>
                      <a:pt x="1683" y="1573"/>
                    </a:cubicBezTo>
                    <a:cubicBezTo>
                      <a:pt x="1854" y="1468"/>
                      <a:pt x="2025" y="1362"/>
                      <a:pt x="2144" y="1205"/>
                    </a:cubicBezTo>
                    <a:cubicBezTo>
                      <a:pt x="2275" y="1113"/>
                      <a:pt x="2328" y="968"/>
                      <a:pt x="2380" y="836"/>
                    </a:cubicBezTo>
                    <a:cubicBezTo>
                      <a:pt x="2486" y="573"/>
                      <a:pt x="2407" y="324"/>
                      <a:pt x="2170" y="179"/>
                    </a:cubicBezTo>
                    <a:cubicBezTo>
                      <a:pt x="2078" y="113"/>
                      <a:pt x="1986" y="87"/>
                      <a:pt x="1881" y="61"/>
                    </a:cubicBezTo>
                    <a:cubicBezTo>
                      <a:pt x="1710" y="16"/>
                      <a:pt x="1534" y="1"/>
                      <a:pt x="13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3" name="Google Shape;1143;p37">
                <a:extLst>
                  <a:ext uri="{FF2B5EF4-FFF2-40B4-BE49-F238E27FC236}">
                    <a16:creationId xmlns:a16="http://schemas.microsoft.com/office/drawing/2014/main" id="{1A435046-586F-C377-6753-0A801F55FBDE}"/>
                  </a:ext>
                </a:extLst>
              </p:cNvPr>
              <p:cNvSpPr/>
              <p:nvPr/>
            </p:nvSpPr>
            <p:spPr>
              <a:xfrm>
                <a:off x="7071450" y="1957475"/>
                <a:ext cx="151550" cy="276475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1059" extrusionOk="0">
                    <a:moveTo>
                      <a:pt x="2104" y="0"/>
                    </a:moveTo>
                    <a:cubicBezTo>
                      <a:pt x="1999" y="13"/>
                      <a:pt x="1907" y="79"/>
                      <a:pt x="1815" y="132"/>
                    </a:cubicBezTo>
                    <a:cubicBezTo>
                      <a:pt x="1315" y="460"/>
                      <a:pt x="934" y="894"/>
                      <a:pt x="644" y="1420"/>
                    </a:cubicBezTo>
                    <a:cubicBezTo>
                      <a:pt x="394" y="1854"/>
                      <a:pt x="224" y="2328"/>
                      <a:pt x="131" y="2827"/>
                    </a:cubicBezTo>
                    <a:cubicBezTo>
                      <a:pt x="92" y="3064"/>
                      <a:pt x="39" y="3301"/>
                      <a:pt x="26" y="3537"/>
                    </a:cubicBezTo>
                    <a:cubicBezTo>
                      <a:pt x="13" y="4103"/>
                      <a:pt x="0" y="4668"/>
                      <a:pt x="53" y="5233"/>
                    </a:cubicBezTo>
                    <a:cubicBezTo>
                      <a:pt x="105" y="5615"/>
                      <a:pt x="158" y="5983"/>
                      <a:pt x="224" y="6351"/>
                    </a:cubicBezTo>
                    <a:cubicBezTo>
                      <a:pt x="329" y="6903"/>
                      <a:pt x="473" y="7442"/>
                      <a:pt x="644" y="7982"/>
                    </a:cubicBezTo>
                    <a:cubicBezTo>
                      <a:pt x="907" y="8770"/>
                      <a:pt x="1210" y="9533"/>
                      <a:pt x="1591" y="10269"/>
                    </a:cubicBezTo>
                    <a:cubicBezTo>
                      <a:pt x="1723" y="10519"/>
                      <a:pt x="1867" y="10769"/>
                      <a:pt x="1999" y="11019"/>
                    </a:cubicBezTo>
                    <a:cubicBezTo>
                      <a:pt x="1999" y="11032"/>
                      <a:pt x="2012" y="11045"/>
                      <a:pt x="2012" y="11058"/>
                    </a:cubicBezTo>
                    <a:cubicBezTo>
                      <a:pt x="2104" y="11032"/>
                      <a:pt x="2196" y="11006"/>
                      <a:pt x="2288" y="10966"/>
                    </a:cubicBezTo>
                    <a:cubicBezTo>
                      <a:pt x="2603" y="10848"/>
                      <a:pt x="2919" y="10730"/>
                      <a:pt x="3235" y="10611"/>
                    </a:cubicBezTo>
                    <a:cubicBezTo>
                      <a:pt x="3655" y="10467"/>
                      <a:pt x="4076" y="10335"/>
                      <a:pt x="4510" y="10217"/>
                    </a:cubicBezTo>
                    <a:cubicBezTo>
                      <a:pt x="4918" y="10112"/>
                      <a:pt x="5325" y="10006"/>
                      <a:pt x="5746" y="9914"/>
                    </a:cubicBezTo>
                    <a:cubicBezTo>
                      <a:pt x="5851" y="9888"/>
                      <a:pt x="5956" y="9901"/>
                      <a:pt x="6062" y="9822"/>
                    </a:cubicBezTo>
                    <a:cubicBezTo>
                      <a:pt x="6048" y="9809"/>
                      <a:pt x="6048" y="9796"/>
                      <a:pt x="6048" y="9783"/>
                    </a:cubicBezTo>
                    <a:cubicBezTo>
                      <a:pt x="6035" y="9665"/>
                      <a:pt x="5996" y="9559"/>
                      <a:pt x="5983" y="9454"/>
                    </a:cubicBezTo>
                    <a:cubicBezTo>
                      <a:pt x="5601" y="7337"/>
                      <a:pt x="5102" y="5247"/>
                      <a:pt x="4379" y="3222"/>
                    </a:cubicBezTo>
                    <a:cubicBezTo>
                      <a:pt x="4076" y="2367"/>
                      <a:pt x="3721" y="1552"/>
                      <a:pt x="3169" y="842"/>
                    </a:cubicBezTo>
                    <a:cubicBezTo>
                      <a:pt x="2906" y="487"/>
                      <a:pt x="2590" y="197"/>
                      <a:pt x="2183" y="27"/>
                    </a:cubicBezTo>
                    <a:cubicBezTo>
                      <a:pt x="2156" y="13"/>
                      <a:pt x="2130" y="0"/>
                      <a:pt x="2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4" name="Google Shape;1144;p37">
                <a:extLst>
                  <a:ext uri="{FF2B5EF4-FFF2-40B4-BE49-F238E27FC236}">
                    <a16:creationId xmlns:a16="http://schemas.microsoft.com/office/drawing/2014/main" id="{473E8BB6-A5B9-5459-75FE-3F9BE7E477FC}"/>
                  </a:ext>
                </a:extLst>
              </p:cNvPr>
              <p:cNvSpPr/>
              <p:nvPr/>
            </p:nvSpPr>
            <p:spPr>
              <a:xfrm>
                <a:off x="7124025" y="1952475"/>
                <a:ext cx="13350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023" extrusionOk="0">
                    <a:moveTo>
                      <a:pt x="878" y="1"/>
                    </a:moveTo>
                    <a:cubicBezTo>
                      <a:pt x="836" y="1"/>
                      <a:pt x="793" y="1"/>
                      <a:pt x="750" y="3"/>
                    </a:cubicBezTo>
                    <a:cubicBezTo>
                      <a:pt x="487" y="3"/>
                      <a:pt x="238" y="69"/>
                      <a:pt x="1" y="200"/>
                    </a:cubicBezTo>
                    <a:cubicBezTo>
                      <a:pt x="14" y="213"/>
                      <a:pt x="27" y="227"/>
                      <a:pt x="40" y="240"/>
                    </a:cubicBezTo>
                    <a:cubicBezTo>
                      <a:pt x="67" y="279"/>
                      <a:pt x="119" y="305"/>
                      <a:pt x="172" y="319"/>
                    </a:cubicBezTo>
                    <a:cubicBezTo>
                      <a:pt x="487" y="490"/>
                      <a:pt x="750" y="739"/>
                      <a:pt x="974" y="1015"/>
                    </a:cubicBezTo>
                    <a:cubicBezTo>
                      <a:pt x="1224" y="1318"/>
                      <a:pt x="1421" y="1660"/>
                      <a:pt x="1605" y="2002"/>
                    </a:cubicBezTo>
                    <a:cubicBezTo>
                      <a:pt x="1776" y="2343"/>
                      <a:pt x="1934" y="2685"/>
                      <a:pt x="2065" y="3040"/>
                    </a:cubicBezTo>
                    <a:cubicBezTo>
                      <a:pt x="2184" y="3356"/>
                      <a:pt x="2315" y="3658"/>
                      <a:pt x="2420" y="3974"/>
                    </a:cubicBezTo>
                    <a:cubicBezTo>
                      <a:pt x="2525" y="4316"/>
                      <a:pt x="2617" y="4645"/>
                      <a:pt x="2723" y="4986"/>
                    </a:cubicBezTo>
                    <a:cubicBezTo>
                      <a:pt x="2828" y="5381"/>
                      <a:pt x="2946" y="5762"/>
                      <a:pt x="3051" y="6143"/>
                    </a:cubicBezTo>
                    <a:cubicBezTo>
                      <a:pt x="3235" y="6854"/>
                      <a:pt x="3393" y="7564"/>
                      <a:pt x="3551" y="8287"/>
                    </a:cubicBezTo>
                    <a:cubicBezTo>
                      <a:pt x="3630" y="8642"/>
                      <a:pt x="3696" y="8997"/>
                      <a:pt x="3761" y="9352"/>
                    </a:cubicBezTo>
                    <a:cubicBezTo>
                      <a:pt x="3801" y="9536"/>
                      <a:pt x="3827" y="9720"/>
                      <a:pt x="3853" y="9904"/>
                    </a:cubicBezTo>
                    <a:cubicBezTo>
                      <a:pt x="3867" y="9943"/>
                      <a:pt x="3880" y="9970"/>
                      <a:pt x="3906" y="9996"/>
                    </a:cubicBezTo>
                    <a:cubicBezTo>
                      <a:pt x="3919" y="10009"/>
                      <a:pt x="3932" y="10022"/>
                      <a:pt x="3959" y="10022"/>
                    </a:cubicBezTo>
                    <a:cubicBezTo>
                      <a:pt x="4169" y="9983"/>
                      <a:pt x="4393" y="9943"/>
                      <a:pt x="4616" y="9904"/>
                    </a:cubicBezTo>
                    <a:cubicBezTo>
                      <a:pt x="4853" y="9865"/>
                      <a:pt x="5089" y="9825"/>
                      <a:pt x="5326" y="9786"/>
                    </a:cubicBezTo>
                    <a:cubicBezTo>
                      <a:pt x="5326" y="9759"/>
                      <a:pt x="5326" y="9746"/>
                      <a:pt x="5326" y="9720"/>
                    </a:cubicBezTo>
                    <a:cubicBezTo>
                      <a:pt x="5339" y="9536"/>
                      <a:pt x="5300" y="9352"/>
                      <a:pt x="5287" y="9181"/>
                    </a:cubicBezTo>
                    <a:cubicBezTo>
                      <a:pt x="5260" y="8970"/>
                      <a:pt x="5247" y="8760"/>
                      <a:pt x="5221" y="8563"/>
                    </a:cubicBezTo>
                    <a:cubicBezTo>
                      <a:pt x="5155" y="8116"/>
                      <a:pt x="5076" y="7656"/>
                      <a:pt x="4997" y="7209"/>
                    </a:cubicBezTo>
                    <a:cubicBezTo>
                      <a:pt x="4905" y="6669"/>
                      <a:pt x="4800" y="6130"/>
                      <a:pt x="4669" y="5591"/>
                    </a:cubicBezTo>
                    <a:cubicBezTo>
                      <a:pt x="4550" y="5105"/>
                      <a:pt x="4432" y="4605"/>
                      <a:pt x="4287" y="4119"/>
                    </a:cubicBezTo>
                    <a:cubicBezTo>
                      <a:pt x="4064" y="3330"/>
                      <a:pt x="3788" y="2554"/>
                      <a:pt x="3393" y="1831"/>
                    </a:cubicBezTo>
                    <a:cubicBezTo>
                      <a:pt x="3130" y="1357"/>
                      <a:pt x="2815" y="910"/>
                      <a:pt x="2394" y="555"/>
                    </a:cubicBezTo>
                    <a:cubicBezTo>
                      <a:pt x="2210" y="411"/>
                      <a:pt x="2026" y="292"/>
                      <a:pt x="1815" y="187"/>
                    </a:cubicBezTo>
                    <a:cubicBezTo>
                      <a:pt x="1513" y="48"/>
                      <a:pt x="1201" y="1"/>
                      <a:pt x="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5" name="Google Shape;1145;p37">
                <a:extLst>
                  <a:ext uri="{FF2B5EF4-FFF2-40B4-BE49-F238E27FC236}">
                    <a16:creationId xmlns:a16="http://schemas.microsoft.com/office/drawing/2014/main" id="{04A73FBE-8C71-5044-DA47-2B516EFE9ABF}"/>
                  </a:ext>
                </a:extLst>
              </p:cNvPr>
              <p:cNvSpPr/>
              <p:nvPr/>
            </p:nvSpPr>
            <p:spPr>
              <a:xfrm>
                <a:off x="6986625" y="2784850"/>
                <a:ext cx="36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85" extrusionOk="0">
                    <a:moveTo>
                      <a:pt x="1" y="1"/>
                    </a:moveTo>
                    <a:cubicBezTo>
                      <a:pt x="1" y="93"/>
                      <a:pt x="66" y="145"/>
                      <a:pt x="145" y="185"/>
                    </a:cubicBezTo>
                    <a:cubicBezTo>
                      <a:pt x="145" y="159"/>
                      <a:pt x="132" y="145"/>
                      <a:pt x="132" y="119"/>
                    </a:cubicBezTo>
                    <a:cubicBezTo>
                      <a:pt x="119" y="93"/>
                      <a:pt x="93" y="66"/>
                      <a:pt x="66" y="40"/>
                    </a:cubicBezTo>
                    <a:cubicBezTo>
                      <a:pt x="53" y="27"/>
                      <a:pt x="27" y="14"/>
                      <a:pt x="1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1146;p37">
                <a:extLst>
                  <a:ext uri="{FF2B5EF4-FFF2-40B4-BE49-F238E27FC236}">
                    <a16:creationId xmlns:a16="http://schemas.microsoft.com/office/drawing/2014/main" id="{6F5EA357-BD3E-6A4F-56F2-85C92324FC8E}"/>
                  </a:ext>
                </a:extLst>
              </p:cNvPr>
              <p:cNvSpPr/>
              <p:nvPr/>
            </p:nvSpPr>
            <p:spPr>
              <a:xfrm>
                <a:off x="6975775" y="2769400"/>
                <a:ext cx="23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46" extrusionOk="0">
                    <a:moveTo>
                      <a:pt x="1" y="1"/>
                    </a:moveTo>
                    <a:cubicBezTo>
                      <a:pt x="1" y="66"/>
                      <a:pt x="40" y="119"/>
                      <a:pt x="93" y="145"/>
                    </a:cubicBezTo>
                    <a:cubicBezTo>
                      <a:pt x="93" y="80"/>
                      <a:pt x="66" y="27"/>
                      <a:pt x="1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1147;p37">
                <a:extLst>
                  <a:ext uri="{FF2B5EF4-FFF2-40B4-BE49-F238E27FC236}">
                    <a16:creationId xmlns:a16="http://schemas.microsoft.com/office/drawing/2014/main" id="{60A8912B-484A-A12E-6319-8E760C4D8F26}"/>
                  </a:ext>
                </a:extLst>
              </p:cNvPr>
              <p:cNvSpPr/>
              <p:nvPr/>
            </p:nvSpPr>
            <p:spPr>
              <a:xfrm>
                <a:off x="6974800" y="2767100"/>
                <a:ext cx="10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93" extrusionOk="0">
                    <a:moveTo>
                      <a:pt x="0" y="1"/>
                    </a:moveTo>
                    <a:cubicBezTo>
                      <a:pt x="0" y="40"/>
                      <a:pt x="0" y="66"/>
                      <a:pt x="40" y="93"/>
                    </a:cubicBezTo>
                    <a:cubicBezTo>
                      <a:pt x="40" y="53"/>
                      <a:pt x="40" y="14"/>
                      <a:pt x="0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8" name="Google Shape;1148;p37">
                <a:extLst>
                  <a:ext uri="{FF2B5EF4-FFF2-40B4-BE49-F238E27FC236}">
                    <a16:creationId xmlns:a16="http://schemas.microsoft.com/office/drawing/2014/main" id="{5A5695C1-329C-48B3-44FE-2CFD77E1F879}"/>
                  </a:ext>
                </a:extLst>
              </p:cNvPr>
              <p:cNvSpPr/>
              <p:nvPr/>
            </p:nvSpPr>
            <p:spPr>
              <a:xfrm>
                <a:off x="6990250" y="2789450"/>
                <a:ext cx="1000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54" extrusionOk="0">
                    <a:moveTo>
                      <a:pt x="0" y="1"/>
                    </a:moveTo>
                    <a:cubicBezTo>
                      <a:pt x="0" y="27"/>
                      <a:pt x="13" y="40"/>
                      <a:pt x="40" y="53"/>
                    </a:cubicBezTo>
                    <a:cubicBezTo>
                      <a:pt x="27" y="40"/>
                      <a:pt x="13" y="14"/>
                      <a:pt x="0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" name="Google Shape;1149;p37">
                <a:extLst>
                  <a:ext uri="{FF2B5EF4-FFF2-40B4-BE49-F238E27FC236}">
                    <a16:creationId xmlns:a16="http://schemas.microsoft.com/office/drawing/2014/main" id="{62DE233F-92BE-A238-6BFC-35EC3E3908AB}"/>
                  </a:ext>
                </a:extLst>
              </p:cNvPr>
              <p:cNvSpPr/>
              <p:nvPr/>
            </p:nvSpPr>
            <p:spPr>
              <a:xfrm>
                <a:off x="7482000" y="2614675"/>
                <a:ext cx="180500" cy="1871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7484" extrusionOk="0">
                    <a:moveTo>
                      <a:pt x="3891" y="1"/>
                    </a:moveTo>
                    <a:cubicBezTo>
                      <a:pt x="2992" y="1"/>
                      <a:pt x="2191" y="293"/>
                      <a:pt x="1487" y="878"/>
                    </a:cubicBezTo>
                    <a:cubicBezTo>
                      <a:pt x="1342" y="996"/>
                      <a:pt x="1197" y="1127"/>
                      <a:pt x="1079" y="1298"/>
                    </a:cubicBezTo>
                    <a:cubicBezTo>
                      <a:pt x="1066" y="1312"/>
                      <a:pt x="1040" y="1325"/>
                      <a:pt x="1026" y="1338"/>
                    </a:cubicBezTo>
                    <a:cubicBezTo>
                      <a:pt x="277" y="2271"/>
                      <a:pt x="1" y="3323"/>
                      <a:pt x="238" y="4480"/>
                    </a:cubicBezTo>
                    <a:cubicBezTo>
                      <a:pt x="600" y="6295"/>
                      <a:pt x="2199" y="7483"/>
                      <a:pt x="3915" y="7483"/>
                    </a:cubicBezTo>
                    <a:cubicBezTo>
                      <a:pt x="4438" y="7483"/>
                      <a:pt x="4971" y="7373"/>
                      <a:pt x="5484" y="7136"/>
                    </a:cubicBezTo>
                    <a:cubicBezTo>
                      <a:pt x="6207" y="6795"/>
                      <a:pt x="6773" y="6269"/>
                      <a:pt x="7180" y="5559"/>
                    </a:cubicBezTo>
                    <a:cubicBezTo>
                      <a:pt x="7220" y="5480"/>
                      <a:pt x="7206" y="5453"/>
                      <a:pt x="7114" y="5440"/>
                    </a:cubicBezTo>
                    <a:cubicBezTo>
                      <a:pt x="7009" y="5427"/>
                      <a:pt x="6917" y="5414"/>
                      <a:pt x="6812" y="5388"/>
                    </a:cubicBezTo>
                    <a:cubicBezTo>
                      <a:pt x="6588" y="5296"/>
                      <a:pt x="6418" y="5164"/>
                      <a:pt x="6273" y="4980"/>
                    </a:cubicBezTo>
                    <a:cubicBezTo>
                      <a:pt x="6115" y="4796"/>
                      <a:pt x="5997" y="4572"/>
                      <a:pt x="5905" y="4336"/>
                    </a:cubicBezTo>
                    <a:cubicBezTo>
                      <a:pt x="5878" y="4257"/>
                      <a:pt x="5852" y="4178"/>
                      <a:pt x="5826" y="4099"/>
                    </a:cubicBezTo>
                    <a:cubicBezTo>
                      <a:pt x="5800" y="3941"/>
                      <a:pt x="5773" y="3783"/>
                      <a:pt x="5760" y="3626"/>
                    </a:cubicBezTo>
                    <a:cubicBezTo>
                      <a:pt x="5707" y="2903"/>
                      <a:pt x="5852" y="2245"/>
                      <a:pt x="6404" y="1732"/>
                    </a:cubicBezTo>
                    <a:cubicBezTo>
                      <a:pt x="6562" y="1640"/>
                      <a:pt x="6707" y="1548"/>
                      <a:pt x="6891" y="1522"/>
                    </a:cubicBezTo>
                    <a:cubicBezTo>
                      <a:pt x="6773" y="1285"/>
                      <a:pt x="6523" y="1022"/>
                      <a:pt x="6247" y="825"/>
                    </a:cubicBezTo>
                    <a:cubicBezTo>
                      <a:pt x="6233" y="812"/>
                      <a:pt x="6233" y="799"/>
                      <a:pt x="6220" y="786"/>
                    </a:cubicBezTo>
                    <a:cubicBezTo>
                      <a:pt x="5602" y="325"/>
                      <a:pt x="4932" y="49"/>
                      <a:pt x="4169" y="10"/>
                    </a:cubicBezTo>
                    <a:cubicBezTo>
                      <a:pt x="4075" y="4"/>
                      <a:pt x="3983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0" name="Google Shape;1150;p37">
                <a:extLst>
                  <a:ext uri="{FF2B5EF4-FFF2-40B4-BE49-F238E27FC236}">
                    <a16:creationId xmlns:a16="http://schemas.microsoft.com/office/drawing/2014/main" id="{CEC418EE-F89A-5AF9-3A26-0B290CACCA35}"/>
                  </a:ext>
                </a:extLst>
              </p:cNvPr>
              <p:cNvSpPr/>
              <p:nvPr/>
            </p:nvSpPr>
            <p:spPr>
              <a:xfrm>
                <a:off x="7019825" y="2613025"/>
                <a:ext cx="17522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7483" extrusionOk="0">
                    <a:moveTo>
                      <a:pt x="3230" y="1"/>
                    </a:moveTo>
                    <a:cubicBezTo>
                      <a:pt x="2835" y="1"/>
                      <a:pt x="2434" y="64"/>
                      <a:pt x="2039" y="194"/>
                    </a:cubicBezTo>
                    <a:cubicBezTo>
                      <a:pt x="1592" y="339"/>
                      <a:pt x="1171" y="562"/>
                      <a:pt x="816" y="891"/>
                    </a:cubicBezTo>
                    <a:lnTo>
                      <a:pt x="803" y="891"/>
                    </a:lnTo>
                    <a:cubicBezTo>
                      <a:pt x="803" y="917"/>
                      <a:pt x="790" y="930"/>
                      <a:pt x="763" y="930"/>
                    </a:cubicBezTo>
                    <a:cubicBezTo>
                      <a:pt x="540" y="1088"/>
                      <a:pt x="382" y="1299"/>
                      <a:pt x="211" y="1509"/>
                    </a:cubicBezTo>
                    <a:cubicBezTo>
                      <a:pt x="185" y="1548"/>
                      <a:pt x="145" y="1575"/>
                      <a:pt x="172" y="1641"/>
                    </a:cubicBezTo>
                    <a:cubicBezTo>
                      <a:pt x="343" y="1680"/>
                      <a:pt x="500" y="1759"/>
                      <a:pt x="658" y="1838"/>
                    </a:cubicBezTo>
                    <a:cubicBezTo>
                      <a:pt x="921" y="2061"/>
                      <a:pt x="1105" y="2324"/>
                      <a:pt x="1223" y="2653"/>
                    </a:cubicBezTo>
                    <a:cubicBezTo>
                      <a:pt x="1368" y="3074"/>
                      <a:pt x="1408" y="3508"/>
                      <a:pt x="1355" y="3955"/>
                    </a:cubicBezTo>
                    <a:cubicBezTo>
                      <a:pt x="1342" y="4020"/>
                      <a:pt x="1329" y="4099"/>
                      <a:pt x="1329" y="4165"/>
                    </a:cubicBezTo>
                    <a:cubicBezTo>
                      <a:pt x="1302" y="4257"/>
                      <a:pt x="1263" y="4362"/>
                      <a:pt x="1237" y="4454"/>
                    </a:cubicBezTo>
                    <a:cubicBezTo>
                      <a:pt x="1131" y="4744"/>
                      <a:pt x="1000" y="5007"/>
                      <a:pt x="776" y="5230"/>
                    </a:cubicBezTo>
                    <a:cubicBezTo>
                      <a:pt x="605" y="5401"/>
                      <a:pt x="395" y="5519"/>
                      <a:pt x="145" y="5572"/>
                    </a:cubicBezTo>
                    <a:cubicBezTo>
                      <a:pt x="128" y="5572"/>
                      <a:pt x="110" y="5571"/>
                      <a:pt x="93" y="5571"/>
                    </a:cubicBezTo>
                    <a:cubicBezTo>
                      <a:pt x="59" y="5571"/>
                      <a:pt x="27" y="5576"/>
                      <a:pt x="1" y="5611"/>
                    </a:cubicBezTo>
                    <a:cubicBezTo>
                      <a:pt x="1" y="5690"/>
                      <a:pt x="53" y="5743"/>
                      <a:pt x="93" y="5796"/>
                    </a:cubicBezTo>
                    <a:cubicBezTo>
                      <a:pt x="807" y="6889"/>
                      <a:pt x="2020" y="7483"/>
                      <a:pt x="3234" y="7483"/>
                    </a:cubicBezTo>
                    <a:cubicBezTo>
                      <a:pt x="3494" y="7483"/>
                      <a:pt x="3755" y="7455"/>
                      <a:pt x="4011" y="7400"/>
                    </a:cubicBezTo>
                    <a:cubicBezTo>
                      <a:pt x="5523" y="7084"/>
                      <a:pt x="6891" y="5782"/>
                      <a:pt x="6970" y="3876"/>
                    </a:cubicBezTo>
                    <a:cubicBezTo>
                      <a:pt x="7009" y="2942"/>
                      <a:pt x="6707" y="2114"/>
                      <a:pt x="6128" y="1378"/>
                    </a:cubicBezTo>
                    <a:cubicBezTo>
                      <a:pt x="6062" y="1312"/>
                      <a:pt x="6010" y="1220"/>
                      <a:pt x="5931" y="1180"/>
                    </a:cubicBezTo>
                    <a:cubicBezTo>
                      <a:pt x="5918" y="1167"/>
                      <a:pt x="5918" y="1141"/>
                      <a:pt x="5904" y="1128"/>
                    </a:cubicBezTo>
                    <a:cubicBezTo>
                      <a:pt x="5188" y="402"/>
                      <a:pt x="4229" y="1"/>
                      <a:pt x="3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1" name="Google Shape;1151;p37">
                <a:extLst>
                  <a:ext uri="{FF2B5EF4-FFF2-40B4-BE49-F238E27FC236}">
                    <a16:creationId xmlns:a16="http://schemas.microsoft.com/office/drawing/2014/main" id="{C5ED2916-1054-D398-7E41-476DFF55021B}"/>
                  </a:ext>
                </a:extLst>
              </p:cNvPr>
              <p:cNvSpPr/>
              <p:nvPr/>
            </p:nvSpPr>
            <p:spPr>
              <a:xfrm>
                <a:off x="7038900" y="2635300"/>
                <a:ext cx="1000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40" y="0"/>
                    </a:moveTo>
                    <a:lnTo>
                      <a:pt x="40" y="0"/>
                    </a:lnTo>
                    <a:cubicBezTo>
                      <a:pt x="27" y="13"/>
                      <a:pt x="13" y="26"/>
                      <a:pt x="0" y="39"/>
                    </a:cubicBezTo>
                    <a:cubicBezTo>
                      <a:pt x="27" y="39"/>
                      <a:pt x="40" y="26"/>
                      <a:pt x="40" y="0"/>
                    </a:cubicBezTo>
                    <a:close/>
                  </a:path>
                </a:pathLst>
              </a:custGeom>
              <a:solidFill>
                <a:srgbClr val="28192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2" name="Google Shape;1152;p37">
                <a:extLst>
                  <a:ext uri="{FF2B5EF4-FFF2-40B4-BE49-F238E27FC236}">
                    <a16:creationId xmlns:a16="http://schemas.microsoft.com/office/drawing/2014/main" id="{EEACAD59-FF99-81CA-A2FB-7878532CDD8A}"/>
                  </a:ext>
                </a:extLst>
              </p:cNvPr>
              <p:cNvSpPr/>
              <p:nvPr/>
            </p:nvSpPr>
            <p:spPr>
              <a:xfrm>
                <a:off x="7038900" y="2635300"/>
                <a:ext cx="1000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40" y="0"/>
                    </a:moveTo>
                    <a:cubicBezTo>
                      <a:pt x="13" y="0"/>
                      <a:pt x="0" y="13"/>
                      <a:pt x="0" y="39"/>
                    </a:cubicBezTo>
                    <a:cubicBezTo>
                      <a:pt x="27" y="39"/>
                      <a:pt x="40" y="26"/>
                      <a:pt x="40" y="0"/>
                    </a:cubicBezTo>
                    <a:close/>
                  </a:path>
                </a:pathLst>
              </a:custGeom>
              <a:solidFill>
                <a:srgbClr val="28192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" name="Google Shape;3036;p52">
            <a:extLst>
              <a:ext uri="{FF2B5EF4-FFF2-40B4-BE49-F238E27FC236}">
                <a16:creationId xmlns:a16="http://schemas.microsoft.com/office/drawing/2014/main" id="{698BCFDA-9B06-ED1A-5A85-7F709CB5C108}"/>
              </a:ext>
            </a:extLst>
          </p:cNvPr>
          <p:cNvGrpSpPr/>
          <p:nvPr/>
        </p:nvGrpSpPr>
        <p:grpSpPr>
          <a:xfrm>
            <a:off x="8563659" y="3224173"/>
            <a:ext cx="2243967" cy="1944210"/>
            <a:chOff x="5292400" y="2243287"/>
            <a:chExt cx="2021410" cy="1647566"/>
          </a:xfrm>
        </p:grpSpPr>
        <p:sp>
          <p:nvSpPr>
            <p:cNvPr id="3" name="Google Shape;3037;p52">
              <a:extLst>
                <a:ext uri="{FF2B5EF4-FFF2-40B4-BE49-F238E27FC236}">
                  <a16:creationId xmlns:a16="http://schemas.microsoft.com/office/drawing/2014/main" id="{97FDAD8C-610B-4C17-3F54-68B739D3349D}"/>
                </a:ext>
              </a:extLst>
            </p:cNvPr>
            <p:cNvSpPr/>
            <p:nvPr/>
          </p:nvSpPr>
          <p:spPr>
            <a:xfrm>
              <a:off x="5292400" y="2243686"/>
              <a:ext cx="2021410" cy="1646744"/>
            </a:xfrm>
            <a:custGeom>
              <a:avLst/>
              <a:gdLst/>
              <a:ahLst/>
              <a:cxnLst/>
              <a:rect l="l" t="t" r="r" b="b"/>
              <a:pathLst>
                <a:path w="12419" h="10117" extrusionOk="0">
                  <a:moveTo>
                    <a:pt x="7658" y="7464"/>
                  </a:moveTo>
                  <a:cubicBezTo>
                    <a:pt x="7658" y="7464"/>
                    <a:pt x="7649" y="7473"/>
                    <a:pt x="7649" y="7473"/>
                  </a:cubicBezTo>
                  <a:cubicBezTo>
                    <a:pt x="7643" y="7480"/>
                    <a:pt x="7636" y="7487"/>
                    <a:pt x="7629" y="7487"/>
                  </a:cubicBezTo>
                  <a:cubicBezTo>
                    <a:pt x="7627" y="7487"/>
                    <a:pt x="7624" y="7485"/>
                    <a:pt x="7621" y="7483"/>
                  </a:cubicBezTo>
                  <a:lnTo>
                    <a:pt x="7612" y="7483"/>
                  </a:lnTo>
                  <a:cubicBezTo>
                    <a:pt x="7631" y="7483"/>
                    <a:pt x="7640" y="7473"/>
                    <a:pt x="7658" y="7464"/>
                  </a:cubicBezTo>
                  <a:close/>
                  <a:moveTo>
                    <a:pt x="3000" y="0"/>
                  </a:moveTo>
                  <a:cubicBezTo>
                    <a:pt x="2959" y="5"/>
                    <a:pt x="2919" y="5"/>
                    <a:pt x="2880" y="5"/>
                  </a:cubicBezTo>
                  <a:cubicBezTo>
                    <a:pt x="2841" y="5"/>
                    <a:pt x="2801" y="5"/>
                    <a:pt x="2760" y="10"/>
                  </a:cubicBezTo>
                  <a:cubicBezTo>
                    <a:pt x="2695" y="19"/>
                    <a:pt x="2630" y="28"/>
                    <a:pt x="2565" y="47"/>
                  </a:cubicBezTo>
                  <a:cubicBezTo>
                    <a:pt x="2399" y="84"/>
                    <a:pt x="2241" y="139"/>
                    <a:pt x="2093" y="232"/>
                  </a:cubicBezTo>
                  <a:cubicBezTo>
                    <a:pt x="1991" y="287"/>
                    <a:pt x="1889" y="362"/>
                    <a:pt x="1806" y="445"/>
                  </a:cubicBezTo>
                  <a:cubicBezTo>
                    <a:pt x="1769" y="482"/>
                    <a:pt x="1741" y="519"/>
                    <a:pt x="1704" y="556"/>
                  </a:cubicBezTo>
                  <a:cubicBezTo>
                    <a:pt x="1667" y="612"/>
                    <a:pt x="1630" y="658"/>
                    <a:pt x="1593" y="713"/>
                  </a:cubicBezTo>
                  <a:cubicBezTo>
                    <a:pt x="1547" y="778"/>
                    <a:pt x="1519" y="852"/>
                    <a:pt x="1482" y="917"/>
                  </a:cubicBezTo>
                  <a:cubicBezTo>
                    <a:pt x="1454" y="973"/>
                    <a:pt x="1435" y="1038"/>
                    <a:pt x="1417" y="1102"/>
                  </a:cubicBezTo>
                  <a:cubicBezTo>
                    <a:pt x="1408" y="1139"/>
                    <a:pt x="1398" y="1176"/>
                    <a:pt x="1389" y="1213"/>
                  </a:cubicBezTo>
                  <a:cubicBezTo>
                    <a:pt x="1389" y="1278"/>
                    <a:pt x="1371" y="1334"/>
                    <a:pt x="1380" y="1389"/>
                  </a:cubicBezTo>
                  <a:cubicBezTo>
                    <a:pt x="1380" y="1399"/>
                    <a:pt x="1371" y="1417"/>
                    <a:pt x="1371" y="1426"/>
                  </a:cubicBezTo>
                  <a:cubicBezTo>
                    <a:pt x="1361" y="1436"/>
                    <a:pt x="1361" y="1454"/>
                    <a:pt x="1361" y="1473"/>
                  </a:cubicBezTo>
                  <a:cubicBezTo>
                    <a:pt x="1352" y="1491"/>
                    <a:pt x="1324" y="1501"/>
                    <a:pt x="1306" y="1510"/>
                  </a:cubicBezTo>
                  <a:cubicBezTo>
                    <a:pt x="1260" y="1538"/>
                    <a:pt x="1204" y="1556"/>
                    <a:pt x="1167" y="1593"/>
                  </a:cubicBezTo>
                  <a:cubicBezTo>
                    <a:pt x="1121" y="1612"/>
                    <a:pt x="1074" y="1649"/>
                    <a:pt x="1037" y="1667"/>
                  </a:cubicBezTo>
                  <a:cubicBezTo>
                    <a:pt x="991" y="1704"/>
                    <a:pt x="945" y="1760"/>
                    <a:pt x="898" y="1788"/>
                  </a:cubicBezTo>
                  <a:cubicBezTo>
                    <a:pt x="880" y="1797"/>
                    <a:pt x="880" y="1815"/>
                    <a:pt x="861" y="1825"/>
                  </a:cubicBezTo>
                  <a:cubicBezTo>
                    <a:pt x="852" y="1834"/>
                    <a:pt x="843" y="1852"/>
                    <a:pt x="834" y="1862"/>
                  </a:cubicBezTo>
                  <a:cubicBezTo>
                    <a:pt x="750" y="1945"/>
                    <a:pt x="676" y="2047"/>
                    <a:pt x="621" y="2149"/>
                  </a:cubicBezTo>
                  <a:cubicBezTo>
                    <a:pt x="565" y="2260"/>
                    <a:pt x="519" y="2362"/>
                    <a:pt x="482" y="2482"/>
                  </a:cubicBezTo>
                  <a:cubicBezTo>
                    <a:pt x="454" y="2584"/>
                    <a:pt x="426" y="2686"/>
                    <a:pt x="426" y="2797"/>
                  </a:cubicBezTo>
                  <a:cubicBezTo>
                    <a:pt x="426" y="2816"/>
                    <a:pt x="426" y="2825"/>
                    <a:pt x="426" y="2834"/>
                  </a:cubicBezTo>
                  <a:cubicBezTo>
                    <a:pt x="417" y="2890"/>
                    <a:pt x="417" y="2945"/>
                    <a:pt x="426" y="3001"/>
                  </a:cubicBezTo>
                  <a:cubicBezTo>
                    <a:pt x="426" y="3010"/>
                    <a:pt x="426" y="3029"/>
                    <a:pt x="426" y="3047"/>
                  </a:cubicBezTo>
                  <a:cubicBezTo>
                    <a:pt x="426" y="3093"/>
                    <a:pt x="435" y="3140"/>
                    <a:pt x="445" y="3186"/>
                  </a:cubicBezTo>
                  <a:cubicBezTo>
                    <a:pt x="463" y="3260"/>
                    <a:pt x="482" y="3343"/>
                    <a:pt x="509" y="3417"/>
                  </a:cubicBezTo>
                  <a:cubicBezTo>
                    <a:pt x="519" y="3436"/>
                    <a:pt x="528" y="3454"/>
                    <a:pt x="519" y="3482"/>
                  </a:cubicBezTo>
                  <a:cubicBezTo>
                    <a:pt x="509" y="3501"/>
                    <a:pt x="491" y="3519"/>
                    <a:pt x="472" y="3538"/>
                  </a:cubicBezTo>
                  <a:cubicBezTo>
                    <a:pt x="454" y="3556"/>
                    <a:pt x="435" y="3575"/>
                    <a:pt x="417" y="3603"/>
                  </a:cubicBezTo>
                  <a:cubicBezTo>
                    <a:pt x="398" y="3621"/>
                    <a:pt x="380" y="3649"/>
                    <a:pt x="361" y="3667"/>
                  </a:cubicBezTo>
                  <a:cubicBezTo>
                    <a:pt x="315" y="3732"/>
                    <a:pt x="269" y="3806"/>
                    <a:pt x="232" y="3871"/>
                  </a:cubicBezTo>
                  <a:cubicBezTo>
                    <a:pt x="167" y="3992"/>
                    <a:pt x="121" y="4103"/>
                    <a:pt x="83" y="4232"/>
                  </a:cubicBezTo>
                  <a:cubicBezTo>
                    <a:pt x="56" y="4343"/>
                    <a:pt x="28" y="4445"/>
                    <a:pt x="28" y="4566"/>
                  </a:cubicBezTo>
                  <a:cubicBezTo>
                    <a:pt x="28" y="4575"/>
                    <a:pt x="28" y="4584"/>
                    <a:pt x="19" y="4584"/>
                  </a:cubicBezTo>
                  <a:cubicBezTo>
                    <a:pt x="0" y="4658"/>
                    <a:pt x="19" y="4732"/>
                    <a:pt x="9" y="4806"/>
                  </a:cubicBezTo>
                  <a:cubicBezTo>
                    <a:pt x="37" y="4862"/>
                    <a:pt x="28" y="4918"/>
                    <a:pt x="37" y="4973"/>
                  </a:cubicBezTo>
                  <a:cubicBezTo>
                    <a:pt x="56" y="5056"/>
                    <a:pt x="65" y="5140"/>
                    <a:pt x="93" y="5223"/>
                  </a:cubicBezTo>
                  <a:cubicBezTo>
                    <a:pt x="139" y="5344"/>
                    <a:pt x="185" y="5455"/>
                    <a:pt x="250" y="5566"/>
                  </a:cubicBezTo>
                  <a:cubicBezTo>
                    <a:pt x="296" y="5631"/>
                    <a:pt x="343" y="5705"/>
                    <a:pt x="398" y="5770"/>
                  </a:cubicBezTo>
                  <a:cubicBezTo>
                    <a:pt x="491" y="5871"/>
                    <a:pt x="584" y="5955"/>
                    <a:pt x="704" y="6029"/>
                  </a:cubicBezTo>
                  <a:cubicBezTo>
                    <a:pt x="815" y="6103"/>
                    <a:pt x="935" y="6168"/>
                    <a:pt x="1084" y="6177"/>
                  </a:cubicBezTo>
                  <a:cubicBezTo>
                    <a:pt x="1093" y="6177"/>
                    <a:pt x="1111" y="6186"/>
                    <a:pt x="1121" y="6196"/>
                  </a:cubicBezTo>
                  <a:cubicBezTo>
                    <a:pt x="1130" y="6205"/>
                    <a:pt x="1121" y="6223"/>
                    <a:pt x="1121" y="6233"/>
                  </a:cubicBezTo>
                  <a:cubicBezTo>
                    <a:pt x="1111" y="6242"/>
                    <a:pt x="1111" y="6260"/>
                    <a:pt x="1111" y="6270"/>
                  </a:cubicBezTo>
                  <a:lnTo>
                    <a:pt x="1111" y="6659"/>
                  </a:lnTo>
                  <a:cubicBezTo>
                    <a:pt x="1111" y="6668"/>
                    <a:pt x="1111" y="6686"/>
                    <a:pt x="1121" y="6705"/>
                  </a:cubicBezTo>
                  <a:cubicBezTo>
                    <a:pt x="1130" y="6733"/>
                    <a:pt x="1130" y="6760"/>
                    <a:pt x="1130" y="6788"/>
                  </a:cubicBezTo>
                  <a:cubicBezTo>
                    <a:pt x="1130" y="6807"/>
                    <a:pt x="1130" y="6816"/>
                    <a:pt x="1130" y="6834"/>
                  </a:cubicBezTo>
                  <a:cubicBezTo>
                    <a:pt x="1148" y="6872"/>
                    <a:pt x="1148" y="6918"/>
                    <a:pt x="1148" y="6964"/>
                  </a:cubicBezTo>
                  <a:cubicBezTo>
                    <a:pt x="1167" y="7047"/>
                    <a:pt x="1185" y="7131"/>
                    <a:pt x="1204" y="7214"/>
                  </a:cubicBezTo>
                  <a:cubicBezTo>
                    <a:pt x="1222" y="7288"/>
                    <a:pt x="1241" y="7372"/>
                    <a:pt x="1260" y="7446"/>
                  </a:cubicBezTo>
                  <a:cubicBezTo>
                    <a:pt x="1287" y="7548"/>
                    <a:pt x="1324" y="7649"/>
                    <a:pt x="1361" y="7751"/>
                  </a:cubicBezTo>
                  <a:cubicBezTo>
                    <a:pt x="1408" y="7890"/>
                    <a:pt x="1454" y="8029"/>
                    <a:pt x="1519" y="8159"/>
                  </a:cubicBezTo>
                  <a:cubicBezTo>
                    <a:pt x="1556" y="8242"/>
                    <a:pt x="1593" y="8335"/>
                    <a:pt x="1630" y="8418"/>
                  </a:cubicBezTo>
                  <a:cubicBezTo>
                    <a:pt x="1685" y="8529"/>
                    <a:pt x="1741" y="8649"/>
                    <a:pt x="1806" y="8770"/>
                  </a:cubicBezTo>
                  <a:cubicBezTo>
                    <a:pt x="1871" y="8881"/>
                    <a:pt x="1926" y="8992"/>
                    <a:pt x="1991" y="9103"/>
                  </a:cubicBezTo>
                  <a:cubicBezTo>
                    <a:pt x="2084" y="9261"/>
                    <a:pt x="2195" y="9409"/>
                    <a:pt x="2315" y="9548"/>
                  </a:cubicBezTo>
                  <a:cubicBezTo>
                    <a:pt x="2399" y="9640"/>
                    <a:pt x="2482" y="9724"/>
                    <a:pt x="2574" y="9807"/>
                  </a:cubicBezTo>
                  <a:cubicBezTo>
                    <a:pt x="2723" y="9927"/>
                    <a:pt x="2889" y="10011"/>
                    <a:pt x="3065" y="10066"/>
                  </a:cubicBezTo>
                  <a:cubicBezTo>
                    <a:pt x="3149" y="10094"/>
                    <a:pt x="3241" y="10113"/>
                    <a:pt x="3325" y="10113"/>
                  </a:cubicBezTo>
                  <a:cubicBezTo>
                    <a:pt x="3362" y="10116"/>
                    <a:pt x="3398" y="10117"/>
                    <a:pt x="3433" y="10117"/>
                  </a:cubicBezTo>
                  <a:cubicBezTo>
                    <a:pt x="3504" y="10117"/>
                    <a:pt x="3571" y="10113"/>
                    <a:pt x="3639" y="10113"/>
                  </a:cubicBezTo>
                  <a:cubicBezTo>
                    <a:pt x="3695" y="10113"/>
                    <a:pt x="3751" y="10094"/>
                    <a:pt x="3806" y="10094"/>
                  </a:cubicBezTo>
                  <a:cubicBezTo>
                    <a:pt x="3852" y="10085"/>
                    <a:pt x="3889" y="10076"/>
                    <a:pt x="3936" y="10057"/>
                  </a:cubicBezTo>
                  <a:cubicBezTo>
                    <a:pt x="3954" y="10048"/>
                    <a:pt x="3982" y="10039"/>
                    <a:pt x="4001" y="10029"/>
                  </a:cubicBezTo>
                  <a:cubicBezTo>
                    <a:pt x="4019" y="10011"/>
                    <a:pt x="4047" y="10020"/>
                    <a:pt x="4065" y="10001"/>
                  </a:cubicBezTo>
                  <a:cubicBezTo>
                    <a:pt x="4195" y="9974"/>
                    <a:pt x="4315" y="9955"/>
                    <a:pt x="4445" y="9927"/>
                  </a:cubicBezTo>
                  <a:cubicBezTo>
                    <a:pt x="4797" y="9853"/>
                    <a:pt x="5149" y="9770"/>
                    <a:pt x="5501" y="9687"/>
                  </a:cubicBezTo>
                  <a:cubicBezTo>
                    <a:pt x="5806" y="9622"/>
                    <a:pt x="6112" y="9548"/>
                    <a:pt x="6417" y="9474"/>
                  </a:cubicBezTo>
                  <a:cubicBezTo>
                    <a:pt x="6955" y="9353"/>
                    <a:pt x="7492" y="9233"/>
                    <a:pt x="8038" y="9103"/>
                  </a:cubicBezTo>
                  <a:cubicBezTo>
                    <a:pt x="8529" y="8983"/>
                    <a:pt x="9020" y="8862"/>
                    <a:pt x="9510" y="8733"/>
                  </a:cubicBezTo>
                  <a:cubicBezTo>
                    <a:pt x="9927" y="8631"/>
                    <a:pt x="10335" y="8529"/>
                    <a:pt x="10751" y="8409"/>
                  </a:cubicBezTo>
                  <a:cubicBezTo>
                    <a:pt x="10835" y="8381"/>
                    <a:pt x="10918" y="8362"/>
                    <a:pt x="11001" y="8335"/>
                  </a:cubicBezTo>
                  <a:lnTo>
                    <a:pt x="11020" y="8335"/>
                  </a:lnTo>
                  <a:cubicBezTo>
                    <a:pt x="11233" y="8270"/>
                    <a:pt x="11446" y="8196"/>
                    <a:pt x="11649" y="8122"/>
                  </a:cubicBezTo>
                  <a:cubicBezTo>
                    <a:pt x="11779" y="8066"/>
                    <a:pt x="11918" y="8001"/>
                    <a:pt x="12038" y="7927"/>
                  </a:cubicBezTo>
                  <a:cubicBezTo>
                    <a:pt x="12205" y="7816"/>
                    <a:pt x="12316" y="7668"/>
                    <a:pt x="12363" y="7483"/>
                  </a:cubicBezTo>
                  <a:cubicBezTo>
                    <a:pt x="12390" y="7399"/>
                    <a:pt x="12400" y="7316"/>
                    <a:pt x="12409" y="7242"/>
                  </a:cubicBezTo>
                  <a:cubicBezTo>
                    <a:pt x="12418" y="7057"/>
                    <a:pt x="12418" y="6881"/>
                    <a:pt x="12390" y="6705"/>
                  </a:cubicBezTo>
                  <a:cubicBezTo>
                    <a:pt x="12390" y="6696"/>
                    <a:pt x="12390" y="6696"/>
                    <a:pt x="12390" y="6686"/>
                  </a:cubicBezTo>
                  <a:cubicBezTo>
                    <a:pt x="12372" y="6547"/>
                    <a:pt x="12363" y="6418"/>
                    <a:pt x="12335" y="6288"/>
                  </a:cubicBezTo>
                  <a:cubicBezTo>
                    <a:pt x="12335" y="6260"/>
                    <a:pt x="12335" y="6233"/>
                    <a:pt x="12316" y="6205"/>
                  </a:cubicBezTo>
                  <a:cubicBezTo>
                    <a:pt x="12316" y="6186"/>
                    <a:pt x="12316" y="6168"/>
                    <a:pt x="12316" y="6158"/>
                  </a:cubicBezTo>
                  <a:cubicBezTo>
                    <a:pt x="12288" y="6038"/>
                    <a:pt x="12270" y="5918"/>
                    <a:pt x="12242" y="5797"/>
                  </a:cubicBezTo>
                  <a:cubicBezTo>
                    <a:pt x="12233" y="5723"/>
                    <a:pt x="12214" y="5649"/>
                    <a:pt x="12196" y="5575"/>
                  </a:cubicBezTo>
                  <a:cubicBezTo>
                    <a:pt x="12177" y="5455"/>
                    <a:pt x="12150" y="5344"/>
                    <a:pt x="12122" y="5232"/>
                  </a:cubicBezTo>
                  <a:cubicBezTo>
                    <a:pt x="12113" y="5186"/>
                    <a:pt x="12113" y="5140"/>
                    <a:pt x="12094" y="5094"/>
                  </a:cubicBezTo>
                  <a:cubicBezTo>
                    <a:pt x="12094" y="5066"/>
                    <a:pt x="12085" y="5047"/>
                    <a:pt x="12085" y="5019"/>
                  </a:cubicBezTo>
                  <a:cubicBezTo>
                    <a:pt x="12066" y="4973"/>
                    <a:pt x="12066" y="4918"/>
                    <a:pt x="12048" y="4871"/>
                  </a:cubicBezTo>
                  <a:cubicBezTo>
                    <a:pt x="12038" y="4853"/>
                    <a:pt x="12038" y="4844"/>
                    <a:pt x="12038" y="4825"/>
                  </a:cubicBezTo>
                  <a:cubicBezTo>
                    <a:pt x="12001" y="4677"/>
                    <a:pt x="11974" y="4529"/>
                    <a:pt x="11937" y="4371"/>
                  </a:cubicBezTo>
                  <a:cubicBezTo>
                    <a:pt x="11909" y="4288"/>
                    <a:pt x="11890" y="4195"/>
                    <a:pt x="11853" y="4112"/>
                  </a:cubicBezTo>
                  <a:cubicBezTo>
                    <a:pt x="11862" y="4093"/>
                    <a:pt x="11844" y="4075"/>
                    <a:pt x="11844" y="4047"/>
                  </a:cubicBezTo>
                  <a:cubicBezTo>
                    <a:pt x="11844" y="4010"/>
                    <a:pt x="11816" y="3992"/>
                    <a:pt x="11816" y="3955"/>
                  </a:cubicBezTo>
                  <a:cubicBezTo>
                    <a:pt x="11807" y="3880"/>
                    <a:pt x="11788" y="3797"/>
                    <a:pt x="11770" y="3723"/>
                  </a:cubicBezTo>
                  <a:cubicBezTo>
                    <a:pt x="11751" y="3630"/>
                    <a:pt x="11724" y="3538"/>
                    <a:pt x="11705" y="3436"/>
                  </a:cubicBezTo>
                  <a:cubicBezTo>
                    <a:pt x="11659" y="3260"/>
                    <a:pt x="11603" y="3084"/>
                    <a:pt x="11548" y="2917"/>
                  </a:cubicBezTo>
                  <a:cubicBezTo>
                    <a:pt x="11520" y="2834"/>
                    <a:pt x="11492" y="2751"/>
                    <a:pt x="11464" y="2677"/>
                  </a:cubicBezTo>
                  <a:cubicBezTo>
                    <a:pt x="11409" y="2510"/>
                    <a:pt x="11344" y="2362"/>
                    <a:pt x="11270" y="2204"/>
                  </a:cubicBezTo>
                  <a:cubicBezTo>
                    <a:pt x="11205" y="2093"/>
                    <a:pt x="11131" y="1991"/>
                    <a:pt x="11048" y="1899"/>
                  </a:cubicBezTo>
                  <a:cubicBezTo>
                    <a:pt x="11011" y="1862"/>
                    <a:pt x="10964" y="1825"/>
                    <a:pt x="10918" y="1797"/>
                  </a:cubicBezTo>
                  <a:cubicBezTo>
                    <a:pt x="10825" y="1723"/>
                    <a:pt x="10733" y="1667"/>
                    <a:pt x="10631" y="1612"/>
                  </a:cubicBezTo>
                  <a:cubicBezTo>
                    <a:pt x="10557" y="1584"/>
                    <a:pt x="10492" y="1556"/>
                    <a:pt x="10427" y="1528"/>
                  </a:cubicBezTo>
                  <a:cubicBezTo>
                    <a:pt x="10298" y="1473"/>
                    <a:pt x="10159" y="1426"/>
                    <a:pt x="10029" y="1399"/>
                  </a:cubicBezTo>
                  <a:cubicBezTo>
                    <a:pt x="9927" y="1371"/>
                    <a:pt x="9816" y="1343"/>
                    <a:pt x="9714" y="1325"/>
                  </a:cubicBezTo>
                  <a:cubicBezTo>
                    <a:pt x="9649" y="1315"/>
                    <a:pt x="9594" y="1306"/>
                    <a:pt x="9529" y="1297"/>
                  </a:cubicBezTo>
                  <a:cubicBezTo>
                    <a:pt x="9520" y="1288"/>
                    <a:pt x="9501" y="1278"/>
                    <a:pt x="9492" y="1278"/>
                  </a:cubicBezTo>
                  <a:cubicBezTo>
                    <a:pt x="9483" y="1269"/>
                    <a:pt x="9464" y="1260"/>
                    <a:pt x="9455" y="1251"/>
                  </a:cubicBezTo>
                  <a:cubicBezTo>
                    <a:pt x="9214" y="1102"/>
                    <a:pt x="8955" y="982"/>
                    <a:pt x="8695" y="871"/>
                  </a:cubicBezTo>
                  <a:cubicBezTo>
                    <a:pt x="8010" y="602"/>
                    <a:pt x="7316" y="408"/>
                    <a:pt x="6584" y="306"/>
                  </a:cubicBezTo>
                  <a:cubicBezTo>
                    <a:pt x="6455" y="287"/>
                    <a:pt x="6316" y="269"/>
                    <a:pt x="6186" y="269"/>
                  </a:cubicBezTo>
                  <a:cubicBezTo>
                    <a:pt x="6132" y="265"/>
                    <a:pt x="6079" y="263"/>
                    <a:pt x="6025" y="263"/>
                  </a:cubicBezTo>
                  <a:cubicBezTo>
                    <a:pt x="5949" y="263"/>
                    <a:pt x="5873" y="267"/>
                    <a:pt x="5797" y="278"/>
                  </a:cubicBezTo>
                  <a:cubicBezTo>
                    <a:pt x="5649" y="297"/>
                    <a:pt x="5501" y="315"/>
                    <a:pt x="5353" y="362"/>
                  </a:cubicBezTo>
                  <a:cubicBezTo>
                    <a:pt x="5103" y="445"/>
                    <a:pt x="4880" y="584"/>
                    <a:pt x="4704" y="797"/>
                  </a:cubicBezTo>
                  <a:cubicBezTo>
                    <a:pt x="4695" y="797"/>
                    <a:pt x="4686" y="797"/>
                    <a:pt x="4686" y="806"/>
                  </a:cubicBezTo>
                  <a:lnTo>
                    <a:pt x="4667" y="788"/>
                  </a:lnTo>
                  <a:cubicBezTo>
                    <a:pt x="4445" y="565"/>
                    <a:pt x="4186" y="408"/>
                    <a:pt x="3871" y="362"/>
                  </a:cubicBezTo>
                  <a:cubicBezTo>
                    <a:pt x="3852" y="325"/>
                    <a:pt x="3825" y="306"/>
                    <a:pt x="3797" y="287"/>
                  </a:cubicBezTo>
                  <a:cubicBezTo>
                    <a:pt x="3732" y="232"/>
                    <a:pt x="3658" y="186"/>
                    <a:pt x="3575" y="149"/>
                  </a:cubicBezTo>
                  <a:cubicBezTo>
                    <a:pt x="3519" y="121"/>
                    <a:pt x="3463" y="93"/>
                    <a:pt x="3399" y="74"/>
                  </a:cubicBezTo>
                  <a:cubicBezTo>
                    <a:pt x="3297" y="47"/>
                    <a:pt x="3204" y="19"/>
                    <a:pt x="3093" y="19"/>
                  </a:cubicBezTo>
                  <a:cubicBezTo>
                    <a:pt x="3084" y="19"/>
                    <a:pt x="3075" y="19"/>
                    <a:pt x="3065" y="10"/>
                  </a:cubicBezTo>
                  <a:cubicBezTo>
                    <a:pt x="3037" y="0"/>
                    <a:pt x="3019" y="0"/>
                    <a:pt x="300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4" name="Google Shape;3038;p52">
              <a:extLst>
                <a:ext uri="{FF2B5EF4-FFF2-40B4-BE49-F238E27FC236}">
                  <a16:creationId xmlns:a16="http://schemas.microsoft.com/office/drawing/2014/main" id="{0D28BC4F-A6B2-3E7B-0B23-5295565D555A}"/>
                </a:ext>
              </a:extLst>
            </p:cNvPr>
            <p:cNvGrpSpPr/>
            <p:nvPr/>
          </p:nvGrpSpPr>
          <p:grpSpPr>
            <a:xfrm>
              <a:off x="5292933" y="2243287"/>
              <a:ext cx="2019711" cy="1647566"/>
              <a:chOff x="4120988" y="296553"/>
              <a:chExt cx="1111319" cy="906501"/>
            </a:xfrm>
          </p:grpSpPr>
          <p:sp>
            <p:nvSpPr>
              <p:cNvPr id="5" name="Google Shape;3039;p52">
                <a:extLst>
                  <a:ext uri="{FF2B5EF4-FFF2-40B4-BE49-F238E27FC236}">
                    <a16:creationId xmlns:a16="http://schemas.microsoft.com/office/drawing/2014/main" id="{0675237F-3C09-E2B6-3883-7003975B3FD1}"/>
                  </a:ext>
                </a:extLst>
              </p:cNvPr>
              <p:cNvSpPr/>
              <p:nvPr/>
            </p:nvSpPr>
            <p:spPr>
              <a:xfrm>
                <a:off x="4431932" y="895962"/>
                <a:ext cx="800375" cy="296346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3309" extrusionOk="0">
                    <a:moveTo>
                      <a:pt x="8883" y="1"/>
                    </a:moveTo>
                    <a:cubicBezTo>
                      <a:pt x="8867" y="1"/>
                      <a:pt x="8851" y="6"/>
                      <a:pt x="8835" y="11"/>
                    </a:cubicBezTo>
                    <a:lnTo>
                      <a:pt x="8835" y="2"/>
                    </a:lnTo>
                    <a:cubicBezTo>
                      <a:pt x="8418" y="123"/>
                      <a:pt x="8011" y="243"/>
                      <a:pt x="7594" y="363"/>
                    </a:cubicBezTo>
                    <a:cubicBezTo>
                      <a:pt x="7539" y="382"/>
                      <a:pt x="7483" y="382"/>
                      <a:pt x="7428" y="419"/>
                    </a:cubicBezTo>
                    <a:cubicBezTo>
                      <a:pt x="7418" y="437"/>
                      <a:pt x="7409" y="456"/>
                      <a:pt x="7409" y="484"/>
                    </a:cubicBezTo>
                    <a:cubicBezTo>
                      <a:pt x="7372" y="604"/>
                      <a:pt x="7316" y="715"/>
                      <a:pt x="7242" y="826"/>
                    </a:cubicBezTo>
                    <a:cubicBezTo>
                      <a:pt x="7042" y="1120"/>
                      <a:pt x="6701" y="1287"/>
                      <a:pt x="6353" y="1287"/>
                    </a:cubicBezTo>
                    <a:cubicBezTo>
                      <a:pt x="6152" y="1287"/>
                      <a:pt x="5949" y="1232"/>
                      <a:pt x="5770" y="1113"/>
                    </a:cubicBezTo>
                    <a:cubicBezTo>
                      <a:pt x="5687" y="1058"/>
                      <a:pt x="5631" y="993"/>
                      <a:pt x="5548" y="947"/>
                    </a:cubicBezTo>
                    <a:cubicBezTo>
                      <a:pt x="5542" y="944"/>
                      <a:pt x="5534" y="943"/>
                      <a:pt x="5527" y="943"/>
                    </a:cubicBezTo>
                    <a:cubicBezTo>
                      <a:pt x="5512" y="943"/>
                      <a:pt x="5495" y="947"/>
                      <a:pt x="5483" y="947"/>
                    </a:cubicBezTo>
                    <a:cubicBezTo>
                      <a:pt x="5214" y="1021"/>
                      <a:pt x="4946" y="1095"/>
                      <a:pt x="4686" y="1169"/>
                    </a:cubicBezTo>
                    <a:cubicBezTo>
                      <a:pt x="4686" y="1160"/>
                      <a:pt x="4686" y="1160"/>
                      <a:pt x="4686" y="1150"/>
                    </a:cubicBezTo>
                    <a:cubicBezTo>
                      <a:pt x="4677" y="1123"/>
                      <a:pt x="4649" y="1104"/>
                      <a:pt x="4631" y="1095"/>
                    </a:cubicBezTo>
                    <a:cubicBezTo>
                      <a:pt x="4541" y="1048"/>
                      <a:pt x="4447" y="1026"/>
                      <a:pt x="4356" y="1026"/>
                    </a:cubicBezTo>
                    <a:cubicBezTo>
                      <a:pt x="4194" y="1026"/>
                      <a:pt x="4040" y="1097"/>
                      <a:pt x="3927" y="1234"/>
                    </a:cubicBezTo>
                    <a:cubicBezTo>
                      <a:pt x="3899" y="1280"/>
                      <a:pt x="3862" y="1317"/>
                      <a:pt x="3862" y="1373"/>
                    </a:cubicBezTo>
                    <a:cubicBezTo>
                      <a:pt x="3862" y="1373"/>
                      <a:pt x="3862" y="1382"/>
                      <a:pt x="3872" y="1382"/>
                    </a:cubicBezTo>
                    <a:cubicBezTo>
                      <a:pt x="3622" y="1437"/>
                      <a:pt x="3372" y="1512"/>
                      <a:pt x="3121" y="1567"/>
                    </a:cubicBezTo>
                    <a:cubicBezTo>
                      <a:pt x="3020" y="1595"/>
                      <a:pt x="2918" y="1604"/>
                      <a:pt x="2825" y="1650"/>
                    </a:cubicBezTo>
                    <a:cubicBezTo>
                      <a:pt x="2797" y="1669"/>
                      <a:pt x="2788" y="1697"/>
                      <a:pt x="2779" y="1725"/>
                    </a:cubicBezTo>
                    <a:cubicBezTo>
                      <a:pt x="2668" y="1928"/>
                      <a:pt x="2510" y="2095"/>
                      <a:pt x="2288" y="2197"/>
                    </a:cubicBezTo>
                    <a:cubicBezTo>
                      <a:pt x="2233" y="2234"/>
                      <a:pt x="2177" y="2252"/>
                      <a:pt x="2112" y="2280"/>
                    </a:cubicBezTo>
                    <a:cubicBezTo>
                      <a:pt x="2094" y="2280"/>
                      <a:pt x="2066" y="2289"/>
                      <a:pt x="2075" y="2308"/>
                    </a:cubicBezTo>
                    <a:cubicBezTo>
                      <a:pt x="2066" y="2308"/>
                      <a:pt x="2066" y="2299"/>
                      <a:pt x="2057" y="2299"/>
                    </a:cubicBezTo>
                    <a:cubicBezTo>
                      <a:pt x="2038" y="2308"/>
                      <a:pt x="2020" y="2308"/>
                      <a:pt x="2001" y="2308"/>
                    </a:cubicBezTo>
                    <a:lnTo>
                      <a:pt x="1955" y="2308"/>
                    </a:lnTo>
                    <a:cubicBezTo>
                      <a:pt x="1906" y="2314"/>
                      <a:pt x="1858" y="2317"/>
                      <a:pt x="1811" y="2317"/>
                    </a:cubicBezTo>
                    <a:cubicBezTo>
                      <a:pt x="1578" y="2317"/>
                      <a:pt x="1360" y="2243"/>
                      <a:pt x="1168" y="2104"/>
                    </a:cubicBezTo>
                    <a:cubicBezTo>
                      <a:pt x="1149" y="2086"/>
                      <a:pt x="1121" y="2067"/>
                      <a:pt x="1103" y="2058"/>
                    </a:cubicBezTo>
                    <a:cubicBezTo>
                      <a:pt x="1084" y="2058"/>
                      <a:pt x="1066" y="2049"/>
                      <a:pt x="1047" y="2049"/>
                    </a:cubicBezTo>
                    <a:lnTo>
                      <a:pt x="1029" y="2049"/>
                    </a:lnTo>
                    <a:cubicBezTo>
                      <a:pt x="751" y="2104"/>
                      <a:pt x="473" y="2169"/>
                      <a:pt x="205" y="2225"/>
                    </a:cubicBezTo>
                    <a:cubicBezTo>
                      <a:pt x="149" y="2234"/>
                      <a:pt x="103" y="2243"/>
                      <a:pt x="56" y="2252"/>
                    </a:cubicBezTo>
                    <a:cubicBezTo>
                      <a:pt x="29" y="2252"/>
                      <a:pt x="1" y="2262"/>
                      <a:pt x="10" y="2299"/>
                    </a:cubicBezTo>
                    <a:cubicBezTo>
                      <a:pt x="19" y="2308"/>
                      <a:pt x="19" y="2317"/>
                      <a:pt x="29" y="2326"/>
                    </a:cubicBezTo>
                    <a:cubicBezTo>
                      <a:pt x="130" y="2512"/>
                      <a:pt x="251" y="2697"/>
                      <a:pt x="371" y="2873"/>
                    </a:cubicBezTo>
                    <a:cubicBezTo>
                      <a:pt x="418" y="2938"/>
                      <a:pt x="464" y="2993"/>
                      <a:pt x="501" y="3058"/>
                    </a:cubicBezTo>
                    <a:cubicBezTo>
                      <a:pt x="519" y="3086"/>
                      <a:pt x="538" y="3114"/>
                      <a:pt x="556" y="3141"/>
                    </a:cubicBezTo>
                    <a:cubicBezTo>
                      <a:pt x="575" y="3188"/>
                      <a:pt x="593" y="3234"/>
                      <a:pt x="566" y="3290"/>
                    </a:cubicBezTo>
                    <a:cubicBezTo>
                      <a:pt x="566" y="3290"/>
                      <a:pt x="566" y="3299"/>
                      <a:pt x="566" y="3299"/>
                    </a:cubicBezTo>
                    <a:cubicBezTo>
                      <a:pt x="566" y="3299"/>
                      <a:pt x="566" y="3308"/>
                      <a:pt x="575" y="3308"/>
                    </a:cubicBezTo>
                    <a:lnTo>
                      <a:pt x="593" y="3308"/>
                    </a:lnTo>
                    <a:cubicBezTo>
                      <a:pt x="714" y="3290"/>
                      <a:pt x="843" y="3262"/>
                      <a:pt x="964" y="3234"/>
                    </a:cubicBezTo>
                    <a:cubicBezTo>
                      <a:pt x="1316" y="3160"/>
                      <a:pt x="1668" y="3077"/>
                      <a:pt x="2020" y="3002"/>
                    </a:cubicBezTo>
                    <a:cubicBezTo>
                      <a:pt x="2325" y="2928"/>
                      <a:pt x="2631" y="2854"/>
                      <a:pt x="2936" y="2780"/>
                    </a:cubicBezTo>
                    <a:cubicBezTo>
                      <a:pt x="3483" y="2660"/>
                      <a:pt x="4020" y="2539"/>
                      <a:pt x="4557" y="2410"/>
                    </a:cubicBezTo>
                    <a:cubicBezTo>
                      <a:pt x="5057" y="2289"/>
                      <a:pt x="5548" y="2169"/>
                      <a:pt x="6038" y="2049"/>
                    </a:cubicBezTo>
                    <a:cubicBezTo>
                      <a:pt x="6446" y="1947"/>
                      <a:pt x="6863" y="1836"/>
                      <a:pt x="7270" y="1715"/>
                    </a:cubicBezTo>
                    <a:cubicBezTo>
                      <a:pt x="7353" y="1697"/>
                      <a:pt x="7446" y="1669"/>
                      <a:pt x="7529" y="1641"/>
                    </a:cubicBezTo>
                    <a:lnTo>
                      <a:pt x="7539" y="1641"/>
                    </a:lnTo>
                    <a:cubicBezTo>
                      <a:pt x="7752" y="1576"/>
                      <a:pt x="7965" y="1512"/>
                      <a:pt x="8168" y="1428"/>
                    </a:cubicBezTo>
                    <a:cubicBezTo>
                      <a:pt x="8307" y="1373"/>
                      <a:pt x="8437" y="1317"/>
                      <a:pt x="8557" y="1234"/>
                    </a:cubicBezTo>
                    <a:cubicBezTo>
                      <a:pt x="8724" y="1123"/>
                      <a:pt x="8835" y="984"/>
                      <a:pt x="8891" y="789"/>
                    </a:cubicBezTo>
                    <a:cubicBezTo>
                      <a:pt x="8909" y="706"/>
                      <a:pt x="8928" y="632"/>
                      <a:pt x="8928" y="549"/>
                    </a:cubicBezTo>
                    <a:cubicBezTo>
                      <a:pt x="8937" y="373"/>
                      <a:pt x="8937" y="187"/>
                      <a:pt x="8918" y="11"/>
                    </a:cubicBezTo>
                    <a:cubicBezTo>
                      <a:pt x="8907" y="4"/>
                      <a:pt x="8895" y="1"/>
                      <a:pt x="8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" name="Google Shape;3040;p52">
                <a:extLst>
                  <a:ext uri="{FF2B5EF4-FFF2-40B4-BE49-F238E27FC236}">
                    <a16:creationId xmlns:a16="http://schemas.microsoft.com/office/drawing/2014/main" id="{872665BF-A5FE-7FE2-6C07-C3A80828C168}"/>
                  </a:ext>
                </a:extLst>
              </p:cNvPr>
              <p:cNvSpPr/>
              <p:nvPr/>
            </p:nvSpPr>
            <p:spPr>
              <a:xfrm>
                <a:off x="5070567" y="794672"/>
                <a:ext cx="153502" cy="95827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070" extrusionOk="0">
                    <a:moveTo>
                      <a:pt x="1556" y="0"/>
                    </a:moveTo>
                    <a:cubicBezTo>
                      <a:pt x="1538" y="0"/>
                      <a:pt x="1522" y="13"/>
                      <a:pt x="1510" y="13"/>
                    </a:cubicBezTo>
                    <a:cubicBezTo>
                      <a:pt x="1389" y="59"/>
                      <a:pt x="1269" y="96"/>
                      <a:pt x="1158" y="142"/>
                    </a:cubicBezTo>
                    <a:cubicBezTo>
                      <a:pt x="834" y="253"/>
                      <a:pt x="500" y="355"/>
                      <a:pt x="176" y="466"/>
                    </a:cubicBezTo>
                    <a:cubicBezTo>
                      <a:pt x="167" y="476"/>
                      <a:pt x="158" y="476"/>
                      <a:pt x="139" y="485"/>
                    </a:cubicBezTo>
                    <a:cubicBezTo>
                      <a:pt x="139" y="494"/>
                      <a:pt x="139" y="494"/>
                      <a:pt x="139" y="494"/>
                    </a:cubicBezTo>
                    <a:cubicBezTo>
                      <a:pt x="93" y="513"/>
                      <a:pt x="46" y="522"/>
                      <a:pt x="0" y="550"/>
                    </a:cubicBezTo>
                    <a:cubicBezTo>
                      <a:pt x="19" y="578"/>
                      <a:pt x="37" y="596"/>
                      <a:pt x="65" y="615"/>
                    </a:cubicBezTo>
                    <a:cubicBezTo>
                      <a:pt x="65" y="615"/>
                      <a:pt x="65" y="615"/>
                      <a:pt x="56" y="624"/>
                    </a:cubicBezTo>
                    <a:cubicBezTo>
                      <a:pt x="56" y="642"/>
                      <a:pt x="74" y="661"/>
                      <a:pt x="84" y="679"/>
                    </a:cubicBezTo>
                    <a:cubicBezTo>
                      <a:pt x="158" y="772"/>
                      <a:pt x="213" y="874"/>
                      <a:pt x="259" y="985"/>
                    </a:cubicBezTo>
                    <a:cubicBezTo>
                      <a:pt x="269" y="1013"/>
                      <a:pt x="269" y="1041"/>
                      <a:pt x="287" y="1059"/>
                    </a:cubicBezTo>
                    <a:cubicBezTo>
                      <a:pt x="299" y="1067"/>
                      <a:pt x="311" y="1070"/>
                      <a:pt x="322" y="1070"/>
                    </a:cubicBezTo>
                    <a:cubicBezTo>
                      <a:pt x="337" y="1070"/>
                      <a:pt x="351" y="1064"/>
                      <a:pt x="361" y="1059"/>
                    </a:cubicBezTo>
                    <a:cubicBezTo>
                      <a:pt x="797" y="939"/>
                      <a:pt x="1223" y="809"/>
                      <a:pt x="1649" y="689"/>
                    </a:cubicBezTo>
                    <a:cubicBezTo>
                      <a:pt x="1676" y="679"/>
                      <a:pt x="1713" y="679"/>
                      <a:pt x="1713" y="642"/>
                    </a:cubicBezTo>
                    <a:cubicBezTo>
                      <a:pt x="1713" y="624"/>
                      <a:pt x="1713" y="605"/>
                      <a:pt x="1704" y="596"/>
                    </a:cubicBezTo>
                    <a:cubicBezTo>
                      <a:pt x="1686" y="476"/>
                      <a:pt x="1658" y="355"/>
                      <a:pt x="1639" y="235"/>
                    </a:cubicBezTo>
                    <a:cubicBezTo>
                      <a:pt x="1621" y="161"/>
                      <a:pt x="1602" y="87"/>
                      <a:pt x="1584" y="13"/>
                    </a:cubicBezTo>
                    <a:cubicBezTo>
                      <a:pt x="1574" y="3"/>
                      <a:pt x="1565" y="0"/>
                      <a:pt x="1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" name="Google Shape;3041;p52">
                <a:extLst>
                  <a:ext uri="{FF2B5EF4-FFF2-40B4-BE49-F238E27FC236}">
                    <a16:creationId xmlns:a16="http://schemas.microsoft.com/office/drawing/2014/main" id="{5515CCBC-BFA7-ED11-7C75-8D419B2F4F9A}"/>
                  </a:ext>
                </a:extLst>
              </p:cNvPr>
              <p:cNvSpPr/>
              <p:nvPr/>
            </p:nvSpPr>
            <p:spPr>
              <a:xfrm>
                <a:off x="5064745" y="658903"/>
                <a:ext cx="138545" cy="141949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585" extrusionOk="0">
                    <a:moveTo>
                      <a:pt x="1306" y="66"/>
                    </a:moveTo>
                    <a:cubicBezTo>
                      <a:pt x="1306" y="75"/>
                      <a:pt x="1306" y="75"/>
                      <a:pt x="1297" y="84"/>
                    </a:cubicBezTo>
                    <a:cubicBezTo>
                      <a:pt x="1297" y="75"/>
                      <a:pt x="1306" y="75"/>
                      <a:pt x="1306" y="66"/>
                    </a:cubicBezTo>
                    <a:close/>
                    <a:moveTo>
                      <a:pt x="1297" y="1"/>
                    </a:moveTo>
                    <a:cubicBezTo>
                      <a:pt x="1288" y="10"/>
                      <a:pt x="1288" y="10"/>
                      <a:pt x="1288" y="19"/>
                    </a:cubicBezTo>
                    <a:cubicBezTo>
                      <a:pt x="1288" y="75"/>
                      <a:pt x="1278" y="130"/>
                      <a:pt x="1297" y="186"/>
                    </a:cubicBezTo>
                    <a:cubicBezTo>
                      <a:pt x="1288" y="288"/>
                      <a:pt x="1288" y="380"/>
                      <a:pt x="1269" y="482"/>
                    </a:cubicBezTo>
                    <a:cubicBezTo>
                      <a:pt x="1250" y="603"/>
                      <a:pt x="1204" y="714"/>
                      <a:pt x="1139" y="816"/>
                    </a:cubicBezTo>
                    <a:cubicBezTo>
                      <a:pt x="1047" y="936"/>
                      <a:pt x="926" y="1010"/>
                      <a:pt x="769" y="1029"/>
                    </a:cubicBezTo>
                    <a:cubicBezTo>
                      <a:pt x="704" y="1038"/>
                      <a:pt x="630" y="1038"/>
                      <a:pt x="556" y="1038"/>
                    </a:cubicBezTo>
                    <a:cubicBezTo>
                      <a:pt x="510" y="1038"/>
                      <a:pt x="454" y="1047"/>
                      <a:pt x="408" y="1056"/>
                    </a:cubicBezTo>
                    <a:cubicBezTo>
                      <a:pt x="297" y="1075"/>
                      <a:pt x="223" y="1130"/>
                      <a:pt x="158" y="1223"/>
                    </a:cubicBezTo>
                    <a:cubicBezTo>
                      <a:pt x="93" y="1316"/>
                      <a:pt x="47" y="1418"/>
                      <a:pt x="10" y="1529"/>
                    </a:cubicBezTo>
                    <a:cubicBezTo>
                      <a:pt x="10" y="1529"/>
                      <a:pt x="10" y="1538"/>
                      <a:pt x="0" y="1547"/>
                    </a:cubicBezTo>
                    <a:cubicBezTo>
                      <a:pt x="0" y="1556"/>
                      <a:pt x="0" y="1556"/>
                      <a:pt x="0" y="1566"/>
                    </a:cubicBezTo>
                    <a:cubicBezTo>
                      <a:pt x="7" y="1580"/>
                      <a:pt x="16" y="1584"/>
                      <a:pt x="25" y="1584"/>
                    </a:cubicBezTo>
                    <a:cubicBezTo>
                      <a:pt x="40" y="1584"/>
                      <a:pt x="57" y="1571"/>
                      <a:pt x="74" y="1566"/>
                    </a:cubicBezTo>
                    <a:cubicBezTo>
                      <a:pt x="399" y="1464"/>
                      <a:pt x="723" y="1353"/>
                      <a:pt x="1056" y="1242"/>
                    </a:cubicBezTo>
                    <a:cubicBezTo>
                      <a:pt x="1112" y="1223"/>
                      <a:pt x="1167" y="1205"/>
                      <a:pt x="1223" y="1168"/>
                    </a:cubicBezTo>
                    <a:cubicBezTo>
                      <a:pt x="1232" y="1168"/>
                      <a:pt x="1241" y="1158"/>
                      <a:pt x="1241" y="1158"/>
                    </a:cubicBezTo>
                    <a:cubicBezTo>
                      <a:pt x="1260" y="1158"/>
                      <a:pt x="1269" y="1149"/>
                      <a:pt x="1278" y="1149"/>
                    </a:cubicBezTo>
                    <a:cubicBezTo>
                      <a:pt x="1371" y="1112"/>
                      <a:pt x="1454" y="1084"/>
                      <a:pt x="1547" y="1047"/>
                    </a:cubicBezTo>
                    <a:cubicBezTo>
                      <a:pt x="1547" y="1029"/>
                      <a:pt x="1538" y="1001"/>
                      <a:pt x="1538" y="973"/>
                    </a:cubicBezTo>
                    <a:cubicBezTo>
                      <a:pt x="1519" y="927"/>
                      <a:pt x="1519" y="871"/>
                      <a:pt x="1501" y="825"/>
                    </a:cubicBezTo>
                    <a:cubicBezTo>
                      <a:pt x="1491" y="806"/>
                      <a:pt x="1491" y="797"/>
                      <a:pt x="1491" y="779"/>
                    </a:cubicBezTo>
                    <a:cubicBezTo>
                      <a:pt x="1454" y="630"/>
                      <a:pt x="1426" y="482"/>
                      <a:pt x="1389" y="334"/>
                    </a:cubicBezTo>
                    <a:cubicBezTo>
                      <a:pt x="1362" y="241"/>
                      <a:pt x="1343" y="149"/>
                      <a:pt x="1306" y="66"/>
                    </a:cubicBezTo>
                    <a:cubicBezTo>
                      <a:pt x="1315" y="47"/>
                      <a:pt x="1297" y="29"/>
                      <a:pt x="1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8" name="Google Shape;3042;p52">
                <a:extLst>
                  <a:ext uri="{FF2B5EF4-FFF2-40B4-BE49-F238E27FC236}">
                    <a16:creationId xmlns:a16="http://schemas.microsoft.com/office/drawing/2014/main" id="{EA726F3A-CCA8-6068-D6B1-73F94757FDA3}"/>
                  </a:ext>
                </a:extLst>
              </p:cNvPr>
              <p:cNvSpPr/>
              <p:nvPr/>
            </p:nvSpPr>
            <p:spPr>
              <a:xfrm>
                <a:off x="4359838" y="890320"/>
                <a:ext cx="178399" cy="82124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917" extrusionOk="0">
                    <a:moveTo>
                      <a:pt x="1510" y="0"/>
                    </a:moveTo>
                    <a:cubicBezTo>
                      <a:pt x="1454" y="10"/>
                      <a:pt x="1408" y="47"/>
                      <a:pt x="1371" y="93"/>
                    </a:cubicBezTo>
                    <a:cubicBezTo>
                      <a:pt x="1324" y="148"/>
                      <a:pt x="1287" y="213"/>
                      <a:pt x="1250" y="278"/>
                    </a:cubicBezTo>
                    <a:cubicBezTo>
                      <a:pt x="1213" y="334"/>
                      <a:pt x="1176" y="389"/>
                      <a:pt x="1130" y="436"/>
                    </a:cubicBezTo>
                    <a:cubicBezTo>
                      <a:pt x="1102" y="473"/>
                      <a:pt x="1065" y="500"/>
                      <a:pt x="1028" y="528"/>
                    </a:cubicBezTo>
                    <a:cubicBezTo>
                      <a:pt x="991" y="553"/>
                      <a:pt x="950" y="565"/>
                      <a:pt x="905" y="565"/>
                    </a:cubicBezTo>
                    <a:cubicBezTo>
                      <a:pt x="882" y="565"/>
                      <a:pt x="858" y="562"/>
                      <a:pt x="834" y="556"/>
                    </a:cubicBezTo>
                    <a:cubicBezTo>
                      <a:pt x="787" y="547"/>
                      <a:pt x="750" y="528"/>
                      <a:pt x="704" y="510"/>
                    </a:cubicBezTo>
                    <a:cubicBezTo>
                      <a:pt x="648" y="473"/>
                      <a:pt x="602" y="426"/>
                      <a:pt x="547" y="380"/>
                    </a:cubicBezTo>
                    <a:cubicBezTo>
                      <a:pt x="482" y="306"/>
                      <a:pt x="426" y="232"/>
                      <a:pt x="361" y="167"/>
                    </a:cubicBezTo>
                    <a:cubicBezTo>
                      <a:pt x="324" y="130"/>
                      <a:pt x="296" y="102"/>
                      <a:pt x="259" y="74"/>
                    </a:cubicBezTo>
                    <a:cubicBezTo>
                      <a:pt x="250" y="65"/>
                      <a:pt x="232" y="56"/>
                      <a:pt x="222" y="47"/>
                    </a:cubicBezTo>
                    <a:cubicBezTo>
                      <a:pt x="200" y="36"/>
                      <a:pt x="181" y="30"/>
                      <a:pt x="164" y="30"/>
                    </a:cubicBezTo>
                    <a:cubicBezTo>
                      <a:pt x="138" y="30"/>
                      <a:pt x="115" y="43"/>
                      <a:pt x="93" y="65"/>
                    </a:cubicBezTo>
                    <a:cubicBezTo>
                      <a:pt x="74" y="84"/>
                      <a:pt x="65" y="111"/>
                      <a:pt x="46" y="130"/>
                    </a:cubicBezTo>
                    <a:cubicBezTo>
                      <a:pt x="19" y="195"/>
                      <a:pt x="9" y="260"/>
                      <a:pt x="0" y="324"/>
                    </a:cubicBezTo>
                    <a:cubicBezTo>
                      <a:pt x="0" y="408"/>
                      <a:pt x="0" y="491"/>
                      <a:pt x="19" y="574"/>
                    </a:cubicBezTo>
                    <a:cubicBezTo>
                      <a:pt x="37" y="676"/>
                      <a:pt x="56" y="787"/>
                      <a:pt x="93" y="889"/>
                    </a:cubicBezTo>
                    <a:cubicBezTo>
                      <a:pt x="108" y="910"/>
                      <a:pt x="123" y="916"/>
                      <a:pt x="139" y="916"/>
                    </a:cubicBezTo>
                    <a:cubicBezTo>
                      <a:pt x="151" y="916"/>
                      <a:pt x="164" y="912"/>
                      <a:pt x="176" y="908"/>
                    </a:cubicBezTo>
                    <a:cubicBezTo>
                      <a:pt x="287" y="889"/>
                      <a:pt x="398" y="862"/>
                      <a:pt x="509" y="843"/>
                    </a:cubicBezTo>
                    <a:cubicBezTo>
                      <a:pt x="898" y="760"/>
                      <a:pt x="1287" y="695"/>
                      <a:pt x="1676" y="612"/>
                    </a:cubicBezTo>
                    <a:cubicBezTo>
                      <a:pt x="1713" y="602"/>
                      <a:pt x="1760" y="602"/>
                      <a:pt x="1787" y="565"/>
                    </a:cubicBezTo>
                    <a:cubicBezTo>
                      <a:pt x="1806" y="556"/>
                      <a:pt x="1815" y="537"/>
                      <a:pt x="1834" y="519"/>
                    </a:cubicBezTo>
                    <a:cubicBezTo>
                      <a:pt x="1880" y="473"/>
                      <a:pt x="1926" y="426"/>
                      <a:pt x="1982" y="399"/>
                    </a:cubicBezTo>
                    <a:cubicBezTo>
                      <a:pt x="1991" y="380"/>
                      <a:pt x="1991" y="371"/>
                      <a:pt x="1982" y="361"/>
                    </a:cubicBezTo>
                    <a:cubicBezTo>
                      <a:pt x="1963" y="334"/>
                      <a:pt x="1936" y="306"/>
                      <a:pt x="1917" y="278"/>
                    </a:cubicBezTo>
                    <a:cubicBezTo>
                      <a:pt x="1908" y="260"/>
                      <a:pt x="1889" y="250"/>
                      <a:pt x="1889" y="232"/>
                    </a:cubicBezTo>
                    <a:cubicBezTo>
                      <a:pt x="1881" y="229"/>
                      <a:pt x="1874" y="228"/>
                      <a:pt x="1867" y="228"/>
                    </a:cubicBezTo>
                    <a:cubicBezTo>
                      <a:pt x="1850" y="228"/>
                      <a:pt x="1835" y="235"/>
                      <a:pt x="1815" y="241"/>
                    </a:cubicBezTo>
                    <a:cubicBezTo>
                      <a:pt x="1781" y="255"/>
                      <a:pt x="1747" y="263"/>
                      <a:pt x="1713" y="263"/>
                    </a:cubicBezTo>
                    <a:cubicBezTo>
                      <a:pt x="1701" y="263"/>
                      <a:pt x="1689" y="262"/>
                      <a:pt x="1676" y="260"/>
                    </a:cubicBezTo>
                    <a:cubicBezTo>
                      <a:pt x="1574" y="260"/>
                      <a:pt x="1519" y="204"/>
                      <a:pt x="1519" y="102"/>
                    </a:cubicBezTo>
                    <a:cubicBezTo>
                      <a:pt x="1519" y="65"/>
                      <a:pt x="1528" y="37"/>
                      <a:pt x="15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" name="Google Shape;3043;p52">
                <a:extLst>
                  <a:ext uri="{FF2B5EF4-FFF2-40B4-BE49-F238E27FC236}">
                    <a16:creationId xmlns:a16="http://schemas.microsoft.com/office/drawing/2014/main" id="{08F67F87-4000-86CA-9610-75A05A4BE9F4}"/>
                  </a:ext>
                </a:extLst>
              </p:cNvPr>
              <p:cNvSpPr/>
              <p:nvPr/>
            </p:nvSpPr>
            <p:spPr>
              <a:xfrm>
                <a:off x="4708127" y="806673"/>
                <a:ext cx="218162" cy="93319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042" extrusionOk="0">
                    <a:moveTo>
                      <a:pt x="1854" y="0"/>
                    </a:moveTo>
                    <a:cubicBezTo>
                      <a:pt x="1796" y="0"/>
                      <a:pt x="1740" y="12"/>
                      <a:pt x="1686" y="36"/>
                    </a:cubicBezTo>
                    <a:cubicBezTo>
                      <a:pt x="1621" y="64"/>
                      <a:pt x="1565" y="101"/>
                      <a:pt x="1519" y="147"/>
                    </a:cubicBezTo>
                    <a:cubicBezTo>
                      <a:pt x="1436" y="212"/>
                      <a:pt x="1371" y="295"/>
                      <a:pt x="1297" y="369"/>
                    </a:cubicBezTo>
                    <a:cubicBezTo>
                      <a:pt x="1241" y="444"/>
                      <a:pt x="1186" y="508"/>
                      <a:pt x="1121" y="564"/>
                    </a:cubicBezTo>
                    <a:cubicBezTo>
                      <a:pt x="1084" y="601"/>
                      <a:pt x="1038" y="629"/>
                      <a:pt x="982" y="657"/>
                    </a:cubicBezTo>
                    <a:cubicBezTo>
                      <a:pt x="946" y="674"/>
                      <a:pt x="906" y="685"/>
                      <a:pt x="863" y="685"/>
                    </a:cubicBezTo>
                    <a:cubicBezTo>
                      <a:pt x="839" y="685"/>
                      <a:pt x="814" y="682"/>
                      <a:pt x="788" y="675"/>
                    </a:cubicBezTo>
                    <a:cubicBezTo>
                      <a:pt x="751" y="666"/>
                      <a:pt x="704" y="657"/>
                      <a:pt x="658" y="638"/>
                    </a:cubicBezTo>
                    <a:cubicBezTo>
                      <a:pt x="621" y="619"/>
                      <a:pt x="575" y="592"/>
                      <a:pt x="528" y="573"/>
                    </a:cubicBezTo>
                    <a:cubicBezTo>
                      <a:pt x="501" y="555"/>
                      <a:pt x="463" y="536"/>
                      <a:pt x="436" y="527"/>
                    </a:cubicBezTo>
                    <a:cubicBezTo>
                      <a:pt x="409" y="514"/>
                      <a:pt x="383" y="508"/>
                      <a:pt x="358" y="508"/>
                    </a:cubicBezTo>
                    <a:cubicBezTo>
                      <a:pt x="311" y="508"/>
                      <a:pt x="268" y="528"/>
                      <a:pt x="232" y="564"/>
                    </a:cubicBezTo>
                    <a:cubicBezTo>
                      <a:pt x="213" y="582"/>
                      <a:pt x="195" y="601"/>
                      <a:pt x="186" y="629"/>
                    </a:cubicBezTo>
                    <a:cubicBezTo>
                      <a:pt x="93" y="749"/>
                      <a:pt x="37" y="888"/>
                      <a:pt x="0" y="1027"/>
                    </a:cubicBezTo>
                    <a:cubicBezTo>
                      <a:pt x="11" y="1038"/>
                      <a:pt x="22" y="1042"/>
                      <a:pt x="33" y="1042"/>
                    </a:cubicBezTo>
                    <a:cubicBezTo>
                      <a:pt x="49" y="1042"/>
                      <a:pt x="63" y="1033"/>
                      <a:pt x="75" y="1027"/>
                    </a:cubicBezTo>
                    <a:lnTo>
                      <a:pt x="84" y="1036"/>
                    </a:lnTo>
                    <a:cubicBezTo>
                      <a:pt x="602" y="907"/>
                      <a:pt x="1121" y="768"/>
                      <a:pt x="1640" y="629"/>
                    </a:cubicBezTo>
                    <a:cubicBezTo>
                      <a:pt x="1649" y="619"/>
                      <a:pt x="1658" y="619"/>
                      <a:pt x="1667" y="610"/>
                    </a:cubicBezTo>
                    <a:lnTo>
                      <a:pt x="1677" y="592"/>
                    </a:lnTo>
                    <a:cubicBezTo>
                      <a:pt x="1806" y="564"/>
                      <a:pt x="1936" y="527"/>
                      <a:pt x="2056" y="490"/>
                    </a:cubicBezTo>
                    <a:cubicBezTo>
                      <a:pt x="2065" y="490"/>
                      <a:pt x="2065" y="499"/>
                      <a:pt x="2065" y="499"/>
                    </a:cubicBezTo>
                    <a:lnTo>
                      <a:pt x="2084" y="499"/>
                    </a:lnTo>
                    <a:cubicBezTo>
                      <a:pt x="2186" y="481"/>
                      <a:pt x="2278" y="453"/>
                      <a:pt x="2380" y="416"/>
                    </a:cubicBezTo>
                    <a:cubicBezTo>
                      <a:pt x="2399" y="416"/>
                      <a:pt x="2436" y="407"/>
                      <a:pt x="2436" y="369"/>
                    </a:cubicBezTo>
                    <a:cubicBezTo>
                      <a:pt x="2362" y="268"/>
                      <a:pt x="2269" y="184"/>
                      <a:pt x="2167" y="110"/>
                    </a:cubicBezTo>
                    <a:cubicBezTo>
                      <a:pt x="2121" y="73"/>
                      <a:pt x="2065" y="45"/>
                      <a:pt x="2010" y="27"/>
                    </a:cubicBezTo>
                    <a:cubicBezTo>
                      <a:pt x="1957" y="9"/>
                      <a:pt x="1905" y="0"/>
                      <a:pt x="1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0" name="Google Shape;3044;p52">
                <a:extLst>
                  <a:ext uri="{FF2B5EF4-FFF2-40B4-BE49-F238E27FC236}">
                    <a16:creationId xmlns:a16="http://schemas.microsoft.com/office/drawing/2014/main" id="{B51B15F0-FF12-602B-A4E6-5B249572BEA3}"/>
                  </a:ext>
                </a:extLst>
              </p:cNvPr>
              <p:cNvSpPr/>
              <p:nvPr/>
            </p:nvSpPr>
            <p:spPr>
              <a:xfrm>
                <a:off x="4385541" y="990624"/>
                <a:ext cx="116156" cy="70303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85" extrusionOk="0">
                    <a:moveTo>
                      <a:pt x="1176" y="1"/>
                    </a:moveTo>
                    <a:cubicBezTo>
                      <a:pt x="1158" y="10"/>
                      <a:pt x="1130" y="10"/>
                      <a:pt x="1111" y="10"/>
                    </a:cubicBezTo>
                    <a:cubicBezTo>
                      <a:pt x="1102" y="10"/>
                      <a:pt x="1084" y="19"/>
                      <a:pt x="1084" y="29"/>
                    </a:cubicBezTo>
                    <a:lnTo>
                      <a:pt x="1019" y="29"/>
                    </a:lnTo>
                    <a:cubicBezTo>
                      <a:pt x="973" y="38"/>
                      <a:pt x="926" y="38"/>
                      <a:pt x="889" y="56"/>
                    </a:cubicBezTo>
                    <a:cubicBezTo>
                      <a:pt x="861" y="66"/>
                      <a:pt x="824" y="56"/>
                      <a:pt x="806" y="75"/>
                    </a:cubicBezTo>
                    <a:cubicBezTo>
                      <a:pt x="778" y="75"/>
                      <a:pt x="760" y="75"/>
                      <a:pt x="732" y="84"/>
                    </a:cubicBezTo>
                    <a:cubicBezTo>
                      <a:pt x="704" y="93"/>
                      <a:pt x="676" y="103"/>
                      <a:pt x="639" y="103"/>
                    </a:cubicBezTo>
                    <a:cubicBezTo>
                      <a:pt x="556" y="121"/>
                      <a:pt x="472" y="140"/>
                      <a:pt x="389" y="149"/>
                    </a:cubicBezTo>
                    <a:cubicBezTo>
                      <a:pt x="297" y="168"/>
                      <a:pt x="195" y="186"/>
                      <a:pt x="102" y="214"/>
                    </a:cubicBezTo>
                    <a:cubicBezTo>
                      <a:pt x="74" y="223"/>
                      <a:pt x="37" y="214"/>
                      <a:pt x="0" y="232"/>
                    </a:cubicBezTo>
                    <a:cubicBezTo>
                      <a:pt x="9" y="251"/>
                      <a:pt x="19" y="269"/>
                      <a:pt x="19" y="288"/>
                    </a:cubicBezTo>
                    <a:cubicBezTo>
                      <a:pt x="93" y="436"/>
                      <a:pt x="167" y="593"/>
                      <a:pt x="250" y="742"/>
                    </a:cubicBezTo>
                    <a:cubicBezTo>
                      <a:pt x="260" y="751"/>
                      <a:pt x="269" y="760"/>
                      <a:pt x="269" y="769"/>
                    </a:cubicBezTo>
                    <a:cubicBezTo>
                      <a:pt x="281" y="781"/>
                      <a:pt x="293" y="785"/>
                      <a:pt x="304" y="785"/>
                    </a:cubicBezTo>
                    <a:cubicBezTo>
                      <a:pt x="320" y="785"/>
                      <a:pt x="336" y="779"/>
                      <a:pt x="352" y="779"/>
                    </a:cubicBezTo>
                    <a:cubicBezTo>
                      <a:pt x="574" y="732"/>
                      <a:pt x="797" y="695"/>
                      <a:pt x="1019" y="649"/>
                    </a:cubicBezTo>
                    <a:cubicBezTo>
                      <a:pt x="1056" y="640"/>
                      <a:pt x="1093" y="631"/>
                      <a:pt x="1121" y="612"/>
                    </a:cubicBezTo>
                    <a:cubicBezTo>
                      <a:pt x="1121" y="612"/>
                      <a:pt x="1121" y="612"/>
                      <a:pt x="1121" y="603"/>
                    </a:cubicBezTo>
                    <a:lnTo>
                      <a:pt x="1139" y="603"/>
                    </a:lnTo>
                    <a:cubicBezTo>
                      <a:pt x="1158" y="603"/>
                      <a:pt x="1186" y="603"/>
                      <a:pt x="1204" y="593"/>
                    </a:cubicBezTo>
                    <a:cubicBezTo>
                      <a:pt x="1232" y="575"/>
                      <a:pt x="1269" y="584"/>
                      <a:pt x="1297" y="566"/>
                    </a:cubicBezTo>
                    <a:cubicBezTo>
                      <a:pt x="1287" y="547"/>
                      <a:pt x="1287" y="529"/>
                      <a:pt x="1278" y="510"/>
                    </a:cubicBezTo>
                    <a:cubicBezTo>
                      <a:pt x="1232" y="353"/>
                      <a:pt x="1213" y="205"/>
                      <a:pt x="1241" y="47"/>
                    </a:cubicBezTo>
                    <a:cubicBezTo>
                      <a:pt x="1241" y="29"/>
                      <a:pt x="1241" y="10"/>
                      <a:pt x="1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1" name="Google Shape;3045;p52">
                <a:extLst>
                  <a:ext uri="{FF2B5EF4-FFF2-40B4-BE49-F238E27FC236}">
                    <a16:creationId xmlns:a16="http://schemas.microsoft.com/office/drawing/2014/main" id="{A493E671-098D-6B15-4BA3-714DAE529E83}"/>
                  </a:ext>
                </a:extLst>
              </p:cNvPr>
              <p:cNvSpPr/>
              <p:nvPr/>
            </p:nvSpPr>
            <p:spPr>
              <a:xfrm>
                <a:off x="4682424" y="891126"/>
                <a:ext cx="224789" cy="107917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05" extrusionOk="0">
                    <a:moveTo>
                      <a:pt x="2464" y="1"/>
                    </a:moveTo>
                    <a:cubicBezTo>
                      <a:pt x="2445" y="1"/>
                      <a:pt x="2427" y="1"/>
                      <a:pt x="2408" y="10"/>
                    </a:cubicBezTo>
                    <a:cubicBezTo>
                      <a:pt x="1862" y="158"/>
                      <a:pt x="1325" y="306"/>
                      <a:pt x="778" y="445"/>
                    </a:cubicBezTo>
                    <a:cubicBezTo>
                      <a:pt x="750" y="454"/>
                      <a:pt x="732" y="454"/>
                      <a:pt x="713" y="482"/>
                    </a:cubicBezTo>
                    <a:lnTo>
                      <a:pt x="695" y="482"/>
                    </a:lnTo>
                    <a:cubicBezTo>
                      <a:pt x="686" y="482"/>
                      <a:pt x="676" y="491"/>
                      <a:pt x="667" y="491"/>
                    </a:cubicBezTo>
                    <a:cubicBezTo>
                      <a:pt x="537" y="519"/>
                      <a:pt x="408" y="556"/>
                      <a:pt x="278" y="584"/>
                    </a:cubicBezTo>
                    <a:cubicBezTo>
                      <a:pt x="213" y="603"/>
                      <a:pt x="158" y="621"/>
                      <a:pt x="93" y="640"/>
                    </a:cubicBezTo>
                    <a:cubicBezTo>
                      <a:pt x="65" y="695"/>
                      <a:pt x="28" y="751"/>
                      <a:pt x="0" y="806"/>
                    </a:cubicBezTo>
                    <a:cubicBezTo>
                      <a:pt x="19" y="843"/>
                      <a:pt x="37" y="890"/>
                      <a:pt x="47" y="927"/>
                    </a:cubicBezTo>
                    <a:cubicBezTo>
                      <a:pt x="74" y="1010"/>
                      <a:pt x="93" y="1084"/>
                      <a:pt x="112" y="1167"/>
                    </a:cubicBezTo>
                    <a:cubicBezTo>
                      <a:pt x="112" y="1204"/>
                      <a:pt x="139" y="1204"/>
                      <a:pt x="167" y="1204"/>
                    </a:cubicBezTo>
                    <a:cubicBezTo>
                      <a:pt x="269" y="1177"/>
                      <a:pt x="362" y="1158"/>
                      <a:pt x="454" y="1121"/>
                    </a:cubicBezTo>
                    <a:cubicBezTo>
                      <a:pt x="463" y="1121"/>
                      <a:pt x="463" y="1112"/>
                      <a:pt x="473" y="1112"/>
                    </a:cubicBezTo>
                    <a:cubicBezTo>
                      <a:pt x="473" y="1112"/>
                      <a:pt x="473" y="1112"/>
                      <a:pt x="473" y="1103"/>
                    </a:cubicBezTo>
                    <a:cubicBezTo>
                      <a:pt x="528" y="1093"/>
                      <a:pt x="584" y="1084"/>
                      <a:pt x="639" y="1066"/>
                    </a:cubicBezTo>
                    <a:cubicBezTo>
                      <a:pt x="713" y="1047"/>
                      <a:pt x="788" y="1028"/>
                      <a:pt x="852" y="1010"/>
                    </a:cubicBezTo>
                    <a:cubicBezTo>
                      <a:pt x="871" y="1010"/>
                      <a:pt x="871" y="1010"/>
                      <a:pt x="880" y="1038"/>
                    </a:cubicBezTo>
                    <a:lnTo>
                      <a:pt x="880" y="1047"/>
                    </a:lnTo>
                    <a:cubicBezTo>
                      <a:pt x="917" y="1038"/>
                      <a:pt x="908" y="1010"/>
                      <a:pt x="917" y="991"/>
                    </a:cubicBezTo>
                    <a:cubicBezTo>
                      <a:pt x="952" y="873"/>
                      <a:pt x="1034" y="801"/>
                      <a:pt x="1136" y="801"/>
                    </a:cubicBezTo>
                    <a:cubicBezTo>
                      <a:pt x="1170" y="801"/>
                      <a:pt x="1205" y="809"/>
                      <a:pt x="1241" y="825"/>
                    </a:cubicBezTo>
                    <a:cubicBezTo>
                      <a:pt x="1272" y="837"/>
                      <a:pt x="1299" y="843"/>
                      <a:pt x="1323" y="843"/>
                    </a:cubicBezTo>
                    <a:cubicBezTo>
                      <a:pt x="1372" y="843"/>
                      <a:pt x="1411" y="819"/>
                      <a:pt x="1454" y="769"/>
                    </a:cubicBezTo>
                    <a:cubicBezTo>
                      <a:pt x="1511" y="708"/>
                      <a:pt x="1570" y="680"/>
                      <a:pt x="1632" y="680"/>
                    </a:cubicBezTo>
                    <a:cubicBezTo>
                      <a:pt x="1691" y="680"/>
                      <a:pt x="1752" y="705"/>
                      <a:pt x="1815" y="751"/>
                    </a:cubicBezTo>
                    <a:cubicBezTo>
                      <a:pt x="1823" y="758"/>
                      <a:pt x="1830" y="772"/>
                      <a:pt x="1843" y="772"/>
                    </a:cubicBezTo>
                    <a:cubicBezTo>
                      <a:pt x="1846" y="772"/>
                      <a:pt x="1849" y="771"/>
                      <a:pt x="1852" y="769"/>
                    </a:cubicBezTo>
                    <a:cubicBezTo>
                      <a:pt x="1852" y="760"/>
                      <a:pt x="1862" y="751"/>
                      <a:pt x="1871" y="741"/>
                    </a:cubicBezTo>
                    <a:cubicBezTo>
                      <a:pt x="1954" y="723"/>
                      <a:pt x="2038" y="695"/>
                      <a:pt x="2112" y="677"/>
                    </a:cubicBezTo>
                    <a:cubicBezTo>
                      <a:pt x="2241" y="640"/>
                      <a:pt x="2380" y="603"/>
                      <a:pt x="2510" y="575"/>
                    </a:cubicBezTo>
                    <a:cubicBezTo>
                      <a:pt x="2501" y="565"/>
                      <a:pt x="2501" y="556"/>
                      <a:pt x="2501" y="547"/>
                    </a:cubicBezTo>
                    <a:cubicBezTo>
                      <a:pt x="2473" y="436"/>
                      <a:pt x="2464" y="325"/>
                      <a:pt x="2464" y="204"/>
                    </a:cubicBezTo>
                    <a:cubicBezTo>
                      <a:pt x="2464" y="149"/>
                      <a:pt x="2482" y="93"/>
                      <a:pt x="2482" y="28"/>
                    </a:cubicBezTo>
                    <a:cubicBezTo>
                      <a:pt x="2491" y="10"/>
                      <a:pt x="2482" y="1"/>
                      <a:pt x="24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2" name="Google Shape;3046;p52">
                <a:extLst>
                  <a:ext uri="{FF2B5EF4-FFF2-40B4-BE49-F238E27FC236}">
                    <a16:creationId xmlns:a16="http://schemas.microsoft.com/office/drawing/2014/main" id="{DFF83831-0BA7-A6D0-8206-2D5D511A79EC}"/>
                  </a:ext>
                </a:extLst>
              </p:cNvPr>
              <p:cNvSpPr/>
              <p:nvPr/>
            </p:nvSpPr>
            <p:spPr>
              <a:xfrm>
                <a:off x="4900497" y="815450"/>
                <a:ext cx="199176" cy="19729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3" extrusionOk="0">
                    <a:moveTo>
                      <a:pt x="1120" y="0"/>
                    </a:moveTo>
                    <a:cubicBezTo>
                      <a:pt x="1066" y="0"/>
                      <a:pt x="1007" y="14"/>
                      <a:pt x="955" y="21"/>
                    </a:cubicBezTo>
                    <a:cubicBezTo>
                      <a:pt x="927" y="21"/>
                      <a:pt x="899" y="21"/>
                      <a:pt x="881" y="31"/>
                    </a:cubicBezTo>
                    <a:cubicBezTo>
                      <a:pt x="816" y="49"/>
                      <a:pt x="760" y="68"/>
                      <a:pt x="705" y="86"/>
                    </a:cubicBezTo>
                    <a:cubicBezTo>
                      <a:pt x="584" y="142"/>
                      <a:pt x="482" y="207"/>
                      <a:pt x="390" y="290"/>
                    </a:cubicBezTo>
                    <a:cubicBezTo>
                      <a:pt x="371" y="309"/>
                      <a:pt x="353" y="327"/>
                      <a:pt x="334" y="346"/>
                    </a:cubicBezTo>
                    <a:cubicBezTo>
                      <a:pt x="330" y="344"/>
                      <a:pt x="327" y="344"/>
                      <a:pt x="324" y="344"/>
                    </a:cubicBezTo>
                    <a:cubicBezTo>
                      <a:pt x="304" y="344"/>
                      <a:pt x="296" y="365"/>
                      <a:pt x="288" y="373"/>
                    </a:cubicBezTo>
                    <a:cubicBezTo>
                      <a:pt x="205" y="466"/>
                      <a:pt x="140" y="568"/>
                      <a:pt x="93" y="670"/>
                    </a:cubicBezTo>
                    <a:cubicBezTo>
                      <a:pt x="66" y="744"/>
                      <a:pt x="47" y="818"/>
                      <a:pt x="29" y="892"/>
                    </a:cubicBezTo>
                    <a:cubicBezTo>
                      <a:pt x="1" y="1068"/>
                      <a:pt x="1" y="1244"/>
                      <a:pt x="56" y="1410"/>
                    </a:cubicBezTo>
                    <a:cubicBezTo>
                      <a:pt x="75" y="1466"/>
                      <a:pt x="84" y="1522"/>
                      <a:pt x="112" y="1577"/>
                    </a:cubicBezTo>
                    <a:cubicBezTo>
                      <a:pt x="168" y="1679"/>
                      <a:pt x="223" y="1781"/>
                      <a:pt x="316" y="1855"/>
                    </a:cubicBezTo>
                    <a:cubicBezTo>
                      <a:pt x="334" y="1864"/>
                      <a:pt x="343" y="1883"/>
                      <a:pt x="362" y="1892"/>
                    </a:cubicBezTo>
                    <a:cubicBezTo>
                      <a:pt x="581" y="2096"/>
                      <a:pt x="834" y="2203"/>
                      <a:pt x="1112" y="2203"/>
                    </a:cubicBezTo>
                    <a:cubicBezTo>
                      <a:pt x="1188" y="2203"/>
                      <a:pt x="1265" y="2195"/>
                      <a:pt x="1344" y="2179"/>
                    </a:cubicBezTo>
                    <a:cubicBezTo>
                      <a:pt x="1714" y="2105"/>
                      <a:pt x="1973" y="1883"/>
                      <a:pt x="2131" y="1549"/>
                    </a:cubicBezTo>
                    <a:cubicBezTo>
                      <a:pt x="2168" y="1475"/>
                      <a:pt x="2186" y="1401"/>
                      <a:pt x="2205" y="1327"/>
                    </a:cubicBezTo>
                    <a:cubicBezTo>
                      <a:pt x="2205" y="1262"/>
                      <a:pt x="2223" y="1207"/>
                      <a:pt x="2223" y="1142"/>
                    </a:cubicBezTo>
                    <a:cubicBezTo>
                      <a:pt x="2223" y="1031"/>
                      <a:pt x="2214" y="920"/>
                      <a:pt x="2186" y="818"/>
                    </a:cubicBezTo>
                    <a:cubicBezTo>
                      <a:pt x="2186" y="809"/>
                      <a:pt x="2186" y="809"/>
                      <a:pt x="2186" y="809"/>
                    </a:cubicBezTo>
                    <a:lnTo>
                      <a:pt x="2186" y="799"/>
                    </a:lnTo>
                    <a:cubicBezTo>
                      <a:pt x="2140" y="651"/>
                      <a:pt x="2066" y="512"/>
                      <a:pt x="1964" y="392"/>
                    </a:cubicBezTo>
                    <a:cubicBezTo>
                      <a:pt x="1964" y="392"/>
                      <a:pt x="1964" y="383"/>
                      <a:pt x="1964" y="383"/>
                    </a:cubicBezTo>
                    <a:cubicBezTo>
                      <a:pt x="1955" y="346"/>
                      <a:pt x="1918" y="327"/>
                      <a:pt x="1899" y="309"/>
                    </a:cubicBezTo>
                    <a:cubicBezTo>
                      <a:pt x="1890" y="290"/>
                      <a:pt x="1871" y="271"/>
                      <a:pt x="1853" y="253"/>
                    </a:cubicBezTo>
                    <a:cubicBezTo>
                      <a:pt x="1807" y="225"/>
                      <a:pt x="1770" y="170"/>
                      <a:pt x="1705" y="170"/>
                    </a:cubicBezTo>
                    <a:cubicBezTo>
                      <a:pt x="1538" y="68"/>
                      <a:pt x="1353" y="21"/>
                      <a:pt x="1158" y="3"/>
                    </a:cubicBezTo>
                    <a:cubicBezTo>
                      <a:pt x="1146" y="1"/>
                      <a:pt x="1133" y="0"/>
                      <a:pt x="1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3" name="Google Shape;3047;p52">
                <a:extLst>
                  <a:ext uri="{FF2B5EF4-FFF2-40B4-BE49-F238E27FC236}">
                    <a16:creationId xmlns:a16="http://schemas.microsoft.com/office/drawing/2014/main" id="{BEE6432C-CD19-C8A0-F55D-71DB2076ED70}"/>
                  </a:ext>
                </a:extLst>
              </p:cNvPr>
              <p:cNvSpPr/>
              <p:nvPr/>
            </p:nvSpPr>
            <p:spPr>
              <a:xfrm>
                <a:off x="4492473" y="908231"/>
                <a:ext cx="20249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193" extrusionOk="0">
                    <a:moveTo>
                      <a:pt x="1055" y="0"/>
                    </a:moveTo>
                    <a:cubicBezTo>
                      <a:pt x="1009" y="0"/>
                      <a:pt x="963" y="7"/>
                      <a:pt x="918" y="13"/>
                    </a:cubicBezTo>
                    <a:cubicBezTo>
                      <a:pt x="806" y="41"/>
                      <a:pt x="695" y="78"/>
                      <a:pt x="603" y="134"/>
                    </a:cubicBezTo>
                    <a:cubicBezTo>
                      <a:pt x="566" y="152"/>
                      <a:pt x="538" y="180"/>
                      <a:pt x="510" y="199"/>
                    </a:cubicBezTo>
                    <a:cubicBezTo>
                      <a:pt x="502" y="196"/>
                      <a:pt x="495" y="195"/>
                      <a:pt x="488" y="195"/>
                    </a:cubicBezTo>
                    <a:cubicBezTo>
                      <a:pt x="472" y="195"/>
                      <a:pt x="461" y="201"/>
                      <a:pt x="455" y="208"/>
                    </a:cubicBezTo>
                    <a:cubicBezTo>
                      <a:pt x="399" y="254"/>
                      <a:pt x="334" y="300"/>
                      <a:pt x="297" y="365"/>
                    </a:cubicBezTo>
                    <a:cubicBezTo>
                      <a:pt x="149" y="523"/>
                      <a:pt x="66" y="717"/>
                      <a:pt x="29" y="930"/>
                    </a:cubicBezTo>
                    <a:cubicBezTo>
                      <a:pt x="1" y="1115"/>
                      <a:pt x="19" y="1300"/>
                      <a:pt x="84" y="1476"/>
                    </a:cubicBezTo>
                    <a:cubicBezTo>
                      <a:pt x="149" y="1643"/>
                      <a:pt x="242" y="1801"/>
                      <a:pt x="390" y="1921"/>
                    </a:cubicBezTo>
                    <a:cubicBezTo>
                      <a:pt x="399" y="1921"/>
                      <a:pt x="408" y="1921"/>
                      <a:pt x="418" y="1930"/>
                    </a:cubicBezTo>
                    <a:cubicBezTo>
                      <a:pt x="436" y="1949"/>
                      <a:pt x="464" y="1967"/>
                      <a:pt x="492" y="1986"/>
                    </a:cubicBezTo>
                    <a:cubicBezTo>
                      <a:pt x="681" y="2126"/>
                      <a:pt x="893" y="2193"/>
                      <a:pt x="1126" y="2193"/>
                    </a:cubicBezTo>
                    <a:cubicBezTo>
                      <a:pt x="1155" y="2193"/>
                      <a:pt x="1184" y="2192"/>
                      <a:pt x="1214" y="2189"/>
                    </a:cubicBezTo>
                    <a:cubicBezTo>
                      <a:pt x="1251" y="2189"/>
                      <a:pt x="1288" y="2180"/>
                      <a:pt x="1334" y="2180"/>
                    </a:cubicBezTo>
                    <a:cubicBezTo>
                      <a:pt x="1339" y="2176"/>
                      <a:pt x="1348" y="2176"/>
                      <a:pt x="1359" y="2176"/>
                    </a:cubicBezTo>
                    <a:cubicBezTo>
                      <a:pt x="1369" y="2176"/>
                      <a:pt x="1381" y="2176"/>
                      <a:pt x="1390" y="2171"/>
                    </a:cubicBezTo>
                    <a:lnTo>
                      <a:pt x="1399" y="2171"/>
                    </a:lnTo>
                    <a:cubicBezTo>
                      <a:pt x="1408" y="2162"/>
                      <a:pt x="1418" y="2162"/>
                      <a:pt x="1427" y="2152"/>
                    </a:cubicBezTo>
                    <a:cubicBezTo>
                      <a:pt x="1705" y="2069"/>
                      <a:pt x="1927" y="1912"/>
                      <a:pt x="2075" y="1662"/>
                    </a:cubicBezTo>
                    <a:cubicBezTo>
                      <a:pt x="2103" y="1615"/>
                      <a:pt x="2121" y="1569"/>
                      <a:pt x="2149" y="1523"/>
                    </a:cubicBezTo>
                    <a:cubicBezTo>
                      <a:pt x="2205" y="1467"/>
                      <a:pt x="2205" y="1384"/>
                      <a:pt x="2233" y="1319"/>
                    </a:cubicBezTo>
                    <a:cubicBezTo>
                      <a:pt x="2260" y="1208"/>
                      <a:pt x="2242" y="1097"/>
                      <a:pt x="2242" y="986"/>
                    </a:cubicBezTo>
                    <a:cubicBezTo>
                      <a:pt x="2233" y="884"/>
                      <a:pt x="2214" y="791"/>
                      <a:pt x="2177" y="699"/>
                    </a:cubicBezTo>
                    <a:cubicBezTo>
                      <a:pt x="2168" y="662"/>
                      <a:pt x="2158" y="634"/>
                      <a:pt x="2121" y="615"/>
                    </a:cubicBezTo>
                    <a:cubicBezTo>
                      <a:pt x="2121" y="615"/>
                      <a:pt x="2112" y="615"/>
                      <a:pt x="2112" y="606"/>
                    </a:cubicBezTo>
                    <a:cubicBezTo>
                      <a:pt x="2084" y="523"/>
                      <a:pt x="2029" y="449"/>
                      <a:pt x="1973" y="384"/>
                    </a:cubicBezTo>
                    <a:cubicBezTo>
                      <a:pt x="1871" y="263"/>
                      <a:pt x="1751" y="171"/>
                      <a:pt x="1612" y="106"/>
                    </a:cubicBezTo>
                    <a:cubicBezTo>
                      <a:pt x="1477" y="47"/>
                      <a:pt x="1349" y="3"/>
                      <a:pt x="1201" y="3"/>
                    </a:cubicBezTo>
                    <a:cubicBezTo>
                      <a:pt x="1187" y="3"/>
                      <a:pt x="1173" y="3"/>
                      <a:pt x="1158" y="4"/>
                    </a:cubicBezTo>
                    <a:lnTo>
                      <a:pt x="1112" y="4"/>
                    </a:lnTo>
                    <a:cubicBezTo>
                      <a:pt x="1093" y="1"/>
                      <a:pt x="1074" y="0"/>
                      <a:pt x="10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4" name="Google Shape;3048;p52">
                <a:extLst>
                  <a:ext uri="{FF2B5EF4-FFF2-40B4-BE49-F238E27FC236}">
                    <a16:creationId xmlns:a16="http://schemas.microsoft.com/office/drawing/2014/main" id="{618F7845-4587-2ADB-4EE9-E168EE5F1147}"/>
                  </a:ext>
                </a:extLst>
              </p:cNvPr>
              <p:cNvSpPr/>
              <p:nvPr/>
            </p:nvSpPr>
            <p:spPr>
              <a:xfrm>
                <a:off x="4142482" y="617438"/>
                <a:ext cx="174279" cy="12448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90" extrusionOk="0">
                    <a:moveTo>
                      <a:pt x="992" y="1"/>
                    </a:moveTo>
                    <a:cubicBezTo>
                      <a:pt x="936" y="1"/>
                      <a:pt x="881" y="10"/>
                      <a:pt x="825" y="28"/>
                    </a:cubicBezTo>
                    <a:cubicBezTo>
                      <a:pt x="686" y="56"/>
                      <a:pt x="557" y="112"/>
                      <a:pt x="436" y="204"/>
                    </a:cubicBezTo>
                    <a:cubicBezTo>
                      <a:pt x="325" y="279"/>
                      <a:pt x="242" y="362"/>
                      <a:pt x="168" y="473"/>
                    </a:cubicBezTo>
                    <a:cubicBezTo>
                      <a:pt x="66" y="621"/>
                      <a:pt x="19" y="788"/>
                      <a:pt x="1" y="955"/>
                    </a:cubicBezTo>
                    <a:cubicBezTo>
                      <a:pt x="1" y="992"/>
                      <a:pt x="1" y="1019"/>
                      <a:pt x="10" y="1047"/>
                    </a:cubicBezTo>
                    <a:cubicBezTo>
                      <a:pt x="10" y="1056"/>
                      <a:pt x="10" y="1066"/>
                      <a:pt x="10" y="1084"/>
                    </a:cubicBezTo>
                    <a:cubicBezTo>
                      <a:pt x="19" y="1177"/>
                      <a:pt x="47" y="1260"/>
                      <a:pt x="66" y="1353"/>
                    </a:cubicBezTo>
                    <a:cubicBezTo>
                      <a:pt x="75" y="1362"/>
                      <a:pt x="75" y="1380"/>
                      <a:pt x="103" y="1390"/>
                    </a:cubicBezTo>
                    <a:cubicBezTo>
                      <a:pt x="103" y="1380"/>
                      <a:pt x="103" y="1371"/>
                      <a:pt x="103" y="1362"/>
                    </a:cubicBezTo>
                    <a:cubicBezTo>
                      <a:pt x="103" y="1269"/>
                      <a:pt x="112" y="1177"/>
                      <a:pt x="131" y="1084"/>
                    </a:cubicBezTo>
                    <a:cubicBezTo>
                      <a:pt x="140" y="1038"/>
                      <a:pt x="149" y="992"/>
                      <a:pt x="168" y="945"/>
                    </a:cubicBezTo>
                    <a:cubicBezTo>
                      <a:pt x="186" y="880"/>
                      <a:pt x="223" y="816"/>
                      <a:pt x="260" y="751"/>
                    </a:cubicBezTo>
                    <a:cubicBezTo>
                      <a:pt x="288" y="686"/>
                      <a:pt x="334" y="630"/>
                      <a:pt x="381" y="575"/>
                    </a:cubicBezTo>
                    <a:cubicBezTo>
                      <a:pt x="473" y="473"/>
                      <a:pt x="594" y="399"/>
                      <a:pt x="723" y="343"/>
                    </a:cubicBezTo>
                    <a:cubicBezTo>
                      <a:pt x="779" y="316"/>
                      <a:pt x="844" y="297"/>
                      <a:pt x="908" y="297"/>
                    </a:cubicBezTo>
                    <a:cubicBezTo>
                      <a:pt x="927" y="294"/>
                      <a:pt x="946" y="293"/>
                      <a:pt x="965" y="293"/>
                    </a:cubicBezTo>
                    <a:cubicBezTo>
                      <a:pt x="1011" y="293"/>
                      <a:pt x="1057" y="300"/>
                      <a:pt x="1103" y="306"/>
                    </a:cubicBezTo>
                    <a:cubicBezTo>
                      <a:pt x="1223" y="325"/>
                      <a:pt x="1334" y="380"/>
                      <a:pt x="1436" y="445"/>
                    </a:cubicBezTo>
                    <a:cubicBezTo>
                      <a:pt x="1501" y="482"/>
                      <a:pt x="1566" y="529"/>
                      <a:pt x="1612" y="575"/>
                    </a:cubicBezTo>
                    <a:cubicBezTo>
                      <a:pt x="1654" y="616"/>
                      <a:pt x="1695" y="650"/>
                      <a:pt x="1757" y="650"/>
                    </a:cubicBezTo>
                    <a:cubicBezTo>
                      <a:pt x="1764" y="650"/>
                      <a:pt x="1771" y="650"/>
                      <a:pt x="1779" y="649"/>
                    </a:cubicBezTo>
                    <a:cubicBezTo>
                      <a:pt x="1844" y="649"/>
                      <a:pt x="1881" y="621"/>
                      <a:pt x="1918" y="566"/>
                    </a:cubicBezTo>
                    <a:cubicBezTo>
                      <a:pt x="1927" y="547"/>
                      <a:pt x="1946" y="519"/>
                      <a:pt x="1936" y="492"/>
                    </a:cubicBezTo>
                    <a:lnTo>
                      <a:pt x="1946" y="492"/>
                    </a:lnTo>
                    <a:cubicBezTo>
                      <a:pt x="1936" y="436"/>
                      <a:pt x="1918" y="380"/>
                      <a:pt x="1872" y="343"/>
                    </a:cubicBezTo>
                    <a:cubicBezTo>
                      <a:pt x="1825" y="306"/>
                      <a:pt x="1788" y="279"/>
                      <a:pt x="1742" y="241"/>
                    </a:cubicBezTo>
                    <a:cubicBezTo>
                      <a:pt x="1677" y="195"/>
                      <a:pt x="1612" y="149"/>
                      <a:pt x="1547" y="121"/>
                    </a:cubicBezTo>
                    <a:cubicBezTo>
                      <a:pt x="1455" y="75"/>
                      <a:pt x="1362" y="47"/>
                      <a:pt x="1270" y="28"/>
                    </a:cubicBezTo>
                    <a:cubicBezTo>
                      <a:pt x="1214" y="10"/>
                      <a:pt x="1159" y="1"/>
                      <a:pt x="10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5" name="Google Shape;3049;p52">
                <a:extLst>
                  <a:ext uri="{FF2B5EF4-FFF2-40B4-BE49-F238E27FC236}">
                    <a16:creationId xmlns:a16="http://schemas.microsoft.com/office/drawing/2014/main" id="{0C20EE28-5537-4DB3-94DE-30DA33D72BB3}"/>
                  </a:ext>
                </a:extLst>
              </p:cNvPr>
              <p:cNvSpPr/>
              <p:nvPr/>
            </p:nvSpPr>
            <p:spPr>
              <a:xfrm>
                <a:off x="4971874" y="495550"/>
                <a:ext cx="141859" cy="138366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5" extrusionOk="0">
                    <a:moveTo>
                      <a:pt x="1528" y="0"/>
                    </a:moveTo>
                    <a:cubicBezTo>
                      <a:pt x="1519" y="0"/>
                      <a:pt x="1510" y="10"/>
                      <a:pt x="1510" y="10"/>
                    </a:cubicBezTo>
                    <a:cubicBezTo>
                      <a:pt x="1500" y="28"/>
                      <a:pt x="1500" y="38"/>
                      <a:pt x="1500" y="47"/>
                    </a:cubicBezTo>
                    <a:cubicBezTo>
                      <a:pt x="1482" y="112"/>
                      <a:pt x="1463" y="167"/>
                      <a:pt x="1445" y="223"/>
                    </a:cubicBezTo>
                    <a:cubicBezTo>
                      <a:pt x="1408" y="325"/>
                      <a:pt x="1361" y="408"/>
                      <a:pt x="1287" y="482"/>
                    </a:cubicBezTo>
                    <a:cubicBezTo>
                      <a:pt x="1176" y="602"/>
                      <a:pt x="1065" y="723"/>
                      <a:pt x="935" y="815"/>
                    </a:cubicBezTo>
                    <a:cubicBezTo>
                      <a:pt x="834" y="889"/>
                      <a:pt x="732" y="964"/>
                      <a:pt x="611" y="1019"/>
                    </a:cubicBezTo>
                    <a:cubicBezTo>
                      <a:pt x="602" y="1028"/>
                      <a:pt x="584" y="1028"/>
                      <a:pt x="565" y="1038"/>
                    </a:cubicBezTo>
                    <a:cubicBezTo>
                      <a:pt x="463" y="1112"/>
                      <a:pt x="343" y="1149"/>
                      <a:pt x="232" y="1204"/>
                    </a:cubicBezTo>
                    <a:cubicBezTo>
                      <a:pt x="176" y="1232"/>
                      <a:pt x="121" y="1251"/>
                      <a:pt x="65" y="1278"/>
                    </a:cubicBezTo>
                    <a:cubicBezTo>
                      <a:pt x="9" y="1325"/>
                      <a:pt x="0" y="1427"/>
                      <a:pt x="37" y="1473"/>
                    </a:cubicBezTo>
                    <a:cubicBezTo>
                      <a:pt x="65" y="1522"/>
                      <a:pt x="115" y="1544"/>
                      <a:pt x="161" y="1544"/>
                    </a:cubicBezTo>
                    <a:cubicBezTo>
                      <a:pt x="176" y="1544"/>
                      <a:pt x="190" y="1542"/>
                      <a:pt x="204" y="1538"/>
                    </a:cubicBezTo>
                    <a:cubicBezTo>
                      <a:pt x="287" y="1510"/>
                      <a:pt x="371" y="1473"/>
                      <a:pt x="454" y="1436"/>
                    </a:cubicBezTo>
                    <a:cubicBezTo>
                      <a:pt x="584" y="1371"/>
                      <a:pt x="713" y="1306"/>
                      <a:pt x="843" y="1232"/>
                    </a:cubicBezTo>
                    <a:cubicBezTo>
                      <a:pt x="973" y="1149"/>
                      <a:pt x="1093" y="1065"/>
                      <a:pt x="1213" y="954"/>
                    </a:cubicBezTo>
                    <a:cubicBezTo>
                      <a:pt x="1315" y="871"/>
                      <a:pt x="1408" y="760"/>
                      <a:pt x="1473" y="639"/>
                    </a:cubicBezTo>
                    <a:cubicBezTo>
                      <a:pt x="1510" y="584"/>
                      <a:pt x="1537" y="528"/>
                      <a:pt x="1556" y="454"/>
                    </a:cubicBezTo>
                    <a:cubicBezTo>
                      <a:pt x="1565" y="389"/>
                      <a:pt x="1584" y="325"/>
                      <a:pt x="1574" y="241"/>
                    </a:cubicBezTo>
                    <a:cubicBezTo>
                      <a:pt x="1584" y="186"/>
                      <a:pt x="1565" y="130"/>
                      <a:pt x="1565" y="65"/>
                    </a:cubicBezTo>
                    <a:lnTo>
                      <a:pt x="1556" y="75"/>
                    </a:lnTo>
                    <a:cubicBezTo>
                      <a:pt x="1556" y="56"/>
                      <a:pt x="1547" y="38"/>
                      <a:pt x="1537" y="19"/>
                    </a:cubicBezTo>
                    <a:cubicBezTo>
                      <a:pt x="1537" y="10"/>
                      <a:pt x="1528" y="10"/>
                      <a:pt x="1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" name="Google Shape;3050;p52">
                <a:extLst>
                  <a:ext uri="{FF2B5EF4-FFF2-40B4-BE49-F238E27FC236}">
                    <a16:creationId xmlns:a16="http://schemas.microsoft.com/office/drawing/2014/main" id="{BB8B8F03-C63E-2EFE-EE83-965DF9F163D5}"/>
                  </a:ext>
                </a:extLst>
              </p:cNvPr>
              <p:cNvSpPr/>
              <p:nvPr/>
            </p:nvSpPr>
            <p:spPr>
              <a:xfrm>
                <a:off x="4188157" y="448443"/>
                <a:ext cx="157621" cy="78184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873" extrusionOk="0">
                    <a:moveTo>
                      <a:pt x="1033" y="1"/>
                    </a:moveTo>
                    <a:cubicBezTo>
                      <a:pt x="1019" y="1"/>
                      <a:pt x="1005" y="3"/>
                      <a:pt x="991" y="8"/>
                    </a:cubicBezTo>
                    <a:cubicBezTo>
                      <a:pt x="979" y="8"/>
                      <a:pt x="966" y="12"/>
                      <a:pt x="957" y="12"/>
                    </a:cubicBezTo>
                    <a:cubicBezTo>
                      <a:pt x="952" y="12"/>
                      <a:pt x="948" y="11"/>
                      <a:pt x="945" y="8"/>
                    </a:cubicBezTo>
                    <a:cubicBezTo>
                      <a:pt x="871" y="8"/>
                      <a:pt x="797" y="26"/>
                      <a:pt x="723" y="45"/>
                    </a:cubicBezTo>
                    <a:cubicBezTo>
                      <a:pt x="556" y="82"/>
                      <a:pt x="398" y="165"/>
                      <a:pt x="269" y="276"/>
                    </a:cubicBezTo>
                    <a:cubicBezTo>
                      <a:pt x="250" y="295"/>
                      <a:pt x="232" y="313"/>
                      <a:pt x="213" y="341"/>
                    </a:cubicBezTo>
                    <a:cubicBezTo>
                      <a:pt x="148" y="415"/>
                      <a:pt x="93" y="499"/>
                      <a:pt x="65" y="582"/>
                    </a:cubicBezTo>
                    <a:cubicBezTo>
                      <a:pt x="28" y="656"/>
                      <a:pt x="0" y="730"/>
                      <a:pt x="10" y="814"/>
                    </a:cubicBezTo>
                    <a:lnTo>
                      <a:pt x="10" y="860"/>
                    </a:lnTo>
                    <a:cubicBezTo>
                      <a:pt x="10" y="860"/>
                      <a:pt x="10" y="869"/>
                      <a:pt x="19" y="869"/>
                    </a:cubicBezTo>
                    <a:cubicBezTo>
                      <a:pt x="22" y="872"/>
                      <a:pt x="24" y="873"/>
                      <a:pt x="27" y="873"/>
                    </a:cubicBezTo>
                    <a:cubicBezTo>
                      <a:pt x="33" y="873"/>
                      <a:pt x="37" y="866"/>
                      <a:pt x="37" y="860"/>
                    </a:cubicBezTo>
                    <a:cubicBezTo>
                      <a:pt x="47" y="860"/>
                      <a:pt x="47" y="851"/>
                      <a:pt x="47" y="841"/>
                    </a:cubicBezTo>
                    <a:cubicBezTo>
                      <a:pt x="84" y="767"/>
                      <a:pt x="121" y="702"/>
                      <a:pt x="176" y="647"/>
                    </a:cubicBezTo>
                    <a:cubicBezTo>
                      <a:pt x="213" y="582"/>
                      <a:pt x="278" y="536"/>
                      <a:pt x="343" y="489"/>
                    </a:cubicBezTo>
                    <a:cubicBezTo>
                      <a:pt x="417" y="425"/>
                      <a:pt x="519" y="378"/>
                      <a:pt x="621" y="351"/>
                    </a:cubicBezTo>
                    <a:cubicBezTo>
                      <a:pt x="726" y="310"/>
                      <a:pt x="837" y="284"/>
                      <a:pt x="956" y="284"/>
                    </a:cubicBezTo>
                    <a:cubicBezTo>
                      <a:pt x="974" y="284"/>
                      <a:pt x="992" y="284"/>
                      <a:pt x="1010" y="286"/>
                    </a:cubicBezTo>
                    <a:cubicBezTo>
                      <a:pt x="1065" y="295"/>
                      <a:pt x="1121" y="304"/>
                      <a:pt x="1176" y="323"/>
                    </a:cubicBezTo>
                    <a:cubicBezTo>
                      <a:pt x="1287" y="360"/>
                      <a:pt x="1380" y="415"/>
                      <a:pt x="1454" y="489"/>
                    </a:cubicBezTo>
                    <a:cubicBezTo>
                      <a:pt x="1491" y="517"/>
                      <a:pt x="1519" y="536"/>
                      <a:pt x="1556" y="545"/>
                    </a:cubicBezTo>
                    <a:cubicBezTo>
                      <a:pt x="1571" y="550"/>
                      <a:pt x="1587" y="552"/>
                      <a:pt x="1602" y="552"/>
                    </a:cubicBezTo>
                    <a:cubicBezTo>
                      <a:pt x="1671" y="552"/>
                      <a:pt x="1734" y="507"/>
                      <a:pt x="1741" y="462"/>
                    </a:cubicBezTo>
                    <a:cubicBezTo>
                      <a:pt x="1760" y="397"/>
                      <a:pt x="1760" y="332"/>
                      <a:pt x="1704" y="276"/>
                    </a:cubicBezTo>
                    <a:cubicBezTo>
                      <a:pt x="1649" y="221"/>
                      <a:pt x="1584" y="184"/>
                      <a:pt x="1519" y="138"/>
                    </a:cubicBezTo>
                    <a:cubicBezTo>
                      <a:pt x="1389" y="63"/>
                      <a:pt x="1260" y="17"/>
                      <a:pt x="1112" y="17"/>
                    </a:cubicBezTo>
                    <a:cubicBezTo>
                      <a:pt x="1093" y="17"/>
                      <a:pt x="1084" y="8"/>
                      <a:pt x="1074" y="8"/>
                    </a:cubicBezTo>
                    <a:cubicBezTo>
                      <a:pt x="1061" y="3"/>
                      <a:pt x="1047" y="1"/>
                      <a:pt x="1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7" name="Google Shape;3051;p52">
                <a:extLst>
                  <a:ext uri="{FF2B5EF4-FFF2-40B4-BE49-F238E27FC236}">
                    <a16:creationId xmlns:a16="http://schemas.microsoft.com/office/drawing/2014/main" id="{3B03ABD1-67F9-53A2-0A67-511696FC126B}"/>
                  </a:ext>
                </a:extLst>
              </p:cNvPr>
              <p:cNvSpPr/>
              <p:nvPr/>
            </p:nvSpPr>
            <p:spPr>
              <a:xfrm>
                <a:off x="5120271" y="603019"/>
                <a:ext cx="44062" cy="1277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427" extrusionOk="0">
                    <a:moveTo>
                      <a:pt x="250" y="0"/>
                    </a:moveTo>
                    <a:cubicBezTo>
                      <a:pt x="248" y="0"/>
                      <a:pt x="245" y="1"/>
                      <a:pt x="242" y="4"/>
                    </a:cubicBezTo>
                    <a:cubicBezTo>
                      <a:pt x="232" y="4"/>
                      <a:pt x="232" y="14"/>
                      <a:pt x="232" y="14"/>
                    </a:cubicBezTo>
                    <a:cubicBezTo>
                      <a:pt x="232" y="23"/>
                      <a:pt x="232" y="32"/>
                      <a:pt x="232" y="41"/>
                    </a:cubicBezTo>
                    <a:cubicBezTo>
                      <a:pt x="251" y="78"/>
                      <a:pt x="242" y="106"/>
                      <a:pt x="242" y="143"/>
                    </a:cubicBezTo>
                    <a:cubicBezTo>
                      <a:pt x="242" y="152"/>
                      <a:pt x="242" y="171"/>
                      <a:pt x="251" y="180"/>
                    </a:cubicBezTo>
                    <a:cubicBezTo>
                      <a:pt x="260" y="208"/>
                      <a:pt x="260" y="245"/>
                      <a:pt x="260" y="273"/>
                    </a:cubicBezTo>
                    <a:lnTo>
                      <a:pt x="260" y="384"/>
                    </a:lnTo>
                    <a:cubicBezTo>
                      <a:pt x="260" y="440"/>
                      <a:pt x="260" y="504"/>
                      <a:pt x="260" y="560"/>
                    </a:cubicBezTo>
                    <a:cubicBezTo>
                      <a:pt x="242" y="634"/>
                      <a:pt x="242" y="717"/>
                      <a:pt x="223" y="791"/>
                    </a:cubicBezTo>
                    <a:cubicBezTo>
                      <a:pt x="195" y="884"/>
                      <a:pt x="177" y="967"/>
                      <a:pt x="130" y="1051"/>
                    </a:cubicBezTo>
                    <a:cubicBezTo>
                      <a:pt x="112" y="1088"/>
                      <a:pt x="84" y="1125"/>
                      <a:pt x="66" y="1153"/>
                    </a:cubicBezTo>
                    <a:cubicBezTo>
                      <a:pt x="47" y="1180"/>
                      <a:pt x="38" y="1208"/>
                      <a:pt x="19" y="1236"/>
                    </a:cubicBezTo>
                    <a:cubicBezTo>
                      <a:pt x="1" y="1273"/>
                      <a:pt x="19" y="1310"/>
                      <a:pt x="29" y="1347"/>
                    </a:cubicBezTo>
                    <a:cubicBezTo>
                      <a:pt x="38" y="1366"/>
                      <a:pt x="56" y="1384"/>
                      <a:pt x="75" y="1393"/>
                    </a:cubicBezTo>
                    <a:cubicBezTo>
                      <a:pt x="108" y="1417"/>
                      <a:pt x="143" y="1427"/>
                      <a:pt x="175" y="1427"/>
                    </a:cubicBezTo>
                    <a:cubicBezTo>
                      <a:pt x="233" y="1427"/>
                      <a:pt x="286" y="1394"/>
                      <a:pt x="316" y="1347"/>
                    </a:cubicBezTo>
                    <a:cubicBezTo>
                      <a:pt x="362" y="1264"/>
                      <a:pt x="408" y="1180"/>
                      <a:pt x="436" y="1088"/>
                    </a:cubicBezTo>
                    <a:cubicBezTo>
                      <a:pt x="464" y="977"/>
                      <a:pt x="492" y="875"/>
                      <a:pt x="482" y="754"/>
                    </a:cubicBezTo>
                    <a:cubicBezTo>
                      <a:pt x="482" y="727"/>
                      <a:pt x="482" y="690"/>
                      <a:pt x="482" y="653"/>
                    </a:cubicBezTo>
                    <a:cubicBezTo>
                      <a:pt x="482" y="597"/>
                      <a:pt x="473" y="551"/>
                      <a:pt x="464" y="495"/>
                    </a:cubicBezTo>
                    <a:cubicBezTo>
                      <a:pt x="436" y="347"/>
                      <a:pt x="371" y="208"/>
                      <a:pt x="306" y="69"/>
                    </a:cubicBezTo>
                    <a:cubicBezTo>
                      <a:pt x="288" y="51"/>
                      <a:pt x="279" y="32"/>
                      <a:pt x="260" y="4"/>
                    </a:cubicBezTo>
                    <a:cubicBezTo>
                      <a:pt x="260" y="4"/>
                      <a:pt x="256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8" name="Google Shape;3052;p52">
                <a:extLst>
                  <a:ext uri="{FF2B5EF4-FFF2-40B4-BE49-F238E27FC236}">
                    <a16:creationId xmlns:a16="http://schemas.microsoft.com/office/drawing/2014/main" id="{2BBD4331-1448-03D3-2A45-C62FA77F6CD9}"/>
                  </a:ext>
                </a:extLst>
              </p:cNvPr>
              <p:cNvSpPr/>
              <p:nvPr/>
            </p:nvSpPr>
            <p:spPr>
              <a:xfrm>
                <a:off x="5075492" y="658545"/>
                <a:ext cx="44868" cy="6510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727" extrusionOk="0">
                    <a:moveTo>
                      <a:pt x="473" y="1"/>
                    </a:moveTo>
                    <a:cubicBezTo>
                      <a:pt x="470" y="1"/>
                      <a:pt x="467" y="2"/>
                      <a:pt x="464" y="5"/>
                    </a:cubicBezTo>
                    <a:cubicBezTo>
                      <a:pt x="464" y="14"/>
                      <a:pt x="454" y="23"/>
                      <a:pt x="445" y="33"/>
                    </a:cubicBezTo>
                    <a:cubicBezTo>
                      <a:pt x="417" y="116"/>
                      <a:pt x="371" y="199"/>
                      <a:pt x="325" y="264"/>
                    </a:cubicBezTo>
                    <a:cubicBezTo>
                      <a:pt x="260" y="366"/>
                      <a:pt x="177" y="440"/>
                      <a:pt x="75" y="496"/>
                    </a:cubicBezTo>
                    <a:cubicBezTo>
                      <a:pt x="47" y="514"/>
                      <a:pt x="19" y="542"/>
                      <a:pt x="10" y="579"/>
                    </a:cubicBezTo>
                    <a:cubicBezTo>
                      <a:pt x="1" y="607"/>
                      <a:pt x="1" y="625"/>
                      <a:pt x="10" y="653"/>
                    </a:cubicBezTo>
                    <a:cubicBezTo>
                      <a:pt x="29" y="681"/>
                      <a:pt x="38" y="699"/>
                      <a:pt x="75" y="718"/>
                    </a:cubicBezTo>
                    <a:cubicBezTo>
                      <a:pt x="92" y="724"/>
                      <a:pt x="109" y="727"/>
                      <a:pt x="125" y="727"/>
                    </a:cubicBezTo>
                    <a:cubicBezTo>
                      <a:pt x="159" y="727"/>
                      <a:pt x="188" y="712"/>
                      <a:pt x="214" y="681"/>
                    </a:cubicBezTo>
                    <a:cubicBezTo>
                      <a:pt x="279" y="625"/>
                      <a:pt x="325" y="560"/>
                      <a:pt x="371" y="496"/>
                    </a:cubicBezTo>
                    <a:cubicBezTo>
                      <a:pt x="454" y="375"/>
                      <a:pt x="492" y="227"/>
                      <a:pt x="492" y="79"/>
                    </a:cubicBezTo>
                    <a:cubicBezTo>
                      <a:pt x="492" y="51"/>
                      <a:pt x="501" y="33"/>
                      <a:pt x="492" y="5"/>
                    </a:cubicBezTo>
                    <a:cubicBezTo>
                      <a:pt x="485" y="5"/>
                      <a:pt x="479" y="1"/>
                      <a:pt x="4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9" name="Google Shape;3053;p52">
                <a:extLst>
                  <a:ext uri="{FF2B5EF4-FFF2-40B4-BE49-F238E27FC236}">
                    <a16:creationId xmlns:a16="http://schemas.microsoft.com/office/drawing/2014/main" id="{36C495FA-F877-2D9F-ECF8-78B2221999DD}"/>
                  </a:ext>
                </a:extLst>
              </p:cNvPr>
              <p:cNvSpPr/>
              <p:nvPr/>
            </p:nvSpPr>
            <p:spPr>
              <a:xfrm>
                <a:off x="4924588" y="624603"/>
                <a:ext cx="37435" cy="2731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05" extrusionOk="0">
                    <a:moveTo>
                      <a:pt x="235" y="1"/>
                    </a:moveTo>
                    <a:cubicBezTo>
                      <a:pt x="179" y="1"/>
                      <a:pt x="126" y="13"/>
                      <a:pt x="84" y="41"/>
                    </a:cubicBezTo>
                    <a:cubicBezTo>
                      <a:pt x="47" y="60"/>
                      <a:pt x="28" y="87"/>
                      <a:pt x="19" y="124"/>
                    </a:cubicBezTo>
                    <a:cubicBezTo>
                      <a:pt x="0" y="226"/>
                      <a:pt x="65" y="291"/>
                      <a:pt x="149" y="300"/>
                    </a:cubicBezTo>
                    <a:cubicBezTo>
                      <a:pt x="155" y="303"/>
                      <a:pt x="160" y="305"/>
                      <a:pt x="165" y="305"/>
                    </a:cubicBezTo>
                    <a:cubicBezTo>
                      <a:pt x="174" y="305"/>
                      <a:pt x="182" y="300"/>
                      <a:pt x="195" y="300"/>
                    </a:cubicBezTo>
                    <a:cubicBezTo>
                      <a:pt x="207" y="303"/>
                      <a:pt x="219" y="304"/>
                      <a:pt x="230" y="304"/>
                    </a:cubicBezTo>
                    <a:cubicBezTo>
                      <a:pt x="261" y="304"/>
                      <a:pt x="288" y="295"/>
                      <a:pt x="315" y="282"/>
                    </a:cubicBezTo>
                    <a:cubicBezTo>
                      <a:pt x="371" y="263"/>
                      <a:pt x="399" y="217"/>
                      <a:pt x="408" y="161"/>
                    </a:cubicBezTo>
                    <a:cubicBezTo>
                      <a:pt x="417" y="87"/>
                      <a:pt x="352" y="13"/>
                      <a:pt x="287" y="4"/>
                    </a:cubicBezTo>
                    <a:cubicBezTo>
                      <a:pt x="270" y="2"/>
                      <a:pt x="252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0" name="Google Shape;3054;p52">
                <a:extLst>
                  <a:ext uri="{FF2B5EF4-FFF2-40B4-BE49-F238E27FC236}">
                    <a16:creationId xmlns:a16="http://schemas.microsoft.com/office/drawing/2014/main" id="{8E131651-FE6B-8DD3-5411-8931F09D03C1}"/>
                  </a:ext>
                </a:extLst>
              </p:cNvPr>
              <p:cNvSpPr/>
              <p:nvPr/>
            </p:nvSpPr>
            <p:spPr>
              <a:xfrm>
                <a:off x="4313358" y="675471"/>
                <a:ext cx="26599" cy="2821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5" extrusionOk="0">
                    <a:moveTo>
                      <a:pt x="158" y="1"/>
                    </a:moveTo>
                    <a:cubicBezTo>
                      <a:pt x="102" y="1"/>
                      <a:pt x="47" y="29"/>
                      <a:pt x="28" y="84"/>
                    </a:cubicBezTo>
                    <a:cubicBezTo>
                      <a:pt x="10" y="112"/>
                      <a:pt x="1" y="149"/>
                      <a:pt x="1" y="195"/>
                    </a:cubicBezTo>
                    <a:cubicBezTo>
                      <a:pt x="10" y="242"/>
                      <a:pt x="38" y="269"/>
                      <a:pt x="75" y="288"/>
                    </a:cubicBezTo>
                    <a:cubicBezTo>
                      <a:pt x="96" y="304"/>
                      <a:pt x="118" y="314"/>
                      <a:pt x="141" y="314"/>
                    </a:cubicBezTo>
                    <a:cubicBezTo>
                      <a:pt x="158" y="314"/>
                      <a:pt x="176" y="309"/>
                      <a:pt x="195" y="297"/>
                    </a:cubicBezTo>
                    <a:cubicBezTo>
                      <a:pt x="232" y="288"/>
                      <a:pt x="241" y="260"/>
                      <a:pt x="269" y="232"/>
                    </a:cubicBezTo>
                    <a:cubicBezTo>
                      <a:pt x="288" y="205"/>
                      <a:pt x="297" y="177"/>
                      <a:pt x="297" y="149"/>
                    </a:cubicBezTo>
                    <a:cubicBezTo>
                      <a:pt x="297" y="121"/>
                      <a:pt x="297" y="103"/>
                      <a:pt x="288" y="84"/>
                    </a:cubicBezTo>
                    <a:cubicBezTo>
                      <a:pt x="260" y="29"/>
                      <a:pt x="214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1" name="Google Shape;3055;p52">
                <a:extLst>
                  <a:ext uri="{FF2B5EF4-FFF2-40B4-BE49-F238E27FC236}">
                    <a16:creationId xmlns:a16="http://schemas.microsoft.com/office/drawing/2014/main" id="{D7EBD327-DB70-C45E-EBFE-9826E1071D0D}"/>
                  </a:ext>
                </a:extLst>
              </p:cNvPr>
              <p:cNvSpPr/>
              <p:nvPr/>
            </p:nvSpPr>
            <p:spPr>
              <a:xfrm>
                <a:off x="4281834" y="312047"/>
                <a:ext cx="125291" cy="70124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783" extrusionOk="0">
                    <a:moveTo>
                      <a:pt x="1176" y="0"/>
                    </a:moveTo>
                    <a:cubicBezTo>
                      <a:pt x="1169" y="0"/>
                      <a:pt x="1163" y="1"/>
                      <a:pt x="1158" y="3"/>
                    </a:cubicBezTo>
                    <a:cubicBezTo>
                      <a:pt x="1066" y="3"/>
                      <a:pt x="1001" y="12"/>
                      <a:pt x="936" y="21"/>
                    </a:cubicBezTo>
                    <a:cubicBezTo>
                      <a:pt x="769" y="49"/>
                      <a:pt x="612" y="114"/>
                      <a:pt x="464" y="197"/>
                    </a:cubicBezTo>
                    <a:cubicBezTo>
                      <a:pt x="408" y="225"/>
                      <a:pt x="353" y="262"/>
                      <a:pt x="297" y="309"/>
                    </a:cubicBezTo>
                    <a:cubicBezTo>
                      <a:pt x="241" y="364"/>
                      <a:pt x="186" y="420"/>
                      <a:pt x="140" y="484"/>
                    </a:cubicBezTo>
                    <a:cubicBezTo>
                      <a:pt x="84" y="559"/>
                      <a:pt x="38" y="633"/>
                      <a:pt x="19" y="725"/>
                    </a:cubicBezTo>
                    <a:cubicBezTo>
                      <a:pt x="19" y="744"/>
                      <a:pt x="1" y="762"/>
                      <a:pt x="19" y="781"/>
                    </a:cubicBezTo>
                    <a:cubicBezTo>
                      <a:pt x="22" y="782"/>
                      <a:pt x="24" y="783"/>
                      <a:pt x="26" y="783"/>
                    </a:cubicBezTo>
                    <a:cubicBezTo>
                      <a:pt x="41" y="783"/>
                      <a:pt x="50" y="761"/>
                      <a:pt x="66" y="753"/>
                    </a:cubicBezTo>
                    <a:cubicBezTo>
                      <a:pt x="121" y="697"/>
                      <a:pt x="177" y="633"/>
                      <a:pt x="241" y="586"/>
                    </a:cubicBezTo>
                    <a:cubicBezTo>
                      <a:pt x="390" y="484"/>
                      <a:pt x="538" y="410"/>
                      <a:pt x="714" y="364"/>
                    </a:cubicBezTo>
                    <a:cubicBezTo>
                      <a:pt x="779" y="346"/>
                      <a:pt x="853" y="336"/>
                      <a:pt x="927" y="327"/>
                    </a:cubicBezTo>
                    <a:cubicBezTo>
                      <a:pt x="973" y="318"/>
                      <a:pt x="1017" y="313"/>
                      <a:pt x="1061" y="313"/>
                    </a:cubicBezTo>
                    <a:cubicBezTo>
                      <a:pt x="1105" y="313"/>
                      <a:pt x="1149" y="318"/>
                      <a:pt x="1195" y="327"/>
                    </a:cubicBezTo>
                    <a:cubicBezTo>
                      <a:pt x="1202" y="328"/>
                      <a:pt x="1208" y="328"/>
                      <a:pt x="1214" y="328"/>
                    </a:cubicBezTo>
                    <a:cubicBezTo>
                      <a:pt x="1280" y="328"/>
                      <a:pt x="1337" y="284"/>
                      <a:pt x="1362" y="225"/>
                    </a:cubicBezTo>
                    <a:cubicBezTo>
                      <a:pt x="1399" y="160"/>
                      <a:pt x="1362" y="59"/>
                      <a:pt x="1297" y="31"/>
                    </a:cubicBezTo>
                    <a:cubicBezTo>
                      <a:pt x="1252" y="16"/>
                      <a:pt x="1206" y="0"/>
                      <a:pt x="1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" name="Google Shape;3056;p52">
                <a:extLst>
                  <a:ext uri="{FF2B5EF4-FFF2-40B4-BE49-F238E27FC236}">
                    <a16:creationId xmlns:a16="http://schemas.microsoft.com/office/drawing/2014/main" id="{EED0C971-E558-8537-34F1-8F42E76C1943}"/>
                  </a:ext>
                </a:extLst>
              </p:cNvPr>
              <p:cNvSpPr/>
              <p:nvPr/>
            </p:nvSpPr>
            <p:spPr>
              <a:xfrm>
                <a:off x="4506623" y="320018"/>
                <a:ext cx="518359" cy="298047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328" extrusionOk="0">
                    <a:moveTo>
                      <a:pt x="4552" y="1153"/>
                    </a:moveTo>
                    <a:cubicBezTo>
                      <a:pt x="4556" y="1153"/>
                      <a:pt x="4561" y="1154"/>
                      <a:pt x="4566" y="1155"/>
                    </a:cubicBezTo>
                    <a:cubicBezTo>
                      <a:pt x="4612" y="1155"/>
                      <a:pt x="4621" y="1192"/>
                      <a:pt x="4630" y="1229"/>
                    </a:cubicBezTo>
                    <a:cubicBezTo>
                      <a:pt x="4630" y="1229"/>
                      <a:pt x="4630" y="1238"/>
                      <a:pt x="4630" y="1247"/>
                    </a:cubicBezTo>
                    <a:cubicBezTo>
                      <a:pt x="4630" y="1340"/>
                      <a:pt x="4640" y="1433"/>
                      <a:pt x="4630" y="1525"/>
                    </a:cubicBezTo>
                    <a:cubicBezTo>
                      <a:pt x="4621" y="1618"/>
                      <a:pt x="4612" y="1701"/>
                      <a:pt x="4621" y="1794"/>
                    </a:cubicBezTo>
                    <a:cubicBezTo>
                      <a:pt x="4621" y="1803"/>
                      <a:pt x="4630" y="1803"/>
                      <a:pt x="4630" y="1803"/>
                    </a:cubicBezTo>
                    <a:cubicBezTo>
                      <a:pt x="4593" y="1849"/>
                      <a:pt x="4603" y="1905"/>
                      <a:pt x="4584" y="1960"/>
                    </a:cubicBezTo>
                    <a:cubicBezTo>
                      <a:pt x="4566" y="1998"/>
                      <a:pt x="4556" y="2044"/>
                      <a:pt x="4501" y="2044"/>
                    </a:cubicBezTo>
                    <a:cubicBezTo>
                      <a:pt x="4445" y="2044"/>
                      <a:pt x="4427" y="1998"/>
                      <a:pt x="4417" y="1951"/>
                    </a:cubicBezTo>
                    <a:cubicBezTo>
                      <a:pt x="4408" y="1933"/>
                      <a:pt x="4408" y="1914"/>
                      <a:pt x="4408" y="1896"/>
                    </a:cubicBezTo>
                    <a:cubicBezTo>
                      <a:pt x="4399" y="1886"/>
                      <a:pt x="4399" y="1877"/>
                      <a:pt x="4399" y="1877"/>
                    </a:cubicBezTo>
                    <a:lnTo>
                      <a:pt x="4399" y="1859"/>
                    </a:lnTo>
                    <a:cubicBezTo>
                      <a:pt x="4399" y="1766"/>
                      <a:pt x="4399" y="1664"/>
                      <a:pt x="4408" y="1572"/>
                    </a:cubicBezTo>
                    <a:cubicBezTo>
                      <a:pt x="4427" y="1451"/>
                      <a:pt x="4445" y="1331"/>
                      <a:pt x="4491" y="1210"/>
                    </a:cubicBezTo>
                    <a:cubicBezTo>
                      <a:pt x="4500" y="1186"/>
                      <a:pt x="4515" y="1153"/>
                      <a:pt x="4552" y="1153"/>
                    </a:cubicBezTo>
                    <a:close/>
                    <a:moveTo>
                      <a:pt x="1325" y="416"/>
                    </a:moveTo>
                    <a:cubicBezTo>
                      <a:pt x="1336" y="416"/>
                      <a:pt x="1349" y="418"/>
                      <a:pt x="1361" y="423"/>
                    </a:cubicBezTo>
                    <a:cubicBezTo>
                      <a:pt x="1399" y="433"/>
                      <a:pt x="1417" y="470"/>
                      <a:pt x="1417" y="516"/>
                    </a:cubicBezTo>
                    <a:cubicBezTo>
                      <a:pt x="1417" y="571"/>
                      <a:pt x="1426" y="627"/>
                      <a:pt x="1417" y="673"/>
                    </a:cubicBezTo>
                    <a:cubicBezTo>
                      <a:pt x="1343" y="1081"/>
                      <a:pt x="1287" y="1488"/>
                      <a:pt x="1250" y="1896"/>
                    </a:cubicBezTo>
                    <a:cubicBezTo>
                      <a:pt x="1250" y="1988"/>
                      <a:pt x="1213" y="2072"/>
                      <a:pt x="1204" y="2155"/>
                    </a:cubicBezTo>
                    <a:cubicBezTo>
                      <a:pt x="1195" y="2155"/>
                      <a:pt x="1186" y="2164"/>
                      <a:pt x="1176" y="2173"/>
                    </a:cubicBezTo>
                    <a:cubicBezTo>
                      <a:pt x="1155" y="2186"/>
                      <a:pt x="1135" y="2192"/>
                      <a:pt x="1117" y="2192"/>
                    </a:cubicBezTo>
                    <a:cubicBezTo>
                      <a:pt x="1081" y="2192"/>
                      <a:pt x="1050" y="2167"/>
                      <a:pt x="1019" y="2118"/>
                    </a:cubicBezTo>
                    <a:cubicBezTo>
                      <a:pt x="1010" y="2090"/>
                      <a:pt x="1010" y="2044"/>
                      <a:pt x="973" y="2025"/>
                    </a:cubicBezTo>
                    <a:cubicBezTo>
                      <a:pt x="973" y="2025"/>
                      <a:pt x="973" y="2016"/>
                      <a:pt x="982" y="2016"/>
                    </a:cubicBezTo>
                    <a:cubicBezTo>
                      <a:pt x="973" y="1896"/>
                      <a:pt x="945" y="1785"/>
                      <a:pt x="945" y="1673"/>
                    </a:cubicBezTo>
                    <a:cubicBezTo>
                      <a:pt x="945" y="1433"/>
                      <a:pt x="982" y="1201"/>
                      <a:pt x="1037" y="970"/>
                    </a:cubicBezTo>
                    <a:cubicBezTo>
                      <a:pt x="1065" y="840"/>
                      <a:pt x="1102" y="710"/>
                      <a:pt x="1167" y="581"/>
                    </a:cubicBezTo>
                    <a:cubicBezTo>
                      <a:pt x="1186" y="534"/>
                      <a:pt x="1204" y="488"/>
                      <a:pt x="1241" y="451"/>
                    </a:cubicBezTo>
                    <a:cubicBezTo>
                      <a:pt x="1268" y="431"/>
                      <a:pt x="1294" y="416"/>
                      <a:pt x="1325" y="416"/>
                    </a:cubicBezTo>
                    <a:close/>
                    <a:moveTo>
                      <a:pt x="3583" y="826"/>
                    </a:moveTo>
                    <a:cubicBezTo>
                      <a:pt x="3592" y="826"/>
                      <a:pt x="3602" y="827"/>
                      <a:pt x="3612" y="831"/>
                    </a:cubicBezTo>
                    <a:cubicBezTo>
                      <a:pt x="3658" y="840"/>
                      <a:pt x="3677" y="886"/>
                      <a:pt x="3677" y="933"/>
                    </a:cubicBezTo>
                    <a:cubicBezTo>
                      <a:pt x="3677" y="1016"/>
                      <a:pt x="3677" y="1109"/>
                      <a:pt x="3667" y="1192"/>
                    </a:cubicBezTo>
                    <a:cubicBezTo>
                      <a:pt x="3649" y="1368"/>
                      <a:pt x="3639" y="1534"/>
                      <a:pt x="3621" y="1710"/>
                    </a:cubicBezTo>
                    <a:cubicBezTo>
                      <a:pt x="3612" y="1886"/>
                      <a:pt x="3612" y="2062"/>
                      <a:pt x="3547" y="2238"/>
                    </a:cubicBezTo>
                    <a:cubicBezTo>
                      <a:pt x="3519" y="2238"/>
                      <a:pt x="3491" y="2248"/>
                      <a:pt x="3464" y="2266"/>
                    </a:cubicBezTo>
                    <a:cubicBezTo>
                      <a:pt x="3408" y="2210"/>
                      <a:pt x="3371" y="2146"/>
                      <a:pt x="3362" y="2062"/>
                    </a:cubicBezTo>
                    <a:cubicBezTo>
                      <a:pt x="3343" y="2007"/>
                      <a:pt x="3334" y="1942"/>
                      <a:pt x="3334" y="1886"/>
                    </a:cubicBezTo>
                    <a:cubicBezTo>
                      <a:pt x="3325" y="1646"/>
                      <a:pt x="3352" y="1405"/>
                      <a:pt x="3408" y="1173"/>
                    </a:cubicBezTo>
                    <a:cubicBezTo>
                      <a:pt x="3427" y="1081"/>
                      <a:pt x="3445" y="979"/>
                      <a:pt x="3491" y="896"/>
                    </a:cubicBezTo>
                    <a:cubicBezTo>
                      <a:pt x="3514" y="858"/>
                      <a:pt x="3543" y="826"/>
                      <a:pt x="3583" y="826"/>
                    </a:cubicBezTo>
                    <a:close/>
                    <a:moveTo>
                      <a:pt x="1710" y="0"/>
                    </a:moveTo>
                    <a:cubicBezTo>
                      <a:pt x="1634" y="0"/>
                      <a:pt x="1558" y="5"/>
                      <a:pt x="1482" y="16"/>
                    </a:cubicBezTo>
                    <a:cubicBezTo>
                      <a:pt x="1334" y="34"/>
                      <a:pt x="1186" y="53"/>
                      <a:pt x="1047" y="99"/>
                    </a:cubicBezTo>
                    <a:cubicBezTo>
                      <a:pt x="787" y="182"/>
                      <a:pt x="565" y="321"/>
                      <a:pt x="389" y="534"/>
                    </a:cubicBezTo>
                    <a:cubicBezTo>
                      <a:pt x="380" y="534"/>
                      <a:pt x="380" y="534"/>
                      <a:pt x="371" y="544"/>
                    </a:cubicBezTo>
                    <a:cubicBezTo>
                      <a:pt x="343" y="562"/>
                      <a:pt x="324" y="590"/>
                      <a:pt x="306" y="618"/>
                    </a:cubicBezTo>
                    <a:cubicBezTo>
                      <a:pt x="222" y="729"/>
                      <a:pt x="158" y="858"/>
                      <a:pt x="111" y="988"/>
                    </a:cubicBezTo>
                    <a:cubicBezTo>
                      <a:pt x="102" y="1025"/>
                      <a:pt x="74" y="1062"/>
                      <a:pt x="74" y="1109"/>
                    </a:cubicBezTo>
                    <a:cubicBezTo>
                      <a:pt x="74" y="1109"/>
                      <a:pt x="74" y="1109"/>
                      <a:pt x="74" y="1118"/>
                    </a:cubicBezTo>
                    <a:cubicBezTo>
                      <a:pt x="65" y="1127"/>
                      <a:pt x="56" y="1146"/>
                      <a:pt x="56" y="1164"/>
                    </a:cubicBezTo>
                    <a:cubicBezTo>
                      <a:pt x="37" y="1210"/>
                      <a:pt x="37" y="1257"/>
                      <a:pt x="28" y="1294"/>
                    </a:cubicBezTo>
                    <a:cubicBezTo>
                      <a:pt x="28" y="1322"/>
                      <a:pt x="19" y="1349"/>
                      <a:pt x="19" y="1368"/>
                    </a:cubicBezTo>
                    <a:cubicBezTo>
                      <a:pt x="9" y="1479"/>
                      <a:pt x="0" y="1590"/>
                      <a:pt x="28" y="1701"/>
                    </a:cubicBezTo>
                    <a:cubicBezTo>
                      <a:pt x="28" y="1701"/>
                      <a:pt x="28" y="1710"/>
                      <a:pt x="37" y="1710"/>
                    </a:cubicBezTo>
                    <a:cubicBezTo>
                      <a:pt x="19" y="1747"/>
                      <a:pt x="28" y="1785"/>
                      <a:pt x="37" y="1831"/>
                    </a:cubicBezTo>
                    <a:cubicBezTo>
                      <a:pt x="65" y="1988"/>
                      <a:pt x="111" y="2146"/>
                      <a:pt x="176" y="2294"/>
                    </a:cubicBezTo>
                    <a:cubicBezTo>
                      <a:pt x="185" y="2312"/>
                      <a:pt x="195" y="2331"/>
                      <a:pt x="213" y="2340"/>
                    </a:cubicBezTo>
                    <a:cubicBezTo>
                      <a:pt x="222" y="2349"/>
                      <a:pt x="232" y="2368"/>
                      <a:pt x="241" y="2386"/>
                    </a:cubicBezTo>
                    <a:cubicBezTo>
                      <a:pt x="315" y="2516"/>
                      <a:pt x="398" y="2636"/>
                      <a:pt x="510" y="2748"/>
                    </a:cubicBezTo>
                    <a:cubicBezTo>
                      <a:pt x="713" y="2951"/>
                      <a:pt x="945" y="3090"/>
                      <a:pt x="1213" y="3183"/>
                    </a:cubicBezTo>
                    <a:cubicBezTo>
                      <a:pt x="1482" y="3275"/>
                      <a:pt x="1750" y="3322"/>
                      <a:pt x="2028" y="3322"/>
                    </a:cubicBezTo>
                    <a:cubicBezTo>
                      <a:pt x="2090" y="3326"/>
                      <a:pt x="2151" y="3328"/>
                      <a:pt x="2212" y="3328"/>
                    </a:cubicBezTo>
                    <a:cubicBezTo>
                      <a:pt x="2298" y="3328"/>
                      <a:pt x="2382" y="3323"/>
                      <a:pt x="2463" y="3312"/>
                    </a:cubicBezTo>
                    <a:cubicBezTo>
                      <a:pt x="2575" y="3303"/>
                      <a:pt x="2676" y="3294"/>
                      <a:pt x="2788" y="3285"/>
                    </a:cubicBezTo>
                    <a:cubicBezTo>
                      <a:pt x="2926" y="3266"/>
                      <a:pt x="3075" y="3238"/>
                      <a:pt x="3214" y="3211"/>
                    </a:cubicBezTo>
                    <a:cubicBezTo>
                      <a:pt x="3667" y="3118"/>
                      <a:pt x="4103" y="2998"/>
                      <a:pt x="4538" y="2840"/>
                    </a:cubicBezTo>
                    <a:cubicBezTo>
                      <a:pt x="4741" y="2757"/>
                      <a:pt x="4936" y="2673"/>
                      <a:pt x="5130" y="2562"/>
                    </a:cubicBezTo>
                    <a:cubicBezTo>
                      <a:pt x="5279" y="2479"/>
                      <a:pt x="5408" y="2377"/>
                      <a:pt x="5529" y="2257"/>
                    </a:cubicBezTo>
                    <a:cubicBezTo>
                      <a:pt x="5593" y="2183"/>
                      <a:pt x="5658" y="2109"/>
                      <a:pt x="5695" y="2016"/>
                    </a:cubicBezTo>
                    <a:cubicBezTo>
                      <a:pt x="5779" y="1849"/>
                      <a:pt x="5788" y="1673"/>
                      <a:pt x="5695" y="1497"/>
                    </a:cubicBezTo>
                    <a:cubicBezTo>
                      <a:pt x="5686" y="1488"/>
                      <a:pt x="5686" y="1470"/>
                      <a:pt x="5677" y="1460"/>
                    </a:cubicBezTo>
                    <a:cubicBezTo>
                      <a:pt x="5649" y="1433"/>
                      <a:pt x="5640" y="1396"/>
                      <a:pt x="5603" y="1368"/>
                    </a:cubicBezTo>
                    <a:cubicBezTo>
                      <a:pt x="5547" y="1294"/>
                      <a:pt x="5473" y="1229"/>
                      <a:pt x="5399" y="1173"/>
                    </a:cubicBezTo>
                    <a:cubicBezTo>
                      <a:pt x="5343" y="1127"/>
                      <a:pt x="5279" y="1081"/>
                      <a:pt x="5214" y="1034"/>
                    </a:cubicBezTo>
                    <a:cubicBezTo>
                      <a:pt x="5204" y="1025"/>
                      <a:pt x="5195" y="1016"/>
                      <a:pt x="5177" y="1016"/>
                    </a:cubicBezTo>
                    <a:cubicBezTo>
                      <a:pt x="5167" y="1007"/>
                      <a:pt x="5158" y="997"/>
                      <a:pt x="5140" y="988"/>
                    </a:cubicBezTo>
                    <a:cubicBezTo>
                      <a:pt x="4899" y="840"/>
                      <a:pt x="4640" y="720"/>
                      <a:pt x="4380" y="608"/>
                    </a:cubicBezTo>
                    <a:cubicBezTo>
                      <a:pt x="3695" y="340"/>
                      <a:pt x="3001" y="145"/>
                      <a:pt x="2269" y="44"/>
                    </a:cubicBezTo>
                    <a:cubicBezTo>
                      <a:pt x="2139" y="25"/>
                      <a:pt x="2010" y="7"/>
                      <a:pt x="1871" y="7"/>
                    </a:cubicBezTo>
                    <a:cubicBezTo>
                      <a:pt x="1817" y="3"/>
                      <a:pt x="1763" y="0"/>
                      <a:pt x="17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" name="Google Shape;3057;p52">
                <a:extLst>
                  <a:ext uri="{FF2B5EF4-FFF2-40B4-BE49-F238E27FC236}">
                    <a16:creationId xmlns:a16="http://schemas.microsoft.com/office/drawing/2014/main" id="{ECFD202F-16D6-6B00-0156-D5A56A1A728E}"/>
                  </a:ext>
                </a:extLst>
              </p:cNvPr>
              <p:cNvSpPr/>
              <p:nvPr/>
            </p:nvSpPr>
            <p:spPr>
              <a:xfrm>
                <a:off x="4370585" y="327988"/>
                <a:ext cx="169264" cy="235805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2633" extrusionOk="0">
                    <a:moveTo>
                      <a:pt x="1084" y="1"/>
                    </a:moveTo>
                    <a:cubicBezTo>
                      <a:pt x="1047" y="1"/>
                      <a:pt x="1010" y="1"/>
                      <a:pt x="982" y="10"/>
                    </a:cubicBezTo>
                    <a:cubicBezTo>
                      <a:pt x="871" y="10"/>
                      <a:pt x="769" y="47"/>
                      <a:pt x="686" y="112"/>
                    </a:cubicBezTo>
                    <a:cubicBezTo>
                      <a:pt x="556" y="223"/>
                      <a:pt x="491" y="353"/>
                      <a:pt x="528" y="529"/>
                    </a:cubicBezTo>
                    <a:cubicBezTo>
                      <a:pt x="538" y="584"/>
                      <a:pt x="565" y="640"/>
                      <a:pt x="602" y="695"/>
                    </a:cubicBezTo>
                    <a:cubicBezTo>
                      <a:pt x="593" y="695"/>
                      <a:pt x="602" y="705"/>
                      <a:pt x="602" y="705"/>
                    </a:cubicBezTo>
                    <a:cubicBezTo>
                      <a:pt x="584" y="714"/>
                      <a:pt x="565" y="714"/>
                      <a:pt x="547" y="714"/>
                    </a:cubicBezTo>
                    <a:cubicBezTo>
                      <a:pt x="334" y="760"/>
                      <a:pt x="167" y="862"/>
                      <a:pt x="75" y="1066"/>
                    </a:cubicBezTo>
                    <a:cubicBezTo>
                      <a:pt x="38" y="1149"/>
                      <a:pt x="1" y="1242"/>
                      <a:pt x="38" y="1334"/>
                    </a:cubicBezTo>
                    <a:cubicBezTo>
                      <a:pt x="38" y="1334"/>
                      <a:pt x="38" y="1334"/>
                      <a:pt x="38" y="1344"/>
                    </a:cubicBezTo>
                    <a:cubicBezTo>
                      <a:pt x="19" y="1381"/>
                      <a:pt x="28" y="1427"/>
                      <a:pt x="56" y="1464"/>
                    </a:cubicBezTo>
                    <a:cubicBezTo>
                      <a:pt x="84" y="1538"/>
                      <a:pt x="121" y="1621"/>
                      <a:pt x="176" y="1686"/>
                    </a:cubicBezTo>
                    <a:cubicBezTo>
                      <a:pt x="186" y="1696"/>
                      <a:pt x="195" y="1705"/>
                      <a:pt x="204" y="1714"/>
                    </a:cubicBezTo>
                    <a:cubicBezTo>
                      <a:pt x="260" y="1779"/>
                      <a:pt x="334" y="1834"/>
                      <a:pt x="408" y="1871"/>
                    </a:cubicBezTo>
                    <a:cubicBezTo>
                      <a:pt x="417" y="1871"/>
                      <a:pt x="427" y="1881"/>
                      <a:pt x="436" y="1881"/>
                    </a:cubicBezTo>
                    <a:cubicBezTo>
                      <a:pt x="454" y="1890"/>
                      <a:pt x="454" y="1909"/>
                      <a:pt x="445" y="1918"/>
                    </a:cubicBezTo>
                    <a:cubicBezTo>
                      <a:pt x="399" y="1992"/>
                      <a:pt x="389" y="2066"/>
                      <a:pt x="389" y="2149"/>
                    </a:cubicBezTo>
                    <a:cubicBezTo>
                      <a:pt x="399" y="2260"/>
                      <a:pt x="445" y="2353"/>
                      <a:pt x="519" y="2436"/>
                    </a:cubicBezTo>
                    <a:cubicBezTo>
                      <a:pt x="538" y="2455"/>
                      <a:pt x="556" y="2464"/>
                      <a:pt x="565" y="2483"/>
                    </a:cubicBezTo>
                    <a:cubicBezTo>
                      <a:pt x="630" y="2529"/>
                      <a:pt x="686" y="2557"/>
                      <a:pt x="751" y="2594"/>
                    </a:cubicBezTo>
                    <a:cubicBezTo>
                      <a:pt x="769" y="2594"/>
                      <a:pt x="778" y="2603"/>
                      <a:pt x="797" y="2603"/>
                    </a:cubicBezTo>
                    <a:cubicBezTo>
                      <a:pt x="852" y="2622"/>
                      <a:pt x="917" y="2631"/>
                      <a:pt x="973" y="2631"/>
                    </a:cubicBezTo>
                    <a:cubicBezTo>
                      <a:pt x="987" y="2632"/>
                      <a:pt x="1001" y="2632"/>
                      <a:pt x="1016" y="2632"/>
                    </a:cubicBezTo>
                    <a:cubicBezTo>
                      <a:pt x="1138" y="2632"/>
                      <a:pt x="1253" y="2597"/>
                      <a:pt x="1353" y="2547"/>
                    </a:cubicBezTo>
                    <a:cubicBezTo>
                      <a:pt x="1482" y="2492"/>
                      <a:pt x="1584" y="2399"/>
                      <a:pt x="1677" y="2307"/>
                    </a:cubicBezTo>
                    <a:cubicBezTo>
                      <a:pt x="1695" y="2288"/>
                      <a:pt x="1714" y="2270"/>
                      <a:pt x="1732" y="2251"/>
                    </a:cubicBezTo>
                    <a:cubicBezTo>
                      <a:pt x="1658" y="2084"/>
                      <a:pt x="1603" y="1918"/>
                      <a:pt x="1575" y="1742"/>
                    </a:cubicBezTo>
                    <a:cubicBezTo>
                      <a:pt x="1566" y="1696"/>
                      <a:pt x="1556" y="1649"/>
                      <a:pt x="1566" y="1603"/>
                    </a:cubicBezTo>
                    <a:cubicBezTo>
                      <a:pt x="1556" y="1603"/>
                      <a:pt x="1556" y="1594"/>
                      <a:pt x="1556" y="1584"/>
                    </a:cubicBezTo>
                    <a:cubicBezTo>
                      <a:pt x="1547" y="1473"/>
                      <a:pt x="1547" y="1371"/>
                      <a:pt x="1566" y="1260"/>
                    </a:cubicBezTo>
                    <a:cubicBezTo>
                      <a:pt x="1566" y="1242"/>
                      <a:pt x="1566" y="1223"/>
                      <a:pt x="1566" y="1195"/>
                    </a:cubicBezTo>
                    <a:cubicBezTo>
                      <a:pt x="1566" y="1186"/>
                      <a:pt x="1575" y="1168"/>
                      <a:pt x="1575" y="1158"/>
                    </a:cubicBezTo>
                    <a:cubicBezTo>
                      <a:pt x="1584" y="1112"/>
                      <a:pt x="1593" y="1066"/>
                      <a:pt x="1612" y="1020"/>
                    </a:cubicBezTo>
                    <a:cubicBezTo>
                      <a:pt x="1621" y="973"/>
                      <a:pt x="1630" y="936"/>
                      <a:pt x="1640" y="899"/>
                    </a:cubicBezTo>
                    <a:cubicBezTo>
                      <a:pt x="1649" y="890"/>
                      <a:pt x="1649" y="881"/>
                      <a:pt x="1658" y="871"/>
                    </a:cubicBezTo>
                    <a:cubicBezTo>
                      <a:pt x="1714" y="732"/>
                      <a:pt x="1779" y="603"/>
                      <a:pt x="1880" y="482"/>
                    </a:cubicBezTo>
                    <a:cubicBezTo>
                      <a:pt x="1880" y="473"/>
                      <a:pt x="1890" y="464"/>
                      <a:pt x="1890" y="445"/>
                    </a:cubicBezTo>
                    <a:lnTo>
                      <a:pt x="1871" y="427"/>
                    </a:lnTo>
                    <a:cubicBezTo>
                      <a:pt x="1649" y="205"/>
                      <a:pt x="1399" y="47"/>
                      <a:pt x="10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4" name="Google Shape;3058;p52">
                <a:extLst>
                  <a:ext uri="{FF2B5EF4-FFF2-40B4-BE49-F238E27FC236}">
                    <a16:creationId xmlns:a16="http://schemas.microsoft.com/office/drawing/2014/main" id="{9D52B82E-949E-B2B9-2C2B-8B1FCFDBA375}"/>
                  </a:ext>
                </a:extLst>
              </p:cNvPr>
              <p:cNvSpPr/>
              <p:nvPr/>
            </p:nvSpPr>
            <p:spPr>
              <a:xfrm>
                <a:off x="4120988" y="412620"/>
                <a:ext cx="1062421" cy="790434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8826" extrusionOk="0">
                    <a:moveTo>
                      <a:pt x="9520" y="0"/>
                    </a:moveTo>
                    <a:cubicBezTo>
                      <a:pt x="9529" y="37"/>
                      <a:pt x="9566" y="47"/>
                      <a:pt x="9585" y="65"/>
                    </a:cubicBezTo>
                    <a:cubicBezTo>
                      <a:pt x="9705" y="149"/>
                      <a:pt x="9807" y="241"/>
                      <a:pt x="9899" y="343"/>
                    </a:cubicBezTo>
                    <a:cubicBezTo>
                      <a:pt x="9927" y="380"/>
                      <a:pt x="9946" y="417"/>
                      <a:pt x="9983" y="436"/>
                    </a:cubicBezTo>
                    <a:cubicBezTo>
                      <a:pt x="9973" y="463"/>
                      <a:pt x="9992" y="482"/>
                      <a:pt x="10001" y="500"/>
                    </a:cubicBezTo>
                    <a:cubicBezTo>
                      <a:pt x="10075" y="676"/>
                      <a:pt x="10066" y="852"/>
                      <a:pt x="9973" y="1019"/>
                    </a:cubicBezTo>
                    <a:cubicBezTo>
                      <a:pt x="9909" y="1130"/>
                      <a:pt x="9825" y="1223"/>
                      <a:pt x="9733" y="1306"/>
                    </a:cubicBezTo>
                    <a:cubicBezTo>
                      <a:pt x="9520" y="1482"/>
                      <a:pt x="9279" y="1612"/>
                      <a:pt x="9029" y="1714"/>
                    </a:cubicBezTo>
                    <a:cubicBezTo>
                      <a:pt x="8510" y="1927"/>
                      <a:pt x="7973" y="2075"/>
                      <a:pt x="7427" y="2177"/>
                    </a:cubicBezTo>
                    <a:cubicBezTo>
                      <a:pt x="7158" y="2232"/>
                      <a:pt x="6881" y="2269"/>
                      <a:pt x="6603" y="2278"/>
                    </a:cubicBezTo>
                    <a:cubicBezTo>
                      <a:pt x="6455" y="2278"/>
                      <a:pt x="6306" y="2278"/>
                      <a:pt x="6149" y="2269"/>
                    </a:cubicBezTo>
                    <a:cubicBezTo>
                      <a:pt x="5908" y="2241"/>
                      <a:pt x="5667" y="2195"/>
                      <a:pt x="5436" y="2093"/>
                    </a:cubicBezTo>
                    <a:cubicBezTo>
                      <a:pt x="5056" y="1945"/>
                      <a:pt x="4760" y="1704"/>
                      <a:pt x="4566" y="1343"/>
                    </a:cubicBezTo>
                    <a:cubicBezTo>
                      <a:pt x="4556" y="1325"/>
                      <a:pt x="4547" y="1306"/>
                      <a:pt x="4528" y="1306"/>
                    </a:cubicBezTo>
                    <a:cubicBezTo>
                      <a:pt x="4454" y="1325"/>
                      <a:pt x="4427" y="1380"/>
                      <a:pt x="4380" y="1427"/>
                    </a:cubicBezTo>
                    <a:cubicBezTo>
                      <a:pt x="4204" y="1584"/>
                      <a:pt x="4001" y="1677"/>
                      <a:pt x="3760" y="1677"/>
                    </a:cubicBezTo>
                    <a:cubicBezTo>
                      <a:pt x="3686" y="1677"/>
                      <a:pt x="3621" y="1639"/>
                      <a:pt x="3547" y="1639"/>
                    </a:cubicBezTo>
                    <a:cubicBezTo>
                      <a:pt x="3528" y="1639"/>
                      <a:pt x="3519" y="1649"/>
                      <a:pt x="3510" y="1658"/>
                    </a:cubicBezTo>
                    <a:cubicBezTo>
                      <a:pt x="3454" y="1732"/>
                      <a:pt x="3417" y="1806"/>
                      <a:pt x="3380" y="1890"/>
                    </a:cubicBezTo>
                    <a:cubicBezTo>
                      <a:pt x="3380" y="1899"/>
                      <a:pt x="3380" y="1899"/>
                      <a:pt x="3380" y="1908"/>
                    </a:cubicBezTo>
                    <a:cubicBezTo>
                      <a:pt x="3315" y="1964"/>
                      <a:pt x="3288" y="2047"/>
                      <a:pt x="3251" y="2121"/>
                    </a:cubicBezTo>
                    <a:cubicBezTo>
                      <a:pt x="3130" y="2353"/>
                      <a:pt x="3028" y="2593"/>
                      <a:pt x="2936" y="2843"/>
                    </a:cubicBezTo>
                    <a:cubicBezTo>
                      <a:pt x="2834" y="3112"/>
                      <a:pt x="2732" y="3380"/>
                      <a:pt x="2704" y="3667"/>
                    </a:cubicBezTo>
                    <a:cubicBezTo>
                      <a:pt x="2676" y="3918"/>
                      <a:pt x="2778" y="4029"/>
                      <a:pt x="2973" y="4084"/>
                    </a:cubicBezTo>
                    <a:cubicBezTo>
                      <a:pt x="3056" y="4112"/>
                      <a:pt x="3139" y="4121"/>
                      <a:pt x="3232" y="4131"/>
                    </a:cubicBezTo>
                    <a:cubicBezTo>
                      <a:pt x="3445" y="4131"/>
                      <a:pt x="3658" y="4112"/>
                      <a:pt x="3871" y="4084"/>
                    </a:cubicBezTo>
                    <a:cubicBezTo>
                      <a:pt x="4436" y="4019"/>
                      <a:pt x="4991" y="3927"/>
                      <a:pt x="5547" y="3816"/>
                    </a:cubicBezTo>
                    <a:cubicBezTo>
                      <a:pt x="6084" y="3714"/>
                      <a:pt x="6621" y="3593"/>
                      <a:pt x="7149" y="3473"/>
                    </a:cubicBezTo>
                    <a:cubicBezTo>
                      <a:pt x="7612" y="3380"/>
                      <a:pt x="8075" y="3251"/>
                      <a:pt x="8520" y="3112"/>
                    </a:cubicBezTo>
                    <a:cubicBezTo>
                      <a:pt x="9075" y="2927"/>
                      <a:pt x="9622" y="2723"/>
                      <a:pt x="10149" y="2473"/>
                    </a:cubicBezTo>
                    <a:cubicBezTo>
                      <a:pt x="10529" y="2297"/>
                      <a:pt x="10909" y="2112"/>
                      <a:pt x="11242" y="1852"/>
                    </a:cubicBezTo>
                    <a:cubicBezTo>
                      <a:pt x="11249" y="1846"/>
                      <a:pt x="11255" y="1839"/>
                      <a:pt x="11268" y="1839"/>
                    </a:cubicBezTo>
                    <a:cubicBezTo>
                      <a:pt x="11274" y="1839"/>
                      <a:pt x="11280" y="1841"/>
                      <a:pt x="11288" y="1843"/>
                    </a:cubicBezTo>
                    <a:cubicBezTo>
                      <a:pt x="11150" y="2010"/>
                      <a:pt x="10992" y="2149"/>
                      <a:pt x="10807" y="2260"/>
                    </a:cubicBezTo>
                    <a:cubicBezTo>
                      <a:pt x="10538" y="2436"/>
                      <a:pt x="10242" y="2566"/>
                      <a:pt x="9955" y="2704"/>
                    </a:cubicBezTo>
                    <a:cubicBezTo>
                      <a:pt x="9455" y="2936"/>
                      <a:pt x="8927" y="3112"/>
                      <a:pt x="8399" y="3279"/>
                    </a:cubicBezTo>
                    <a:cubicBezTo>
                      <a:pt x="7908" y="3436"/>
                      <a:pt x="7399" y="3556"/>
                      <a:pt x="6899" y="3677"/>
                    </a:cubicBezTo>
                    <a:cubicBezTo>
                      <a:pt x="6547" y="3760"/>
                      <a:pt x="6195" y="3853"/>
                      <a:pt x="5834" y="3927"/>
                    </a:cubicBezTo>
                    <a:cubicBezTo>
                      <a:pt x="5353" y="4019"/>
                      <a:pt x="4853" y="4103"/>
                      <a:pt x="4362" y="4186"/>
                    </a:cubicBezTo>
                    <a:cubicBezTo>
                      <a:pt x="4002" y="4238"/>
                      <a:pt x="3634" y="4289"/>
                      <a:pt x="3265" y="4289"/>
                    </a:cubicBezTo>
                    <a:cubicBezTo>
                      <a:pt x="3236" y="4289"/>
                      <a:pt x="3206" y="4289"/>
                      <a:pt x="3176" y="4288"/>
                    </a:cubicBezTo>
                    <a:cubicBezTo>
                      <a:pt x="3065" y="4288"/>
                      <a:pt x="2963" y="4269"/>
                      <a:pt x="2862" y="4242"/>
                    </a:cubicBezTo>
                    <a:cubicBezTo>
                      <a:pt x="2667" y="4177"/>
                      <a:pt x="2547" y="4047"/>
                      <a:pt x="2519" y="3834"/>
                    </a:cubicBezTo>
                    <a:cubicBezTo>
                      <a:pt x="2491" y="3658"/>
                      <a:pt x="2528" y="3492"/>
                      <a:pt x="2584" y="3334"/>
                    </a:cubicBezTo>
                    <a:cubicBezTo>
                      <a:pt x="2750" y="2825"/>
                      <a:pt x="2963" y="2343"/>
                      <a:pt x="3204" y="1871"/>
                    </a:cubicBezTo>
                    <a:cubicBezTo>
                      <a:pt x="3214" y="1852"/>
                      <a:pt x="3223" y="1834"/>
                      <a:pt x="3223" y="1815"/>
                    </a:cubicBezTo>
                    <a:cubicBezTo>
                      <a:pt x="3204" y="1769"/>
                      <a:pt x="3167" y="1751"/>
                      <a:pt x="3130" y="1714"/>
                    </a:cubicBezTo>
                    <a:cubicBezTo>
                      <a:pt x="2973" y="1547"/>
                      <a:pt x="2880" y="1343"/>
                      <a:pt x="2926" y="1102"/>
                    </a:cubicBezTo>
                    <a:cubicBezTo>
                      <a:pt x="2945" y="1047"/>
                      <a:pt x="2917" y="1010"/>
                      <a:pt x="2880" y="973"/>
                    </a:cubicBezTo>
                    <a:cubicBezTo>
                      <a:pt x="2788" y="899"/>
                      <a:pt x="2741" y="788"/>
                      <a:pt x="2713" y="676"/>
                    </a:cubicBezTo>
                    <a:cubicBezTo>
                      <a:pt x="2713" y="649"/>
                      <a:pt x="2704" y="621"/>
                      <a:pt x="2695" y="593"/>
                    </a:cubicBezTo>
                    <a:cubicBezTo>
                      <a:pt x="2649" y="538"/>
                      <a:pt x="2602" y="500"/>
                      <a:pt x="2547" y="463"/>
                    </a:cubicBezTo>
                    <a:cubicBezTo>
                      <a:pt x="2325" y="315"/>
                      <a:pt x="2084" y="241"/>
                      <a:pt x="1824" y="204"/>
                    </a:cubicBezTo>
                    <a:cubicBezTo>
                      <a:pt x="1762" y="194"/>
                      <a:pt x="1701" y="188"/>
                      <a:pt x="1642" y="188"/>
                    </a:cubicBezTo>
                    <a:cubicBezTo>
                      <a:pt x="1488" y="188"/>
                      <a:pt x="1341" y="223"/>
                      <a:pt x="1195" y="297"/>
                    </a:cubicBezTo>
                    <a:cubicBezTo>
                      <a:pt x="1139" y="315"/>
                      <a:pt x="1093" y="362"/>
                      <a:pt x="1028" y="380"/>
                    </a:cubicBezTo>
                    <a:cubicBezTo>
                      <a:pt x="982" y="417"/>
                      <a:pt x="945" y="463"/>
                      <a:pt x="889" y="500"/>
                    </a:cubicBezTo>
                    <a:cubicBezTo>
                      <a:pt x="880" y="510"/>
                      <a:pt x="871" y="519"/>
                      <a:pt x="861" y="528"/>
                    </a:cubicBezTo>
                    <a:cubicBezTo>
                      <a:pt x="852" y="547"/>
                      <a:pt x="843" y="556"/>
                      <a:pt x="834" y="575"/>
                    </a:cubicBezTo>
                    <a:cubicBezTo>
                      <a:pt x="741" y="658"/>
                      <a:pt x="676" y="760"/>
                      <a:pt x="621" y="862"/>
                    </a:cubicBezTo>
                    <a:cubicBezTo>
                      <a:pt x="565" y="964"/>
                      <a:pt x="510" y="1075"/>
                      <a:pt x="482" y="1186"/>
                    </a:cubicBezTo>
                    <a:cubicBezTo>
                      <a:pt x="454" y="1288"/>
                      <a:pt x="426" y="1399"/>
                      <a:pt x="426" y="1510"/>
                    </a:cubicBezTo>
                    <a:cubicBezTo>
                      <a:pt x="426" y="1519"/>
                      <a:pt x="426" y="1528"/>
                      <a:pt x="417" y="1547"/>
                    </a:cubicBezTo>
                    <a:cubicBezTo>
                      <a:pt x="408" y="1602"/>
                      <a:pt x="408" y="1649"/>
                      <a:pt x="417" y="1704"/>
                    </a:cubicBezTo>
                    <a:cubicBezTo>
                      <a:pt x="426" y="1723"/>
                      <a:pt x="426" y="1741"/>
                      <a:pt x="426" y="1751"/>
                    </a:cubicBezTo>
                    <a:cubicBezTo>
                      <a:pt x="426" y="1797"/>
                      <a:pt x="435" y="1852"/>
                      <a:pt x="445" y="1899"/>
                    </a:cubicBezTo>
                    <a:cubicBezTo>
                      <a:pt x="463" y="1973"/>
                      <a:pt x="482" y="2047"/>
                      <a:pt x="510" y="2121"/>
                    </a:cubicBezTo>
                    <a:cubicBezTo>
                      <a:pt x="519" y="2149"/>
                      <a:pt x="519" y="2167"/>
                      <a:pt x="519" y="2195"/>
                    </a:cubicBezTo>
                    <a:cubicBezTo>
                      <a:pt x="565" y="2195"/>
                      <a:pt x="584" y="2167"/>
                      <a:pt x="602" y="2140"/>
                    </a:cubicBezTo>
                    <a:cubicBezTo>
                      <a:pt x="611" y="2103"/>
                      <a:pt x="639" y="2084"/>
                      <a:pt x="667" y="2065"/>
                    </a:cubicBezTo>
                    <a:cubicBezTo>
                      <a:pt x="741" y="2001"/>
                      <a:pt x="834" y="1945"/>
                      <a:pt x="935" y="1908"/>
                    </a:cubicBezTo>
                    <a:cubicBezTo>
                      <a:pt x="1090" y="1855"/>
                      <a:pt x="1247" y="1831"/>
                      <a:pt x="1404" y="1831"/>
                    </a:cubicBezTo>
                    <a:cubicBezTo>
                      <a:pt x="1576" y="1831"/>
                      <a:pt x="1748" y="1860"/>
                      <a:pt x="1917" y="1908"/>
                    </a:cubicBezTo>
                    <a:cubicBezTo>
                      <a:pt x="2186" y="1991"/>
                      <a:pt x="2417" y="2130"/>
                      <a:pt x="2593" y="2353"/>
                    </a:cubicBezTo>
                    <a:cubicBezTo>
                      <a:pt x="2686" y="2473"/>
                      <a:pt x="2676" y="2566"/>
                      <a:pt x="2547" y="2640"/>
                    </a:cubicBezTo>
                    <a:cubicBezTo>
                      <a:pt x="2519" y="2672"/>
                      <a:pt x="2496" y="2688"/>
                      <a:pt x="2473" y="2688"/>
                    </a:cubicBezTo>
                    <a:cubicBezTo>
                      <a:pt x="2450" y="2688"/>
                      <a:pt x="2426" y="2672"/>
                      <a:pt x="2399" y="2640"/>
                    </a:cubicBezTo>
                    <a:cubicBezTo>
                      <a:pt x="2325" y="2575"/>
                      <a:pt x="2250" y="2501"/>
                      <a:pt x="2176" y="2436"/>
                    </a:cubicBezTo>
                    <a:cubicBezTo>
                      <a:pt x="1888" y="2174"/>
                      <a:pt x="1558" y="2027"/>
                      <a:pt x="1171" y="2027"/>
                    </a:cubicBezTo>
                    <a:cubicBezTo>
                      <a:pt x="1149" y="2027"/>
                      <a:pt x="1125" y="2027"/>
                      <a:pt x="1102" y="2028"/>
                    </a:cubicBezTo>
                    <a:cubicBezTo>
                      <a:pt x="843" y="2038"/>
                      <a:pt x="621" y="2130"/>
                      <a:pt x="435" y="2306"/>
                    </a:cubicBezTo>
                    <a:cubicBezTo>
                      <a:pt x="408" y="2334"/>
                      <a:pt x="398" y="2362"/>
                      <a:pt x="361" y="2371"/>
                    </a:cubicBezTo>
                    <a:cubicBezTo>
                      <a:pt x="306" y="2436"/>
                      <a:pt x="269" y="2510"/>
                      <a:pt x="232" y="2584"/>
                    </a:cubicBezTo>
                    <a:cubicBezTo>
                      <a:pt x="167" y="2695"/>
                      <a:pt x="111" y="2816"/>
                      <a:pt x="84" y="2936"/>
                    </a:cubicBezTo>
                    <a:cubicBezTo>
                      <a:pt x="47" y="3047"/>
                      <a:pt x="28" y="3158"/>
                      <a:pt x="19" y="3269"/>
                    </a:cubicBezTo>
                    <a:cubicBezTo>
                      <a:pt x="19" y="3279"/>
                      <a:pt x="19" y="3288"/>
                      <a:pt x="19" y="3297"/>
                    </a:cubicBezTo>
                    <a:cubicBezTo>
                      <a:pt x="0" y="3362"/>
                      <a:pt x="9" y="3436"/>
                      <a:pt x="9" y="3510"/>
                    </a:cubicBezTo>
                    <a:cubicBezTo>
                      <a:pt x="28" y="3566"/>
                      <a:pt x="19" y="3621"/>
                      <a:pt x="37" y="3677"/>
                    </a:cubicBezTo>
                    <a:cubicBezTo>
                      <a:pt x="56" y="3760"/>
                      <a:pt x="65" y="3853"/>
                      <a:pt x="93" y="3936"/>
                    </a:cubicBezTo>
                    <a:cubicBezTo>
                      <a:pt x="139" y="4047"/>
                      <a:pt x="185" y="4168"/>
                      <a:pt x="250" y="4269"/>
                    </a:cubicBezTo>
                    <a:cubicBezTo>
                      <a:pt x="297" y="4343"/>
                      <a:pt x="343" y="4408"/>
                      <a:pt x="398" y="4473"/>
                    </a:cubicBezTo>
                    <a:cubicBezTo>
                      <a:pt x="491" y="4575"/>
                      <a:pt x="584" y="4668"/>
                      <a:pt x="704" y="4732"/>
                    </a:cubicBezTo>
                    <a:cubicBezTo>
                      <a:pt x="815" y="4807"/>
                      <a:pt x="935" y="4871"/>
                      <a:pt x="1084" y="4881"/>
                    </a:cubicBezTo>
                    <a:cubicBezTo>
                      <a:pt x="1093" y="4881"/>
                      <a:pt x="1111" y="4890"/>
                      <a:pt x="1121" y="4908"/>
                    </a:cubicBezTo>
                    <a:cubicBezTo>
                      <a:pt x="1130" y="4918"/>
                      <a:pt x="1121" y="4927"/>
                      <a:pt x="1111" y="4936"/>
                    </a:cubicBezTo>
                    <a:cubicBezTo>
                      <a:pt x="1111" y="4945"/>
                      <a:pt x="1111" y="4964"/>
                      <a:pt x="1111" y="4973"/>
                    </a:cubicBezTo>
                    <a:lnTo>
                      <a:pt x="1111" y="5362"/>
                    </a:lnTo>
                    <a:cubicBezTo>
                      <a:pt x="1111" y="5381"/>
                      <a:pt x="1111" y="5399"/>
                      <a:pt x="1121" y="5408"/>
                    </a:cubicBezTo>
                    <a:cubicBezTo>
                      <a:pt x="1130" y="5436"/>
                      <a:pt x="1130" y="5473"/>
                      <a:pt x="1130" y="5501"/>
                    </a:cubicBezTo>
                    <a:cubicBezTo>
                      <a:pt x="1130" y="5510"/>
                      <a:pt x="1130" y="5529"/>
                      <a:pt x="1130" y="5538"/>
                    </a:cubicBezTo>
                    <a:cubicBezTo>
                      <a:pt x="1148" y="5584"/>
                      <a:pt x="1139" y="5631"/>
                      <a:pt x="1148" y="5677"/>
                    </a:cubicBezTo>
                    <a:cubicBezTo>
                      <a:pt x="1167" y="5760"/>
                      <a:pt x="1186" y="5844"/>
                      <a:pt x="1204" y="5927"/>
                    </a:cubicBezTo>
                    <a:cubicBezTo>
                      <a:pt x="1213" y="6001"/>
                      <a:pt x="1241" y="6075"/>
                      <a:pt x="1260" y="6149"/>
                    </a:cubicBezTo>
                    <a:cubicBezTo>
                      <a:pt x="1287" y="6251"/>
                      <a:pt x="1315" y="6353"/>
                      <a:pt x="1352" y="6455"/>
                    </a:cubicBezTo>
                    <a:cubicBezTo>
                      <a:pt x="1408" y="6594"/>
                      <a:pt x="1454" y="6733"/>
                      <a:pt x="1519" y="6862"/>
                    </a:cubicBezTo>
                    <a:cubicBezTo>
                      <a:pt x="1556" y="6946"/>
                      <a:pt x="1584" y="7038"/>
                      <a:pt x="1630" y="7122"/>
                    </a:cubicBezTo>
                    <a:cubicBezTo>
                      <a:pt x="1686" y="7242"/>
                      <a:pt x="1741" y="7362"/>
                      <a:pt x="1806" y="7473"/>
                    </a:cubicBezTo>
                    <a:cubicBezTo>
                      <a:pt x="1862" y="7585"/>
                      <a:pt x="1926" y="7696"/>
                      <a:pt x="1991" y="7807"/>
                    </a:cubicBezTo>
                    <a:cubicBezTo>
                      <a:pt x="2084" y="7974"/>
                      <a:pt x="2195" y="8122"/>
                      <a:pt x="2315" y="8251"/>
                    </a:cubicBezTo>
                    <a:cubicBezTo>
                      <a:pt x="2399" y="8344"/>
                      <a:pt x="2482" y="8437"/>
                      <a:pt x="2575" y="8511"/>
                    </a:cubicBezTo>
                    <a:cubicBezTo>
                      <a:pt x="2723" y="8631"/>
                      <a:pt x="2880" y="8724"/>
                      <a:pt x="3065" y="8779"/>
                    </a:cubicBezTo>
                    <a:cubicBezTo>
                      <a:pt x="3149" y="8798"/>
                      <a:pt x="3241" y="8816"/>
                      <a:pt x="3325" y="8825"/>
                    </a:cubicBezTo>
                    <a:lnTo>
                      <a:pt x="3630" y="8825"/>
                    </a:lnTo>
                    <a:cubicBezTo>
                      <a:pt x="3686" y="8816"/>
                      <a:pt x="3741" y="8807"/>
                      <a:pt x="3797" y="8798"/>
                    </a:cubicBezTo>
                    <a:cubicBezTo>
                      <a:pt x="3843" y="8798"/>
                      <a:pt x="3890" y="8779"/>
                      <a:pt x="3936" y="8770"/>
                    </a:cubicBezTo>
                    <a:cubicBezTo>
                      <a:pt x="3954" y="8761"/>
                      <a:pt x="3982" y="8751"/>
                      <a:pt x="4001" y="8733"/>
                    </a:cubicBezTo>
                    <a:cubicBezTo>
                      <a:pt x="4019" y="8714"/>
                      <a:pt x="4047" y="8724"/>
                      <a:pt x="4065" y="8705"/>
                    </a:cubicBezTo>
                    <a:cubicBezTo>
                      <a:pt x="4065" y="8696"/>
                      <a:pt x="4047" y="8696"/>
                      <a:pt x="4056" y="8677"/>
                    </a:cubicBezTo>
                    <a:cubicBezTo>
                      <a:pt x="4084" y="8622"/>
                      <a:pt x="4056" y="8566"/>
                      <a:pt x="4028" y="8511"/>
                    </a:cubicBezTo>
                    <a:cubicBezTo>
                      <a:pt x="4001" y="8455"/>
                      <a:pt x="3964" y="8409"/>
                      <a:pt x="3927" y="8353"/>
                    </a:cubicBezTo>
                    <a:cubicBezTo>
                      <a:pt x="3778" y="8140"/>
                      <a:pt x="3630" y="7918"/>
                      <a:pt x="3501" y="7696"/>
                    </a:cubicBezTo>
                    <a:cubicBezTo>
                      <a:pt x="3408" y="7538"/>
                      <a:pt x="3315" y="7381"/>
                      <a:pt x="3241" y="7223"/>
                    </a:cubicBezTo>
                    <a:cubicBezTo>
                      <a:pt x="3149" y="7047"/>
                      <a:pt x="3056" y="6872"/>
                      <a:pt x="2973" y="6696"/>
                    </a:cubicBezTo>
                    <a:cubicBezTo>
                      <a:pt x="2899" y="6538"/>
                      <a:pt x="2843" y="6381"/>
                      <a:pt x="2788" y="6223"/>
                    </a:cubicBezTo>
                    <a:cubicBezTo>
                      <a:pt x="2732" y="6038"/>
                      <a:pt x="2686" y="5862"/>
                      <a:pt x="2695" y="5677"/>
                    </a:cubicBezTo>
                    <a:cubicBezTo>
                      <a:pt x="2695" y="5603"/>
                      <a:pt x="2713" y="5520"/>
                      <a:pt x="2750" y="5455"/>
                    </a:cubicBezTo>
                    <a:cubicBezTo>
                      <a:pt x="2778" y="5411"/>
                      <a:pt x="2809" y="5389"/>
                      <a:pt x="2843" y="5389"/>
                    </a:cubicBezTo>
                    <a:cubicBezTo>
                      <a:pt x="2866" y="5389"/>
                      <a:pt x="2891" y="5399"/>
                      <a:pt x="2917" y="5418"/>
                    </a:cubicBezTo>
                    <a:cubicBezTo>
                      <a:pt x="2991" y="5473"/>
                      <a:pt x="3047" y="5547"/>
                      <a:pt x="3112" y="5612"/>
                    </a:cubicBezTo>
                    <a:cubicBezTo>
                      <a:pt x="3195" y="5714"/>
                      <a:pt x="3278" y="5807"/>
                      <a:pt x="3389" y="5871"/>
                    </a:cubicBezTo>
                    <a:cubicBezTo>
                      <a:pt x="3449" y="5901"/>
                      <a:pt x="3506" y="5917"/>
                      <a:pt x="3561" y="5917"/>
                    </a:cubicBezTo>
                    <a:cubicBezTo>
                      <a:pt x="3627" y="5917"/>
                      <a:pt x="3690" y="5894"/>
                      <a:pt x="3751" y="5844"/>
                    </a:cubicBezTo>
                    <a:cubicBezTo>
                      <a:pt x="3778" y="5825"/>
                      <a:pt x="3806" y="5797"/>
                      <a:pt x="3834" y="5770"/>
                    </a:cubicBezTo>
                    <a:cubicBezTo>
                      <a:pt x="3899" y="5686"/>
                      <a:pt x="3945" y="5594"/>
                      <a:pt x="4010" y="5510"/>
                    </a:cubicBezTo>
                    <a:cubicBezTo>
                      <a:pt x="4056" y="5436"/>
                      <a:pt x="4112" y="5381"/>
                      <a:pt x="4186" y="5353"/>
                    </a:cubicBezTo>
                    <a:cubicBezTo>
                      <a:pt x="4195" y="5344"/>
                      <a:pt x="4204" y="5334"/>
                      <a:pt x="4204" y="5325"/>
                    </a:cubicBezTo>
                    <a:cubicBezTo>
                      <a:pt x="4288" y="5112"/>
                      <a:pt x="4445" y="4964"/>
                      <a:pt x="4640" y="4853"/>
                    </a:cubicBezTo>
                    <a:cubicBezTo>
                      <a:pt x="4701" y="4814"/>
                      <a:pt x="4776" y="4795"/>
                      <a:pt x="4853" y="4795"/>
                    </a:cubicBezTo>
                    <a:cubicBezTo>
                      <a:pt x="4868" y="4795"/>
                      <a:pt x="4883" y="4796"/>
                      <a:pt x="4899" y="4797"/>
                    </a:cubicBezTo>
                    <a:cubicBezTo>
                      <a:pt x="4973" y="4807"/>
                      <a:pt x="5029" y="4853"/>
                      <a:pt x="5038" y="4936"/>
                    </a:cubicBezTo>
                    <a:cubicBezTo>
                      <a:pt x="5038" y="5001"/>
                      <a:pt x="5029" y="5066"/>
                      <a:pt x="5001" y="5131"/>
                    </a:cubicBezTo>
                    <a:cubicBezTo>
                      <a:pt x="4917" y="5279"/>
                      <a:pt x="4797" y="5399"/>
                      <a:pt x="4658" y="5501"/>
                    </a:cubicBezTo>
                    <a:cubicBezTo>
                      <a:pt x="4621" y="5520"/>
                      <a:pt x="4584" y="5529"/>
                      <a:pt x="4556" y="5566"/>
                    </a:cubicBezTo>
                    <a:cubicBezTo>
                      <a:pt x="4566" y="5640"/>
                      <a:pt x="4621" y="5686"/>
                      <a:pt x="4658" y="5742"/>
                    </a:cubicBezTo>
                    <a:cubicBezTo>
                      <a:pt x="4686" y="5742"/>
                      <a:pt x="4704" y="5723"/>
                      <a:pt x="4723" y="5714"/>
                    </a:cubicBezTo>
                    <a:cubicBezTo>
                      <a:pt x="4889" y="5606"/>
                      <a:pt x="5072" y="5554"/>
                      <a:pt x="5259" y="5554"/>
                    </a:cubicBezTo>
                    <a:cubicBezTo>
                      <a:pt x="5312" y="5554"/>
                      <a:pt x="5365" y="5558"/>
                      <a:pt x="5417" y="5566"/>
                    </a:cubicBezTo>
                    <a:cubicBezTo>
                      <a:pt x="5779" y="5612"/>
                      <a:pt x="6056" y="5797"/>
                      <a:pt x="6242" y="6121"/>
                    </a:cubicBezTo>
                    <a:cubicBezTo>
                      <a:pt x="6242" y="6140"/>
                      <a:pt x="6251" y="6158"/>
                      <a:pt x="6269" y="6158"/>
                    </a:cubicBezTo>
                    <a:cubicBezTo>
                      <a:pt x="6334" y="6121"/>
                      <a:pt x="6343" y="6047"/>
                      <a:pt x="6381" y="5992"/>
                    </a:cubicBezTo>
                    <a:cubicBezTo>
                      <a:pt x="6464" y="5807"/>
                      <a:pt x="6510" y="5621"/>
                      <a:pt x="6575" y="5436"/>
                    </a:cubicBezTo>
                    <a:cubicBezTo>
                      <a:pt x="6621" y="5297"/>
                      <a:pt x="6668" y="5158"/>
                      <a:pt x="6760" y="5038"/>
                    </a:cubicBezTo>
                    <a:cubicBezTo>
                      <a:pt x="6812" y="4969"/>
                      <a:pt x="6860" y="4936"/>
                      <a:pt x="6918" y="4936"/>
                    </a:cubicBezTo>
                    <a:cubicBezTo>
                      <a:pt x="6953" y="4936"/>
                      <a:pt x="6992" y="4948"/>
                      <a:pt x="7038" y="4973"/>
                    </a:cubicBezTo>
                    <a:cubicBezTo>
                      <a:pt x="7112" y="5001"/>
                      <a:pt x="7177" y="5038"/>
                      <a:pt x="7242" y="5066"/>
                    </a:cubicBezTo>
                    <a:cubicBezTo>
                      <a:pt x="7299" y="5094"/>
                      <a:pt x="7354" y="5108"/>
                      <a:pt x="7408" y="5108"/>
                    </a:cubicBezTo>
                    <a:cubicBezTo>
                      <a:pt x="7495" y="5108"/>
                      <a:pt x="7579" y="5073"/>
                      <a:pt x="7658" y="5010"/>
                    </a:cubicBezTo>
                    <a:cubicBezTo>
                      <a:pt x="7733" y="4945"/>
                      <a:pt x="7807" y="4871"/>
                      <a:pt x="7871" y="4797"/>
                    </a:cubicBezTo>
                    <a:cubicBezTo>
                      <a:pt x="7945" y="4705"/>
                      <a:pt x="8029" y="4621"/>
                      <a:pt x="8112" y="4547"/>
                    </a:cubicBezTo>
                    <a:cubicBezTo>
                      <a:pt x="8206" y="4464"/>
                      <a:pt x="8315" y="4422"/>
                      <a:pt x="8424" y="4422"/>
                    </a:cubicBezTo>
                    <a:cubicBezTo>
                      <a:pt x="8521" y="4422"/>
                      <a:pt x="8618" y="4454"/>
                      <a:pt x="8705" y="4519"/>
                    </a:cubicBezTo>
                    <a:cubicBezTo>
                      <a:pt x="8807" y="4594"/>
                      <a:pt x="8899" y="4686"/>
                      <a:pt x="8983" y="4788"/>
                    </a:cubicBezTo>
                    <a:cubicBezTo>
                      <a:pt x="9010" y="4807"/>
                      <a:pt x="9020" y="4844"/>
                      <a:pt x="9057" y="4844"/>
                    </a:cubicBezTo>
                    <a:cubicBezTo>
                      <a:pt x="9075" y="4844"/>
                      <a:pt x="9094" y="4834"/>
                      <a:pt x="9103" y="4816"/>
                    </a:cubicBezTo>
                    <a:cubicBezTo>
                      <a:pt x="9168" y="4751"/>
                      <a:pt x="9242" y="4695"/>
                      <a:pt x="9325" y="4649"/>
                    </a:cubicBezTo>
                    <a:cubicBezTo>
                      <a:pt x="9486" y="4564"/>
                      <a:pt x="9663" y="4518"/>
                      <a:pt x="9841" y="4518"/>
                    </a:cubicBezTo>
                    <a:cubicBezTo>
                      <a:pt x="9858" y="4518"/>
                      <a:pt x="9874" y="4519"/>
                      <a:pt x="9890" y="4519"/>
                    </a:cubicBezTo>
                    <a:cubicBezTo>
                      <a:pt x="10066" y="4529"/>
                      <a:pt x="10224" y="4575"/>
                      <a:pt x="10372" y="4668"/>
                    </a:cubicBezTo>
                    <a:cubicBezTo>
                      <a:pt x="10381" y="4677"/>
                      <a:pt x="10399" y="4677"/>
                      <a:pt x="10409" y="4677"/>
                    </a:cubicBezTo>
                    <a:cubicBezTo>
                      <a:pt x="10436" y="4658"/>
                      <a:pt x="10436" y="4640"/>
                      <a:pt x="10446" y="4612"/>
                    </a:cubicBezTo>
                    <a:cubicBezTo>
                      <a:pt x="10483" y="4519"/>
                      <a:pt x="10520" y="4427"/>
                      <a:pt x="10548" y="4325"/>
                    </a:cubicBezTo>
                    <a:cubicBezTo>
                      <a:pt x="10557" y="4325"/>
                      <a:pt x="10557" y="4316"/>
                      <a:pt x="10557" y="4306"/>
                    </a:cubicBezTo>
                    <a:cubicBezTo>
                      <a:pt x="10557" y="4297"/>
                      <a:pt x="10566" y="4288"/>
                      <a:pt x="10575" y="4269"/>
                    </a:cubicBezTo>
                    <a:cubicBezTo>
                      <a:pt x="10594" y="4214"/>
                      <a:pt x="10622" y="4158"/>
                      <a:pt x="10640" y="4112"/>
                    </a:cubicBezTo>
                    <a:cubicBezTo>
                      <a:pt x="10724" y="3936"/>
                      <a:pt x="10844" y="3825"/>
                      <a:pt x="11048" y="3816"/>
                    </a:cubicBezTo>
                    <a:cubicBezTo>
                      <a:pt x="11075" y="3811"/>
                      <a:pt x="11103" y="3811"/>
                      <a:pt x="11131" y="3811"/>
                    </a:cubicBezTo>
                    <a:cubicBezTo>
                      <a:pt x="11159" y="3811"/>
                      <a:pt x="11187" y="3811"/>
                      <a:pt x="11214" y="3806"/>
                    </a:cubicBezTo>
                    <a:cubicBezTo>
                      <a:pt x="11446" y="3806"/>
                      <a:pt x="11631" y="3723"/>
                      <a:pt x="11742" y="3510"/>
                    </a:cubicBezTo>
                    <a:cubicBezTo>
                      <a:pt x="11835" y="3325"/>
                      <a:pt x="11863" y="3130"/>
                      <a:pt x="11853" y="2936"/>
                    </a:cubicBezTo>
                    <a:cubicBezTo>
                      <a:pt x="11844" y="2871"/>
                      <a:pt x="11835" y="2816"/>
                      <a:pt x="11844" y="2751"/>
                    </a:cubicBezTo>
                    <a:cubicBezTo>
                      <a:pt x="11844" y="2723"/>
                      <a:pt x="11816" y="2695"/>
                      <a:pt x="11816" y="2658"/>
                    </a:cubicBezTo>
                    <a:lnTo>
                      <a:pt x="11807" y="2658"/>
                    </a:lnTo>
                    <a:cubicBezTo>
                      <a:pt x="11798" y="2584"/>
                      <a:pt x="11788" y="2501"/>
                      <a:pt x="11770" y="2427"/>
                    </a:cubicBezTo>
                    <a:cubicBezTo>
                      <a:pt x="11742" y="2334"/>
                      <a:pt x="11724" y="2241"/>
                      <a:pt x="11696" y="2140"/>
                    </a:cubicBezTo>
                    <a:cubicBezTo>
                      <a:pt x="11650" y="1964"/>
                      <a:pt x="11594" y="1788"/>
                      <a:pt x="11538" y="1621"/>
                    </a:cubicBezTo>
                    <a:cubicBezTo>
                      <a:pt x="11511" y="1538"/>
                      <a:pt x="11483" y="1454"/>
                      <a:pt x="11455" y="1380"/>
                    </a:cubicBezTo>
                    <a:cubicBezTo>
                      <a:pt x="11400" y="1214"/>
                      <a:pt x="11335" y="1065"/>
                      <a:pt x="11261" y="917"/>
                    </a:cubicBezTo>
                    <a:cubicBezTo>
                      <a:pt x="11205" y="797"/>
                      <a:pt x="11122" y="695"/>
                      <a:pt x="11038" y="612"/>
                    </a:cubicBezTo>
                    <a:cubicBezTo>
                      <a:pt x="11001" y="565"/>
                      <a:pt x="10955" y="528"/>
                      <a:pt x="10918" y="500"/>
                    </a:cubicBezTo>
                    <a:cubicBezTo>
                      <a:pt x="10825" y="436"/>
                      <a:pt x="10724" y="371"/>
                      <a:pt x="10622" y="315"/>
                    </a:cubicBezTo>
                    <a:cubicBezTo>
                      <a:pt x="10557" y="288"/>
                      <a:pt x="10483" y="260"/>
                      <a:pt x="10418" y="232"/>
                    </a:cubicBezTo>
                    <a:cubicBezTo>
                      <a:pt x="10288" y="176"/>
                      <a:pt x="10159" y="130"/>
                      <a:pt x="10020" y="102"/>
                    </a:cubicBezTo>
                    <a:cubicBezTo>
                      <a:pt x="9918" y="75"/>
                      <a:pt x="9816" y="47"/>
                      <a:pt x="9705" y="28"/>
                    </a:cubicBezTo>
                    <a:cubicBezTo>
                      <a:pt x="9649" y="19"/>
                      <a:pt x="9585" y="10"/>
                      <a:pt x="9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" name="Google Shape;3059;p52">
                <a:extLst>
                  <a:ext uri="{FF2B5EF4-FFF2-40B4-BE49-F238E27FC236}">
                    <a16:creationId xmlns:a16="http://schemas.microsoft.com/office/drawing/2014/main" id="{4DB3D686-42BF-1421-2BD5-1457C59AC9C1}"/>
                  </a:ext>
                </a:extLst>
              </p:cNvPr>
              <p:cNvSpPr/>
              <p:nvPr/>
            </p:nvSpPr>
            <p:spPr>
              <a:xfrm>
                <a:off x="4242070" y="296553"/>
                <a:ext cx="225595" cy="13335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1489" extrusionOk="0">
                    <a:moveTo>
                      <a:pt x="1639" y="0"/>
                    </a:moveTo>
                    <a:cubicBezTo>
                      <a:pt x="1556" y="0"/>
                      <a:pt x="1482" y="0"/>
                      <a:pt x="1408" y="9"/>
                    </a:cubicBezTo>
                    <a:cubicBezTo>
                      <a:pt x="1343" y="19"/>
                      <a:pt x="1278" y="28"/>
                      <a:pt x="1213" y="37"/>
                    </a:cubicBezTo>
                    <a:cubicBezTo>
                      <a:pt x="1037" y="74"/>
                      <a:pt x="880" y="139"/>
                      <a:pt x="732" y="222"/>
                    </a:cubicBezTo>
                    <a:cubicBezTo>
                      <a:pt x="630" y="287"/>
                      <a:pt x="537" y="361"/>
                      <a:pt x="445" y="444"/>
                    </a:cubicBezTo>
                    <a:cubicBezTo>
                      <a:pt x="408" y="482"/>
                      <a:pt x="380" y="519"/>
                      <a:pt x="343" y="556"/>
                    </a:cubicBezTo>
                    <a:cubicBezTo>
                      <a:pt x="306" y="602"/>
                      <a:pt x="269" y="657"/>
                      <a:pt x="232" y="713"/>
                    </a:cubicBezTo>
                    <a:cubicBezTo>
                      <a:pt x="185" y="778"/>
                      <a:pt x="158" y="843"/>
                      <a:pt x="121" y="917"/>
                    </a:cubicBezTo>
                    <a:cubicBezTo>
                      <a:pt x="93" y="972"/>
                      <a:pt x="74" y="1037"/>
                      <a:pt x="56" y="1102"/>
                    </a:cubicBezTo>
                    <a:cubicBezTo>
                      <a:pt x="47" y="1139"/>
                      <a:pt x="37" y="1176"/>
                      <a:pt x="28" y="1213"/>
                    </a:cubicBezTo>
                    <a:cubicBezTo>
                      <a:pt x="28" y="1269"/>
                      <a:pt x="9" y="1324"/>
                      <a:pt x="19" y="1389"/>
                    </a:cubicBezTo>
                    <a:cubicBezTo>
                      <a:pt x="19" y="1398"/>
                      <a:pt x="9" y="1408"/>
                      <a:pt x="9" y="1417"/>
                    </a:cubicBezTo>
                    <a:cubicBezTo>
                      <a:pt x="0" y="1435"/>
                      <a:pt x="0" y="1454"/>
                      <a:pt x="0" y="1472"/>
                    </a:cubicBezTo>
                    <a:cubicBezTo>
                      <a:pt x="56" y="1472"/>
                      <a:pt x="102" y="1445"/>
                      <a:pt x="148" y="1426"/>
                    </a:cubicBezTo>
                    <a:cubicBezTo>
                      <a:pt x="304" y="1348"/>
                      <a:pt x="467" y="1317"/>
                      <a:pt x="636" y="1317"/>
                    </a:cubicBezTo>
                    <a:cubicBezTo>
                      <a:pt x="728" y="1317"/>
                      <a:pt x="822" y="1326"/>
                      <a:pt x="917" y="1343"/>
                    </a:cubicBezTo>
                    <a:cubicBezTo>
                      <a:pt x="1065" y="1371"/>
                      <a:pt x="1213" y="1408"/>
                      <a:pt x="1352" y="1472"/>
                    </a:cubicBezTo>
                    <a:cubicBezTo>
                      <a:pt x="1373" y="1483"/>
                      <a:pt x="1390" y="1488"/>
                      <a:pt x="1405" y="1488"/>
                    </a:cubicBezTo>
                    <a:cubicBezTo>
                      <a:pt x="1430" y="1488"/>
                      <a:pt x="1449" y="1474"/>
                      <a:pt x="1473" y="1445"/>
                    </a:cubicBezTo>
                    <a:cubicBezTo>
                      <a:pt x="1491" y="1398"/>
                      <a:pt x="1519" y="1371"/>
                      <a:pt x="1547" y="1333"/>
                    </a:cubicBezTo>
                    <a:cubicBezTo>
                      <a:pt x="1658" y="1204"/>
                      <a:pt x="1787" y="1093"/>
                      <a:pt x="1973" y="1083"/>
                    </a:cubicBezTo>
                    <a:cubicBezTo>
                      <a:pt x="2000" y="1083"/>
                      <a:pt x="2019" y="1083"/>
                      <a:pt x="2047" y="1065"/>
                    </a:cubicBezTo>
                    <a:cubicBezTo>
                      <a:pt x="2047" y="1056"/>
                      <a:pt x="2047" y="1046"/>
                      <a:pt x="2047" y="1046"/>
                    </a:cubicBezTo>
                    <a:cubicBezTo>
                      <a:pt x="2047" y="1037"/>
                      <a:pt x="2047" y="1028"/>
                      <a:pt x="2037" y="1019"/>
                    </a:cubicBezTo>
                    <a:cubicBezTo>
                      <a:pt x="1991" y="935"/>
                      <a:pt x="1954" y="843"/>
                      <a:pt x="1973" y="732"/>
                    </a:cubicBezTo>
                    <a:cubicBezTo>
                      <a:pt x="2019" y="519"/>
                      <a:pt x="2195" y="380"/>
                      <a:pt x="2417" y="370"/>
                    </a:cubicBezTo>
                    <a:cubicBezTo>
                      <a:pt x="2432" y="370"/>
                      <a:pt x="2447" y="372"/>
                      <a:pt x="2461" y="372"/>
                    </a:cubicBezTo>
                    <a:cubicBezTo>
                      <a:pt x="2482" y="372"/>
                      <a:pt x="2502" y="369"/>
                      <a:pt x="2519" y="352"/>
                    </a:cubicBezTo>
                    <a:cubicBezTo>
                      <a:pt x="2500" y="324"/>
                      <a:pt x="2463" y="306"/>
                      <a:pt x="2436" y="287"/>
                    </a:cubicBezTo>
                    <a:cubicBezTo>
                      <a:pt x="2371" y="232"/>
                      <a:pt x="2297" y="185"/>
                      <a:pt x="2213" y="139"/>
                    </a:cubicBezTo>
                    <a:cubicBezTo>
                      <a:pt x="2158" y="111"/>
                      <a:pt x="2102" y="93"/>
                      <a:pt x="2037" y="74"/>
                    </a:cubicBezTo>
                    <a:cubicBezTo>
                      <a:pt x="1945" y="46"/>
                      <a:pt x="1843" y="19"/>
                      <a:pt x="1732" y="9"/>
                    </a:cubicBezTo>
                    <a:lnTo>
                      <a:pt x="1704" y="9"/>
                    </a:lnTo>
                    <a:cubicBezTo>
                      <a:pt x="1686" y="0"/>
                      <a:pt x="1658" y="0"/>
                      <a:pt x="16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" name="Google Shape;3060;p52">
                <a:extLst>
                  <a:ext uri="{FF2B5EF4-FFF2-40B4-BE49-F238E27FC236}">
                    <a16:creationId xmlns:a16="http://schemas.microsoft.com/office/drawing/2014/main" id="{B21C31B5-12B9-6A78-67C7-80AF7051E316}"/>
                  </a:ext>
                </a:extLst>
              </p:cNvPr>
              <p:cNvSpPr/>
              <p:nvPr/>
            </p:nvSpPr>
            <p:spPr>
              <a:xfrm>
                <a:off x="4945276" y="744789"/>
                <a:ext cx="98782" cy="55167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616" extrusionOk="0">
                    <a:moveTo>
                      <a:pt x="381" y="0"/>
                    </a:moveTo>
                    <a:cubicBezTo>
                      <a:pt x="332" y="0"/>
                      <a:pt x="283" y="5"/>
                      <a:pt x="232" y="14"/>
                    </a:cubicBezTo>
                    <a:cubicBezTo>
                      <a:pt x="177" y="23"/>
                      <a:pt x="131" y="42"/>
                      <a:pt x="93" y="79"/>
                    </a:cubicBezTo>
                    <a:cubicBezTo>
                      <a:pt x="19" y="134"/>
                      <a:pt x="1" y="209"/>
                      <a:pt x="38" y="292"/>
                    </a:cubicBezTo>
                    <a:cubicBezTo>
                      <a:pt x="56" y="320"/>
                      <a:pt x="75" y="347"/>
                      <a:pt x="103" y="375"/>
                    </a:cubicBezTo>
                    <a:cubicBezTo>
                      <a:pt x="131" y="412"/>
                      <a:pt x="168" y="440"/>
                      <a:pt x="205" y="459"/>
                    </a:cubicBezTo>
                    <a:cubicBezTo>
                      <a:pt x="362" y="560"/>
                      <a:pt x="538" y="607"/>
                      <a:pt x="695" y="616"/>
                    </a:cubicBezTo>
                    <a:cubicBezTo>
                      <a:pt x="769" y="616"/>
                      <a:pt x="825" y="607"/>
                      <a:pt x="871" y="597"/>
                    </a:cubicBezTo>
                    <a:cubicBezTo>
                      <a:pt x="918" y="588"/>
                      <a:pt x="973" y="570"/>
                      <a:pt x="1010" y="542"/>
                    </a:cubicBezTo>
                    <a:cubicBezTo>
                      <a:pt x="1075" y="486"/>
                      <a:pt x="1103" y="412"/>
                      <a:pt x="1066" y="329"/>
                    </a:cubicBezTo>
                    <a:cubicBezTo>
                      <a:pt x="1057" y="301"/>
                      <a:pt x="1038" y="273"/>
                      <a:pt x="1010" y="246"/>
                    </a:cubicBezTo>
                    <a:cubicBezTo>
                      <a:pt x="973" y="209"/>
                      <a:pt x="936" y="171"/>
                      <a:pt x="890" y="144"/>
                    </a:cubicBezTo>
                    <a:cubicBezTo>
                      <a:pt x="779" y="79"/>
                      <a:pt x="658" y="33"/>
                      <a:pt x="529" y="14"/>
                    </a:cubicBezTo>
                    <a:cubicBezTo>
                      <a:pt x="478" y="5"/>
                      <a:pt x="429" y="0"/>
                      <a:pt x="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" name="Google Shape;3061;p52">
                <a:extLst>
                  <a:ext uri="{FF2B5EF4-FFF2-40B4-BE49-F238E27FC236}">
                    <a16:creationId xmlns:a16="http://schemas.microsoft.com/office/drawing/2014/main" id="{52EDC6B3-14A5-456B-32E7-DE06434F70CE}"/>
                  </a:ext>
                </a:extLst>
              </p:cNvPr>
              <p:cNvSpPr/>
              <p:nvPr/>
            </p:nvSpPr>
            <p:spPr>
              <a:xfrm>
                <a:off x="4494175" y="839720"/>
                <a:ext cx="79706" cy="7576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46" extrusionOk="0">
                    <a:moveTo>
                      <a:pt x="704" y="0"/>
                    </a:moveTo>
                    <a:cubicBezTo>
                      <a:pt x="611" y="0"/>
                      <a:pt x="537" y="28"/>
                      <a:pt x="463" y="65"/>
                    </a:cubicBezTo>
                    <a:cubicBezTo>
                      <a:pt x="343" y="130"/>
                      <a:pt x="241" y="213"/>
                      <a:pt x="148" y="325"/>
                    </a:cubicBezTo>
                    <a:cubicBezTo>
                      <a:pt x="93" y="399"/>
                      <a:pt x="37" y="473"/>
                      <a:pt x="10" y="565"/>
                    </a:cubicBezTo>
                    <a:cubicBezTo>
                      <a:pt x="0" y="602"/>
                      <a:pt x="0" y="639"/>
                      <a:pt x="0" y="676"/>
                    </a:cubicBezTo>
                    <a:cubicBezTo>
                      <a:pt x="0" y="769"/>
                      <a:pt x="74" y="843"/>
                      <a:pt x="167" y="843"/>
                    </a:cubicBezTo>
                    <a:cubicBezTo>
                      <a:pt x="181" y="845"/>
                      <a:pt x="195" y="846"/>
                      <a:pt x="209" y="846"/>
                    </a:cubicBezTo>
                    <a:cubicBezTo>
                      <a:pt x="275" y="846"/>
                      <a:pt x="336" y="828"/>
                      <a:pt x="389" y="797"/>
                    </a:cubicBezTo>
                    <a:cubicBezTo>
                      <a:pt x="565" y="713"/>
                      <a:pt x="695" y="593"/>
                      <a:pt x="797" y="436"/>
                    </a:cubicBezTo>
                    <a:cubicBezTo>
                      <a:pt x="824" y="399"/>
                      <a:pt x="843" y="362"/>
                      <a:pt x="862" y="325"/>
                    </a:cubicBezTo>
                    <a:cubicBezTo>
                      <a:pt x="880" y="269"/>
                      <a:pt x="889" y="204"/>
                      <a:pt x="880" y="149"/>
                    </a:cubicBezTo>
                    <a:cubicBezTo>
                      <a:pt x="871" y="84"/>
                      <a:pt x="843" y="47"/>
                      <a:pt x="787" y="19"/>
                    </a:cubicBezTo>
                    <a:cubicBezTo>
                      <a:pt x="760" y="0"/>
                      <a:pt x="732" y="0"/>
                      <a:pt x="7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" name="Google Shape;3062;p52">
                <a:extLst>
                  <a:ext uri="{FF2B5EF4-FFF2-40B4-BE49-F238E27FC236}">
                    <a16:creationId xmlns:a16="http://schemas.microsoft.com/office/drawing/2014/main" id="{E22F895C-0A56-C18F-B01A-73B07EEF6471}"/>
                  </a:ext>
                </a:extLst>
              </p:cNvPr>
              <p:cNvSpPr/>
              <p:nvPr/>
            </p:nvSpPr>
            <p:spPr>
              <a:xfrm>
                <a:off x="4908826" y="841332"/>
                <a:ext cx="150994" cy="15117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688" extrusionOk="0">
                    <a:moveTo>
                      <a:pt x="880" y="1"/>
                    </a:moveTo>
                    <a:cubicBezTo>
                      <a:pt x="593" y="1"/>
                      <a:pt x="362" y="112"/>
                      <a:pt x="186" y="344"/>
                    </a:cubicBezTo>
                    <a:cubicBezTo>
                      <a:pt x="158" y="371"/>
                      <a:pt x="139" y="408"/>
                      <a:pt x="121" y="445"/>
                    </a:cubicBezTo>
                    <a:cubicBezTo>
                      <a:pt x="121" y="445"/>
                      <a:pt x="121" y="455"/>
                      <a:pt x="112" y="455"/>
                    </a:cubicBezTo>
                    <a:cubicBezTo>
                      <a:pt x="28" y="631"/>
                      <a:pt x="0" y="816"/>
                      <a:pt x="37" y="1010"/>
                    </a:cubicBezTo>
                    <a:cubicBezTo>
                      <a:pt x="118" y="1405"/>
                      <a:pt x="465" y="1687"/>
                      <a:pt x="864" y="1687"/>
                    </a:cubicBezTo>
                    <a:cubicBezTo>
                      <a:pt x="924" y="1687"/>
                      <a:pt x="985" y="1681"/>
                      <a:pt x="1047" y="1668"/>
                    </a:cubicBezTo>
                    <a:cubicBezTo>
                      <a:pt x="1362" y="1594"/>
                      <a:pt x="1575" y="1399"/>
                      <a:pt x="1677" y="1084"/>
                    </a:cubicBezTo>
                    <a:cubicBezTo>
                      <a:pt x="1677" y="1075"/>
                      <a:pt x="1686" y="1066"/>
                      <a:pt x="1677" y="1057"/>
                    </a:cubicBezTo>
                    <a:cubicBezTo>
                      <a:pt x="1659" y="1060"/>
                      <a:pt x="1642" y="1061"/>
                      <a:pt x="1625" y="1061"/>
                    </a:cubicBezTo>
                    <a:cubicBezTo>
                      <a:pt x="1546" y="1061"/>
                      <a:pt x="1480" y="1027"/>
                      <a:pt x="1427" y="973"/>
                    </a:cubicBezTo>
                    <a:cubicBezTo>
                      <a:pt x="1389" y="946"/>
                      <a:pt x="1362" y="908"/>
                      <a:pt x="1343" y="871"/>
                    </a:cubicBezTo>
                    <a:cubicBezTo>
                      <a:pt x="1334" y="862"/>
                      <a:pt x="1315" y="844"/>
                      <a:pt x="1306" y="825"/>
                    </a:cubicBezTo>
                    <a:cubicBezTo>
                      <a:pt x="1297" y="797"/>
                      <a:pt x="1288" y="770"/>
                      <a:pt x="1278" y="733"/>
                    </a:cubicBezTo>
                    <a:cubicBezTo>
                      <a:pt x="1223" y="575"/>
                      <a:pt x="1223" y="418"/>
                      <a:pt x="1315" y="279"/>
                    </a:cubicBezTo>
                    <a:cubicBezTo>
                      <a:pt x="1343" y="251"/>
                      <a:pt x="1371" y="223"/>
                      <a:pt x="1399" y="214"/>
                    </a:cubicBezTo>
                    <a:cubicBezTo>
                      <a:pt x="1417" y="205"/>
                      <a:pt x="1417" y="195"/>
                      <a:pt x="1408" y="186"/>
                    </a:cubicBezTo>
                    <a:cubicBezTo>
                      <a:pt x="1352" y="140"/>
                      <a:pt x="1297" y="103"/>
                      <a:pt x="1232" y="75"/>
                    </a:cubicBezTo>
                    <a:lnTo>
                      <a:pt x="1223" y="75"/>
                    </a:lnTo>
                    <a:cubicBezTo>
                      <a:pt x="1112" y="29"/>
                      <a:pt x="1001" y="1"/>
                      <a:pt x="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" name="Google Shape;3063;p52">
                <a:extLst>
                  <a:ext uri="{FF2B5EF4-FFF2-40B4-BE49-F238E27FC236}">
                    <a16:creationId xmlns:a16="http://schemas.microsoft.com/office/drawing/2014/main" id="{22059CC0-DAC6-22A6-8BBE-555545C44D77}"/>
                  </a:ext>
                </a:extLst>
              </p:cNvPr>
              <p:cNvSpPr/>
              <p:nvPr/>
            </p:nvSpPr>
            <p:spPr>
              <a:xfrm>
                <a:off x="4537252" y="925695"/>
                <a:ext cx="151084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695" extrusionOk="0">
                    <a:moveTo>
                      <a:pt x="791" y="0"/>
                    </a:moveTo>
                    <a:cubicBezTo>
                      <a:pt x="683" y="0"/>
                      <a:pt x="574" y="23"/>
                      <a:pt x="464" y="68"/>
                    </a:cubicBezTo>
                    <a:cubicBezTo>
                      <a:pt x="325" y="124"/>
                      <a:pt x="214" y="207"/>
                      <a:pt x="121" y="328"/>
                    </a:cubicBezTo>
                    <a:cubicBezTo>
                      <a:pt x="75" y="383"/>
                      <a:pt x="47" y="439"/>
                      <a:pt x="19" y="504"/>
                    </a:cubicBezTo>
                    <a:cubicBezTo>
                      <a:pt x="19" y="513"/>
                      <a:pt x="1" y="522"/>
                      <a:pt x="19" y="541"/>
                    </a:cubicBezTo>
                    <a:lnTo>
                      <a:pt x="103" y="541"/>
                    </a:lnTo>
                    <a:cubicBezTo>
                      <a:pt x="103" y="547"/>
                      <a:pt x="107" y="554"/>
                      <a:pt x="113" y="554"/>
                    </a:cubicBezTo>
                    <a:cubicBezTo>
                      <a:pt x="116" y="554"/>
                      <a:pt x="119" y="553"/>
                      <a:pt x="121" y="550"/>
                    </a:cubicBezTo>
                    <a:cubicBezTo>
                      <a:pt x="130" y="559"/>
                      <a:pt x="130" y="559"/>
                      <a:pt x="140" y="559"/>
                    </a:cubicBezTo>
                    <a:cubicBezTo>
                      <a:pt x="205" y="596"/>
                      <a:pt x="260" y="642"/>
                      <a:pt x="297" y="717"/>
                    </a:cubicBezTo>
                    <a:cubicBezTo>
                      <a:pt x="362" y="809"/>
                      <a:pt x="390" y="911"/>
                      <a:pt x="390" y="1031"/>
                    </a:cubicBezTo>
                    <a:cubicBezTo>
                      <a:pt x="390" y="1068"/>
                      <a:pt x="390" y="1096"/>
                      <a:pt x="390" y="1133"/>
                    </a:cubicBezTo>
                    <a:cubicBezTo>
                      <a:pt x="381" y="1170"/>
                      <a:pt x="371" y="1217"/>
                      <a:pt x="353" y="1254"/>
                    </a:cubicBezTo>
                    <a:cubicBezTo>
                      <a:pt x="316" y="1328"/>
                      <a:pt x="269" y="1383"/>
                      <a:pt x="195" y="1411"/>
                    </a:cubicBezTo>
                    <a:cubicBezTo>
                      <a:pt x="186" y="1411"/>
                      <a:pt x="186" y="1411"/>
                      <a:pt x="177" y="1420"/>
                    </a:cubicBezTo>
                    <a:cubicBezTo>
                      <a:pt x="177" y="1420"/>
                      <a:pt x="177" y="1430"/>
                      <a:pt x="177" y="1430"/>
                    </a:cubicBezTo>
                    <a:cubicBezTo>
                      <a:pt x="186" y="1439"/>
                      <a:pt x="195" y="1448"/>
                      <a:pt x="205" y="1457"/>
                    </a:cubicBezTo>
                    <a:cubicBezTo>
                      <a:pt x="374" y="1613"/>
                      <a:pt x="563" y="1695"/>
                      <a:pt x="772" y="1695"/>
                    </a:cubicBezTo>
                    <a:cubicBezTo>
                      <a:pt x="849" y="1695"/>
                      <a:pt x="928" y="1684"/>
                      <a:pt x="1010" y="1661"/>
                    </a:cubicBezTo>
                    <a:cubicBezTo>
                      <a:pt x="1334" y="1578"/>
                      <a:pt x="1538" y="1365"/>
                      <a:pt x="1612" y="1031"/>
                    </a:cubicBezTo>
                    <a:cubicBezTo>
                      <a:pt x="1686" y="707"/>
                      <a:pt x="1594" y="429"/>
                      <a:pt x="1344" y="207"/>
                    </a:cubicBezTo>
                    <a:cubicBezTo>
                      <a:pt x="1316" y="179"/>
                      <a:pt x="1288" y="161"/>
                      <a:pt x="1251" y="142"/>
                    </a:cubicBezTo>
                    <a:cubicBezTo>
                      <a:pt x="1251" y="142"/>
                      <a:pt x="1242" y="133"/>
                      <a:pt x="1242" y="133"/>
                    </a:cubicBezTo>
                    <a:cubicBezTo>
                      <a:pt x="1095" y="46"/>
                      <a:pt x="944" y="0"/>
                      <a:pt x="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0" name="Google Shape;3064;p52">
                <a:extLst>
                  <a:ext uri="{FF2B5EF4-FFF2-40B4-BE49-F238E27FC236}">
                    <a16:creationId xmlns:a16="http://schemas.microsoft.com/office/drawing/2014/main" id="{F310B28E-5FA8-51A5-821B-EBE32F7831E2}"/>
                  </a:ext>
                </a:extLst>
              </p:cNvPr>
              <p:cNvSpPr/>
              <p:nvPr/>
            </p:nvSpPr>
            <p:spPr>
              <a:xfrm>
                <a:off x="4761235" y="950502"/>
                <a:ext cx="94573" cy="68422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764" extrusionOk="0">
                    <a:moveTo>
                      <a:pt x="759" y="0"/>
                    </a:moveTo>
                    <a:cubicBezTo>
                      <a:pt x="719" y="0"/>
                      <a:pt x="678" y="11"/>
                      <a:pt x="639" y="32"/>
                    </a:cubicBezTo>
                    <a:cubicBezTo>
                      <a:pt x="593" y="60"/>
                      <a:pt x="556" y="97"/>
                      <a:pt x="528" y="134"/>
                    </a:cubicBezTo>
                    <a:cubicBezTo>
                      <a:pt x="519" y="143"/>
                      <a:pt x="500" y="162"/>
                      <a:pt x="500" y="171"/>
                    </a:cubicBezTo>
                    <a:cubicBezTo>
                      <a:pt x="491" y="180"/>
                      <a:pt x="472" y="180"/>
                      <a:pt x="463" y="180"/>
                    </a:cubicBezTo>
                    <a:cubicBezTo>
                      <a:pt x="426" y="162"/>
                      <a:pt x="398" y="152"/>
                      <a:pt x="361" y="134"/>
                    </a:cubicBezTo>
                    <a:cubicBezTo>
                      <a:pt x="329" y="127"/>
                      <a:pt x="296" y="121"/>
                      <a:pt x="263" y="121"/>
                    </a:cubicBezTo>
                    <a:cubicBezTo>
                      <a:pt x="249" y="121"/>
                      <a:pt x="236" y="122"/>
                      <a:pt x="222" y="125"/>
                    </a:cubicBezTo>
                    <a:cubicBezTo>
                      <a:pt x="111" y="152"/>
                      <a:pt x="46" y="227"/>
                      <a:pt x="19" y="328"/>
                    </a:cubicBezTo>
                    <a:cubicBezTo>
                      <a:pt x="9" y="347"/>
                      <a:pt x="19" y="365"/>
                      <a:pt x="0" y="384"/>
                    </a:cubicBezTo>
                    <a:lnTo>
                      <a:pt x="0" y="430"/>
                    </a:lnTo>
                    <a:cubicBezTo>
                      <a:pt x="19" y="569"/>
                      <a:pt x="74" y="680"/>
                      <a:pt x="185" y="764"/>
                    </a:cubicBezTo>
                    <a:cubicBezTo>
                      <a:pt x="222" y="699"/>
                      <a:pt x="259" y="634"/>
                      <a:pt x="315" y="588"/>
                    </a:cubicBezTo>
                    <a:cubicBezTo>
                      <a:pt x="421" y="489"/>
                      <a:pt x="544" y="433"/>
                      <a:pt x="683" y="433"/>
                    </a:cubicBezTo>
                    <a:cubicBezTo>
                      <a:pt x="725" y="433"/>
                      <a:pt x="769" y="438"/>
                      <a:pt x="815" y="449"/>
                    </a:cubicBezTo>
                    <a:cubicBezTo>
                      <a:pt x="880" y="467"/>
                      <a:pt x="954" y="495"/>
                      <a:pt x="1009" y="541"/>
                    </a:cubicBezTo>
                    <a:cubicBezTo>
                      <a:pt x="1019" y="532"/>
                      <a:pt x="1019" y="523"/>
                      <a:pt x="1028" y="514"/>
                    </a:cubicBezTo>
                    <a:cubicBezTo>
                      <a:pt x="1056" y="365"/>
                      <a:pt x="1047" y="236"/>
                      <a:pt x="972" y="106"/>
                    </a:cubicBezTo>
                    <a:cubicBezTo>
                      <a:pt x="963" y="97"/>
                      <a:pt x="954" y="88"/>
                      <a:pt x="945" y="78"/>
                    </a:cubicBezTo>
                    <a:cubicBezTo>
                      <a:pt x="888" y="27"/>
                      <a:pt x="824" y="0"/>
                      <a:pt x="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1" name="Google Shape;3065;p52">
                <a:extLst>
                  <a:ext uri="{FF2B5EF4-FFF2-40B4-BE49-F238E27FC236}">
                    <a16:creationId xmlns:a16="http://schemas.microsoft.com/office/drawing/2014/main" id="{693705D0-6BAF-09C1-A32C-8634D6BA56A8}"/>
                  </a:ext>
                </a:extLst>
              </p:cNvPr>
              <p:cNvSpPr/>
              <p:nvPr/>
            </p:nvSpPr>
            <p:spPr>
              <a:xfrm>
                <a:off x="5094568" y="852168"/>
                <a:ext cx="136127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918" extrusionOk="0">
                    <a:moveTo>
                      <a:pt x="1445" y="0"/>
                    </a:moveTo>
                    <a:cubicBezTo>
                      <a:pt x="1427" y="28"/>
                      <a:pt x="1399" y="28"/>
                      <a:pt x="1371" y="37"/>
                    </a:cubicBezTo>
                    <a:cubicBezTo>
                      <a:pt x="1316" y="47"/>
                      <a:pt x="1269" y="65"/>
                      <a:pt x="1214" y="84"/>
                    </a:cubicBezTo>
                    <a:cubicBezTo>
                      <a:pt x="1130" y="102"/>
                      <a:pt x="1047" y="130"/>
                      <a:pt x="964" y="149"/>
                    </a:cubicBezTo>
                    <a:cubicBezTo>
                      <a:pt x="834" y="195"/>
                      <a:pt x="695" y="232"/>
                      <a:pt x="556" y="269"/>
                    </a:cubicBezTo>
                    <a:cubicBezTo>
                      <a:pt x="390" y="315"/>
                      <a:pt x="223" y="362"/>
                      <a:pt x="66" y="408"/>
                    </a:cubicBezTo>
                    <a:cubicBezTo>
                      <a:pt x="59" y="411"/>
                      <a:pt x="54" y="412"/>
                      <a:pt x="50" y="412"/>
                    </a:cubicBezTo>
                    <a:cubicBezTo>
                      <a:pt x="41" y="412"/>
                      <a:pt x="35" y="408"/>
                      <a:pt x="29" y="408"/>
                    </a:cubicBezTo>
                    <a:cubicBezTo>
                      <a:pt x="1" y="426"/>
                      <a:pt x="10" y="454"/>
                      <a:pt x="19" y="473"/>
                    </a:cubicBezTo>
                    <a:cubicBezTo>
                      <a:pt x="38" y="602"/>
                      <a:pt x="56" y="723"/>
                      <a:pt x="29" y="852"/>
                    </a:cubicBezTo>
                    <a:cubicBezTo>
                      <a:pt x="29" y="871"/>
                      <a:pt x="19" y="899"/>
                      <a:pt x="38" y="917"/>
                    </a:cubicBezTo>
                    <a:cubicBezTo>
                      <a:pt x="121" y="889"/>
                      <a:pt x="214" y="862"/>
                      <a:pt x="297" y="843"/>
                    </a:cubicBezTo>
                    <a:cubicBezTo>
                      <a:pt x="492" y="787"/>
                      <a:pt x="695" y="732"/>
                      <a:pt x="890" y="676"/>
                    </a:cubicBezTo>
                    <a:cubicBezTo>
                      <a:pt x="1084" y="621"/>
                      <a:pt x="1269" y="565"/>
                      <a:pt x="1464" y="500"/>
                    </a:cubicBezTo>
                    <a:lnTo>
                      <a:pt x="1519" y="500"/>
                    </a:lnTo>
                    <a:cubicBezTo>
                      <a:pt x="1519" y="491"/>
                      <a:pt x="1519" y="482"/>
                      <a:pt x="1519" y="482"/>
                    </a:cubicBezTo>
                    <a:cubicBezTo>
                      <a:pt x="1501" y="343"/>
                      <a:pt x="1482" y="213"/>
                      <a:pt x="1464" y="84"/>
                    </a:cubicBezTo>
                    <a:cubicBezTo>
                      <a:pt x="1455" y="56"/>
                      <a:pt x="1464" y="28"/>
                      <a:pt x="1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2" name="Google Shape;3066;p52">
                <a:extLst>
                  <a:ext uri="{FF2B5EF4-FFF2-40B4-BE49-F238E27FC236}">
                    <a16:creationId xmlns:a16="http://schemas.microsoft.com/office/drawing/2014/main" id="{56D19E0E-B2DF-22A5-857F-50B490565386}"/>
                  </a:ext>
                </a:extLst>
              </p:cNvPr>
              <p:cNvSpPr/>
              <p:nvPr/>
            </p:nvSpPr>
            <p:spPr>
              <a:xfrm>
                <a:off x="5053103" y="752312"/>
                <a:ext cx="159323" cy="91617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023" extrusionOk="0">
                    <a:moveTo>
                      <a:pt x="1661" y="0"/>
                    </a:moveTo>
                    <a:cubicBezTo>
                      <a:pt x="1647" y="0"/>
                      <a:pt x="1634" y="7"/>
                      <a:pt x="1621" y="13"/>
                    </a:cubicBezTo>
                    <a:cubicBezTo>
                      <a:pt x="1538" y="41"/>
                      <a:pt x="1455" y="60"/>
                      <a:pt x="1371" y="97"/>
                    </a:cubicBezTo>
                    <a:cubicBezTo>
                      <a:pt x="1362" y="106"/>
                      <a:pt x="1353" y="115"/>
                      <a:pt x="1343" y="125"/>
                    </a:cubicBezTo>
                    <a:cubicBezTo>
                      <a:pt x="1334" y="125"/>
                      <a:pt x="1334" y="125"/>
                      <a:pt x="1325" y="134"/>
                    </a:cubicBezTo>
                    <a:cubicBezTo>
                      <a:pt x="1269" y="152"/>
                      <a:pt x="1214" y="171"/>
                      <a:pt x="1158" y="189"/>
                    </a:cubicBezTo>
                    <a:cubicBezTo>
                      <a:pt x="973" y="254"/>
                      <a:pt x="779" y="319"/>
                      <a:pt x="584" y="384"/>
                    </a:cubicBezTo>
                    <a:cubicBezTo>
                      <a:pt x="445" y="430"/>
                      <a:pt x="306" y="476"/>
                      <a:pt x="167" y="513"/>
                    </a:cubicBezTo>
                    <a:cubicBezTo>
                      <a:pt x="161" y="520"/>
                      <a:pt x="150" y="527"/>
                      <a:pt x="140" y="527"/>
                    </a:cubicBezTo>
                    <a:cubicBezTo>
                      <a:pt x="137" y="527"/>
                      <a:pt x="133" y="525"/>
                      <a:pt x="130" y="523"/>
                    </a:cubicBezTo>
                    <a:cubicBezTo>
                      <a:pt x="121" y="523"/>
                      <a:pt x="121" y="532"/>
                      <a:pt x="121" y="532"/>
                    </a:cubicBezTo>
                    <a:cubicBezTo>
                      <a:pt x="84" y="634"/>
                      <a:pt x="47" y="736"/>
                      <a:pt x="10" y="838"/>
                    </a:cubicBezTo>
                    <a:cubicBezTo>
                      <a:pt x="1" y="856"/>
                      <a:pt x="1" y="865"/>
                      <a:pt x="1" y="875"/>
                    </a:cubicBezTo>
                    <a:cubicBezTo>
                      <a:pt x="28" y="893"/>
                      <a:pt x="66" y="912"/>
                      <a:pt x="93" y="930"/>
                    </a:cubicBezTo>
                    <a:cubicBezTo>
                      <a:pt x="121" y="958"/>
                      <a:pt x="158" y="986"/>
                      <a:pt x="195" y="1023"/>
                    </a:cubicBezTo>
                    <a:cubicBezTo>
                      <a:pt x="251" y="1014"/>
                      <a:pt x="297" y="1004"/>
                      <a:pt x="343" y="967"/>
                    </a:cubicBezTo>
                    <a:cubicBezTo>
                      <a:pt x="353" y="967"/>
                      <a:pt x="362" y="967"/>
                      <a:pt x="362" y="958"/>
                    </a:cubicBezTo>
                    <a:cubicBezTo>
                      <a:pt x="380" y="949"/>
                      <a:pt x="390" y="949"/>
                      <a:pt x="408" y="949"/>
                    </a:cubicBezTo>
                    <a:cubicBezTo>
                      <a:pt x="556" y="902"/>
                      <a:pt x="704" y="847"/>
                      <a:pt x="853" y="801"/>
                    </a:cubicBezTo>
                    <a:cubicBezTo>
                      <a:pt x="964" y="763"/>
                      <a:pt x="1066" y="726"/>
                      <a:pt x="1168" y="689"/>
                    </a:cubicBezTo>
                    <a:cubicBezTo>
                      <a:pt x="1288" y="652"/>
                      <a:pt x="1399" y="615"/>
                      <a:pt x="1510" y="578"/>
                    </a:cubicBezTo>
                    <a:cubicBezTo>
                      <a:pt x="1603" y="541"/>
                      <a:pt x="1695" y="513"/>
                      <a:pt x="1779" y="486"/>
                    </a:cubicBezTo>
                    <a:cubicBezTo>
                      <a:pt x="1760" y="365"/>
                      <a:pt x="1732" y="254"/>
                      <a:pt x="1714" y="143"/>
                    </a:cubicBezTo>
                    <a:cubicBezTo>
                      <a:pt x="1705" y="97"/>
                      <a:pt x="1695" y="50"/>
                      <a:pt x="1677" y="4"/>
                    </a:cubicBezTo>
                    <a:cubicBezTo>
                      <a:pt x="1671" y="1"/>
                      <a:pt x="1666" y="0"/>
                      <a:pt x="16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" name="Google Shape;3067;p52">
                <a:extLst>
                  <a:ext uri="{FF2B5EF4-FFF2-40B4-BE49-F238E27FC236}">
                    <a16:creationId xmlns:a16="http://schemas.microsoft.com/office/drawing/2014/main" id="{D614360C-74F9-BEE1-122C-0F95B44FFEC9}"/>
                  </a:ext>
                </a:extLst>
              </p:cNvPr>
              <p:cNvSpPr/>
              <p:nvPr/>
            </p:nvSpPr>
            <p:spPr>
              <a:xfrm>
                <a:off x="4153319" y="574092"/>
                <a:ext cx="209027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93" extrusionOk="0">
                    <a:moveTo>
                      <a:pt x="997" y="1"/>
                    </a:moveTo>
                    <a:cubicBezTo>
                      <a:pt x="973" y="1"/>
                      <a:pt x="950" y="3"/>
                      <a:pt x="926" y="12"/>
                    </a:cubicBezTo>
                    <a:lnTo>
                      <a:pt x="899" y="12"/>
                    </a:lnTo>
                    <a:cubicBezTo>
                      <a:pt x="852" y="12"/>
                      <a:pt x="806" y="22"/>
                      <a:pt x="760" y="31"/>
                    </a:cubicBezTo>
                    <a:cubicBezTo>
                      <a:pt x="621" y="59"/>
                      <a:pt x="491" y="105"/>
                      <a:pt x="380" y="179"/>
                    </a:cubicBezTo>
                    <a:cubicBezTo>
                      <a:pt x="324" y="216"/>
                      <a:pt x="278" y="253"/>
                      <a:pt x="232" y="300"/>
                    </a:cubicBezTo>
                    <a:cubicBezTo>
                      <a:pt x="223" y="309"/>
                      <a:pt x="232" y="318"/>
                      <a:pt x="232" y="327"/>
                    </a:cubicBezTo>
                    <a:cubicBezTo>
                      <a:pt x="213" y="346"/>
                      <a:pt x="186" y="364"/>
                      <a:pt x="158" y="383"/>
                    </a:cubicBezTo>
                    <a:cubicBezTo>
                      <a:pt x="139" y="392"/>
                      <a:pt x="130" y="411"/>
                      <a:pt x="111" y="429"/>
                    </a:cubicBezTo>
                    <a:cubicBezTo>
                      <a:pt x="93" y="457"/>
                      <a:pt x="65" y="466"/>
                      <a:pt x="56" y="494"/>
                    </a:cubicBezTo>
                    <a:cubicBezTo>
                      <a:pt x="37" y="522"/>
                      <a:pt x="19" y="540"/>
                      <a:pt x="0" y="559"/>
                    </a:cubicBezTo>
                    <a:cubicBezTo>
                      <a:pt x="0" y="568"/>
                      <a:pt x="10" y="568"/>
                      <a:pt x="19" y="568"/>
                    </a:cubicBezTo>
                    <a:cubicBezTo>
                      <a:pt x="37" y="550"/>
                      <a:pt x="56" y="531"/>
                      <a:pt x="65" y="512"/>
                    </a:cubicBezTo>
                    <a:cubicBezTo>
                      <a:pt x="158" y="438"/>
                      <a:pt x="250" y="374"/>
                      <a:pt x="352" y="318"/>
                    </a:cubicBezTo>
                    <a:cubicBezTo>
                      <a:pt x="454" y="272"/>
                      <a:pt x="556" y="244"/>
                      <a:pt x="667" y="235"/>
                    </a:cubicBezTo>
                    <a:cubicBezTo>
                      <a:pt x="713" y="232"/>
                      <a:pt x="761" y="230"/>
                      <a:pt x="808" y="230"/>
                    </a:cubicBezTo>
                    <a:cubicBezTo>
                      <a:pt x="904" y="230"/>
                      <a:pt x="1000" y="238"/>
                      <a:pt x="1093" y="262"/>
                    </a:cubicBezTo>
                    <a:cubicBezTo>
                      <a:pt x="1250" y="300"/>
                      <a:pt x="1399" y="355"/>
                      <a:pt x="1547" y="438"/>
                    </a:cubicBezTo>
                    <a:cubicBezTo>
                      <a:pt x="1686" y="531"/>
                      <a:pt x="1815" y="642"/>
                      <a:pt x="1936" y="763"/>
                    </a:cubicBezTo>
                    <a:cubicBezTo>
                      <a:pt x="1973" y="790"/>
                      <a:pt x="2001" y="818"/>
                      <a:pt x="2028" y="855"/>
                    </a:cubicBezTo>
                    <a:cubicBezTo>
                      <a:pt x="2056" y="883"/>
                      <a:pt x="2093" y="892"/>
                      <a:pt x="2130" y="892"/>
                    </a:cubicBezTo>
                    <a:cubicBezTo>
                      <a:pt x="2158" y="892"/>
                      <a:pt x="2177" y="883"/>
                      <a:pt x="2186" y="855"/>
                    </a:cubicBezTo>
                    <a:lnTo>
                      <a:pt x="2186" y="864"/>
                    </a:lnTo>
                    <a:cubicBezTo>
                      <a:pt x="2186" y="855"/>
                      <a:pt x="2186" y="846"/>
                      <a:pt x="2195" y="846"/>
                    </a:cubicBezTo>
                    <a:cubicBezTo>
                      <a:pt x="2288" y="809"/>
                      <a:pt x="2334" y="735"/>
                      <a:pt x="2297" y="642"/>
                    </a:cubicBezTo>
                    <a:cubicBezTo>
                      <a:pt x="2297" y="614"/>
                      <a:pt x="2288" y="587"/>
                      <a:pt x="2269" y="568"/>
                    </a:cubicBezTo>
                    <a:cubicBezTo>
                      <a:pt x="2232" y="522"/>
                      <a:pt x="2195" y="475"/>
                      <a:pt x="2158" y="429"/>
                    </a:cubicBezTo>
                    <a:cubicBezTo>
                      <a:pt x="2130" y="401"/>
                      <a:pt x="2093" y="374"/>
                      <a:pt x="2065" y="346"/>
                    </a:cubicBezTo>
                    <a:cubicBezTo>
                      <a:pt x="1991" y="290"/>
                      <a:pt x="1917" y="235"/>
                      <a:pt x="1834" y="198"/>
                    </a:cubicBezTo>
                    <a:cubicBezTo>
                      <a:pt x="1751" y="151"/>
                      <a:pt x="1658" y="114"/>
                      <a:pt x="1565" y="87"/>
                    </a:cubicBezTo>
                    <a:cubicBezTo>
                      <a:pt x="1436" y="49"/>
                      <a:pt x="1315" y="22"/>
                      <a:pt x="1186" y="12"/>
                    </a:cubicBezTo>
                    <a:lnTo>
                      <a:pt x="1149" y="12"/>
                    </a:lnTo>
                    <a:cubicBezTo>
                      <a:pt x="1135" y="3"/>
                      <a:pt x="1123" y="1"/>
                      <a:pt x="1112" y="1"/>
                    </a:cubicBezTo>
                    <a:cubicBezTo>
                      <a:pt x="1100" y="1"/>
                      <a:pt x="1088" y="3"/>
                      <a:pt x="1075" y="3"/>
                    </a:cubicBezTo>
                    <a:cubicBezTo>
                      <a:pt x="1047" y="3"/>
                      <a:pt x="1021" y="1"/>
                      <a:pt x="9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" name="Google Shape;3068;p52">
                <a:extLst>
                  <a:ext uri="{FF2B5EF4-FFF2-40B4-BE49-F238E27FC236}">
                    <a16:creationId xmlns:a16="http://schemas.microsoft.com/office/drawing/2014/main" id="{50BEB2D1-9D25-9D6F-24C6-02228D610631}"/>
                  </a:ext>
                </a:extLst>
              </p:cNvPr>
              <p:cNvSpPr/>
              <p:nvPr/>
            </p:nvSpPr>
            <p:spPr>
              <a:xfrm>
                <a:off x="4213054" y="391843"/>
                <a:ext cx="922263" cy="405875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4532" extrusionOk="0">
                    <a:moveTo>
                      <a:pt x="2306" y="1"/>
                    </a:moveTo>
                    <a:cubicBezTo>
                      <a:pt x="2278" y="1"/>
                      <a:pt x="2260" y="1"/>
                      <a:pt x="2232" y="10"/>
                    </a:cubicBezTo>
                    <a:cubicBezTo>
                      <a:pt x="2130" y="29"/>
                      <a:pt x="2037" y="84"/>
                      <a:pt x="1963" y="149"/>
                    </a:cubicBezTo>
                    <a:cubicBezTo>
                      <a:pt x="1880" y="223"/>
                      <a:pt x="1815" y="307"/>
                      <a:pt x="1760" y="390"/>
                    </a:cubicBezTo>
                    <a:cubicBezTo>
                      <a:pt x="1754" y="407"/>
                      <a:pt x="1752" y="414"/>
                      <a:pt x="1744" y="414"/>
                    </a:cubicBezTo>
                    <a:cubicBezTo>
                      <a:pt x="1739" y="414"/>
                      <a:pt x="1733" y="412"/>
                      <a:pt x="1722" y="408"/>
                    </a:cubicBezTo>
                    <a:cubicBezTo>
                      <a:pt x="1685" y="390"/>
                      <a:pt x="1639" y="371"/>
                      <a:pt x="1593" y="353"/>
                    </a:cubicBezTo>
                    <a:cubicBezTo>
                      <a:pt x="1500" y="316"/>
                      <a:pt x="1398" y="288"/>
                      <a:pt x="1297" y="269"/>
                    </a:cubicBezTo>
                    <a:cubicBezTo>
                      <a:pt x="1204" y="251"/>
                      <a:pt x="1121" y="232"/>
                      <a:pt x="1019" y="232"/>
                    </a:cubicBezTo>
                    <a:cubicBezTo>
                      <a:pt x="994" y="232"/>
                      <a:pt x="969" y="237"/>
                      <a:pt x="945" y="237"/>
                    </a:cubicBezTo>
                    <a:cubicBezTo>
                      <a:pt x="932" y="237"/>
                      <a:pt x="920" y="236"/>
                      <a:pt x="908" y="232"/>
                    </a:cubicBezTo>
                    <a:cubicBezTo>
                      <a:pt x="852" y="232"/>
                      <a:pt x="796" y="242"/>
                      <a:pt x="741" y="251"/>
                    </a:cubicBezTo>
                    <a:cubicBezTo>
                      <a:pt x="667" y="269"/>
                      <a:pt x="593" y="288"/>
                      <a:pt x="519" y="325"/>
                    </a:cubicBezTo>
                    <a:cubicBezTo>
                      <a:pt x="500" y="334"/>
                      <a:pt x="472" y="334"/>
                      <a:pt x="463" y="353"/>
                    </a:cubicBezTo>
                    <a:cubicBezTo>
                      <a:pt x="417" y="371"/>
                      <a:pt x="371" y="381"/>
                      <a:pt x="333" y="408"/>
                    </a:cubicBezTo>
                    <a:cubicBezTo>
                      <a:pt x="315" y="427"/>
                      <a:pt x="296" y="436"/>
                      <a:pt x="269" y="445"/>
                    </a:cubicBezTo>
                    <a:cubicBezTo>
                      <a:pt x="222" y="464"/>
                      <a:pt x="176" y="492"/>
                      <a:pt x="130" y="529"/>
                    </a:cubicBezTo>
                    <a:cubicBezTo>
                      <a:pt x="83" y="538"/>
                      <a:pt x="46" y="575"/>
                      <a:pt x="0" y="603"/>
                    </a:cubicBezTo>
                    <a:cubicBezTo>
                      <a:pt x="8" y="611"/>
                      <a:pt x="14" y="614"/>
                      <a:pt x="19" y="614"/>
                    </a:cubicBezTo>
                    <a:cubicBezTo>
                      <a:pt x="26" y="614"/>
                      <a:pt x="32" y="608"/>
                      <a:pt x="37" y="603"/>
                    </a:cubicBezTo>
                    <a:cubicBezTo>
                      <a:pt x="74" y="584"/>
                      <a:pt x="102" y="566"/>
                      <a:pt x="139" y="557"/>
                    </a:cubicBezTo>
                    <a:cubicBezTo>
                      <a:pt x="148" y="547"/>
                      <a:pt x="158" y="538"/>
                      <a:pt x="158" y="538"/>
                    </a:cubicBezTo>
                    <a:cubicBezTo>
                      <a:pt x="167" y="538"/>
                      <a:pt x="176" y="538"/>
                      <a:pt x="176" y="529"/>
                    </a:cubicBezTo>
                    <a:cubicBezTo>
                      <a:pt x="250" y="492"/>
                      <a:pt x="333" y="473"/>
                      <a:pt x="417" y="455"/>
                    </a:cubicBezTo>
                    <a:cubicBezTo>
                      <a:pt x="454" y="436"/>
                      <a:pt x="509" y="427"/>
                      <a:pt x="556" y="427"/>
                    </a:cubicBezTo>
                    <a:cubicBezTo>
                      <a:pt x="570" y="432"/>
                      <a:pt x="586" y="434"/>
                      <a:pt x="602" y="434"/>
                    </a:cubicBezTo>
                    <a:cubicBezTo>
                      <a:pt x="618" y="434"/>
                      <a:pt x="634" y="432"/>
                      <a:pt x="648" y="427"/>
                    </a:cubicBezTo>
                    <a:cubicBezTo>
                      <a:pt x="741" y="427"/>
                      <a:pt x="824" y="445"/>
                      <a:pt x="908" y="464"/>
                    </a:cubicBezTo>
                    <a:cubicBezTo>
                      <a:pt x="1009" y="482"/>
                      <a:pt x="1111" y="510"/>
                      <a:pt x="1213" y="547"/>
                    </a:cubicBezTo>
                    <a:cubicBezTo>
                      <a:pt x="1306" y="584"/>
                      <a:pt x="1398" y="631"/>
                      <a:pt x="1482" y="686"/>
                    </a:cubicBezTo>
                    <a:cubicBezTo>
                      <a:pt x="1547" y="723"/>
                      <a:pt x="1602" y="779"/>
                      <a:pt x="1658" y="825"/>
                    </a:cubicBezTo>
                    <a:cubicBezTo>
                      <a:pt x="1667" y="890"/>
                      <a:pt x="1685" y="955"/>
                      <a:pt x="1704" y="1010"/>
                    </a:cubicBezTo>
                    <a:cubicBezTo>
                      <a:pt x="1732" y="1075"/>
                      <a:pt x="1760" y="1131"/>
                      <a:pt x="1806" y="1177"/>
                    </a:cubicBezTo>
                    <a:lnTo>
                      <a:pt x="1880" y="1251"/>
                    </a:lnTo>
                    <a:cubicBezTo>
                      <a:pt x="1889" y="1260"/>
                      <a:pt x="1898" y="1279"/>
                      <a:pt x="1889" y="1297"/>
                    </a:cubicBezTo>
                    <a:cubicBezTo>
                      <a:pt x="1880" y="1353"/>
                      <a:pt x="1871" y="1408"/>
                      <a:pt x="1871" y="1464"/>
                    </a:cubicBezTo>
                    <a:cubicBezTo>
                      <a:pt x="1871" y="1492"/>
                      <a:pt x="1880" y="1520"/>
                      <a:pt x="1880" y="1547"/>
                    </a:cubicBezTo>
                    <a:cubicBezTo>
                      <a:pt x="1889" y="1659"/>
                      <a:pt x="1945" y="1751"/>
                      <a:pt x="2000" y="1844"/>
                    </a:cubicBezTo>
                    <a:cubicBezTo>
                      <a:pt x="2047" y="1918"/>
                      <a:pt x="2111" y="1973"/>
                      <a:pt x="2186" y="2029"/>
                    </a:cubicBezTo>
                    <a:cubicBezTo>
                      <a:pt x="2186" y="2047"/>
                      <a:pt x="2176" y="2066"/>
                      <a:pt x="2167" y="2084"/>
                    </a:cubicBezTo>
                    <a:cubicBezTo>
                      <a:pt x="2148" y="2112"/>
                      <a:pt x="2130" y="2140"/>
                      <a:pt x="2121" y="2168"/>
                    </a:cubicBezTo>
                    <a:cubicBezTo>
                      <a:pt x="2065" y="2279"/>
                      <a:pt x="2010" y="2381"/>
                      <a:pt x="1963" y="2492"/>
                    </a:cubicBezTo>
                    <a:cubicBezTo>
                      <a:pt x="1954" y="2501"/>
                      <a:pt x="1954" y="2501"/>
                      <a:pt x="1954" y="2510"/>
                    </a:cubicBezTo>
                    <a:cubicBezTo>
                      <a:pt x="1908" y="2603"/>
                      <a:pt x="1871" y="2696"/>
                      <a:pt x="1834" y="2788"/>
                    </a:cubicBezTo>
                    <a:cubicBezTo>
                      <a:pt x="1797" y="2872"/>
                      <a:pt x="1769" y="2946"/>
                      <a:pt x="1732" y="3020"/>
                    </a:cubicBezTo>
                    <a:cubicBezTo>
                      <a:pt x="1695" y="3122"/>
                      <a:pt x="1648" y="3223"/>
                      <a:pt x="1611" y="3335"/>
                    </a:cubicBezTo>
                    <a:cubicBezTo>
                      <a:pt x="1547" y="3501"/>
                      <a:pt x="1491" y="3659"/>
                      <a:pt x="1472" y="3844"/>
                    </a:cubicBezTo>
                    <a:cubicBezTo>
                      <a:pt x="1463" y="3918"/>
                      <a:pt x="1463" y="3983"/>
                      <a:pt x="1472" y="4066"/>
                    </a:cubicBezTo>
                    <a:cubicBezTo>
                      <a:pt x="1482" y="4131"/>
                      <a:pt x="1500" y="4196"/>
                      <a:pt x="1537" y="4251"/>
                    </a:cubicBezTo>
                    <a:cubicBezTo>
                      <a:pt x="1556" y="4288"/>
                      <a:pt x="1584" y="4325"/>
                      <a:pt x="1611" y="4353"/>
                    </a:cubicBezTo>
                    <a:cubicBezTo>
                      <a:pt x="1676" y="4409"/>
                      <a:pt x="1750" y="4446"/>
                      <a:pt x="1834" y="4474"/>
                    </a:cubicBezTo>
                    <a:cubicBezTo>
                      <a:pt x="1926" y="4511"/>
                      <a:pt x="2037" y="4529"/>
                      <a:pt x="2139" y="4529"/>
                    </a:cubicBezTo>
                    <a:lnTo>
                      <a:pt x="2260" y="4529"/>
                    </a:lnTo>
                    <a:cubicBezTo>
                      <a:pt x="2277" y="4531"/>
                      <a:pt x="2294" y="4531"/>
                      <a:pt x="2311" y="4531"/>
                    </a:cubicBezTo>
                    <a:cubicBezTo>
                      <a:pt x="2414" y="4531"/>
                      <a:pt x="2518" y="4511"/>
                      <a:pt x="2621" y="4511"/>
                    </a:cubicBezTo>
                    <a:lnTo>
                      <a:pt x="2639" y="4511"/>
                    </a:lnTo>
                    <a:cubicBezTo>
                      <a:pt x="2713" y="4492"/>
                      <a:pt x="2778" y="4501"/>
                      <a:pt x="2843" y="4483"/>
                    </a:cubicBezTo>
                    <a:cubicBezTo>
                      <a:pt x="2899" y="4483"/>
                      <a:pt x="2945" y="4483"/>
                      <a:pt x="3000" y="4464"/>
                    </a:cubicBezTo>
                    <a:cubicBezTo>
                      <a:pt x="3037" y="4464"/>
                      <a:pt x="3065" y="4464"/>
                      <a:pt x="3102" y="4455"/>
                    </a:cubicBezTo>
                    <a:cubicBezTo>
                      <a:pt x="3149" y="4446"/>
                      <a:pt x="3195" y="4437"/>
                      <a:pt x="3241" y="4437"/>
                    </a:cubicBezTo>
                    <a:cubicBezTo>
                      <a:pt x="3315" y="4427"/>
                      <a:pt x="3389" y="4418"/>
                      <a:pt x="3454" y="4400"/>
                    </a:cubicBezTo>
                    <a:cubicBezTo>
                      <a:pt x="3584" y="4381"/>
                      <a:pt x="3713" y="4363"/>
                      <a:pt x="3843" y="4344"/>
                    </a:cubicBezTo>
                    <a:cubicBezTo>
                      <a:pt x="3963" y="4316"/>
                      <a:pt x="4084" y="4298"/>
                      <a:pt x="4204" y="4279"/>
                    </a:cubicBezTo>
                    <a:cubicBezTo>
                      <a:pt x="4288" y="4261"/>
                      <a:pt x="4371" y="4251"/>
                      <a:pt x="4454" y="4233"/>
                    </a:cubicBezTo>
                    <a:cubicBezTo>
                      <a:pt x="4528" y="4214"/>
                      <a:pt x="4612" y="4196"/>
                      <a:pt x="4686" y="4187"/>
                    </a:cubicBezTo>
                    <a:cubicBezTo>
                      <a:pt x="4899" y="4150"/>
                      <a:pt x="5112" y="4094"/>
                      <a:pt x="5334" y="4048"/>
                    </a:cubicBezTo>
                    <a:cubicBezTo>
                      <a:pt x="5528" y="4001"/>
                      <a:pt x="5732" y="3946"/>
                      <a:pt x="5936" y="3899"/>
                    </a:cubicBezTo>
                    <a:cubicBezTo>
                      <a:pt x="6047" y="3872"/>
                      <a:pt x="6149" y="3844"/>
                      <a:pt x="6260" y="3816"/>
                    </a:cubicBezTo>
                    <a:cubicBezTo>
                      <a:pt x="6380" y="3788"/>
                      <a:pt x="6501" y="3761"/>
                      <a:pt x="6621" y="3724"/>
                    </a:cubicBezTo>
                    <a:cubicBezTo>
                      <a:pt x="6769" y="3687"/>
                      <a:pt x="6917" y="3649"/>
                      <a:pt x="7056" y="3603"/>
                    </a:cubicBezTo>
                    <a:cubicBezTo>
                      <a:pt x="7186" y="3566"/>
                      <a:pt x="7325" y="3529"/>
                      <a:pt x="7455" y="3492"/>
                    </a:cubicBezTo>
                    <a:cubicBezTo>
                      <a:pt x="7732" y="3399"/>
                      <a:pt x="8001" y="3307"/>
                      <a:pt x="8269" y="3214"/>
                    </a:cubicBezTo>
                    <a:cubicBezTo>
                      <a:pt x="8362" y="3177"/>
                      <a:pt x="8445" y="3140"/>
                      <a:pt x="8538" y="3112"/>
                    </a:cubicBezTo>
                    <a:cubicBezTo>
                      <a:pt x="8603" y="3085"/>
                      <a:pt x="8677" y="3048"/>
                      <a:pt x="8742" y="3020"/>
                    </a:cubicBezTo>
                    <a:cubicBezTo>
                      <a:pt x="8844" y="2973"/>
                      <a:pt x="8945" y="2936"/>
                      <a:pt x="9038" y="2890"/>
                    </a:cubicBezTo>
                    <a:cubicBezTo>
                      <a:pt x="9251" y="2779"/>
                      <a:pt x="9473" y="2677"/>
                      <a:pt x="9677" y="2557"/>
                    </a:cubicBezTo>
                    <a:cubicBezTo>
                      <a:pt x="9751" y="2520"/>
                      <a:pt x="9816" y="2483"/>
                      <a:pt x="9872" y="2436"/>
                    </a:cubicBezTo>
                    <a:lnTo>
                      <a:pt x="9872" y="2446"/>
                    </a:lnTo>
                    <a:cubicBezTo>
                      <a:pt x="9909" y="2409"/>
                      <a:pt x="9955" y="2381"/>
                      <a:pt x="9992" y="2353"/>
                    </a:cubicBezTo>
                    <a:cubicBezTo>
                      <a:pt x="10057" y="2297"/>
                      <a:pt x="10112" y="2251"/>
                      <a:pt x="10168" y="2196"/>
                    </a:cubicBezTo>
                    <a:cubicBezTo>
                      <a:pt x="10205" y="2159"/>
                      <a:pt x="10233" y="2131"/>
                      <a:pt x="10260" y="2094"/>
                    </a:cubicBezTo>
                    <a:cubicBezTo>
                      <a:pt x="10270" y="2084"/>
                      <a:pt x="10279" y="2066"/>
                      <a:pt x="10288" y="2047"/>
                    </a:cubicBezTo>
                    <a:cubicBezTo>
                      <a:pt x="10297" y="2038"/>
                      <a:pt x="10297" y="2038"/>
                      <a:pt x="10288" y="2029"/>
                    </a:cubicBezTo>
                    <a:lnTo>
                      <a:pt x="10279" y="2029"/>
                    </a:lnTo>
                    <a:cubicBezTo>
                      <a:pt x="10260" y="2029"/>
                      <a:pt x="10242" y="2038"/>
                      <a:pt x="10233" y="2047"/>
                    </a:cubicBezTo>
                    <a:cubicBezTo>
                      <a:pt x="10186" y="2075"/>
                      <a:pt x="10140" y="2112"/>
                      <a:pt x="10094" y="2140"/>
                    </a:cubicBezTo>
                    <a:cubicBezTo>
                      <a:pt x="10001" y="2214"/>
                      <a:pt x="9899" y="2279"/>
                      <a:pt x="9797" y="2344"/>
                    </a:cubicBezTo>
                    <a:cubicBezTo>
                      <a:pt x="9686" y="2409"/>
                      <a:pt x="9575" y="2455"/>
                      <a:pt x="9464" y="2510"/>
                    </a:cubicBezTo>
                    <a:cubicBezTo>
                      <a:pt x="9288" y="2603"/>
                      <a:pt x="9112" y="2686"/>
                      <a:pt x="8927" y="2770"/>
                    </a:cubicBezTo>
                    <a:cubicBezTo>
                      <a:pt x="8844" y="2807"/>
                      <a:pt x="8770" y="2844"/>
                      <a:pt x="8695" y="2872"/>
                    </a:cubicBezTo>
                    <a:cubicBezTo>
                      <a:pt x="8538" y="2936"/>
                      <a:pt x="8381" y="2992"/>
                      <a:pt x="8232" y="3057"/>
                    </a:cubicBezTo>
                    <a:cubicBezTo>
                      <a:pt x="8047" y="3122"/>
                      <a:pt x="7862" y="3186"/>
                      <a:pt x="7677" y="3251"/>
                    </a:cubicBezTo>
                    <a:cubicBezTo>
                      <a:pt x="7575" y="3288"/>
                      <a:pt x="7464" y="3325"/>
                      <a:pt x="7362" y="3362"/>
                    </a:cubicBezTo>
                    <a:cubicBezTo>
                      <a:pt x="7223" y="3399"/>
                      <a:pt x="7084" y="3436"/>
                      <a:pt x="6945" y="3474"/>
                    </a:cubicBezTo>
                    <a:cubicBezTo>
                      <a:pt x="6806" y="3511"/>
                      <a:pt x="6667" y="3557"/>
                      <a:pt x="6529" y="3585"/>
                    </a:cubicBezTo>
                    <a:cubicBezTo>
                      <a:pt x="6427" y="3612"/>
                      <a:pt x="6316" y="3640"/>
                      <a:pt x="6204" y="3668"/>
                    </a:cubicBezTo>
                    <a:cubicBezTo>
                      <a:pt x="6093" y="3687"/>
                      <a:pt x="5991" y="3714"/>
                      <a:pt x="5890" y="3733"/>
                    </a:cubicBezTo>
                    <a:cubicBezTo>
                      <a:pt x="5788" y="3761"/>
                      <a:pt x="5677" y="3779"/>
                      <a:pt x="5575" y="3807"/>
                    </a:cubicBezTo>
                    <a:cubicBezTo>
                      <a:pt x="5473" y="3825"/>
                      <a:pt x="5371" y="3853"/>
                      <a:pt x="5269" y="3872"/>
                    </a:cubicBezTo>
                    <a:cubicBezTo>
                      <a:pt x="5112" y="3909"/>
                      <a:pt x="4954" y="3937"/>
                      <a:pt x="4788" y="3974"/>
                    </a:cubicBezTo>
                    <a:cubicBezTo>
                      <a:pt x="4639" y="4001"/>
                      <a:pt x="4491" y="4029"/>
                      <a:pt x="4343" y="4057"/>
                    </a:cubicBezTo>
                    <a:cubicBezTo>
                      <a:pt x="4260" y="4075"/>
                      <a:pt x="4176" y="4085"/>
                      <a:pt x="4102" y="4103"/>
                    </a:cubicBezTo>
                    <a:cubicBezTo>
                      <a:pt x="4038" y="4112"/>
                      <a:pt x="3963" y="4131"/>
                      <a:pt x="3899" y="4140"/>
                    </a:cubicBezTo>
                    <a:cubicBezTo>
                      <a:pt x="3806" y="4150"/>
                      <a:pt x="3713" y="4168"/>
                      <a:pt x="3621" y="4177"/>
                    </a:cubicBezTo>
                    <a:cubicBezTo>
                      <a:pt x="3510" y="4196"/>
                      <a:pt x="3399" y="4214"/>
                      <a:pt x="3287" y="4233"/>
                    </a:cubicBezTo>
                    <a:cubicBezTo>
                      <a:pt x="3250" y="4233"/>
                      <a:pt x="3213" y="4242"/>
                      <a:pt x="3176" y="4251"/>
                    </a:cubicBezTo>
                    <a:cubicBezTo>
                      <a:pt x="3130" y="4251"/>
                      <a:pt x="3084" y="4270"/>
                      <a:pt x="3047" y="4270"/>
                    </a:cubicBezTo>
                    <a:cubicBezTo>
                      <a:pt x="2991" y="4270"/>
                      <a:pt x="2936" y="4279"/>
                      <a:pt x="2889" y="4288"/>
                    </a:cubicBezTo>
                    <a:cubicBezTo>
                      <a:pt x="2806" y="4298"/>
                      <a:pt x="2723" y="4307"/>
                      <a:pt x="2639" y="4307"/>
                    </a:cubicBezTo>
                    <a:lnTo>
                      <a:pt x="2630" y="4307"/>
                    </a:lnTo>
                    <a:cubicBezTo>
                      <a:pt x="2593" y="4321"/>
                      <a:pt x="2554" y="4321"/>
                      <a:pt x="2514" y="4321"/>
                    </a:cubicBezTo>
                    <a:cubicBezTo>
                      <a:pt x="2475" y="4321"/>
                      <a:pt x="2436" y="4321"/>
                      <a:pt x="2398" y="4335"/>
                    </a:cubicBezTo>
                    <a:cubicBezTo>
                      <a:pt x="2352" y="4335"/>
                      <a:pt x="2307" y="4336"/>
                      <a:pt x="2262" y="4336"/>
                    </a:cubicBezTo>
                    <a:cubicBezTo>
                      <a:pt x="2173" y="4336"/>
                      <a:pt x="2087" y="4332"/>
                      <a:pt x="2000" y="4307"/>
                    </a:cubicBezTo>
                    <a:cubicBezTo>
                      <a:pt x="1935" y="4298"/>
                      <a:pt x="1871" y="4270"/>
                      <a:pt x="1806" y="4233"/>
                    </a:cubicBezTo>
                    <a:cubicBezTo>
                      <a:pt x="1760" y="4205"/>
                      <a:pt x="1722" y="4159"/>
                      <a:pt x="1713" y="4103"/>
                    </a:cubicBezTo>
                    <a:cubicBezTo>
                      <a:pt x="1695" y="4048"/>
                      <a:pt x="1685" y="3992"/>
                      <a:pt x="1685" y="3937"/>
                    </a:cubicBezTo>
                    <a:cubicBezTo>
                      <a:pt x="1685" y="3890"/>
                      <a:pt x="1695" y="3835"/>
                      <a:pt x="1704" y="3788"/>
                    </a:cubicBezTo>
                    <a:cubicBezTo>
                      <a:pt x="1722" y="3696"/>
                      <a:pt x="1741" y="3603"/>
                      <a:pt x="1769" y="3511"/>
                    </a:cubicBezTo>
                    <a:cubicBezTo>
                      <a:pt x="1843" y="3298"/>
                      <a:pt x="1917" y="3094"/>
                      <a:pt x="2000" y="2881"/>
                    </a:cubicBezTo>
                    <a:cubicBezTo>
                      <a:pt x="2037" y="2798"/>
                      <a:pt x="2074" y="2705"/>
                      <a:pt x="2111" y="2622"/>
                    </a:cubicBezTo>
                    <a:cubicBezTo>
                      <a:pt x="2158" y="2520"/>
                      <a:pt x="2204" y="2409"/>
                      <a:pt x="2260" y="2307"/>
                    </a:cubicBezTo>
                    <a:cubicBezTo>
                      <a:pt x="2278" y="2260"/>
                      <a:pt x="2315" y="2205"/>
                      <a:pt x="2343" y="2159"/>
                    </a:cubicBezTo>
                    <a:cubicBezTo>
                      <a:pt x="2343" y="2149"/>
                      <a:pt x="2352" y="2149"/>
                      <a:pt x="2352" y="2140"/>
                    </a:cubicBezTo>
                    <a:cubicBezTo>
                      <a:pt x="2361" y="2103"/>
                      <a:pt x="2389" y="2075"/>
                      <a:pt x="2398" y="2047"/>
                    </a:cubicBezTo>
                    <a:cubicBezTo>
                      <a:pt x="2426" y="2001"/>
                      <a:pt x="2454" y="1955"/>
                      <a:pt x="2482" y="1899"/>
                    </a:cubicBezTo>
                    <a:cubicBezTo>
                      <a:pt x="2491" y="1890"/>
                      <a:pt x="2500" y="1881"/>
                      <a:pt x="2510" y="1871"/>
                    </a:cubicBezTo>
                    <a:cubicBezTo>
                      <a:pt x="2463" y="1825"/>
                      <a:pt x="2398" y="1788"/>
                      <a:pt x="2324" y="1770"/>
                    </a:cubicBezTo>
                    <a:cubicBezTo>
                      <a:pt x="2334" y="1751"/>
                      <a:pt x="2315" y="1733"/>
                      <a:pt x="2306" y="1723"/>
                    </a:cubicBezTo>
                    <a:cubicBezTo>
                      <a:pt x="2158" y="1566"/>
                      <a:pt x="2130" y="1399"/>
                      <a:pt x="2213" y="1214"/>
                    </a:cubicBezTo>
                    <a:cubicBezTo>
                      <a:pt x="2223" y="1177"/>
                      <a:pt x="2204" y="1158"/>
                      <a:pt x="2176" y="1140"/>
                    </a:cubicBezTo>
                    <a:cubicBezTo>
                      <a:pt x="2102" y="1112"/>
                      <a:pt x="2047" y="1057"/>
                      <a:pt x="1991" y="1001"/>
                    </a:cubicBezTo>
                    <a:cubicBezTo>
                      <a:pt x="1983" y="986"/>
                      <a:pt x="1970" y="971"/>
                      <a:pt x="1950" y="971"/>
                    </a:cubicBezTo>
                    <a:cubicBezTo>
                      <a:pt x="1945" y="971"/>
                      <a:pt x="1941" y="972"/>
                      <a:pt x="1935" y="973"/>
                    </a:cubicBezTo>
                    <a:cubicBezTo>
                      <a:pt x="1908" y="890"/>
                      <a:pt x="1861" y="816"/>
                      <a:pt x="1815" y="742"/>
                    </a:cubicBezTo>
                    <a:cubicBezTo>
                      <a:pt x="1815" y="695"/>
                      <a:pt x="1797" y="658"/>
                      <a:pt x="1806" y="612"/>
                    </a:cubicBezTo>
                    <a:cubicBezTo>
                      <a:pt x="1797" y="520"/>
                      <a:pt x="1815" y="436"/>
                      <a:pt x="1852" y="353"/>
                    </a:cubicBezTo>
                    <a:cubicBezTo>
                      <a:pt x="1908" y="214"/>
                      <a:pt x="2019" y="112"/>
                      <a:pt x="2158" y="56"/>
                    </a:cubicBezTo>
                    <a:cubicBezTo>
                      <a:pt x="2204" y="38"/>
                      <a:pt x="2250" y="19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" name="Google Shape;3069;p52">
                <a:extLst>
                  <a:ext uri="{FF2B5EF4-FFF2-40B4-BE49-F238E27FC236}">
                    <a16:creationId xmlns:a16="http://schemas.microsoft.com/office/drawing/2014/main" id="{4352B35A-AC85-4A40-DC4E-64269D97AC50}"/>
                  </a:ext>
                </a:extLst>
              </p:cNvPr>
              <p:cNvSpPr/>
              <p:nvPr/>
            </p:nvSpPr>
            <p:spPr>
              <a:xfrm>
                <a:off x="4368078" y="941726"/>
                <a:ext cx="151890" cy="7093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792" extrusionOk="0">
                    <a:moveTo>
                      <a:pt x="1695" y="0"/>
                    </a:moveTo>
                    <a:cubicBezTo>
                      <a:pt x="1677" y="0"/>
                      <a:pt x="1658" y="10"/>
                      <a:pt x="1640" y="10"/>
                    </a:cubicBezTo>
                    <a:cubicBezTo>
                      <a:pt x="1584" y="19"/>
                      <a:pt x="1529" y="28"/>
                      <a:pt x="1473" y="47"/>
                    </a:cubicBezTo>
                    <a:cubicBezTo>
                      <a:pt x="1381" y="65"/>
                      <a:pt x="1288" y="84"/>
                      <a:pt x="1186" y="102"/>
                    </a:cubicBezTo>
                    <a:cubicBezTo>
                      <a:pt x="1084" y="121"/>
                      <a:pt x="973" y="139"/>
                      <a:pt x="862" y="158"/>
                    </a:cubicBezTo>
                    <a:cubicBezTo>
                      <a:pt x="760" y="176"/>
                      <a:pt x="649" y="195"/>
                      <a:pt x="547" y="223"/>
                    </a:cubicBezTo>
                    <a:cubicBezTo>
                      <a:pt x="464" y="232"/>
                      <a:pt x="380" y="250"/>
                      <a:pt x="306" y="269"/>
                    </a:cubicBezTo>
                    <a:cubicBezTo>
                      <a:pt x="223" y="288"/>
                      <a:pt x="140" y="306"/>
                      <a:pt x="56" y="325"/>
                    </a:cubicBezTo>
                    <a:cubicBezTo>
                      <a:pt x="38" y="325"/>
                      <a:pt x="19" y="315"/>
                      <a:pt x="1" y="315"/>
                    </a:cubicBezTo>
                    <a:cubicBezTo>
                      <a:pt x="29" y="389"/>
                      <a:pt x="56" y="454"/>
                      <a:pt x="84" y="528"/>
                    </a:cubicBezTo>
                    <a:cubicBezTo>
                      <a:pt x="121" y="612"/>
                      <a:pt x="149" y="704"/>
                      <a:pt x="195" y="788"/>
                    </a:cubicBezTo>
                    <a:cubicBezTo>
                      <a:pt x="206" y="790"/>
                      <a:pt x="216" y="791"/>
                      <a:pt x="226" y="791"/>
                    </a:cubicBezTo>
                    <a:cubicBezTo>
                      <a:pt x="249" y="791"/>
                      <a:pt x="268" y="785"/>
                      <a:pt x="288" y="778"/>
                    </a:cubicBezTo>
                    <a:cubicBezTo>
                      <a:pt x="519" y="732"/>
                      <a:pt x="760" y="686"/>
                      <a:pt x="1001" y="639"/>
                    </a:cubicBezTo>
                    <a:cubicBezTo>
                      <a:pt x="1084" y="621"/>
                      <a:pt x="1168" y="602"/>
                      <a:pt x="1260" y="584"/>
                    </a:cubicBezTo>
                    <a:lnTo>
                      <a:pt x="1279" y="584"/>
                    </a:lnTo>
                    <a:cubicBezTo>
                      <a:pt x="1288" y="575"/>
                      <a:pt x="1306" y="575"/>
                      <a:pt x="1316" y="575"/>
                    </a:cubicBezTo>
                    <a:cubicBezTo>
                      <a:pt x="1353" y="575"/>
                      <a:pt x="1399" y="575"/>
                      <a:pt x="1436" y="547"/>
                    </a:cubicBezTo>
                    <a:cubicBezTo>
                      <a:pt x="1445" y="510"/>
                      <a:pt x="1455" y="473"/>
                      <a:pt x="1464" y="445"/>
                    </a:cubicBezTo>
                    <a:cubicBezTo>
                      <a:pt x="1501" y="288"/>
                      <a:pt x="1575" y="149"/>
                      <a:pt x="1677" y="19"/>
                    </a:cubicBezTo>
                    <a:cubicBezTo>
                      <a:pt x="1677" y="19"/>
                      <a:pt x="1686" y="10"/>
                      <a:pt x="1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" name="Google Shape;3070;p52">
                <a:extLst>
                  <a:ext uri="{FF2B5EF4-FFF2-40B4-BE49-F238E27FC236}">
                    <a16:creationId xmlns:a16="http://schemas.microsoft.com/office/drawing/2014/main" id="{15093CE9-4F24-D1D1-1112-D32ABCA88DB1}"/>
                  </a:ext>
                </a:extLst>
              </p:cNvPr>
              <p:cNvSpPr/>
              <p:nvPr/>
            </p:nvSpPr>
            <p:spPr>
              <a:xfrm>
                <a:off x="4690664" y="839720"/>
                <a:ext cx="23983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221" extrusionOk="0">
                    <a:moveTo>
                      <a:pt x="2622" y="0"/>
                    </a:moveTo>
                    <a:cubicBezTo>
                      <a:pt x="2624" y="2"/>
                      <a:pt x="2625" y="3"/>
                      <a:pt x="2627" y="4"/>
                    </a:cubicBezTo>
                    <a:lnTo>
                      <a:pt x="2627" y="4"/>
                    </a:lnTo>
                    <a:cubicBezTo>
                      <a:pt x="2629" y="3"/>
                      <a:pt x="2630" y="2"/>
                      <a:pt x="2631" y="0"/>
                    </a:cubicBezTo>
                    <a:close/>
                    <a:moveTo>
                      <a:pt x="2627" y="4"/>
                    </a:moveTo>
                    <a:lnTo>
                      <a:pt x="2627" y="4"/>
                    </a:lnTo>
                    <a:cubicBezTo>
                      <a:pt x="2619" y="14"/>
                      <a:pt x="2611" y="28"/>
                      <a:pt x="2603" y="28"/>
                    </a:cubicBezTo>
                    <a:cubicBezTo>
                      <a:pt x="2520" y="47"/>
                      <a:pt x="2436" y="75"/>
                      <a:pt x="2353" y="93"/>
                    </a:cubicBezTo>
                    <a:cubicBezTo>
                      <a:pt x="2325" y="102"/>
                      <a:pt x="2298" y="112"/>
                      <a:pt x="2270" y="121"/>
                    </a:cubicBezTo>
                    <a:lnTo>
                      <a:pt x="2260" y="121"/>
                    </a:lnTo>
                    <a:cubicBezTo>
                      <a:pt x="2247" y="115"/>
                      <a:pt x="2234" y="113"/>
                      <a:pt x="2222" y="113"/>
                    </a:cubicBezTo>
                    <a:cubicBezTo>
                      <a:pt x="2192" y="113"/>
                      <a:pt x="2164" y="126"/>
                      <a:pt x="2131" y="139"/>
                    </a:cubicBezTo>
                    <a:cubicBezTo>
                      <a:pt x="2038" y="167"/>
                      <a:pt x="1936" y="176"/>
                      <a:pt x="1853" y="232"/>
                    </a:cubicBezTo>
                    <a:cubicBezTo>
                      <a:pt x="1844" y="232"/>
                      <a:pt x="1844" y="232"/>
                      <a:pt x="1835" y="241"/>
                    </a:cubicBezTo>
                    <a:lnTo>
                      <a:pt x="1807" y="241"/>
                    </a:lnTo>
                    <a:cubicBezTo>
                      <a:pt x="1751" y="260"/>
                      <a:pt x="1696" y="278"/>
                      <a:pt x="1640" y="288"/>
                    </a:cubicBezTo>
                    <a:cubicBezTo>
                      <a:pt x="1464" y="334"/>
                      <a:pt x="1279" y="389"/>
                      <a:pt x="1094" y="436"/>
                    </a:cubicBezTo>
                    <a:cubicBezTo>
                      <a:pt x="955" y="473"/>
                      <a:pt x="807" y="510"/>
                      <a:pt x="658" y="547"/>
                    </a:cubicBezTo>
                    <a:cubicBezTo>
                      <a:pt x="538" y="575"/>
                      <a:pt x="427" y="602"/>
                      <a:pt x="316" y="630"/>
                    </a:cubicBezTo>
                    <a:cubicBezTo>
                      <a:pt x="270" y="639"/>
                      <a:pt x="232" y="658"/>
                      <a:pt x="195" y="658"/>
                    </a:cubicBezTo>
                    <a:cubicBezTo>
                      <a:pt x="177" y="676"/>
                      <a:pt x="177" y="704"/>
                      <a:pt x="168" y="723"/>
                    </a:cubicBezTo>
                    <a:cubicBezTo>
                      <a:pt x="131" y="852"/>
                      <a:pt x="94" y="982"/>
                      <a:pt x="38" y="1102"/>
                    </a:cubicBezTo>
                    <a:cubicBezTo>
                      <a:pt x="29" y="1139"/>
                      <a:pt x="10" y="1177"/>
                      <a:pt x="1" y="1214"/>
                    </a:cubicBezTo>
                    <a:cubicBezTo>
                      <a:pt x="6" y="1218"/>
                      <a:pt x="13" y="1220"/>
                      <a:pt x="21" y="1220"/>
                    </a:cubicBezTo>
                    <a:cubicBezTo>
                      <a:pt x="29" y="1220"/>
                      <a:pt x="38" y="1218"/>
                      <a:pt x="47" y="1214"/>
                    </a:cubicBezTo>
                    <a:cubicBezTo>
                      <a:pt x="232" y="1167"/>
                      <a:pt x="418" y="1130"/>
                      <a:pt x="603" y="1075"/>
                    </a:cubicBezTo>
                    <a:cubicBezTo>
                      <a:pt x="612" y="1065"/>
                      <a:pt x="621" y="1065"/>
                      <a:pt x="621" y="1056"/>
                    </a:cubicBezTo>
                    <a:cubicBezTo>
                      <a:pt x="788" y="1010"/>
                      <a:pt x="946" y="973"/>
                      <a:pt x="1103" y="926"/>
                    </a:cubicBezTo>
                    <a:cubicBezTo>
                      <a:pt x="1233" y="889"/>
                      <a:pt x="1362" y="862"/>
                      <a:pt x="1492" y="825"/>
                    </a:cubicBezTo>
                    <a:cubicBezTo>
                      <a:pt x="1696" y="769"/>
                      <a:pt x="1909" y="713"/>
                      <a:pt x="2122" y="658"/>
                    </a:cubicBezTo>
                    <a:cubicBezTo>
                      <a:pt x="2205" y="630"/>
                      <a:pt x="2279" y="612"/>
                      <a:pt x="2362" y="593"/>
                    </a:cubicBezTo>
                    <a:cubicBezTo>
                      <a:pt x="2367" y="591"/>
                      <a:pt x="2371" y="589"/>
                      <a:pt x="2374" y="589"/>
                    </a:cubicBezTo>
                    <a:cubicBezTo>
                      <a:pt x="2382" y="589"/>
                      <a:pt x="2383" y="598"/>
                      <a:pt x="2390" y="612"/>
                    </a:cubicBezTo>
                    <a:cubicBezTo>
                      <a:pt x="2409" y="538"/>
                      <a:pt x="2436" y="473"/>
                      <a:pt x="2455" y="399"/>
                    </a:cubicBezTo>
                    <a:cubicBezTo>
                      <a:pt x="2464" y="389"/>
                      <a:pt x="2473" y="371"/>
                      <a:pt x="2473" y="362"/>
                    </a:cubicBezTo>
                    <a:cubicBezTo>
                      <a:pt x="2529" y="250"/>
                      <a:pt x="2594" y="158"/>
                      <a:pt x="2677" y="75"/>
                    </a:cubicBezTo>
                    <a:cubicBezTo>
                      <a:pt x="2669" y="49"/>
                      <a:pt x="2652" y="23"/>
                      <a:pt x="2627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" name="Google Shape;3071;p52">
                <a:extLst>
                  <a:ext uri="{FF2B5EF4-FFF2-40B4-BE49-F238E27FC236}">
                    <a16:creationId xmlns:a16="http://schemas.microsoft.com/office/drawing/2014/main" id="{C4F273E8-6E08-BC78-2EC9-7AC78B600918}"/>
                  </a:ext>
                </a:extLst>
              </p:cNvPr>
              <p:cNvSpPr/>
              <p:nvPr/>
            </p:nvSpPr>
            <p:spPr>
              <a:xfrm>
                <a:off x="5064745" y="795747"/>
                <a:ext cx="896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10" y="1"/>
                    </a:moveTo>
                    <a:lnTo>
                      <a:pt x="10" y="1"/>
                    </a:lnTo>
                    <a:cubicBezTo>
                      <a:pt x="0" y="1"/>
                      <a:pt x="0" y="10"/>
                      <a:pt x="0" y="19"/>
                    </a:cubicBezTo>
                    <a:cubicBezTo>
                      <a:pt x="10" y="19"/>
                      <a:pt x="10" y="10"/>
                      <a:pt x="10" y="1"/>
                    </a:cubicBez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" name="Google Shape;3072;p52">
                <a:extLst>
                  <a:ext uri="{FF2B5EF4-FFF2-40B4-BE49-F238E27FC236}">
                    <a16:creationId xmlns:a16="http://schemas.microsoft.com/office/drawing/2014/main" id="{C13E93AD-FE5F-77DD-3C9A-9A3649D4AC67}"/>
                  </a:ext>
                </a:extLst>
              </p:cNvPr>
              <p:cNvSpPr/>
              <p:nvPr/>
            </p:nvSpPr>
            <p:spPr>
              <a:xfrm>
                <a:off x="4689052" y="365065"/>
                <a:ext cx="47376" cy="16460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838" extrusionOk="0">
                    <a:moveTo>
                      <a:pt x="400" y="0"/>
                    </a:moveTo>
                    <a:cubicBezTo>
                      <a:pt x="360" y="0"/>
                      <a:pt x="326" y="14"/>
                      <a:pt x="297" y="50"/>
                    </a:cubicBezTo>
                    <a:cubicBezTo>
                      <a:pt x="260" y="87"/>
                      <a:pt x="241" y="124"/>
                      <a:pt x="223" y="170"/>
                    </a:cubicBezTo>
                    <a:cubicBezTo>
                      <a:pt x="204" y="217"/>
                      <a:pt x="186" y="263"/>
                      <a:pt x="167" y="309"/>
                    </a:cubicBezTo>
                    <a:cubicBezTo>
                      <a:pt x="121" y="448"/>
                      <a:pt x="84" y="596"/>
                      <a:pt x="56" y="744"/>
                    </a:cubicBezTo>
                    <a:cubicBezTo>
                      <a:pt x="38" y="865"/>
                      <a:pt x="19" y="976"/>
                      <a:pt x="19" y="1087"/>
                    </a:cubicBezTo>
                    <a:cubicBezTo>
                      <a:pt x="19" y="1096"/>
                      <a:pt x="19" y="1106"/>
                      <a:pt x="19" y="1106"/>
                    </a:cubicBezTo>
                    <a:cubicBezTo>
                      <a:pt x="0" y="1161"/>
                      <a:pt x="10" y="1217"/>
                      <a:pt x="10" y="1263"/>
                    </a:cubicBezTo>
                    <a:cubicBezTo>
                      <a:pt x="0" y="1365"/>
                      <a:pt x="19" y="1457"/>
                      <a:pt x="28" y="1559"/>
                    </a:cubicBezTo>
                    <a:cubicBezTo>
                      <a:pt x="38" y="1624"/>
                      <a:pt x="56" y="1689"/>
                      <a:pt x="93" y="1745"/>
                    </a:cubicBezTo>
                    <a:cubicBezTo>
                      <a:pt x="102" y="1772"/>
                      <a:pt x="121" y="1791"/>
                      <a:pt x="149" y="1809"/>
                    </a:cubicBezTo>
                    <a:cubicBezTo>
                      <a:pt x="167" y="1828"/>
                      <a:pt x="186" y="1837"/>
                      <a:pt x="204" y="1837"/>
                    </a:cubicBezTo>
                    <a:cubicBezTo>
                      <a:pt x="223" y="1837"/>
                      <a:pt x="241" y="1828"/>
                      <a:pt x="260" y="1809"/>
                    </a:cubicBezTo>
                    <a:cubicBezTo>
                      <a:pt x="278" y="1800"/>
                      <a:pt x="288" y="1791"/>
                      <a:pt x="297" y="1772"/>
                    </a:cubicBezTo>
                    <a:cubicBezTo>
                      <a:pt x="306" y="1745"/>
                      <a:pt x="315" y="1726"/>
                      <a:pt x="325" y="1707"/>
                    </a:cubicBezTo>
                    <a:cubicBezTo>
                      <a:pt x="343" y="1643"/>
                      <a:pt x="352" y="1578"/>
                      <a:pt x="362" y="1513"/>
                    </a:cubicBezTo>
                    <a:cubicBezTo>
                      <a:pt x="380" y="1411"/>
                      <a:pt x="399" y="1319"/>
                      <a:pt x="399" y="1217"/>
                    </a:cubicBezTo>
                    <a:cubicBezTo>
                      <a:pt x="399" y="1207"/>
                      <a:pt x="408" y="1198"/>
                      <a:pt x="408" y="1189"/>
                    </a:cubicBezTo>
                    <a:cubicBezTo>
                      <a:pt x="408" y="1133"/>
                      <a:pt x="426" y="1087"/>
                      <a:pt x="426" y="1041"/>
                    </a:cubicBezTo>
                    <a:cubicBezTo>
                      <a:pt x="426" y="948"/>
                      <a:pt x="445" y="865"/>
                      <a:pt x="454" y="781"/>
                    </a:cubicBezTo>
                    <a:cubicBezTo>
                      <a:pt x="463" y="744"/>
                      <a:pt x="463" y="707"/>
                      <a:pt x="473" y="680"/>
                    </a:cubicBezTo>
                    <a:cubicBezTo>
                      <a:pt x="473" y="624"/>
                      <a:pt x="482" y="578"/>
                      <a:pt x="491" y="531"/>
                    </a:cubicBezTo>
                    <a:cubicBezTo>
                      <a:pt x="501" y="485"/>
                      <a:pt x="501" y="430"/>
                      <a:pt x="510" y="383"/>
                    </a:cubicBezTo>
                    <a:cubicBezTo>
                      <a:pt x="528" y="300"/>
                      <a:pt x="519" y="207"/>
                      <a:pt x="519" y="124"/>
                    </a:cubicBezTo>
                    <a:cubicBezTo>
                      <a:pt x="519" y="87"/>
                      <a:pt x="491" y="50"/>
                      <a:pt x="463" y="22"/>
                    </a:cubicBezTo>
                    <a:cubicBezTo>
                      <a:pt x="454" y="13"/>
                      <a:pt x="445" y="4"/>
                      <a:pt x="436" y="4"/>
                    </a:cubicBezTo>
                    <a:cubicBezTo>
                      <a:pt x="423" y="2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" name="Google Shape;3073;p52">
                <a:extLst>
                  <a:ext uri="{FF2B5EF4-FFF2-40B4-BE49-F238E27FC236}">
                    <a16:creationId xmlns:a16="http://schemas.microsoft.com/office/drawing/2014/main" id="{3E1B932B-48CA-CEA9-881C-F4594DBEFF28}"/>
                  </a:ext>
                </a:extLst>
              </p:cNvPr>
              <p:cNvSpPr/>
              <p:nvPr/>
            </p:nvSpPr>
            <p:spPr>
              <a:xfrm>
                <a:off x="4589553" y="354855"/>
                <a:ext cx="46480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823" extrusionOk="0">
                    <a:moveTo>
                      <a:pt x="410" y="1"/>
                    </a:moveTo>
                    <a:cubicBezTo>
                      <a:pt x="400" y="1"/>
                      <a:pt x="390" y="3"/>
                      <a:pt x="380" y="6"/>
                    </a:cubicBezTo>
                    <a:cubicBezTo>
                      <a:pt x="334" y="25"/>
                      <a:pt x="306" y="53"/>
                      <a:pt x="278" y="90"/>
                    </a:cubicBezTo>
                    <a:cubicBezTo>
                      <a:pt x="232" y="155"/>
                      <a:pt x="195" y="229"/>
                      <a:pt x="167" y="312"/>
                    </a:cubicBezTo>
                    <a:cubicBezTo>
                      <a:pt x="130" y="423"/>
                      <a:pt x="102" y="544"/>
                      <a:pt x="74" y="655"/>
                    </a:cubicBezTo>
                    <a:cubicBezTo>
                      <a:pt x="47" y="803"/>
                      <a:pt x="19" y="951"/>
                      <a:pt x="19" y="1099"/>
                    </a:cubicBezTo>
                    <a:cubicBezTo>
                      <a:pt x="19" y="1108"/>
                      <a:pt x="19" y="1118"/>
                      <a:pt x="10" y="1127"/>
                    </a:cubicBezTo>
                    <a:cubicBezTo>
                      <a:pt x="0" y="1155"/>
                      <a:pt x="0" y="1183"/>
                      <a:pt x="0" y="1210"/>
                    </a:cubicBezTo>
                    <a:cubicBezTo>
                      <a:pt x="0" y="1331"/>
                      <a:pt x="19" y="1451"/>
                      <a:pt x="28" y="1562"/>
                    </a:cubicBezTo>
                    <a:cubicBezTo>
                      <a:pt x="37" y="1590"/>
                      <a:pt x="47" y="1609"/>
                      <a:pt x="47" y="1636"/>
                    </a:cubicBezTo>
                    <a:lnTo>
                      <a:pt x="37" y="1636"/>
                    </a:lnTo>
                    <a:cubicBezTo>
                      <a:pt x="56" y="1655"/>
                      <a:pt x="56" y="1683"/>
                      <a:pt x="65" y="1701"/>
                    </a:cubicBezTo>
                    <a:cubicBezTo>
                      <a:pt x="84" y="1738"/>
                      <a:pt x="102" y="1775"/>
                      <a:pt x="130" y="1803"/>
                    </a:cubicBezTo>
                    <a:cubicBezTo>
                      <a:pt x="139" y="1812"/>
                      <a:pt x="148" y="1821"/>
                      <a:pt x="158" y="1821"/>
                    </a:cubicBezTo>
                    <a:cubicBezTo>
                      <a:pt x="169" y="1821"/>
                      <a:pt x="181" y="1822"/>
                      <a:pt x="192" y="1822"/>
                    </a:cubicBezTo>
                    <a:cubicBezTo>
                      <a:pt x="226" y="1822"/>
                      <a:pt x="257" y="1817"/>
                      <a:pt x="278" y="1775"/>
                    </a:cubicBezTo>
                    <a:cubicBezTo>
                      <a:pt x="278" y="1775"/>
                      <a:pt x="287" y="1766"/>
                      <a:pt x="287" y="1766"/>
                    </a:cubicBezTo>
                    <a:cubicBezTo>
                      <a:pt x="315" y="1692"/>
                      <a:pt x="334" y="1618"/>
                      <a:pt x="343" y="1544"/>
                    </a:cubicBezTo>
                    <a:cubicBezTo>
                      <a:pt x="352" y="1451"/>
                      <a:pt x="371" y="1368"/>
                      <a:pt x="371" y="1284"/>
                    </a:cubicBezTo>
                    <a:cubicBezTo>
                      <a:pt x="371" y="1275"/>
                      <a:pt x="371" y="1275"/>
                      <a:pt x="371" y="1266"/>
                    </a:cubicBezTo>
                    <a:cubicBezTo>
                      <a:pt x="389" y="1210"/>
                      <a:pt x="380" y="1145"/>
                      <a:pt x="389" y="1081"/>
                    </a:cubicBezTo>
                    <a:cubicBezTo>
                      <a:pt x="408" y="1025"/>
                      <a:pt x="398" y="970"/>
                      <a:pt x="408" y="914"/>
                    </a:cubicBezTo>
                    <a:cubicBezTo>
                      <a:pt x="417" y="840"/>
                      <a:pt x="435" y="766"/>
                      <a:pt x="445" y="692"/>
                    </a:cubicBezTo>
                    <a:cubicBezTo>
                      <a:pt x="463" y="599"/>
                      <a:pt x="473" y="507"/>
                      <a:pt x="491" y="414"/>
                    </a:cubicBezTo>
                    <a:cubicBezTo>
                      <a:pt x="510" y="321"/>
                      <a:pt x="519" y="238"/>
                      <a:pt x="519" y="145"/>
                    </a:cubicBezTo>
                    <a:cubicBezTo>
                      <a:pt x="519" y="108"/>
                      <a:pt x="510" y="81"/>
                      <a:pt x="500" y="62"/>
                    </a:cubicBezTo>
                    <a:cubicBezTo>
                      <a:pt x="486" y="26"/>
                      <a:pt x="448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0" name="Google Shape;3074;p52">
                <a:extLst>
                  <a:ext uri="{FF2B5EF4-FFF2-40B4-BE49-F238E27FC236}">
                    <a16:creationId xmlns:a16="http://schemas.microsoft.com/office/drawing/2014/main" id="{23DD62C6-8649-CA2F-0B11-B5D47E563210}"/>
                  </a:ext>
                </a:extLst>
              </p:cNvPr>
              <p:cNvSpPr/>
              <p:nvPr/>
            </p:nvSpPr>
            <p:spPr>
              <a:xfrm>
                <a:off x="4802700" y="391753"/>
                <a:ext cx="35733" cy="131291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466" extrusionOk="0">
                    <a:moveTo>
                      <a:pt x="276" y="0"/>
                    </a:moveTo>
                    <a:cubicBezTo>
                      <a:pt x="234" y="0"/>
                      <a:pt x="209" y="25"/>
                      <a:pt x="185" y="57"/>
                    </a:cubicBezTo>
                    <a:cubicBezTo>
                      <a:pt x="167" y="85"/>
                      <a:pt x="148" y="122"/>
                      <a:pt x="139" y="150"/>
                    </a:cubicBezTo>
                    <a:cubicBezTo>
                      <a:pt x="102" y="252"/>
                      <a:pt x="83" y="354"/>
                      <a:pt x="65" y="456"/>
                    </a:cubicBezTo>
                    <a:cubicBezTo>
                      <a:pt x="46" y="511"/>
                      <a:pt x="37" y="576"/>
                      <a:pt x="28" y="641"/>
                    </a:cubicBezTo>
                    <a:cubicBezTo>
                      <a:pt x="28" y="696"/>
                      <a:pt x="28" y="752"/>
                      <a:pt x="9" y="808"/>
                    </a:cubicBezTo>
                    <a:cubicBezTo>
                      <a:pt x="9" y="928"/>
                      <a:pt x="0" y="1058"/>
                      <a:pt x="19" y="1187"/>
                    </a:cubicBezTo>
                    <a:cubicBezTo>
                      <a:pt x="28" y="1252"/>
                      <a:pt x="46" y="1308"/>
                      <a:pt x="65" y="1363"/>
                    </a:cubicBezTo>
                    <a:cubicBezTo>
                      <a:pt x="83" y="1409"/>
                      <a:pt x="102" y="1447"/>
                      <a:pt x="148" y="1465"/>
                    </a:cubicBezTo>
                    <a:cubicBezTo>
                      <a:pt x="185" y="1465"/>
                      <a:pt x="222" y="1456"/>
                      <a:pt x="241" y="1437"/>
                    </a:cubicBezTo>
                    <a:cubicBezTo>
                      <a:pt x="278" y="1400"/>
                      <a:pt x="287" y="1354"/>
                      <a:pt x="296" y="1308"/>
                    </a:cubicBezTo>
                    <a:cubicBezTo>
                      <a:pt x="315" y="1224"/>
                      <a:pt x="324" y="1141"/>
                      <a:pt x="324" y="1058"/>
                    </a:cubicBezTo>
                    <a:cubicBezTo>
                      <a:pt x="333" y="993"/>
                      <a:pt x="333" y="928"/>
                      <a:pt x="333" y="863"/>
                    </a:cubicBezTo>
                    <a:cubicBezTo>
                      <a:pt x="333" y="854"/>
                      <a:pt x="333" y="845"/>
                      <a:pt x="343" y="835"/>
                    </a:cubicBezTo>
                    <a:cubicBezTo>
                      <a:pt x="352" y="817"/>
                      <a:pt x="352" y="789"/>
                      <a:pt x="352" y="761"/>
                    </a:cubicBezTo>
                    <a:cubicBezTo>
                      <a:pt x="343" y="696"/>
                      <a:pt x="371" y="622"/>
                      <a:pt x="361" y="548"/>
                    </a:cubicBezTo>
                    <a:lnTo>
                      <a:pt x="361" y="539"/>
                    </a:lnTo>
                    <a:cubicBezTo>
                      <a:pt x="380" y="474"/>
                      <a:pt x="380" y="409"/>
                      <a:pt x="389" y="345"/>
                    </a:cubicBezTo>
                    <a:cubicBezTo>
                      <a:pt x="398" y="270"/>
                      <a:pt x="389" y="196"/>
                      <a:pt x="389" y="122"/>
                    </a:cubicBezTo>
                    <a:cubicBezTo>
                      <a:pt x="389" y="85"/>
                      <a:pt x="380" y="57"/>
                      <a:pt x="361" y="30"/>
                    </a:cubicBezTo>
                    <a:cubicBezTo>
                      <a:pt x="343" y="11"/>
                      <a:pt x="324" y="2"/>
                      <a:pt x="296" y="2"/>
                    </a:cubicBezTo>
                    <a:cubicBezTo>
                      <a:pt x="289" y="1"/>
                      <a:pt x="282" y="0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1" name="Google Shape;3075;p52">
                <a:extLst>
                  <a:ext uri="{FF2B5EF4-FFF2-40B4-BE49-F238E27FC236}">
                    <a16:creationId xmlns:a16="http://schemas.microsoft.com/office/drawing/2014/main" id="{BD39605D-0886-064D-A6D5-DD1B70D8903E}"/>
                  </a:ext>
                </a:extLst>
              </p:cNvPr>
              <p:cNvSpPr/>
              <p:nvPr/>
            </p:nvSpPr>
            <p:spPr>
              <a:xfrm>
                <a:off x="4898885" y="420949"/>
                <a:ext cx="24987" cy="84094"/>
              </a:xfrm>
              <a:custGeom>
                <a:avLst/>
                <a:gdLst/>
                <a:ahLst/>
                <a:cxnLst/>
                <a:rect l="l" t="t" r="r" b="b"/>
                <a:pathLst>
                  <a:path w="279" h="939" extrusionOk="0">
                    <a:moveTo>
                      <a:pt x="186" y="0"/>
                    </a:moveTo>
                    <a:cubicBezTo>
                      <a:pt x="148" y="0"/>
                      <a:pt x="121" y="9"/>
                      <a:pt x="102" y="46"/>
                    </a:cubicBezTo>
                    <a:cubicBezTo>
                      <a:pt x="102" y="56"/>
                      <a:pt x="93" y="74"/>
                      <a:pt x="93" y="83"/>
                    </a:cubicBezTo>
                    <a:cubicBezTo>
                      <a:pt x="74" y="130"/>
                      <a:pt x="56" y="185"/>
                      <a:pt x="47" y="232"/>
                    </a:cubicBezTo>
                    <a:cubicBezTo>
                      <a:pt x="37" y="287"/>
                      <a:pt x="28" y="333"/>
                      <a:pt x="19" y="389"/>
                    </a:cubicBezTo>
                    <a:cubicBezTo>
                      <a:pt x="10" y="463"/>
                      <a:pt x="0" y="537"/>
                      <a:pt x="0" y="611"/>
                    </a:cubicBezTo>
                    <a:lnTo>
                      <a:pt x="0" y="741"/>
                    </a:lnTo>
                    <a:cubicBezTo>
                      <a:pt x="19" y="750"/>
                      <a:pt x="10" y="778"/>
                      <a:pt x="10" y="796"/>
                    </a:cubicBezTo>
                    <a:cubicBezTo>
                      <a:pt x="19" y="833"/>
                      <a:pt x="28" y="871"/>
                      <a:pt x="47" y="898"/>
                    </a:cubicBezTo>
                    <a:lnTo>
                      <a:pt x="56" y="908"/>
                    </a:lnTo>
                    <a:cubicBezTo>
                      <a:pt x="70" y="928"/>
                      <a:pt x="94" y="939"/>
                      <a:pt x="117" y="939"/>
                    </a:cubicBezTo>
                    <a:cubicBezTo>
                      <a:pt x="125" y="939"/>
                      <a:pt x="132" y="938"/>
                      <a:pt x="139" y="935"/>
                    </a:cubicBezTo>
                    <a:cubicBezTo>
                      <a:pt x="167" y="926"/>
                      <a:pt x="186" y="917"/>
                      <a:pt x="195" y="889"/>
                    </a:cubicBezTo>
                    <a:cubicBezTo>
                      <a:pt x="204" y="880"/>
                      <a:pt x="213" y="861"/>
                      <a:pt x="223" y="843"/>
                    </a:cubicBezTo>
                    <a:cubicBezTo>
                      <a:pt x="232" y="787"/>
                      <a:pt x="241" y="732"/>
                      <a:pt x="250" y="676"/>
                    </a:cubicBezTo>
                    <a:cubicBezTo>
                      <a:pt x="250" y="630"/>
                      <a:pt x="260" y="593"/>
                      <a:pt x="260" y="546"/>
                    </a:cubicBezTo>
                    <a:cubicBezTo>
                      <a:pt x="269" y="491"/>
                      <a:pt x="269" y="426"/>
                      <a:pt x="269" y="361"/>
                    </a:cubicBezTo>
                    <a:cubicBezTo>
                      <a:pt x="278" y="278"/>
                      <a:pt x="278" y="195"/>
                      <a:pt x="278" y="111"/>
                    </a:cubicBezTo>
                    <a:cubicBezTo>
                      <a:pt x="278" y="83"/>
                      <a:pt x="269" y="65"/>
                      <a:pt x="260" y="46"/>
                    </a:cubicBezTo>
                    <a:cubicBezTo>
                      <a:pt x="241" y="19"/>
                      <a:pt x="213" y="0"/>
                      <a:pt x="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2" name="Google Shape;3076;p52">
                <a:extLst>
                  <a:ext uri="{FF2B5EF4-FFF2-40B4-BE49-F238E27FC236}">
                    <a16:creationId xmlns:a16="http://schemas.microsoft.com/office/drawing/2014/main" id="{5A7D2F00-759C-E264-DFB0-AD16F8A99C99}"/>
                  </a:ext>
                </a:extLst>
              </p:cNvPr>
              <p:cNvSpPr/>
              <p:nvPr/>
            </p:nvSpPr>
            <p:spPr>
              <a:xfrm>
                <a:off x="4684932" y="980235"/>
                <a:ext cx="93767" cy="64392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19" extrusionOk="0">
                    <a:moveTo>
                      <a:pt x="821" y="1"/>
                    </a:moveTo>
                    <a:cubicBezTo>
                      <a:pt x="810" y="1"/>
                      <a:pt x="799" y="3"/>
                      <a:pt x="787" y="6"/>
                    </a:cubicBezTo>
                    <a:cubicBezTo>
                      <a:pt x="695" y="33"/>
                      <a:pt x="593" y="61"/>
                      <a:pt x="491" y="80"/>
                    </a:cubicBezTo>
                    <a:cubicBezTo>
                      <a:pt x="472" y="89"/>
                      <a:pt x="445" y="98"/>
                      <a:pt x="435" y="117"/>
                    </a:cubicBezTo>
                    <a:cubicBezTo>
                      <a:pt x="334" y="145"/>
                      <a:pt x="232" y="163"/>
                      <a:pt x="139" y="191"/>
                    </a:cubicBezTo>
                    <a:cubicBezTo>
                      <a:pt x="132" y="193"/>
                      <a:pt x="125" y="195"/>
                      <a:pt x="119" y="195"/>
                    </a:cubicBezTo>
                    <a:cubicBezTo>
                      <a:pt x="102" y="195"/>
                      <a:pt x="90" y="186"/>
                      <a:pt x="84" y="172"/>
                    </a:cubicBezTo>
                    <a:lnTo>
                      <a:pt x="84" y="219"/>
                    </a:lnTo>
                    <a:cubicBezTo>
                      <a:pt x="84" y="293"/>
                      <a:pt x="84" y="358"/>
                      <a:pt x="74" y="422"/>
                    </a:cubicBezTo>
                    <a:cubicBezTo>
                      <a:pt x="74" y="459"/>
                      <a:pt x="65" y="487"/>
                      <a:pt x="65" y="524"/>
                    </a:cubicBezTo>
                    <a:cubicBezTo>
                      <a:pt x="46" y="589"/>
                      <a:pt x="19" y="654"/>
                      <a:pt x="0" y="719"/>
                    </a:cubicBezTo>
                    <a:cubicBezTo>
                      <a:pt x="9" y="719"/>
                      <a:pt x="28" y="709"/>
                      <a:pt x="37" y="709"/>
                    </a:cubicBezTo>
                    <a:cubicBezTo>
                      <a:pt x="176" y="672"/>
                      <a:pt x="315" y="645"/>
                      <a:pt x="445" y="608"/>
                    </a:cubicBezTo>
                    <a:cubicBezTo>
                      <a:pt x="621" y="561"/>
                      <a:pt x="787" y="524"/>
                      <a:pt x="954" y="478"/>
                    </a:cubicBezTo>
                    <a:cubicBezTo>
                      <a:pt x="991" y="469"/>
                      <a:pt x="1019" y="469"/>
                      <a:pt x="1047" y="450"/>
                    </a:cubicBezTo>
                    <a:cubicBezTo>
                      <a:pt x="1047" y="441"/>
                      <a:pt x="1047" y="432"/>
                      <a:pt x="1037" y="422"/>
                    </a:cubicBezTo>
                    <a:cubicBezTo>
                      <a:pt x="926" y="321"/>
                      <a:pt x="861" y="191"/>
                      <a:pt x="871" y="43"/>
                    </a:cubicBezTo>
                    <a:cubicBezTo>
                      <a:pt x="864" y="11"/>
                      <a:pt x="845" y="1"/>
                      <a:pt x="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3" name="Google Shape;3077;p52">
                <a:extLst>
                  <a:ext uri="{FF2B5EF4-FFF2-40B4-BE49-F238E27FC236}">
                    <a16:creationId xmlns:a16="http://schemas.microsoft.com/office/drawing/2014/main" id="{0CDF1F5E-FC1D-AC7B-87D4-117D0BE8AD77}"/>
                  </a:ext>
                </a:extLst>
              </p:cNvPr>
              <p:cNvSpPr/>
              <p:nvPr/>
            </p:nvSpPr>
            <p:spPr>
              <a:xfrm>
                <a:off x="4847479" y="941547"/>
                <a:ext cx="81318" cy="60004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70" extrusionOk="0">
                    <a:moveTo>
                      <a:pt x="639" y="0"/>
                    </a:moveTo>
                    <a:cubicBezTo>
                      <a:pt x="630" y="0"/>
                      <a:pt x="621" y="2"/>
                      <a:pt x="611" y="2"/>
                    </a:cubicBezTo>
                    <a:cubicBezTo>
                      <a:pt x="426" y="58"/>
                      <a:pt x="232" y="104"/>
                      <a:pt x="46" y="160"/>
                    </a:cubicBezTo>
                    <a:cubicBezTo>
                      <a:pt x="19" y="169"/>
                      <a:pt x="0" y="178"/>
                      <a:pt x="0" y="206"/>
                    </a:cubicBezTo>
                    <a:cubicBezTo>
                      <a:pt x="0" y="225"/>
                      <a:pt x="0" y="234"/>
                      <a:pt x="9" y="243"/>
                    </a:cubicBezTo>
                    <a:cubicBezTo>
                      <a:pt x="74" y="364"/>
                      <a:pt x="65" y="493"/>
                      <a:pt x="37" y="623"/>
                    </a:cubicBezTo>
                    <a:cubicBezTo>
                      <a:pt x="28" y="641"/>
                      <a:pt x="28" y="651"/>
                      <a:pt x="37" y="669"/>
                    </a:cubicBezTo>
                    <a:cubicBezTo>
                      <a:pt x="56" y="669"/>
                      <a:pt x="84" y="660"/>
                      <a:pt x="102" y="660"/>
                    </a:cubicBezTo>
                    <a:cubicBezTo>
                      <a:pt x="297" y="604"/>
                      <a:pt x="491" y="549"/>
                      <a:pt x="685" y="493"/>
                    </a:cubicBezTo>
                    <a:cubicBezTo>
                      <a:pt x="760" y="475"/>
                      <a:pt x="834" y="456"/>
                      <a:pt x="908" y="438"/>
                    </a:cubicBezTo>
                    <a:cubicBezTo>
                      <a:pt x="908" y="438"/>
                      <a:pt x="898" y="428"/>
                      <a:pt x="898" y="419"/>
                    </a:cubicBezTo>
                    <a:cubicBezTo>
                      <a:pt x="797" y="308"/>
                      <a:pt x="722" y="188"/>
                      <a:pt x="676" y="49"/>
                    </a:cubicBezTo>
                    <a:cubicBezTo>
                      <a:pt x="676" y="40"/>
                      <a:pt x="667" y="21"/>
                      <a:pt x="667" y="12"/>
                    </a:cubicBezTo>
                    <a:cubicBezTo>
                      <a:pt x="658" y="2"/>
                      <a:pt x="64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54" name="Google Shape;3078;p52">
                <a:extLst>
                  <a:ext uri="{FF2B5EF4-FFF2-40B4-BE49-F238E27FC236}">
                    <a16:creationId xmlns:a16="http://schemas.microsoft.com/office/drawing/2014/main" id="{A0CC98D5-9752-07B0-A064-030074FA6F3B}"/>
                  </a:ext>
                </a:extLst>
              </p:cNvPr>
              <p:cNvSpPr/>
              <p:nvPr/>
            </p:nvSpPr>
            <p:spPr>
              <a:xfrm>
                <a:off x="4409543" y="1041224"/>
                <a:ext cx="120365" cy="6063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77" extrusionOk="0">
                    <a:moveTo>
                      <a:pt x="1029" y="1"/>
                    </a:moveTo>
                    <a:cubicBezTo>
                      <a:pt x="973" y="1"/>
                      <a:pt x="918" y="1"/>
                      <a:pt x="871" y="38"/>
                    </a:cubicBezTo>
                    <a:lnTo>
                      <a:pt x="853" y="38"/>
                    </a:lnTo>
                    <a:cubicBezTo>
                      <a:pt x="806" y="47"/>
                      <a:pt x="760" y="66"/>
                      <a:pt x="705" y="75"/>
                    </a:cubicBezTo>
                    <a:cubicBezTo>
                      <a:pt x="612" y="93"/>
                      <a:pt x="510" y="112"/>
                      <a:pt x="417" y="130"/>
                    </a:cubicBezTo>
                    <a:cubicBezTo>
                      <a:pt x="334" y="149"/>
                      <a:pt x="242" y="167"/>
                      <a:pt x="158" y="186"/>
                    </a:cubicBezTo>
                    <a:cubicBezTo>
                      <a:pt x="112" y="195"/>
                      <a:pt x="56" y="204"/>
                      <a:pt x="1" y="214"/>
                    </a:cubicBezTo>
                    <a:cubicBezTo>
                      <a:pt x="10" y="223"/>
                      <a:pt x="10" y="241"/>
                      <a:pt x="19" y="260"/>
                    </a:cubicBezTo>
                    <a:cubicBezTo>
                      <a:pt x="84" y="362"/>
                      <a:pt x="140" y="473"/>
                      <a:pt x="195" y="575"/>
                    </a:cubicBezTo>
                    <a:cubicBezTo>
                      <a:pt x="214" y="612"/>
                      <a:pt x="232" y="649"/>
                      <a:pt x="260" y="677"/>
                    </a:cubicBezTo>
                    <a:cubicBezTo>
                      <a:pt x="260" y="658"/>
                      <a:pt x="269" y="649"/>
                      <a:pt x="279" y="649"/>
                    </a:cubicBezTo>
                    <a:cubicBezTo>
                      <a:pt x="371" y="630"/>
                      <a:pt x="464" y="612"/>
                      <a:pt x="547" y="593"/>
                    </a:cubicBezTo>
                    <a:cubicBezTo>
                      <a:pt x="668" y="566"/>
                      <a:pt x="788" y="547"/>
                      <a:pt x="908" y="519"/>
                    </a:cubicBezTo>
                    <a:cubicBezTo>
                      <a:pt x="1029" y="491"/>
                      <a:pt x="1149" y="473"/>
                      <a:pt x="1269" y="445"/>
                    </a:cubicBezTo>
                    <a:cubicBezTo>
                      <a:pt x="1279" y="445"/>
                      <a:pt x="1279" y="436"/>
                      <a:pt x="1288" y="436"/>
                    </a:cubicBezTo>
                    <a:lnTo>
                      <a:pt x="1297" y="436"/>
                    </a:lnTo>
                    <a:cubicBezTo>
                      <a:pt x="1306" y="445"/>
                      <a:pt x="1325" y="445"/>
                      <a:pt x="1344" y="445"/>
                    </a:cubicBezTo>
                    <a:cubicBezTo>
                      <a:pt x="1334" y="436"/>
                      <a:pt x="1334" y="436"/>
                      <a:pt x="1325" y="436"/>
                    </a:cubicBezTo>
                    <a:cubicBezTo>
                      <a:pt x="1316" y="427"/>
                      <a:pt x="1316" y="417"/>
                      <a:pt x="1306" y="408"/>
                    </a:cubicBezTo>
                    <a:cubicBezTo>
                      <a:pt x="1186" y="297"/>
                      <a:pt x="1093" y="167"/>
                      <a:pt x="1038" y="10"/>
                    </a:cubicBezTo>
                    <a:cubicBezTo>
                      <a:pt x="1038" y="10"/>
                      <a:pt x="1029" y="1"/>
                      <a:pt x="10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sp>
        <p:nvSpPr>
          <p:cNvPr id="355" name="Google Shape;3079;p52">
            <a:extLst>
              <a:ext uri="{FF2B5EF4-FFF2-40B4-BE49-F238E27FC236}">
                <a16:creationId xmlns:a16="http://schemas.microsoft.com/office/drawing/2014/main" id="{21F753FE-F355-D503-73C9-816B3CBAF770}"/>
              </a:ext>
            </a:extLst>
          </p:cNvPr>
          <p:cNvSpPr/>
          <p:nvPr/>
        </p:nvSpPr>
        <p:spPr>
          <a:xfrm rot="2339180">
            <a:off x="11333323" y="4891456"/>
            <a:ext cx="653772" cy="704436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6" name="Google Shape;3080;p52">
            <a:extLst>
              <a:ext uri="{FF2B5EF4-FFF2-40B4-BE49-F238E27FC236}">
                <a16:creationId xmlns:a16="http://schemas.microsoft.com/office/drawing/2014/main" id="{8809DD65-30EA-DB09-7F1E-1075DFF9E013}"/>
              </a:ext>
            </a:extLst>
          </p:cNvPr>
          <p:cNvSpPr/>
          <p:nvPr/>
        </p:nvSpPr>
        <p:spPr>
          <a:xfrm rot="1189037">
            <a:off x="11152872" y="3857708"/>
            <a:ext cx="462816" cy="498703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06" name="Google Shape;584;p33">
            <a:extLst>
              <a:ext uri="{FF2B5EF4-FFF2-40B4-BE49-F238E27FC236}">
                <a16:creationId xmlns:a16="http://schemas.microsoft.com/office/drawing/2014/main" id="{7B9C9939-1BD1-60AC-F382-219AB5BC02DF}"/>
              </a:ext>
            </a:extLst>
          </p:cNvPr>
          <p:cNvGrpSpPr/>
          <p:nvPr/>
        </p:nvGrpSpPr>
        <p:grpSpPr>
          <a:xfrm>
            <a:off x="680876" y="4388025"/>
            <a:ext cx="2053240" cy="1843299"/>
            <a:chOff x="4316763" y="2872463"/>
            <a:chExt cx="1227475" cy="1186450"/>
          </a:xfrm>
        </p:grpSpPr>
        <p:sp>
          <p:nvSpPr>
            <p:cNvPr id="107" name="Google Shape;585;p33">
              <a:extLst>
                <a:ext uri="{FF2B5EF4-FFF2-40B4-BE49-F238E27FC236}">
                  <a16:creationId xmlns:a16="http://schemas.microsoft.com/office/drawing/2014/main" id="{2199BEC3-D83C-EC74-14C8-F9F827B72C6E}"/>
                </a:ext>
              </a:extLst>
            </p:cNvPr>
            <p:cNvSpPr/>
            <p:nvPr/>
          </p:nvSpPr>
          <p:spPr>
            <a:xfrm>
              <a:off x="4316763" y="2872463"/>
              <a:ext cx="1227475" cy="1186450"/>
            </a:xfrm>
            <a:custGeom>
              <a:avLst/>
              <a:gdLst/>
              <a:ahLst/>
              <a:cxnLst/>
              <a:rect l="l" t="t" r="r" b="b"/>
              <a:pathLst>
                <a:path w="49099" h="47458" extrusionOk="0">
                  <a:moveTo>
                    <a:pt x="19527" y="14135"/>
                  </a:moveTo>
                  <a:cubicBezTo>
                    <a:pt x="19527" y="14135"/>
                    <a:pt x="19527" y="14135"/>
                    <a:pt x="19527" y="14148"/>
                  </a:cubicBezTo>
                  <a:lnTo>
                    <a:pt x="19514" y="14148"/>
                  </a:lnTo>
                  <a:cubicBezTo>
                    <a:pt x="19514" y="14148"/>
                    <a:pt x="19514" y="14148"/>
                    <a:pt x="19527" y="14135"/>
                  </a:cubicBezTo>
                  <a:close/>
                  <a:moveTo>
                    <a:pt x="23801" y="1"/>
                  </a:moveTo>
                  <a:cubicBezTo>
                    <a:pt x="23750" y="1"/>
                    <a:pt x="23697" y="5"/>
                    <a:pt x="23642" y="13"/>
                  </a:cubicBezTo>
                  <a:cubicBezTo>
                    <a:pt x="23628" y="11"/>
                    <a:pt x="23614" y="11"/>
                    <a:pt x="23600" y="11"/>
                  </a:cubicBezTo>
                  <a:cubicBezTo>
                    <a:pt x="23509" y="11"/>
                    <a:pt x="23420" y="45"/>
                    <a:pt x="23340" y="79"/>
                  </a:cubicBezTo>
                  <a:cubicBezTo>
                    <a:pt x="23274" y="105"/>
                    <a:pt x="23208" y="118"/>
                    <a:pt x="23143" y="158"/>
                  </a:cubicBezTo>
                  <a:cubicBezTo>
                    <a:pt x="22919" y="263"/>
                    <a:pt x="22735" y="434"/>
                    <a:pt x="22564" y="605"/>
                  </a:cubicBezTo>
                  <a:cubicBezTo>
                    <a:pt x="22420" y="749"/>
                    <a:pt x="22275" y="907"/>
                    <a:pt x="22130" y="1039"/>
                  </a:cubicBezTo>
                  <a:cubicBezTo>
                    <a:pt x="21934" y="1213"/>
                    <a:pt x="21790" y="1299"/>
                    <a:pt x="21632" y="1299"/>
                  </a:cubicBezTo>
                  <a:cubicBezTo>
                    <a:pt x="21504" y="1299"/>
                    <a:pt x="21366" y="1243"/>
                    <a:pt x="21184" y="1131"/>
                  </a:cubicBezTo>
                  <a:cubicBezTo>
                    <a:pt x="21065" y="1065"/>
                    <a:pt x="20934" y="986"/>
                    <a:pt x="20815" y="920"/>
                  </a:cubicBezTo>
                  <a:cubicBezTo>
                    <a:pt x="20667" y="852"/>
                    <a:pt x="20529" y="784"/>
                    <a:pt x="20367" y="784"/>
                  </a:cubicBezTo>
                  <a:cubicBezTo>
                    <a:pt x="20342" y="784"/>
                    <a:pt x="20316" y="785"/>
                    <a:pt x="20289" y="789"/>
                  </a:cubicBezTo>
                  <a:cubicBezTo>
                    <a:pt x="20246" y="784"/>
                    <a:pt x="20204" y="778"/>
                    <a:pt x="20161" y="778"/>
                  </a:cubicBezTo>
                  <a:cubicBezTo>
                    <a:pt x="20101" y="778"/>
                    <a:pt x="20041" y="789"/>
                    <a:pt x="19987" y="828"/>
                  </a:cubicBezTo>
                  <a:cubicBezTo>
                    <a:pt x="19948" y="842"/>
                    <a:pt x="19895" y="842"/>
                    <a:pt x="19855" y="855"/>
                  </a:cubicBezTo>
                  <a:cubicBezTo>
                    <a:pt x="19671" y="934"/>
                    <a:pt x="19500" y="1039"/>
                    <a:pt x="19343" y="1183"/>
                  </a:cubicBezTo>
                  <a:cubicBezTo>
                    <a:pt x="19080" y="1420"/>
                    <a:pt x="18869" y="1709"/>
                    <a:pt x="18698" y="2012"/>
                  </a:cubicBezTo>
                  <a:cubicBezTo>
                    <a:pt x="18449" y="2472"/>
                    <a:pt x="18264" y="2958"/>
                    <a:pt x="18133" y="3458"/>
                  </a:cubicBezTo>
                  <a:cubicBezTo>
                    <a:pt x="17988" y="3997"/>
                    <a:pt x="17909" y="4549"/>
                    <a:pt x="17870" y="5102"/>
                  </a:cubicBezTo>
                  <a:cubicBezTo>
                    <a:pt x="17857" y="5167"/>
                    <a:pt x="17883" y="5233"/>
                    <a:pt x="17817" y="5273"/>
                  </a:cubicBezTo>
                  <a:cubicBezTo>
                    <a:pt x="17712" y="5167"/>
                    <a:pt x="17594" y="5062"/>
                    <a:pt x="17489" y="4957"/>
                  </a:cubicBezTo>
                  <a:cubicBezTo>
                    <a:pt x="17147" y="4655"/>
                    <a:pt x="16792" y="4379"/>
                    <a:pt x="16384" y="4168"/>
                  </a:cubicBezTo>
                  <a:cubicBezTo>
                    <a:pt x="16134" y="4024"/>
                    <a:pt x="15871" y="3905"/>
                    <a:pt x="15582" y="3853"/>
                  </a:cubicBezTo>
                  <a:cubicBezTo>
                    <a:pt x="15457" y="3833"/>
                    <a:pt x="15329" y="3816"/>
                    <a:pt x="15201" y="3816"/>
                  </a:cubicBezTo>
                  <a:cubicBezTo>
                    <a:pt x="15073" y="3816"/>
                    <a:pt x="14944" y="3833"/>
                    <a:pt x="14820" y="3879"/>
                  </a:cubicBezTo>
                  <a:cubicBezTo>
                    <a:pt x="14811" y="3877"/>
                    <a:pt x="14802" y="3876"/>
                    <a:pt x="14793" y="3876"/>
                  </a:cubicBezTo>
                  <a:cubicBezTo>
                    <a:pt x="14736" y="3876"/>
                    <a:pt x="14679" y="3910"/>
                    <a:pt x="14622" y="3945"/>
                  </a:cubicBezTo>
                  <a:cubicBezTo>
                    <a:pt x="14609" y="3945"/>
                    <a:pt x="14596" y="3945"/>
                    <a:pt x="14583" y="3958"/>
                  </a:cubicBezTo>
                  <a:cubicBezTo>
                    <a:pt x="14359" y="4076"/>
                    <a:pt x="14202" y="4273"/>
                    <a:pt x="14070" y="4484"/>
                  </a:cubicBezTo>
                  <a:cubicBezTo>
                    <a:pt x="13991" y="4628"/>
                    <a:pt x="13912" y="4773"/>
                    <a:pt x="13833" y="4905"/>
                  </a:cubicBezTo>
                  <a:cubicBezTo>
                    <a:pt x="13715" y="5102"/>
                    <a:pt x="13544" y="5207"/>
                    <a:pt x="13321" y="5233"/>
                  </a:cubicBezTo>
                  <a:cubicBezTo>
                    <a:pt x="13097" y="5260"/>
                    <a:pt x="12873" y="5260"/>
                    <a:pt x="12650" y="5273"/>
                  </a:cubicBezTo>
                  <a:cubicBezTo>
                    <a:pt x="12492" y="5273"/>
                    <a:pt x="12334" y="5286"/>
                    <a:pt x="12190" y="5365"/>
                  </a:cubicBezTo>
                  <a:cubicBezTo>
                    <a:pt x="12085" y="5365"/>
                    <a:pt x="12006" y="5417"/>
                    <a:pt x="11940" y="5483"/>
                  </a:cubicBezTo>
                  <a:cubicBezTo>
                    <a:pt x="11927" y="5496"/>
                    <a:pt x="11900" y="5509"/>
                    <a:pt x="11887" y="5523"/>
                  </a:cubicBezTo>
                  <a:cubicBezTo>
                    <a:pt x="11716" y="5654"/>
                    <a:pt x="11611" y="5825"/>
                    <a:pt x="11532" y="6022"/>
                  </a:cubicBezTo>
                  <a:cubicBezTo>
                    <a:pt x="11467" y="6206"/>
                    <a:pt x="11401" y="6390"/>
                    <a:pt x="11335" y="6574"/>
                  </a:cubicBezTo>
                  <a:cubicBezTo>
                    <a:pt x="11243" y="6574"/>
                    <a:pt x="11177" y="6509"/>
                    <a:pt x="11098" y="6469"/>
                  </a:cubicBezTo>
                  <a:cubicBezTo>
                    <a:pt x="10717" y="6272"/>
                    <a:pt x="10323" y="6101"/>
                    <a:pt x="9902" y="5970"/>
                  </a:cubicBezTo>
                  <a:cubicBezTo>
                    <a:pt x="9489" y="5828"/>
                    <a:pt x="9076" y="5729"/>
                    <a:pt x="8645" y="5729"/>
                  </a:cubicBezTo>
                  <a:cubicBezTo>
                    <a:pt x="8595" y="5729"/>
                    <a:pt x="8545" y="5730"/>
                    <a:pt x="8495" y="5733"/>
                  </a:cubicBezTo>
                  <a:cubicBezTo>
                    <a:pt x="8206" y="5759"/>
                    <a:pt x="7943" y="5812"/>
                    <a:pt x="7680" y="5956"/>
                  </a:cubicBezTo>
                  <a:cubicBezTo>
                    <a:pt x="7482" y="6062"/>
                    <a:pt x="7312" y="6193"/>
                    <a:pt x="7219" y="6403"/>
                  </a:cubicBezTo>
                  <a:cubicBezTo>
                    <a:pt x="7154" y="6496"/>
                    <a:pt x="7101" y="6588"/>
                    <a:pt x="7088" y="6706"/>
                  </a:cubicBezTo>
                  <a:cubicBezTo>
                    <a:pt x="7035" y="6798"/>
                    <a:pt x="7022" y="6903"/>
                    <a:pt x="6996" y="6995"/>
                  </a:cubicBezTo>
                  <a:cubicBezTo>
                    <a:pt x="6970" y="7140"/>
                    <a:pt x="6930" y="7284"/>
                    <a:pt x="6904" y="7429"/>
                  </a:cubicBezTo>
                  <a:cubicBezTo>
                    <a:pt x="6838" y="7653"/>
                    <a:pt x="6694" y="7824"/>
                    <a:pt x="6470" y="7902"/>
                  </a:cubicBezTo>
                  <a:cubicBezTo>
                    <a:pt x="6339" y="7955"/>
                    <a:pt x="6194" y="8008"/>
                    <a:pt x="6062" y="8060"/>
                  </a:cubicBezTo>
                  <a:cubicBezTo>
                    <a:pt x="5878" y="8113"/>
                    <a:pt x="5707" y="8165"/>
                    <a:pt x="5536" y="8257"/>
                  </a:cubicBezTo>
                  <a:cubicBezTo>
                    <a:pt x="5405" y="8323"/>
                    <a:pt x="5273" y="8389"/>
                    <a:pt x="5195" y="8520"/>
                  </a:cubicBezTo>
                  <a:cubicBezTo>
                    <a:pt x="5116" y="8560"/>
                    <a:pt x="5063" y="8639"/>
                    <a:pt x="5037" y="8731"/>
                  </a:cubicBezTo>
                  <a:cubicBezTo>
                    <a:pt x="4945" y="8836"/>
                    <a:pt x="4918" y="8967"/>
                    <a:pt x="4892" y="9099"/>
                  </a:cubicBezTo>
                  <a:cubicBezTo>
                    <a:pt x="4840" y="9283"/>
                    <a:pt x="4840" y="9467"/>
                    <a:pt x="4826" y="9664"/>
                  </a:cubicBezTo>
                  <a:cubicBezTo>
                    <a:pt x="4826" y="9888"/>
                    <a:pt x="4826" y="10125"/>
                    <a:pt x="4800" y="10348"/>
                  </a:cubicBezTo>
                  <a:cubicBezTo>
                    <a:pt x="4761" y="10651"/>
                    <a:pt x="4629" y="10874"/>
                    <a:pt x="4406" y="11045"/>
                  </a:cubicBezTo>
                  <a:cubicBezTo>
                    <a:pt x="4274" y="11137"/>
                    <a:pt x="4156" y="11229"/>
                    <a:pt x="4037" y="11321"/>
                  </a:cubicBezTo>
                  <a:cubicBezTo>
                    <a:pt x="3906" y="11426"/>
                    <a:pt x="3774" y="11545"/>
                    <a:pt x="3709" y="11716"/>
                  </a:cubicBezTo>
                  <a:cubicBezTo>
                    <a:pt x="3643" y="11808"/>
                    <a:pt x="3590" y="11900"/>
                    <a:pt x="3604" y="12018"/>
                  </a:cubicBezTo>
                  <a:cubicBezTo>
                    <a:pt x="3551" y="12149"/>
                    <a:pt x="3551" y="12281"/>
                    <a:pt x="3564" y="12399"/>
                  </a:cubicBezTo>
                  <a:cubicBezTo>
                    <a:pt x="3590" y="12649"/>
                    <a:pt x="3643" y="12873"/>
                    <a:pt x="3722" y="13109"/>
                  </a:cubicBezTo>
                  <a:cubicBezTo>
                    <a:pt x="3880" y="13504"/>
                    <a:pt x="4077" y="13885"/>
                    <a:pt x="4300" y="14253"/>
                  </a:cubicBezTo>
                  <a:cubicBezTo>
                    <a:pt x="4616" y="14740"/>
                    <a:pt x="4984" y="15200"/>
                    <a:pt x="5366" y="15647"/>
                  </a:cubicBezTo>
                  <a:cubicBezTo>
                    <a:pt x="5418" y="15700"/>
                    <a:pt x="5510" y="15752"/>
                    <a:pt x="5510" y="15844"/>
                  </a:cubicBezTo>
                  <a:cubicBezTo>
                    <a:pt x="5471" y="15871"/>
                    <a:pt x="5431" y="15857"/>
                    <a:pt x="5405" y="15884"/>
                  </a:cubicBezTo>
                  <a:cubicBezTo>
                    <a:pt x="4932" y="15963"/>
                    <a:pt x="4485" y="16120"/>
                    <a:pt x="4103" y="16410"/>
                  </a:cubicBezTo>
                  <a:cubicBezTo>
                    <a:pt x="3985" y="16489"/>
                    <a:pt x="3867" y="16581"/>
                    <a:pt x="3801" y="16712"/>
                  </a:cubicBezTo>
                  <a:cubicBezTo>
                    <a:pt x="3722" y="16778"/>
                    <a:pt x="3656" y="16857"/>
                    <a:pt x="3643" y="16975"/>
                  </a:cubicBezTo>
                  <a:cubicBezTo>
                    <a:pt x="3512" y="17199"/>
                    <a:pt x="3525" y="17435"/>
                    <a:pt x="3564" y="17685"/>
                  </a:cubicBezTo>
                  <a:cubicBezTo>
                    <a:pt x="3590" y="17843"/>
                    <a:pt x="3630" y="17988"/>
                    <a:pt x="3656" y="18132"/>
                  </a:cubicBezTo>
                  <a:cubicBezTo>
                    <a:pt x="3722" y="18369"/>
                    <a:pt x="3669" y="18579"/>
                    <a:pt x="3538" y="18763"/>
                  </a:cubicBezTo>
                  <a:cubicBezTo>
                    <a:pt x="3446" y="18895"/>
                    <a:pt x="3341" y="19026"/>
                    <a:pt x="3249" y="19158"/>
                  </a:cubicBezTo>
                  <a:cubicBezTo>
                    <a:pt x="3183" y="19237"/>
                    <a:pt x="3104" y="19329"/>
                    <a:pt x="3078" y="19434"/>
                  </a:cubicBezTo>
                  <a:cubicBezTo>
                    <a:pt x="3078" y="19460"/>
                    <a:pt x="3051" y="19473"/>
                    <a:pt x="3025" y="19500"/>
                  </a:cubicBezTo>
                  <a:cubicBezTo>
                    <a:pt x="2972" y="19579"/>
                    <a:pt x="2920" y="19657"/>
                    <a:pt x="2933" y="19749"/>
                  </a:cubicBezTo>
                  <a:cubicBezTo>
                    <a:pt x="3249" y="19855"/>
                    <a:pt x="3577" y="19947"/>
                    <a:pt x="3906" y="20039"/>
                  </a:cubicBezTo>
                  <a:cubicBezTo>
                    <a:pt x="4222" y="20131"/>
                    <a:pt x="4550" y="20210"/>
                    <a:pt x="4866" y="20315"/>
                  </a:cubicBezTo>
                  <a:cubicBezTo>
                    <a:pt x="4997" y="20354"/>
                    <a:pt x="5142" y="20394"/>
                    <a:pt x="5287" y="20407"/>
                  </a:cubicBezTo>
                  <a:cubicBezTo>
                    <a:pt x="4655" y="20446"/>
                    <a:pt x="4051" y="20578"/>
                    <a:pt x="3459" y="20722"/>
                  </a:cubicBezTo>
                  <a:cubicBezTo>
                    <a:pt x="3367" y="20749"/>
                    <a:pt x="3288" y="20775"/>
                    <a:pt x="3235" y="20841"/>
                  </a:cubicBezTo>
                  <a:cubicBezTo>
                    <a:pt x="3170" y="20854"/>
                    <a:pt x="3117" y="20880"/>
                    <a:pt x="3064" y="20893"/>
                  </a:cubicBezTo>
                  <a:cubicBezTo>
                    <a:pt x="2460" y="21091"/>
                    <a:pt x="1868" y="21327"/>
                    <a:pt x="1329" y="21656"/>
                  </a:cubicBezTo>
                  <a:cubicBezTo>
                    <a:pt x="1053" y="21827"/>
                    <a:pt x="803" y="22011"/>
                    <a:pt x="579" y="22248"/>
                  </a:cubicBezTo>
                  <a:cubicBezTo>
                    <a:pt x="382" y="22445"/>
                    <a:pt x="224" y="22669"/>
                    <a:pt x="132" y="22931"/>
                  </a:cubicBezTo>
                  <a:cubicBezTo>
                    <a:pt x="53" y="23155"/>
                    <a:pt x="1" y="23392"/>
                    <a:pt x="93" y="23628"/>
                  </a:cubicBezTo>
                  <a:cubicBezTo>
                    <a:pt x="93" y="23747"/>
                    <a:pt x="132" y="23839"/>
                    <a:pt x="198" y="23931"/>
                  </a:cubicBezTo>
                  <a:cubicBezTo>
                    <a:pt x="211" y="24023"/>
                    <a:pt x="277" y="24089"/>
                    <a:pt x="316" y="24167"/>
                  </a:cubicBezTo>
                  <a:cubicBezTo>
                    <a:pt x="356" y="24260"/>
                    <a:pt x="408" y="24338"/>
                    <a:pt x="461" y="24430"/>
                  </a:cubicBezTo>
                  <a:cubicBezTo>
                    <a:pt x="592" y="24667"/>
                    <a:pt x="606" y="24904"/>
                    <a:pt x="527" y="25154"/>
                  </a:cubicBezTo>
                  <a:cubicBezTo>
                    <a:pt x="474" y="25285"/>
                    <a:pt x="435" y="25417"/>
                    <a:pt x="382" y="25535"/>
                  </a:cubicBezTo>
                  <a:cubicBezTo>
                    <a:pt x="343" y="25680"/>
                    <a:pt x="290" y="25811"/>
                    <a:pt x="237" y="25956"/>
                  </a:cubicBezTo>
                  <a:cubicBezTo>
                    <a:pt x="185" y="26113"/>
                    <a:pt x="172" y="26284"/>
                    <a:pt x="211" y="26455"/>
                  </a:cubicBezTo>
                  <a:cubicBezTo>
                    <a:pt x="211" y="26561"/>
                    <a:pt x="237" y="26653"/>
                    <a:pt x="303" y="26718"/>
                  </a:cubicBezTo>
                  <a:cubicBezTo>
                    <a:pt x="316" y="26731"/>
                    <a:pt x="330" y="26758"/>
                    <a:pt x="343" y="26771"/>
                  </a:cubicBezTo>
                  <a:cubicBezTo>
                    <a:pt x="343" y="26771"/>
                    <a:pt x="343" y="26771"/>
                    <a:pt x="343" y="26784"/>
                  </a:cubicBezTo>
                  <a:cubicBezTo>
                    <a:pt x="356" y="26810"/>
                    <a:pt x="369" y="26850"/>
                    <a:pt x="382" y="26863"/>
                  </a:cubicBezTo>
                  <a:cubicBezTo>
                    <a:pt x="474" y="26968"/>
                    <a:pt x="566" y="27073"/>
                    <a:pt x="658" y="27179"/>
                  </a:cubicBezTo>
                  <a:cubicBezTo>
                    <a:pt x="763" y="27297"/>
                    <a:pt x="869" y="27402"/>
                    <a:pt x="974" y="27520"/>
                  </a:cubicBezTo>
                  <a:cubicBezTo>
                    <a:pt x="1105" y="27691"/>
                    <a:pt x="1158" y="27889"/>
                    <a:pt x="1092" y="28099"/>
                  </a:cubicBezTo>
                  <a:cubicBezTo>
                    <a:pt x="1066" y="28217"/>
                    <a:pt x="1026" y="28349"/>
                    <a:pt x="987" y="28467"/>
                  </a:cubicBezTo>
                  <a:cubicBezTo>
                    <a:pt x="934" y="28638"/>
                    <a:pt x="869" y="28809"/>
                    <a:pt x="842" y="28993"/>
                  </a:cubicBezTo>
                  <a:cubicBezTo>
                    <a:pt x="790" y="29243"/>
                    <a:pt x="777" y="29519"/>
                    <a:pt x="908" y="29769"/>
                  </a:cubicBezTo>
                  <a:cubicBezTo>
                    <a:pt x="921" y="29861"/>
                    <a:pt x="974" y="29940"/>
                    <a:pt x="1040" y="30019"/>
                  </a:cubicBezTo>
                  <a:cubicBezTo>
                    <a:pt x="1105" y="30176"/>
                    <a:pt x="1224" y="30295"/>
                    <a:pt x="1355" y="30413"/>
                  </a:cubicBezTo>
                  <a:cubicBezTo>
                    <a:pt x="1605" y="30650"/>
                    <a:pt x="1894" y="30834"/>
                    <a:pt x="2197" y="30992"/>
                  </a:cubicBezTo>
                  <a:cubicBezTo>
                    <a:pt x="2709" y="31255"/>
                    <a:pt x="3249" y="31439"/>
                    <a:pt x="3801" y="31557"/>
                  </a:cubicBezTo>
                  <a:cubicBezTo>
                    <a:pt x="4143" y="31636"/>
                    <a:pt x="4471" y="31702"/>
                    <a:pt x="4813" y="31728"/>
                  </a:cubicBezTo>
                  <a:cubicBezTo>
                    <a:pt x="4879" y="31728"/>
                    <a:pt x="4932" y="31741"/>
                    <a:pt x="4958" y="31807"/>
                  </a:cubicBezTo>
                  <a:cubicBezTo>
                    <a:pt x="4892" y="31925"/>
                    <a:pt x="4866" y="32044"/>
                    <a:pt x="4853" y="32175"/>
                  </a:cubicBezTo>
                  <a:cubicBezTo>
                    <a:pt x="4813" y="32425"/>
                    <a:pt x="4813" y="32662"/>
                    <a:pt x="4932" y="32898"/>
                  </a:cubicBezTo>
                  <a:cubicBezTo>
                    <a:pt x="4945" y="32977"/>
                    <a:pt x="4984" y="33056"/>
                    <a:pt x="5050" y="33109"/>
                  </a:cubicBezTo>
                  <a:cubicBezTo>
                    <a:pt x="5063" y="33174"/>
                    <a:pt x="5103" y="33214"/>
                    <a:pt x="5142" y="33266"/>
                  </a:cubicBezTo>
                  <a:cubicBezTo>
                    <a:pt x="5260" y="33385"/>
                    <a:pt x="5366" y="33516"/>
                    <a:pt x="5484" y="33648"/>
                  </a:cubicBezTo>
                  <a:cubicBezTo>
                    <a:pt x="5655" y="33832"/>
                    <a:pt x="5747" y="34069"/>
                    <a:pt x="5760" y="34318"/>
                  </a:cubicBezTo>
                  <a:cubicBezTo>
                    <a:pt x="5760" y="34410"/>
                    <a:pt x="5760" y="34489"/>
                    <a:pt x="5773" y="34581"/>
                  </a:cubicBezTo>
                  <a:cubicBezTo>
                    <a:pt x="5799" y="34792"/>
                    <a:pt x="5799" y="35028"/>
                    <a:pt x="5905" y="35226"/>
                  </a:cubicBezTo>
                  <a:cubicBezTo>
                    <a:pt x="5918" y="35304"/>
                    <a:pt x="5957" y="35383"/>
                    <a:pt x="6023" y="35436"/>
                  </a:cubicBezTo>
                  <a:cubicBezTo>
                    <a:pt x="6102" y="35594"/>
                    <a:pt x="6260" y="35699"/>
                    <a:pt x="6404" y="35778"/>
                  </a:cubicBezTo>
                  <a:cubicBezTo>
                    <a:pt x="6615" y="35883"/>
                    <a:pt x="6825" y="35962"/>
                    <a:pt x="7049" y="36001"/>
                  </a:cubicBezTo>
                  <a:cubicBezTo>
                    <a:pt x="7035" y="36093"/>
                    <a:pt x="6983" y="36159"/>
                    <a:pt x="6930" y="36238"/>
                  </a:cubicBezTo>
                  <a:cubicBezTo>
                    <a:pt x="6759" y="36527"/>
                    <a:pt x="6588" y="36817"/>
                    <a:pt x="6444" y="37132"/>
                  </a:cubicBezTo>
                  <a:cubicBezTo>
                    <a:pt x="6299" y="37448"/>
                    <a:pt x="6194" y="37776"/>
                    <a:pt x="6141" y="38118"/>
                  </a:cubicBezTo>
                  <a:cubicBezTo>
                    <a:pt x="6102" y="38447"/>
                    <a:pt x="6115" y="38776"/>
                    <a:pt x="6233" y="39078"/>
                  </a:cubicBezTo>
                  <a:cubicBezTo>
                    <a:pt x="6339" y="39341"/>
                    <a:pt x="6483" y="39565"/>
                    <a:pt x="6733" y="39709"/>
                  </a:cubicBezTo>
                  <a:cubicBezTo>
                    <a:pt x="6812" y="39815"/>
                    <a:pt x="6917" y="39880"/>
                    <a:pt x="7049" y="39920"/>
                  </a:cubicBezTo>
                  <a:cubicBezTo>
                    <a:pt x="7101" y="39985"/>
                    <a:pt x="7180" y="40012"/>
                    <a:pt x="7259" y="40064"/>
                  </a:cubicBezTo>
                  <a:cubicBezTo>
                    <a:pt x="7496" y="40196"/>
                    <a:pt x="7667" y="40393"/>
                    <a:pt x="7759" y="40656"/>
                  </a:cubicBezTo>
                  <a:cubicBezTo>
                    <a:pt x="7785" y="40735"/>
                    <a:pt x="7811" y="40814"/>
                    <a:pt x="7851" y="40893"/>
                  </a:cubicBezTo>
                  <a:cubicBezTo>
                    <a:pt x="7916" y="41037"/>
                    <a:pt x="7969" y="41195"/>
                    <a:pt x="8035" y="41340"/>
                  </a:cubicBezTo>
                  <a:cubicBezTo>
                    <a:pt x="8114" y="41484"/>
                    <a:pt x="8192" y="41629"/>
                    <a:pt x="8337" y="41721"/>
                  </a:cubicBezTo>
                  <a:cubicBezTo>
                    <a:pt x="8390" y="41800"/>
                    <a:pt x="8469" y="41853"/>
                    <a:pt x="8561" y="41866"/>
                  </a:cubicBezTo>
                  <a:cubicBezTo>
                    <a:pt x="8705" y="41971"/>
                    <a:pt x="8863" y="42010"/>
                    <a:pt x="9034" y="42024"/>
                  </a:cubicBezTo>
                  <a:cubicBezTo>
                    <a:pt x="9165" y="42039"/>
                    <a:pt x="9296" y="42045"/>
                    <a:pt x="9427" y="42045"/>
                  </a:cubicBezTo>
                  <a:cubicBezTo>
                    <a:pt x="9519" y="42045"/>
                    <a:pt x="9612" y="42042"/>
                    <a:pt x="9705" y="42037"/>
                  </a:cubicBezTo>
                  <a:cubicBezTo>
                    <a:pt x="9928" y="42024"/>
                    <a:pt x="10152" y="42024"/>
                    <a:pt x="10375" y="42010"/>
                  </a:cubicBezTo>
                  <a:cubicBezTo>
                    <a:pt x="10392" y="42010"/>
                    <a:pt x="10409" y="42009"/>
                    <a:pt x="10425" y="42009"/>
                  </a:cubicBezTo>
                  <a:cubicBezTo>
                    <a:pt x="10707" y="42009"/>
                    <a:pt x="10952" y="42115"/>
                    <a:pt x="11151" y="42326"/>
                  </a:cubicBezTo>
                  <a:cubicBezTo>
                    <a:pt x="11217" y="42405"/>
                    <a:pt x="11282" y="42484"/>
                    <a:pt x="11375" y="42536"/>
                  </a:cubicBezTo>
                  <a:cubicBezTo>
                    <a:pt x="11440" y="42615"/>
                    <a:pt x="11506" y="42668"/>
                    <a:pt x="11598" y="42694"/>
                  </a:cubicBezTo>
                  <a:cubicBezTo>
                    <a:pt x="11797" y="42845"/>
                    <a:pt x="12022" y="42902"/>
                    <a:pt x="12256" y="42902"/>
                  </a:cubicBezTo>
                  <a:cubicBezTo>
                    <a:pt x="12347" y="42902"/>
                    <a:pt x="12439" y="42893"/>
                    <a:pt x="12532" y="42878"/>
                  </a:cubicBezTo>
                  <a:cubicBezTo>
                    <a:pt x="12966" y="42812"/>
                    <a:pt x="13386" y="42655"/>
                    <a:pt x="13794" y="42457"/>
                  </a:cubicBezTo>
                  <a:cubicBezTo>
                    <a:pt x="14425" y="42142"/>
                    <a:pt x="15017" y="41747"/>
                    <a:pt x="15582" y="41313"/>
                  </a:cubicBezTo>
                  <a:cubicBezTo>
                    <a:pt x="15648" y="41248"/>
                    <a:pt x="15714" y="41182"/>
                    <a:pt x="15806" y="41156"/>
                  </a:cubicBezTo>
                  <a:cubicBezTo>
                    <a:pt x="15832" y="41366"/>
                    <a:pt x="15871" y="41590"/>
                    <a:pt x="15924" y="41800"/>
                  </a:cubicBezTo>
                  <a:cubicBezTo>
                    <a:pt x="15990" y="42089"/>
                    <a:pt x="16082" y="42365"/>
                    <a:pt x="16226" y="42615"/>
                  </a:cubicBezTo>
                  <a:cubicBezTo>
                    <a:pt x="16345" y="42812"/>
                    <a:pt x="16476" y="43010"/>
                    <a:pt x="16673" y="43128"/>
                  </a:cubicBezTo>
                  <a:cubicBezTo>
                    <a:pt x="16752" y="43207"/>
                    <a:pt x="16831" y="43260"/>
                    <a:pt x="16950" y="43273"/>
                  </a:cubicBezTo>
                  <a:cubicBezTo>
                    <a:pt x="17015" y="43325"/>
                    <a:pt x="17094" y="43352"/>
                    <a:pt x="17173" y="43365"/>
                  </a:cubicBezTo>
                  <a:cubicBezTo>
                    <a:pt x="17344" y="43404"/>
                    <a:pt x="17515" y="43444"/>
                    <a:pt x="17673" y="43470"/>
                  </a:cubicBezTo>
                  <a:cubicBezTo>
                    <a:pt x="18041" y="43536"/>
                    <a:pt x="18330" y="43693"/>
                    <a:pt x="18554" y="43983"/>
                  </a:cubicBezTo>
                  <a:cubicBezTo>
                    <a:pt x="18659" y="44101"/>
                    <a:pt x="18751" y="44219"/>
                    <a:pt x="18843" y="44338"/>
                  </a:cubicBezTo>
                  <a:cubicBezTo>
                    <a:pt x="18909" y="44430"/>
                    <a:pt x="18975" y="44522"/>
                    <a:pt x="19067" y="44588"/>
                  </a:cubicBezTo>
                  <a:cubicBezTo>
                    <a:pt x="19106" y="44680"/>
                    <a:pt x="19185" y="44758"/>
                    <a:pt x="19277" y="44811"/>
                  </a:cubicBezTo>
                  <a:cubicBezTo>
                    <a:pt x="19436" y="44961"/>
                    <a:pt x="19613" y="45022"/>
                    <a:pt x="19804" y="45022"/>
                  </a:cubicBezTo>
                  <a:cubicBezTo>
                    <a:pt x="19897" y="45022"/>
                    <a:pt x="19993" y="45008"/>
                    <a:pt x="20092" y="44982"/>
                  </a:cubicBezTo>
                  <a:cubicBezTo>
                    <a:pt x="20237" y="44956"/>
                    <a:pt x="20368" y="44890"/>
                    <a:pt x="20500" y="44851"/>
                  </a:cubicBezTo>
                  <a:cubicBezTo>
                    <a:pt x="20552" y="44929"/>
                    <a:pt x="20592" y="45008"/>
                    <a:pt x="20644" y="45087"/>
                  </a:cubicBezTo>
                  <a:cubicBezTo>
                    <a:pt x="20829" y="45429"/>
                    <a:pt x="21039" y="45745"/>
                    <a:pt x="21315" y="46021"/>
                  </a:cubicBezTo>
                  <a:cubicBezTo>
                    <a:pt x="21647" y="46352"/>
                    <a:pt x="22025" y="46526"/>
                    <a:pt x="22465" y="46526"/>
                  </a:cubicBezTo>
                  <a:cubicBezTo>
                    <a:pt x="22548" y="46526"/>
                    <a:pt x="22634" y="46520"/>
                    <a:pt x="22722" y="46507"/>
                  </a:cubicBezTo>
                  <a:cubicBezTo>
                    <a:pt x="22757" y="46507"/>
                    <a:pt x="22792" y="46509"/>
                    <a:pt x="22827" y="46509"/>
                  </a:cubicBezTo>
                  <a:cubicBezTo>
                    <a:pt x="22897" y="46509"/>
                    <a:pt x="22967" y="46503"/>
                    <a:pt x="23038" y="46468"/>
                  </a:cubicBezTo>
                  <a:cubicBezTo>
                    <a:pt x="23130" y="46468"/>
                    <a:pt x="23222" y="46468"/>
                    <a:pt x="23314" y="46455"/>
                  </a:cubicBezTo>
                  <a:cubicBezTo>
                    <a:pt x="23336" y="46454"/>
                    <a:pt x="23358" y="46453"/>
                    <a:pt x="23380" y="46453"/>
                  </a:cubicBezTo>
                  <a:cubicBezTo>
                    <a:pt x="23618" y="46453"/>
                    <a:pt x="23845" y="46518"/>
                    <a:pt x="24050" y="46639"/>
                  </a:cubicBezTo>
                  <a:cubicBezTo>
                    <a:pt x="24195" y="46731"/>
                    <a:pt x="24326" y="46823"/>
                    <a:pt x="24458" y="46915"/>
                  </a:cubicBezTo>
                  <a:cubicBezTo>
                    <a:pt x="24629" y="47020"/>
                    <a:pt x="24786" y="47138"/>
                    <a:pt x="24944" y="47244"/>
                  </a:cubicBezTo>
                  <a:cubicBezTo>
                    <a:pt x="25049" y="47309"/>
                    <a:pt x="25168" y="47388"/>
                    <a:pt x="25299" y="47401"/>
                  </a:cubicBezTo>
                  <a:cubicBezTo>
                    <a:pt x="25364" y="47442"/>
                    <a:pt x="25438" y="47457"/>
                    <a:pt x="25513" y="47457"/>
                  </a:cubicBezTo>
                  <a:cubicBezTo>
                    <a:pt x="25560" y="47457"/>
                    <a:pt x="25608" y="47451"/>
                    <a:pt x="25654" y="47441"/>
                  </a:cubicBezTo>
                  <a:cubicBezTo>
                    <a:pt x="25667" y="47442"/>
                    <a:pt x="25679" y="47442"/>
                    <a:pt x="25692" y="47442"/>
                  </a:cubicBezTo>
                  <a:cubicBezTo>
                    <a:pt x="25872" y="47442"/>
                    <a:pt x="26018" y="47356"/>
                    <a:pt x="26154" y="47270"/>
                  </a:cubicBezTo>
                  <a:cubicBezTo>
                    <a:pt x="26338" y="47165"/>
                    <a:pt x="26482" y="47020"/>
                    <a:pt x="26640" y="46889"/>
                  </a:cubicBezTo>
                  <a:cubicBezTo>
                    <a:pt x="26772" y="46770"/>
                    <a:pt x="26916" y="46652"/>
                    <a:pt x="27061" y="46547"/>
                  </a:cubicBezTo>
                  <a:cubicBezTo>
                    <a:pt x="27230" y="46411"/>
                    <a:pt x="27418" y="46344"/>
                    <a:pt x="27626" y="46344"/>
                  </a:cubicBezTo>
                  <a:cubicBezTo>
                    <a:pt x="27661" y="46344"/>
                    <a:pt x="27696" y="46346"/>
                    <a:pt x="27732" y="46349"/>
                  </a:cubicBezTo>
                  <a:cubicBezTo>
                    <a:pt x="27863" y="46363"/>
                    <a:pt x="27981" y="46376"/>
                    <a:pt x="28113" y="46389"/>
                  </a:cubicBezTo>
                  <a:cubicBezTo>
                    <a:pt x="28178" y="46398"/>
                    <a:pt x="28243" y="46408"/>
                    <a:pt x="28308" y="46408"/>
                  </a:cubicBezTo>
                  <a:cubicBezTo>
                    <a:pt x="28335" y="46408"/>
                    <a:pt x="28362" y="46406"/>
                    <a:pt x="28389" y="46402"/>
                  </a:cubicBezTo>
                  <a:cubicBezTo>
                    <a:pt x="28457" y="46417"/>
                    <a:pt x="28526" y="46432"/>
                    <a:pt x="28594" y="46432"/>
                  </a:cubicBezTo>
                  <a:cubicBezTo>
                    <a:pt x="28644" y="46432"/>
                    <a:pt x="28694" y="46424"/>
                    <a:pt x="28744" y="46402"/>
                  </a:cubicBezTo>
                  <a:cubicBezTo>
                    <a:pt x="28775" y="46410"/>
                    <a:pt x="28805" y="46413"/>
                    <a:pt x="28833" y="46413"/>
                  </a:cubicBezTo>
                  <a:cubicBezTo>
                    <a:pt x="28903" y="46413"/>
                    <a:pt x="28968" y="46394"/>
                    <a:pt x="29033" y="46376"/>
                  </a:cubicBezTo>
                  <a:cubicBezTo>
                    <a:pt x="29309" y="46284"/>
                    <a:pt x="29520" y="46100"/>
                    <a:pt x="29704" y="45876"/>
                  </a:cubicBezTo>
                  <a:cubicBezTo>
                    <a:pt x="29888" y="45639"/>
                    <a:pt x="30033" y="45376"/>
                    <a:pt x="30138" y="45087"/>
                  </a:cubicBezTo>
                  <a:cubicBezTo>
                    <a:pt x="30309" y="44680"/>
                    <a:pt x="30427" y="44246"/>
                    <a:pt x="30506" y="43812"/>
                  </a:cubicBezTo>
                  <a:cubicBezTo>
                    <a:pt x="30532" y="43680"/>
                    <a:pt x="30532" y="43536"/>
                    <a:pt x="30598" y="43417"/>
                  </a:cubicBezTo>
                  <a:cubicBezTo>
                    <a:pt x="30716" y="43483"/>
                    <a:pt x="30848" y="43522"/>
                    <a:pt x="30979" y="43549"/>
                  </a:cubicBezTo>
                  <a:cubicBezTo>
                    <a:pt x="31068" y="43564"/>
                    <a:pt x="31157" y="43576"/>
                    <a:pt x="31244" y="43576"/>
                  </a:cubicBezTo>
                  <a:cubicBezTo>
                    <a:pt x="31378" y="43576"/>
                    <a:pt x="31510" y="43549"/>
                    <a:pt x="31637" y="43470"/>
                  </a:cubicBezTo>
                  <a:cubicBezTo>
                    <a:pt x="31742" y="43457"/>
                    <a:pt x="31834" y="43391"/>
                    <a:pt x="31900" y="43312"/>
                  </a:cubicBezTo>
                  <a:cubicBezTo>
                    <a:pt x="32071" y="43207"/>
                    <a:pt x="32202" y="43049"/>
                    <a:pt x="32334" y="42918"/>
                  </a:cubicBezTo>
                  <a:cubicBezTo>
                    <a:pt x="32528" y="42723"/>
                    <a:pt x="32751" y="42637"/>
                    <a:pt x="32993" y="42637"/>
                  </a:cubicBezTo>
                  <a:cubicBezTo>
                    <a:pt x="33078" y="42637"/>
                    <a:pt x="33165" y="42647"/>
                    <a:pt x="33254" y="42668"/>
                  </a:cubicBezTo>
                  <a:cubicBezTo>
                    <a:pt x="33412" y="42707"/>
                    <a:pt x="33557" y="42747"/>
                    <a:pt x="33701" y="42773"/>
                  </a:cubicBezTo>
                  <a:cubicBezTo>
                    <a:pt x="33833" y="42797"/>
                    <a:pt x="33943" y="42854"/>
                    <a:pt x="34071" y="42854"/>
                  </a:cubicBezTo>
                  <a:cubicBezTo>
                    <a:pt x="34083" y="42854"/>
                    <a:pt x="34096" y="42853"/>
                    <a:pt x="34109" y="42852"/>
                  </a:cubicBezTo>
                  <a:lnTo>
                    <a:pt x="34175" y="42852"/>
                  </a:lnTo>
                  <a:cubicBezTo>
                    <a:pt x="34201" y="42865"/>
                    <a:pt x="34227" y="42878"/>
                    <a:pt x="34267" y="42891"/>
                  </a:cubicBezTo>
                  <a:cubicBezTo>
                    <a:pt x="34286" y="42892"/>
                    <a:pt x="34305" y="42892"/>
                    <a:pt x="34325" y="42892"/>
                  </a:cubicBezTo>
                  <a:cubicBezTo>
                    <a:pt x="34695" y="42892"/>
                    <a:pt x="35015" y="42771"/>
                    <a:pt x="35253" y="42471"/>
                  </a:cubicBezTo>
                  <a:cubicBezTo>
                    <a:pt x="35384" y="42313"/>
                    <a:pt x="35463" y="42142"/>
                    <a:pt x="35555" y="41971"/>
                  </a:cubicBezTo>
                  <a:cubicBezTo>
                    <a:pt x="35562" y="41969"/>
                    <a:pt x="35569" y="41969"/>
                    <a:pt x="35576" y="41969"/>
                  </a:cubicBezTo>
                  <a:cubicBezTo>
                    <a:pt x="35630" y="41969"/>
                    <a:pt x="35666" y="42012"/>
                    <a:pt x="35713" y="42024"/>
                  </a:cubicBezTo>
                  <a:cubicBezTo>
                    <a:pt x="35858" y="42089"/>
                    <a:pt x="36002" y="42155"/>
                    <a:pt x="36147" y="42208"/>
                  </a:cubicBezTo>
                  <a:cubicBezTo>
                    <a:pt x="36382" y="42300"/>
                    <a:pt x="36626" y="42352"/>
                    <a:pt x="36877" y="42352"/>
                  </a:cubicBezTo>
                  <a:cubicBezTo>
                    <a:pt x="36949" y="42352"/>
                    <a:pt x="37021" y="42348"/>
                    <a:pt x="37094" y="42339"/>
                  </a:cubicBezTo>
                  <a:cubicBezTo>
                    <a:pt x="37370" y="42313"/>
                    <a:pt x="37606" y="42194"/>
                    <a:pt x="37790" y="41997"/>
                  </a:cubicBezTo>
                  <a:cubicBezTo>
                    <a:pt x="37922" y="41853"/>
                    <a:pt x="38027" y="41708"/>
                    <a:pt x="38093" y="41524"/>
                  </a:cubicBezTo>
                  <a:cubicBezTo>
                    <a:pt x="38159" y="41445"/>
                    <a:pt x="38211" y="41353"/>
                    <a:pt x="38251" y="41261"/>
                  </a:cubicBezTo>
                  <a:cubicBezTo>
                    <a:pt x="38277" y="41221"/>
                    <a:pt x="38316" y="41182"/>
                    <a:pt x="38343" y="41143"/>
                  </a:cubicBezTo>
                  <a:cubicBezTo>
                    <a:pt x="38501" y="40893"/>
                    <a:pt x="38724" y="40761"/>
                    <a:pt x="39026" y="40722"/>
                  </a:cubicBezTo>
                  <a:cubicBezTo>
                    <a:pt x="39211" y="40709"/>
                    <a:pt x="39395" y="40682"/>
                    <a:pt x="39579" y="40682"/>
                  </a:cubicBezTo>
                  <a:cubicBezTo>
                    <a:pt x="39789" y="40682"/>
                    <a:pt x="39973" y="40669"/>
                    <a:pt x="40170" y="40630"/>
                  </a:cubicBezTo>
                  <a:cubicBezTo>
                    <a:pt x="40486" y="40564"/>
                    <a:pt x="40788" y="40472"/>
                    <a:pt x="40972" y="40170"/>
                  </a:cubicBezTo>
                  <a:cubicBezTo>
                    <a:pt x="41065" y="40104"/>
                    <a:pt x="41104" y="40025"/>
                    <a:pt x="41130" y="39920"/>
                  </a:cubicBezTo>
                  <a:cubicBezTo>
                    <a:pt x="41170" y="39893"/>
                    <a:pt x="41170" y="39841"/>
                    <a:pt x="41196" y="39801"/>
                  </a:cubicBezTo>
                  <a:cubicBezTo>
                    <a:pt x="41275" y="39591"/>
                    <a:pt x="41301" y="39381"/>
                    <a:pt x="41328" y="39157"/>
                  </a:cubicBezTo>
                  <a:cubicBezTo>
                    <a:pt x="41354" y="38960"/>
                    <a:pt x="41380" y="38763"/>
                    <a:pt x="41433" y="38565"/>
                  </a:cubicBezTo>
                  <a:cubicBezTo>
                    <a:pt x="41498" y="38329"/>
                    <a:pt x="41643" y="38145"/>
                    <a:pt x="41867" y="38026"/>
                  </a:cubicBezTo>
                  <a:cubicBezTo>
                    <a:pt x="41972" y="37987"/>
                    <a:pt x="42077" y="37934"/>
                    <a:pt x="42182" y="37895"/>
                  </a:cubicBezTo>
                  <a:cubicBezTo>
                    <a:pt x="42327" y="37842"/>
                    <a:pt x="42471" y="37803"/>
                    <a:pt x="42616" y="37737"/>
                  </a:cubicBezTo>
                  <a:cubicBezTo>
                    <a:pt x="42787" y="37671"/>
                    <a:pt x="42958" y="37592"/>
                    <a:pt x="43089" y="37448"/>
                  </a:cubicBezTo>
                  <a:cubicBezTo>
                    <a:pt x="43168" y="37395"/>
                    <a:pt x="43221" y="37329"/>
                    <a:pt x="43247" y="37251"/>
                  </a:cubicBezTo>
                  <a:cubicBezTo>
                    <a:pt x="43339" y="37172"/>
                    <a:pt x="43366" y="37053"/>
                    <a:pt x="43392" y="36948"/>
                  </a:cubicBezTo>
                  <a:cubicBezTo>
                    <a:pt x="43471" y="36659"/>
                    <a:pt x="43471" y="36370"/>
                    <a:pt x="43418" y="36080"/>
                  </a:cubicBezTo>
                  <a:cubicBezTo>
                    <a:pt x="43366" y="35738"/>
                    <a:pt x="43247" y="35423"/>
                    <a:pt x="43116" y="35107"/>
                  </a:cubicBezTo>
                  <a:cubicBezTo>
                    <a:pt x="42879" y="34581"/>
                    <a:pt x="42577" y="34095"/>
                    <a:pt x="42235" y="33621"/>
                  </a:cubicBezTo>
                  <a:cubicBezTo>
                    <a:pt x="41801" y="33017"/>
                    <a:pt x="41301" y="32451"/>
                    <a:pt x="40762" y="31925"/>
                  </a:cubicBezTo>
                  <a:cubicBezTo>
                    <a:pt x="40749" y="31899"/>
                    <a:pt x="40736" y="31873"/>
                    <a:pt x="40723" y="31846"/>
                  </a:cubicBezTo>
                  <a:cubicBezTo>
                    <a:pt x="40762" y="31846"/>
                    <a:pt x="40788" y="31846"/>
                    <a:pt x="40815" y="31860"/>
                  </a:cubicBezTo>
                  <a:cubicBezTo>
                    <a:pt x="41525" y="32017"/>
                    <a:pt x="42248" y="32149"/>
                    <a:pt x="42971" y="32201"/>
                  </a:cubicBezTo>
                  <a:cubicBezTo>
                    <a:pt x="43211" y="32222"/>
                    <a:pt x="43450" y="32234"/>
                    <a:pt x="43689" y="32234"/>
                  </a:cubicBezTo>
                  <a:cubicBezTo>
                    <a:pt x="44066" y="32234"/>
                    <a:pt x="44441" y="32203"/>
                    <a:pt x="44812" y="32122"/>
                  </a:cubicBezTo>
                  <a:cubicBezTo>
                    <a:pt x="45128" y="32057"/>
                    <a:pt x="45443" y="31952"/>
                    <a:pt x="45719" y="31767"/>
                  </a:cubicBezTo>
                  <a:cubicBezTo>
                    <a:pt x="45851" y="31675"/>
                    <a:pt x="45995" y="31583"/>
                    <a:pt x="46074" y="31412"/>
                  </a:cubicBezTo>
                  <a:lnTo>
                    <a:pt x="46087" y="31399"/>
                  </a:lnTo>
                  <a:cubicBezTo>
                    <a:pt x="46087" y="31386"/>
                    <a:pt x="46114" y="31373"/>
                    <a:pt x="46127" y="31360"/>
                  </a:cubicBezTo>
                  <a:cubicBezTo>
                    <a:pt x="46193" y="31307"/>
                    <a:pt x="46219" y="31242"/>
                    <a:pt x="46245" y="31149"/>
                  </a:cubicBezTo>
                  <a:cubicBezTo>
                    <a:pt x="46350" y="30992"/>
                    <a:pt x="46350" y="30794"/>
                    <a:pt x="46350" y="30610"/>
                  </a:cubicBezTo>
                  <a:cubicBezTo>
                    <a:pt x="46350" y="30400"/>
                    <a:pt x="46298" y="30203"/>
                    <a:pt x="46245" y="30006"/>
                  </a:cubicBezTo>
                  <a:cubicBezTo>
                    <a:pt x="46193" y="29795"/>
                    <a:pt x="46127" y="29572"/>
                    <a:pt x="46101" y="29361"/>
                  </a:cubicBezTo>
                  <a:cubicBezTo>
                    <a:pt x="46074" y="29125"/>
                    <a:pt x="46114" y="28927"/>
                    <a:pt x="46258" y="28756"/>
                  </a:cubicBezTo>
                  <a:cubicBezTo>
                    <a:pt x="46350" y="28651"/>
                    <a:pt x="46442" y="28559"/>
                    <a:pt x="46534" y="28454"/>
                  </a:cubicBezTo>
                  <a:cubicBezTo>
                    <a:pt x="46626" y="28362"/>
                    <a:pt x="46732" y="28283"/>
                    <a:pt x="46797" y="28165"/>
                  </a:cubicBezTo>
                  <a:cubicBezTo>
                    <a:pt x="46876" y="28099"/>
                    <a:pt x="46929" y="28007"/>
                    <a:pt x="46955" y="27902"/>
                  </a:cubicBezTo>
                  <a:cubicBezTo>
                    <a:pt x="46916" y="27862"/>
                    <a:pt x="46863" y="27849"/>
                    <a:pt x="46811" y="27849"/>
                  </a:cubicBezTo>
                  <a:cubicBezTo>
                    <a:pt x="46793" y="27850"/>
                    <a:pt x="46775" y="27851"/>
                    <a:pt x="46757" y="27851"/>
                  </a:cubicBezTo>
                  <a:cubicBezTo>
                    <a:pt x="46578" y="27851"/>
                    <a:pt x="46400" y="27795"/>
                    <a:pt x="46232" y="27783"/>
                  </a:cubicBezTo>
                  <a:cubicBezTo>
                    <a:pt x="45916" y="27757"/>
                    <a:pt x="45614" y="27691"/>
                    <a:pt x="45312" y="27639"/>
                  </a:cubicBezTo>
                  <a:cubicBezTo>
                    <a:pt x="45206" y="27626"/>
                    <a:pt x="45101" y="27612"/>
                    <a:pt x="44983" y="27586"/>
                  </a:cubicBezTo>
                  <a:cubicBezTo>
                    <a:pt x="44825" y="27573"/>
                    <a:pt x="44654" y="27547"/>
                    <a:pt x="44483" y="27520"/>
                  </a:cubicBezTo>
                  <a:cubicBezTo>
                    <a:pt x="44233" y="27481"/>
                    <a:pt x="43984" y="27428"/>
                    <a:pt x="43721" y="27389"/>
                  </a:cubicBezTo>
                  <a:cubicBezTo>
                    <a:pt x="43471" y="27349"/>
                    <a:pt x="43221" y="27310"/>
                    <a:pt x="42971" y="27271"/>
                  </a:cubicBezTo>
                  <a:cubicBezTo>
                    <a:pt x="42721" y="27231"/>
                    <a:pt x="42471" y="27192"/>
                    <a:pt x="42222" y="27139"/>
                  </a:cubicBezTo>
                  <a:cubicBezTo>
                    <a:pt x="42629" y="27126"/>
                    <a:pt x="43024" y="27126"/>
                    <a:pt x="43431" y="27113"/>
                  </a:cubicBezTo>
                  <a:cubicBezTo>
                    <a:pt x="44378" y="27060"/>
                    <a:pt x="45298" y="26942"/>
                    <a:pt x="46219" y="26731"/>
                  </a:cubicBezTo>
                  <a:cubicBezTo>
                    <a:pt x="46350" y="26705"/>
                    <a:pt x="46495" y="26679"/>
                    <a:pt x="46587" y="26561"/>
                  </a:cubicBezTo>
                  <a:cubicBezTo>
                    <a:pt x="46692" y="26521"/>
                    <a:pt x="46797" y="26495"/>
                    <a:pt x="46903" y="26455"/>
                  </a:cubicBezTo>
                  <a:cubicBezTo>
                    <a:pt x="47323" y="26311"/>
                    <a:pt x="47744" y="26127"/>
                    <a:pt x="48125" y="25877"/>
                  </a:cubicBezTo>
                  <a:cubicBezTo>
                    <a:pt x="48388" y="25719"/>
                    <a:pt x="48612" y="25509"/>
                    <a:pt x="48796" y="25259"/>
                  </a:cubicBezTo>
                  <a:cubicBezTo>
                    <a:pt x="48914" y="25088"/>
                    <a:pt x="49020" y="24917"/>
                    <a:pt x="49046" y="24707"/>
                  </a:cubicBezTo>
                  <a:cubicBezTo>
                    <a:pt x="49072" y="24601"/>
                    <a:pt x="49098" y="24496"/>
                    <a:pt x="49059" y="24391"/>
                  </a:cubicBezTo>
                  <a:cubicBezTo>
                    <a:pt x="49085" y="24220"/>
                    <a:pt x="49033" y="24049"/>
                    <a:pt x="48967" y="23891"/>
                  </a:cubicBezTo>
                  <a:cubicBezTo>
                    <a:pt x="48901" y="23694"/>
                    <a:pt x="48783" y="23510"/>
                    <a:pt x="48678" y="23326"/>
                  </a:cubicBezTo>
                  <a:cubicBezTo>
                    <a:pt x="48586" y="23168"/>
                    <a:pt x="48480" y="22997"/>
                    <a:pt x="48388" y="22839"/>
                  </a:cubicBezTo>
                  <a:cubicBezTo>
                    <a:pt x="48231" y="22537"/>
                    <a:pt x="48217" y="22235"/>
                    <a:pt x="48375" y="21932"/>
                  </a:cubicBezTo>
                  <a:cubicBezTo>
                    <a:pt x="48454" y="21774"/>
                    <a:pt x="48546" y="21617"/>
                    <a:pt x="48625" y="21459"/>
                  </a:cubicBezTo>
                  <a:cubicBezTo>
                    <a:pt x="48678" y="21340"/>
                    <a:pt x="48743" y="21235"/>
                    <a:pt x="48743" y="21091"/>
                  </a:cubicBezTo>
                  <a:cubicBezTo>
                    <a:pt x="48809" y="20999"/>
                    <a:pt x="48809" y="20893"/>
                    <a:pt x="48783" y="20788"/>
                  </a:cubicBezTo>
                  <a:cubicBezTo>
                    <a:pt x="48783" y="20591"/>
                    <a:pt x="48691" y="20433"/>
                    <a:pt x="48586" y="20289"/>
                  </a:cubicBezTo>
                  <a:cubicBezTo>
                    <a:pt x="48494" y="20144"/>
                    <a:pt x="48362" y="20026"/>
                    <a:pt x="48244" y="19920"/>
                  </a:cubicBezTo>
                  <a:cubicBezTo>
                    <a:pt x="48112" y="19802"/>
                    <a:pt x="47981" y="19684"/>
                    <a:pt x="47862" y="19565"/>
                  </a:cubicBezTo>
                  <a:cubicBezTo>
                    <a:pt x="47692" y="19408"/>
                    <a:pt x="47599" y="19210"/>
                    <a:pt x="47547" y="18987"/>
                  </a:cubicBezTo>
                  <a:cubicBezTo>
                    <a:pt x="47521" y="18855"/>
                    <a:pt x="47534" y="18724"/>
                    <a:pt x="47468" y="18619"/>
                  </a:cubicBezTo>
                  <a:cubicBezTo>
                    <a:pt x="47468" y="18540"/>
                    <a:pt x="47468" y="18461"/>
                    <a:pt x="47415" y="18408"/>
                  </a:cubicBezTo>
                  <a:cubicBezTo>
                    <a:pt x="47402" y="18369"/>
                    <a:pt x="47402" y="18329"/>
                    <a:pt x="47389" y="18290"/>
                  </a:cubicBezTo>
                  <a:cubicBezTo>
                    <a:pt x="47284" y="18027"/>
                    <a:pt x="47100" y="17843"/>
                    <a:pt x="46889" y="17685"/>
                  </a:cubicBezTo>
                  <a:cubicBezTo>
                    <a:pt x="46666" y="17527"/>
                    <a:pt x="46429" y="17422"/>
                    <a:pt x="46179" y="17330"/>
                  </a:cubicBezTo>
                  <a:cubicBezTo>
                    <a:pt x="45916" y="17238"/>
                    <a:pt x="45640" y="17159"/>
                    <a:pt x="45364" y="17120"/>
                  </a:cubicBezTo>
                  <a:cubicBezTo>
                    <a:pt x="45298" y="17107"/>
                    <a:pt x="45246" y="17107"/>
                    <a:pt x="45206" y="17041"/>
                  </a:cubicBezTo>
                  <a:cubicBezTo>
                    <a:pt x="45141" y="16988"/>
                    <a:pt x="45062" y="17001"/>
                    <a:pt x="44996" y="16988"/>
                  </a:cubicBezTo>
                  <a:cubicBezTo>
                    <a:pt x="44622" y="16945"/>
                    <a:pt x="44245" y="16934"/>
                    <a:pt x="43867" y="16934"/>
                  </a:cubicBezTo>
                  <a:cubicBezTo>
                    <a:pt x="43436" y="16934"/>
                    <a:pt x="43004" y="16949"/>
                    <a:pt x="42577" y="16949"/>
                  </a:cubicBezTo>
                  <a:cubicBezTo>
                    <a:pt x="42366" y="16975"/>
                    <a:pt x="42156" y="17015"/>
                    <a:pt x="41946" y="17041"/>
                  </a:cubicBezTo>
                  <a:cubicBezTo>
                    <a:pt x="41761" y="17067"/>
                    <a:pt x="41577" y="17067"/>
                    <a:pt x="41433" y="17185"/>
                  </a:cubicBezTo>
                  <a:cubicBezTo>
                    <a:pt x="41420" y="17159"/>
                    <a:pt x="41420" y="17133"/>
                    <a:pt x="41472" y="17120"/>
                  </a:cubicBezTo>
                  <a:cubicBezTo>
                    <a:pt x="42708" y="16686"/>
                    <a:pt x="43931" y="16226"/>
                    <a:pt x="45167" y="15831"/>
                  </a:cubicBezTo>
                  <a:cubicBezTo>
                    <a:pt x="45272" y="15805"/>
                    <a:pt x="45377" y="15779"/>
                    <a:pt x="45430" y="15687"/>
                  </a:cubicBezTo>
                  <a:cubicBezTo>
                    <a:pt x="45351" y="15476"/>
                    <a:pt x="45180" y="15345"/>
                    <a:pt x="44996" y="15239"/>
                  </a:cubicBezTo>
                  <a:cubicBezTo>
                    <a:pt x="44851" y="15147"/>
                    <a:pt x="44707" y="15082"/>
                    <a:pt x="44562" y="15016"/>
                  </a:cubicBezTo>
                  <a:cubicBezTo>
                    <a:pt x="44273" y="14871"/>
                    <a:pt x="44260" y="14832"/>
                    <a:pt x="44365" y="14529"/>
                  </a:cubicBezTo>
                  <a:cubicBezTo>
                    <a:pt x="44431" y="14345"/>
                    <a:pt x="44496" y="14161"/>
                    <a:pt x="44536" y="13977"/>
                  </a:cubicBezTo>
                  <a:cubicBezTo>
                    <a:pt x="44615" y="13662"/>
                    <a:pt x="44602" y="13359"/>
                    <a:pt x="44365" y="13109"/>
                  </a:cubicBezTo>
                  <a:cubicBezTo>
                    <a:pt x="44325" y="13030"/>
                    <a:pt x="44260" y="12978"/>
                    <a:pt x="44168" y="12938"/>
                  </a:cubicBezTo>
                  <a:cubicBezTo>
                    <a:pt x="44062" y="12833"/>
                    <a:pt x="43931" y="12781"/>
                    <a:pt x="43799" y="12741"/>
                  </a:cubicBezTo>
                  <a:cubicBezTo>
                    <a:pt x="43629" y="12675"/>
                    <a:pt x="43458" y="12636"/>
                    <a:pt x="43287" y="12583"/>
                  </a:cubicBezTo>
                  <a:cubicBezTo>
                    <a:pt x="43129" y="12544"/>
                    <a:pt x="42958" y="12491"/>
                    <a:pt x="42800" y="12439"/>
                  </a:cubicBezTo>
                  <a:cubicBezTo>
                    <a:pt x="42656" y="12386"/>
                    <a:pt x="42563" y="12281"/>
                    <a:pt x="42537" y="12123"/>
                  </a:cubicBezTo>
                  <a:cubicBezTo>
                    <a:pt x="42524" y="12044"/>
                    <a:pt x="42511" y="11979"/>
                    <a:pt x="42498" y="11913"/>
                  </a:cubicBezTo>
                  <a:cubicBezTo>
                    <a:pt x="42524" y="11834"/>
                    <a:pt x="42577" y="11781"/>
                    <a:pt x="42629" y="11729"/>
                  </a:cubicBezTo>
                  <a:cubicBezTo>
                    <a:pt x="42774" y="11518"/>
                    <a:pt x="42919" y="11321"/>
                    <a:pt x="43063" y="11124"/>
                  </a:cubicBezTo>
                  <a:cubicBezTo>
                    <a:pt x="43247" y="10835"/>
                    <a:pt x="43405" y="10532"/>
                    <a:pt x="43523" y="10203"/>
                  </a:cubicBezTo>
                  <a:cubicBezTo>
                    <a:pt x="43615" y="9927"/>
                    <a:pt x="43668" y="9651"/>
                    <a:pt x="43642" y="9375"/>
                  </a:cubicBezTo>
                  <a:cubicBezTo>
                    <a:pt x="43602" y="8902"/>
                    <a:pt x="43379" y="8560"/>
                    <a:pt x="42919" y="8402"/>
                  </a:cubicBezTo>
                  <a:cubicBezTo>
                    <a:pt x="42813" y="8363"/>
                    <a:pt x="42708" y="8336"/>
                    <a:pt x="42603" y="8310"/>
                  </a:cubicBezTo>
                  <a:cubicBezTo>
                    <a:pt x="42419" y="8271"/>
                    <a:pt x="42235" y="8244"/>
                    <a:pt x="42051" y="8218"/>
                  </a:cubicBezTo>
                  <a:cubicBezTo>
                    <a:pt x="41959" y="8192"/>
                    <a:pt x="41880" y="8139"/>
                    <a:pt x="41840" y="8047"/>
                  </a:cubicBezTo>
                  <a:cubicBezTo>
                    <a:pt x="41853" y="7850"/>
                    <a:pt x="41867" y="7653"/>
                    <a:pt x="41867" y="7455"/>
                  </a:cubicBezTo>
                  <a:cubicBezTo>
                    <a:pt x="41867" y="7337"/>
                    <a:pt x="41867" y="7206"/>
                    <a:pt x="41853" y="7074"/>
                  </a:cubicBezTo>
                  <a:cubicBezTo>
                    <a:pt x="41801" y="6561"/>
                    <a:pt x="41485" y="6246"/>
                    <a:pt x="40986" y="6140"/>
                  </a:cubicBezTo>
                  <a:cubicBezTo>
                    <a:pt x="40808" y="6108"/>
                    <a:pt x="40634" y="6094"/>
                    <a:pt x="40460" y="6094"/>
                  </a:cubicBezTo>
                  <a:cubicBezTo>
                    <a:pt x="40285" y="6094"/>
                    <a:pt x="40111" y="6108"/>
                    <a:pt x="39934" y="6127"/>
                  </a:cubicBezTo>
                  <a:cubicBezTo>
                    <a:pt x="39802" y="6114"/>
                    <a:pt x="39684" y="6101"/>
                    <a:pt x="39552" y="6101"/>
                  </a:cubicBezTo>
                  <a:cubicBezTo>
                    <a:pt x="39368" y="6088"/>
                    <a:pt x="39250" y="5996"/>
                    <a:pt x="39171" y="5838"/>
                  </a:cubicBezTo>
                  <a:cubicBezTo>
                    <a:pt x="39132" y="5746"/>
                    <a:pt x="39092" y="5641"/>
                    <a:pt x="39053" y="5549"/>
                  </a:cubicBezTo>
                  <a:cubicBezTo>
                    <a:pt x="38987" y="5404"/>
                    <a:pt x="38934" y="5246"/>
                    <a:pt x="38856" y="5102"/>
                  </a:cubicBezTo>
                  <a:cubicBezTo>
                    <a:pt x="38750" y="4905"/>
                    <a:pt x="38606" y="4747"/>
                    <a:pt x="38395" y="4668"/>
                  </a:cubicBezTo>
                  <a:cubicBezTo>
                    <a:pt x="38316" y="4615"/>
                    <a:pt x="38238" y="4589"/>
                    <a:pt x="38145" y="4589"/>
                  </a:cubicBezTo>
                  <a:cubicBezTo>
                    <a:pt x="38119" y="4576"/>
                    <a:pt x="38106" y="4563"/>
                    <a:pt x="38080" y="4549"/>
                  </a:cubicBezTo>
                  <a:cubicBezTo>
                    <a:pt x="37988" y="4545"/>
                    <a:pt x="37899" y="4542"/>
                    <a:pt x="37810" y="4542"/>
                  </a:cubicBezTo>
                  <a:cubicBezTo>
                    <a:pt x="37657" y="4542"/>
                    <a:pt x="37507" y="4551"/>
                    <a:pt x="37357" y="4576"/>
                  </a:cubicBezTo>
                  <a:cubicBezTo>
                    <a:pt x="36870" y="4655"/>
                    <a:pt x="36397" y="4826"/>
                    <a:pt x="35950" y="5036"/>
                  </a:cubicBezTo>
                  <a:cubicBezTo>
                    <a:pt x="35292" y="5352"/>
                    <a:pt x="34674" y="5733"/>
                    <a:pt x="34083" y="6167"/>
                  </a:cubicBezTo>
                  <a:cubicBezTo>
                    <a:pt x="34017" y="6206"/>
                    <a:pt x="33964" y="6285"/>
                    <a:pt x="33859" y="6285"/>
                  </a:cubicBezTo>
                  <a:cubicBezTo>
                    <a:pt x="33872" y="6022"/>
                    <a:pt x="33872" y="5759"/>
                    <a:pt x="33793" y="5509"/>
                  </a:cubicBezTo>
                  <a:cubicBezTo>
                    <a:pt x="33701" y="5141"/>
                    <a:pt x="33530" y="4812"/>
                    <a:pt x="33188" y="4602"/>
                  </a:cubicBezTo>
                  <a:cubicBezTo>
                    <a:pt x="33149" y="4563"/>
                    <a:pt x="33096" y="4536"/>
                    <a:pt x="33044" y="4536"/>
                  </a:cubicBezTo>
                  <a:cubicBezTo>
                    <a:pt x="33017" y="4523"/>
                    <a:pt x="33004" y="4510"/>
                    <a:pt x="32978" y="4497"/>
                  </a:cubicBezTo>
                  <a:cubicBezTo>
                    <a:pt x="32815" y="4446"/>
                    <a:pt x="32644" y="4427"/>
                    <a:pt x="32471" y="4427"/>
                  </a:cubicBezTo>
                  <a:cubicBezTo>
                    <a:pt x="32421" y="4427"/>
                    <a:pt x="32371" y="4428"/>
                    <a:pt x="32321" y="4431"/>
                  </a:cubicBezTo>
                  <a:cubicBezTo>
                    <a:pt x="32150" y="4444"/>
                    <a:pt x="31992" y="4444"/>
                    <a:pt x="31834" y="4457"/>
                  </a:cubicBezTo>
                  <a:cubicBezTo>
                    <a:pt x="31663" y="4457"/>
                    <a:pt x="31558" y="4379"/>
                    <a:pt x="31492" y="4221"/>
                  </a:cubicBezTo>
                  <a:cubicBezTo>
                    <a:pt x="31466" y="4142"/>
                    <a:pt x="31440" y="4050"/>
                    <a:pt x="31413" y="3958"/>
                  </a:cubicBezTo>
                  <a:cubicBezTo>
                    <a:pt x="31361" y="3800"/>
                    <a:pt x="31308" y="3629"/>
                    <a:pt x="31229" y="3471"/>
                  </a:cubicBezTo>
                  <a:cubicBezTo>
                    <a:pt x="31124" y="3287"/>
                    <a:pt x="31006" y="3116"/>
                    <a:pt x="30808" y="3011"/>
                  </a:cubicBezTo>
                  <a:cubicBezTo>
                    <a:pt x="30716" y="2945"/>
                    <a:pt x="30624" y="2893"/>
                    <a:pt x="30506" y="2893"/>
                  </a:cubicBezTo>
                  <a:cubicBezTo>
                    <a:pt x="30480" y="2866"/>
                    <a:pt x="30427" y="2853"/>
                    <a:pt x="30388" y="2853"/>
                  </a:cubicBezTo>
                  <a:cubicBezTo>
                    <a:pt x="30335" y="2848"/>
                    <a:pt x="30283" y="2845"/>
                    <a:pt x="30231" y="2845"/>
                  </a:cubicBezTo>
                  <a:cubicBezTo>
                    <a:pt x="30025" y="2845"/>
                    <a:pt x="29828" y="2887"/>
                    <a:pt x="29638" y="2972"/>
                  </a:cubicBezTo>
                  <a:cubicBezTo>
                    <a:pt x="29467" y="3051"/>
                    <a:pt x="29309" y="3143"/>
                    <a:pt x="29139" y="3235"/>
                  </a:cubicBezTo>
                  <a:cubicBezTo>
                    <a:pt x="28968" y="3327"/>
                    <a:pt x="28784" y="3432"/>
                    <a:pt x="28586" y="3484"/>
                  </a:cubicBezTo>
                  <a:cubicBezTo>
                    <a:pt x="28442" y="3458"/>
                    <a:pt x="28429" y="3458"/>
                    <a:pt x="28415" y="3353"/>
                  </a:cubicBezTo>
                  <a:cubicBezTo>
                    <a:pt x="28389" y="3156"/>
                    <a:pt x="28363" y="2972"/>
                    <a:pt x="28336" y="2788"/>
                  </a:cubicBezTo>
                  <a:cubicBezTo>
                    <a:pt x="28271" y="2419"/>
                    <a:pt x="28152" y="2064"/>
                    <a:pt x="27968" y="1736"/>
                  </a:cubicBezTo>
                  <a:cubicBezTo>
                    <a:pt x="27824" y="1486"/>
                    <a:pt x="27640" y="1275"/>
                    <a:pt x="27390" y="1118"/>
                  </a:cubicBezTo>
                  <a:cubicBezTo>
                    <a:pt x="27194" y="998"/>
                    <a:pt x="26998" y="923"/>
                    <a:pt x="26773" y="923"/>
                  </a:cubicBezTo>
                  <a:cubicBezTo>
                    <a:pt x="26726" y="923"/>
                    <a:pt x="26677" y="927"/>
                    <a:pt x="26627" y="934"/>
                  </a:cubicBezTo>
                  <a:cubicBezTo>
                    <a:pt x="26597" y="934"/>
                    <a:pt x="26567" y="933"/>
                    <a:pt x="26537" y="933"/>
                  </a:cubicBezTo>
                  <a:cubicBezTo>
                    <a:pt x="26463" y="933"/>
                    <a:pt x="26390" y="939"/>
                    <a:pt x="26325" y="986"/>
                  </a:cubicBezTo>
                  <a:cubicBezTo>
                    <a:pt x="26314" y="985"/>
                    <a:pt x="26304" y="984"/>
                    <a:pt x="26294" y="984"/>
                  </a:cubicBezTo>
                  <a:cubicBezTo>
                    <a:pt x="26190" y="984"/>
                    <a:pt x="26105" y="1041"/>
                    <a:pt x="26009" y="1065"/>
                  </a:cubicBezTo>
                  <a:cubicBezTo>
                    <a:pt x="25865" y="1118"/>
                    <a:pt x="25733" y="1183"/>
                    <a:pt x="25602" y="1223"/>
                  </a:cubicBezTo>
                  <a:cubicBezTo>
                    <a:pt x="25530" y="1244"/>
                    <a:pt x="25470" y="1256"/>
                    <a:pt x="25418" y="1256"/>
                  </a:cubicBezTo>
                  <a:cubicBezTo>
                    <a:pt x="25307" y="1256"/>
                    <a:pt x="25226" y="1203"/>
                    <a:pt x="25128" y="1078"/>
                  </a:cubicBezTo>
                  <a:cubicBezTo>
                    <a:pt x="25036" y="960"/>
                    <a:pt x="24957" y="842"/>
                    <a:pt x="24878" y="723"/>
                  </a:cubicBezTo>
                  <a:cubicBezTo>
                    <a:pt x="24773" y="565"/>
                    <a:pt x="24655" y="421"/>
                    <a:pt x="24510" y="289"/>
                  </a:cubicBezTo>
                  <a:cubicBezTo>
                    <a:pt x="24300" y="113"/>
                    <a:pt x="24072" y="1"/>
                    <a:pt x="2380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108" name="Google Shape;586;p33">
              <a:extLst>
                <a:ext uri="{FF2B5EF4-FFF2-40B4-BE49-F238E27FC236}">
                  <a16:creationId xmlns:a16="http://schemas.microsoft.com/office/drawing/2014/main" id="{25676E8F-A98D-C920-27A9-FFABF9C5AEE8}"/>
                </a:ext>
              </a:extLst>
            </p:cNvPr>
            <p:cNvSpPr/>
            <p:nvPr/>
          </p:nvSpPr>
          <p:spPr>
            <a:xfrm>
              <a:off x="4409475" y="3090400"/>
              <a:ext cx="304400" cy="258450"/>
            </a:xfrm>
            <a:custGeom>
              <a:avLst/>
              <a:gdLst/>
              <a:ahLst/>
              <a:cxnLst/>
              <a:rect l="l" t="t" r="r" b="b"/>
              <a:pathLst>
                <a:path w="12176" h="10338" extrusionOk="0">
                  <a:moveTo>
                    <a:pt x="1328" y="0"/>
                  </a:moveTo>
                  <a:cubicBezTo>
                    <a:pt x="1236" y="106"/>
                    <a:pt x="1210" y="250"/>
                    <a:pt x="1183" y="382"/>
                  </a:cubicBezTo>
                  <a:cubicBezTo>
                    <a:pt x="1144" y="566"/>
                    <a:pt x="1131" y="750"/>
                    <a:pt x="1131" y="947"/>
                  </a:cubicBezTo>
                  <a:cubicBezTo>
                    <a:pt x="1118" y="1171"/>
                    <a:pt x="1118" y="1407"/>
                    <a:pt x="1091" y="1631"/>
                  </a:cubicBezTo>
                  <a:cubicBezTo>
                    <a:pt x="1065" y="1920"/>
                    <a:pt x="920" y="2157"/>
                    <a:pt x="697" y="2328"/>
                  </a:cubicBezTo>
                  <a:cubicBezTo>
                    <a:pt x="565" y="2420"/>
                    <a:pt x="447" y="2512"/>
                    <a:pt x="329" y="2604"/>
                  </a:cubicBezTo>
                  <a:cubicBezTo>
                    <a:pt x="197" y="2709"/>
                    <a:pt x="66" y="2827"/>
                    <a:pt x="0" y="2998"/>
                  </a:cubicBezTo>
                  <a:cubicBezTo>
                    <a:pt x="355" y="3393"/>
                    <a:pt x="736" y="3761"/>
                    <a:pt x="1144" y="4116"/>
                  </a:cubicBezTo>
                  <a:cubicBezTo>
                    <a:pt x="2643" y="5431"/>
                    <a:pt x="4247" y="6614"/>
                    <a:pt x="5956" y="7640"/>
                  </a:cubicBezTo>
                  <a:cubicBezTo>
                    <a:pt x="7561" y="8613"/>
                    <a:pt x="9231" y="9454"/>
                    <a:pt x="10914" y="10270"/>
                  </a:cubicBezTo>
                  <a:cubicBezTo>
                    <a:pt x="10971" y="10304"/>
                    <a:pt x="11018" y="10338"/>
                    <a:pt x="11080" y="10338"/>
                  </a:cubicBezTo>
                  <a:cubicBezTo>
                    <a:pt x="11090" y="10338"/>
                    <a:pt x="11100" y="10337"/>
                    <a:pt x="11111" y="10335"/>
                  </a:cubicBezTo>
                  <a:lnTo>
                    <a:pt x="11137" y="10335"/>
                  </a:lnTo>
                  <a:cubicBezTo>
                    <a:pt x="11177" y="10309"/>
                    <a:pt x="11203" y="10283"/>
                    <a:pt x="11229" y="10243"/>
                  </a:cubicBezTo>
                  <a:cubicBezTo>
                    <a:pt x="11505" y="9730"/>
                    <a:pt x="11781" y="9231"/>
                    <a:pt x="12136" y="8757"/>
                  </a:cubicBezTo>
                  <a:cubicBezTo>
                    <a:pt x="12163" y="8718"/>
                    <a:pt x="12176" y="8665"/>
                    <a:pt x="12176" y="8613"/>
                  </a:cubicBezTo>
                  <a:cubicBezTo>
                    <a:pt x="12163" y="8613"/>
                    <a:pt x="12163" y="8600"/>
                    <a:pt x="12163" y="8600"/>
                  </a:cubicBezTo>
                  <a:cubicBezTo>
                    <a:pt x="12136" y="8560"/>
                    <a:pt x="12097" y="8534"/>
                    <a:pt x="12058" y="8508"/>
                  </a:cubicBezTo>
                  <a:cubicBezTo>
                    <a:pt x="10401" y="7232"/>
                    <a:pt x="8757" y="5930"/>
                    <a:pt x="7100" y="4642"/>
                  </a:cubicBezTo>
                  <a:cubicBezTo>
                    <a:pt x="5483" y="3380"/>
                    <a:pt x="3905" y="2078"/>
                    <a:pt x="2314" y="776"/>
                  </a:cubicBezTo>
                  <a:cubicBezTo>
                    <a:pt x="1999" y="513"/>
                    <a:pt x="1709" y="211"/>
                    <a:pt x="1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9" name="Google Shape;587;p33">
              <a:extLst>
                <a:ext uri="{FF2B5EF4-FFF2-40B4-BE49-F238E27FC236}">
                  <a16:creationId xmlns:a16="http://schemas.microsoft.com/office/drawing/2014/main" id="{351A7737-1316-4CB5-B1A0-C0452E968A41}"/>
                </a:ext>
              </a:extLst>
            </p:cNvPr>
            <p:cNvSpPr/>
            <p:nvPr/>
          </p:nvSpPr>
          <p:spPr>
            <a:xfrm>
              <a:off x="4325300" y="3507575"/>
              <a:ext cx="346825" cy="108800"/>
            </a:xfrm>
            <a:custGeom>
              <a:avLst/>
              <a:gdLst/>
              <a:ahLst/>
              <a:cxnLst/>
              <a:rect l="l" t="t" r="r" b="b"/>
              <a:pathLst>
                <a:path w="13873" h="4352" extrusionOk="0">
                  <a:moveTo>
                    <a:pt x="13250" y="1"/>
                  </a:moveTo>
                  <a:cubicBezTo>
                    <a:pt x="13176" y="1"/>
                    <a:pt x="13104" y="11"/>
                    <a:pt x="13031" y="25"/>
                  </a:cubicBezTo>
                  <a:cubicBezTo>
                    <a:pt x="12282" y="104"/>
                    <a:pt x="11546" y="170"/>
                    <a:pt x="10796" y="249"/>
                  </a:cubicBezTo>
                  <a:cubicBezTo>
                    <a:pt x="9481" y="380"/>
                    <a:pt x="8166" y="512"/>
                    <a:pt x="6852" y="630"/>
                  </a:cubicBezTo>
                  <a:cubicBezTo>
                    <a:pt x="5668" y="749"/>
                    <a:pt x="4472" y="854"/>
                    <a:pt x="3288" y="972"/>
                  </a:cubicBezTo>
                  <a:cubicBezTo>
                    <a:pt x="2289" y="1077"/>
                    <a:pt x="1276" y="1156"/>
                    <a:pt x="264" y="1235"/>
                  </a:cubicBezTo>
                  <a:cubicBezTo>
                    <a:pt x="159" y="1248"/>
                    <a:pt x="54" y="1261"/>
                    <a:pt x="1" y="1367"/>
                  </a:cubicBezTo>
                  <a:cubicBezTo>
                    <a:pt x="14" y="1406"/>
                    <a:pt x="27" y="1432"/>
                    <a:pt x="40" y="1459"/>
                  </a:cubicBezTo>
                  <a:cubicBezTo>
                    <a:pt x="132" y="1564"/>
                    <a:pt x="225" y="1669"/>
                    <a:pt x="317" y="1774"/>
                  </a:cubicBezTo>
                  <a:cubicBezTo>
                    <a:pt x="422" y="1879"/>
                    <a:pt x="527" y="1998"/>
                    <a:pt x="632" y="2116"/>
                  </a:cubicBezTo>
                  <a:cubicBezTo>
                    <a:pt x="764" y="2287"/>
                    <a:pt x="816" y="2471"/>
                    <a:pt x="750" y="2695"/>
                  </a:cubicBezTo>
                  <a:cubicBezTo>
                    <a:pt x="724" y="2813"/>
                    <a:pt x="685" y="2931"/>
                    <a:pt x="645" y="3063"/>
                  </a:cubicBezTo>
                  <a:cubicBezTo>
                    <a:pt x="593" y="3234"/>
                    <a:pt x="527" y="3405"/>
                    <a:pt x="501" y="3576"/>
                  </a:cubicBezTo>
                  <a:cubicBezTo>
                    <a:pt x="448" y="3839"/>
                    <a:pt x="435" y="4102"/>
                    <a:pt x="566" y="4351"/>
                  </a:cubicBezTo>
                  <a:cubicBezTo>
                    <a:pt x="658" y="4351"/>
                    <a:pt x="750" y="4325"/>
                    <a:pt x="843" y="4325"/>
                  </a:cubicBezTo>
                  <a:cubicBezTo>
                    <a:pt x="1881" y="4325"/>
                    <a:pt x="2907" y="4259"/>
                    <a:pt x="3932" y="4167"/>
                  </a:cubicBezTo>
                  <a:cubicBezTo>
                    <a:pt x="4853" y="4088"/>
                    <a:pt x="5773" y="3957"/>
                    <a:pt x="6681" y="3760"/>
                  </a:cubicBezTo>
                  <a:cubicBezTo>
                    <a:pt x="9008" y="3247"/>
                    <a:pt x="11283" y="2537"/>
                    <a:pt x="13557" y="1814"/>
                  </a:cubicBezTo>
                  <a:cubicBezTo>
                    <a:pt x="13649" y="1774"/>
                    <a:pt x="13755" y="1761"/>
                    <a:pt x="13834" y="1682"/>
                  </a:cubicBezTo>
                  <a:cubicBezTo>
                    <a:pt x="13873" y="1616"/>
                    <a:pt x="13860" y="1551"/>
                    <a:pt x="13847" y="1485"/>
                  </a:cubicBezTo>
                  <a:cubicBezTo>
                    <a:pt x="13741" y="1064"/>
                    <a:pt x="13649" y="643"/>
                    <a:pt x="13571" y="236"/>
                  </a:cubicBezTo>
                  <a:cubicBezTo>
                    <a:pt x="13557" y="157"/>
                    <a:pt x="13531" y="91"/>
                    <a:pt x="13479" y="52"/>
                  </a:cubicBezTo>
                  <a:cubicBezTo>
                    <a:pt x="13465" y="52"/>
                    <a:pt x="13465" y="39"/>
                    <a:pt x="13452" y="39"/>
                  </a:cubicBezTo>
                  <a:cubicBezTo>
                    <a:pt x="13452" y="39"/>
                    <a:pt x="13439" y="25"/>
                    <a:pt x="13439" y="25"/>
                  </a:cubicBezTo>
                  <a:cubicBezTo>
                    <a:pt x="13374" y="8"/>
                    <a:pt x="13311" y="1"/>
                    <a:pt x="13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0" name="Google Shape;588;p33">
              <a:extLst>
                <a:ext uri="{FF2B5EF4-FFF2-40B4-BE49-F238E27FC236}">
                  <a16:creationId xmlns:a16="http://schemas.microsoft.com/office/drawing/2014/main" id="{0E393D52-16BA-7093-C37A-6F57BBEAC985}"/>
                </a:ext>
              </a:extLst>
            </p:cNvPr>
            <p:cNvSpPr/>
            <p:nvPr/>
          </p:nvSpPr>
          <p:spPr>
            <a:xfrm>
              <a:off x="4819375" y="2874425"/>
              <a:ext cx="88450" cy="330400"/>
            </a:xfrm>
            <a:custGeom>
              <a:avLst/>
              <a:gdLst/>
              <a:ahLst/>
              <a:cxnLst/>
              <a:rect l="l" t="t" r="r" b="b"/>
              <a:pathLst>
                <a:path w="3538" h="13216" extrusionOk="0">
                  <a:moveTo>
                    <a:pt x="3235" y="1"/>
                  </a:moveTo>
                  <a:cubicBezTo>
                    <a:pt x="3170" y="27"/>
                    <a:pt x="3104" y="40"/>
                    <a:pt x="3051" y="80"/>
                  </a:cubicBezTo>
                  <a:cubicBezTo>
                    <a:pt x="2828" y="185"/>
                    <a:pt x="2644" y="356"/>
                    <a:pt x="2459" y="527"/>
                  </a:cubicBezTo>
                  <a:cubicBezTo>
                    <a:pt x="2315" y="671"/>
                    <a:pt x="2183" y="829"/>
                    <a:pt x="2026" y="960"/>
                  </a:cubicBezTo>
                  <a:cubicBezTo>
                    <a:pt x="1837" y="1135"/>
                    <a:pt x="1692" y="1221"/>
                    <a:pt x="1534" y="1221"/>
                  </a:cubicBezTo>
                  <a:cubicBezTo>
                    <a:pt x="1406" y="1221"/>
                    <a:pt x="1269" y="1164"/>
                    <a:pt x="1092" y="1053"/>
                  </a:cubicBezTo>
                  <a:cubicBezTo>
                    <a:pt x="961" y="987"/>
                    <a:pt x="842" y="908"/>
                    <a:pt x="711" y="842"/>
                  </a:cubicBezTo>
                  <a:cubicBezTo>
                    <a:pt x="577" y="764"/>
                    <a:pt x="433" y="705"/>
                    <a:pt x="280" y="705"/>
                  </a:cubicBezTo>
                  <a:cubicBezTo>
                    <a:pt x="253" y="705"/>
                    <a:pt x="226" y="707"/>
                    <a:pt x="198" y="711"/>
                  </a:cubicBezTo>
                  <a:cubicBezTo>
                    <a:pt x="145" y="763"/>
                    <a:pt x="132" y="829"/>
                    <a:pt x="119" y="895"/>
                  </a:cubicBezTo>
                  <a:cubicBezTo>
                    <a:pt x="80" y="1513"/>
                    <a:pt x="40" y="2131"/>
                    <a:pt x="14" y="2749"/>
                  </a:cubicBezTo>
                  <a:cubicBezTo>
                    <a:pt x="1" y="3340"/>
                    <a:pt x="27" y="3945"/>
                    <a:pt x="53" y="4550"/>
                  </a:cubicBezTo>
                  <a:cubicBezTo>
                    <a:pt x="80" y="5155"/>
                    <a:pt x="106" y="5760"/>
                    <a:pt x="185" y="6365"/>
                  </a:cubicBezTo>
                  <a:cubicBezTo>
                    <a:pt x="461" y="8574"/>
                    <a:pt x="947" y="10743"/>
                    <a:pt x="1473" y="12900"/>
                  </a:cubicBezTo>
                  <a:cubicBezTo>
                    <a:pt x="1500" y="13005"/>
                    <a:pt x="1526" y="13123"/>
                    <a:pt x="1618" y="13189"/>
                  </a:cubicBezTo>
                  <a:cubicBezTo>
                    <a:pt x="1657" y="13209"/>
                    <a:pt x="1697" y="13215"/>
                    <a:pt x="1735" y="13215"/>
                  </a:cubicBezTo>
                  <a:cubicBezTo>
                    <a:pt x="1772" y="13215"/>
                    <a:pt x="1809" y="13209"/>
                    <a:pt x="1841" y="13202"/>
                  </a:cubicBezTo>
                  <a:cubicBezTo>
                    <a:pt x="2302" y="13084"/>
                    <a:pt x="2762" y="12992"/>
                    <a:pt x="3222" y="12926"/>
                  </a:cubicBezTo>
                  <a:cubicBezTo>
                    <a:pt x="3327" y="12913"/>
                    <a:pt x="3432" y="12886"/>
                    <a:pt x="3485" y="12781"/>
                  </a:cubicBezTo>
                  <a:cubicBezTo>
                    <a:pt x="3525" y="12676"/>
                    <a:pt x="3525" y="12558"/>
                    <a:pt x="3525" y="12453"/>
                  </a:cubicBezTo>
                  <a:cubicBezTo>
                    <a:pt x="3538" y="12097"/>
                    <a:pt x="3485" y="11742"/>
                    <a:pt x="3485" y="11401"/>
                  </a:cubicBezTo>
                  <a:cubicBezTo>
                    <a:pt x="3459" y="10428"/>
                    <a:pt x="3406" y="9455"/>
                    <a:pt x="3380" y="8495"/>
                  </a:cubicBezTo>
                  <a:cubicBezTo>
                    <a:pt x="3327" y="6825"/>
                    <a:pt x="3301" y="5155"/>
                    <a:pt x="3275" y="3472"/>
                  </a:cubicBezTo>
                  <a:cubicBezTo>
                    <a:pt x="3262" y="2446"/>
                    <a:pt x="3327" y="1421"/>
                    <a:pt x="3314" y="395"/>
                  </a:cubicBezTo>
                  <a:cubicBezTo>
                    <a:pt x="3314" y="264"/>
                    <a:pt x="3340" y="119"/>
                    <a:pt x="3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1" name="Google Shape;589;p33">
              <a:extLst>
                <a:ext uri="{FF2B5EF4-FFF2-40B4-BE49-F238E27FC236}">
                  <a16:creationId xmlns:a16="http://schemas.microsoft.com/office/drawing/2014/main" id="{814FCEF6-9FC1-8C7B-B2C7-C5A768DE2DAF}"/>
                </a:ext>
              </a:extLst>
            </p:cNvPr>
            <p:cNvSpPr/>
            <p:nvPr/>
          </p:nvSpPr>
          <p:spPr>
            <a:xfrm>
              <a:off x="5208250" y="3399250"/>
              <a:ext cx="335650" cy="98300"/>
            </a:xfrm>
            <a:custGeom>
              <a:avLst/>
              <a:gdLst/>
              <a:ahLst/>
              <a:cxnLst/>
              <a:rect l="l" t="t" r="r" b="b"/>
              <a:pathLst>
                <a:path w="13426" h="3932" extrusionOk="0">
                  <a:moveTo>
                    <a:pt x="12947" y="1"/>
                  </a:moveTo>
                  <a:cubicBezTo>
                    <a:pt x="12859" y="1"/>
                    <a:pt x="12774" y="29"/>
                    <a:pt x="12689" y="46"/>
                  </a:cubicBezTo>
                  <a:cubicBezTo>
                    <a:pt x="11374" y="295"/>
                    <a:pt x="10046" y="558"/>
                    <a:pt x="8718" y="782"/>
                  </a:cubicBezTo>
                  <a:cubicBezTo>
                    <a:pt x="5997" y="1216"/>
                    <a:pt x="3262" y="1584"/>
                    <a:pt x="527" y="1965"/>
                  </a:cubicBezTo>
                  <a:cubicBezTo>
                    <a:pt x="395" y="1979"/>
                    <a:pt x="251" y="1979"/>
                    <a:pt x="145" y="2084"/>
                  </a:cubicBezTo>
                  <a:cubicBezTo>
                    <a:pt x="132" y="2084"/>
                    <a:pt x="132" y="2097"/>
                    <a:pt x="119" y="2097"/>
                  </a:cubicBezTo>
                  <a:cubicBezTo>
                    <a:pt x="119" y="2110"/>
                    <a:pt x="119" y="2110"/>
                    <a:pt x="119" y="2110"/>
                  </a:cubicBezTo>
                  <a:cubicBezTo>
                    <a:pt x="80" y="2307"/>
                    <a:pt x="66" y="2504"/>
                    <a:pt x="66" y="2689"/>
                  </a:cubicBezTo>
                  <a:lnTo>
                    <a:pt x="66" y="2702"/>
                  </a:lnTo>
                  <a:cubicBezTo>
                    <a:pt x="66" y="2860"/>
                    <a:pt x="80" y="3004"/>
                    <a:pt x="80" y="3162"/>
                  </a:cubicBezTo>
                  <a:cubicBezTo>
                    <a:pt x="80" y="3359"/>
                    <a:pt x="1" y="3556"/>
                    <a:pt x="93" y="3740"/>
                  </a:cubicBezTo>
                  <a:lnTo>
                    <a:pt x="119" y="3740"/>
                  </a:lnTo>
                  <a:cubicBezTo>
                    <a:pt x="247" y="3726"/>
                    <a:pt x="376" y="3721"/>
                    <a:pt x="504" y="3721"/>
                  </a:cubicBezTo>
                  <a:cubicBezTo>
                    <a:pt x="848" y="3721"/>
                    <a:pt x="1191" y="3761"/>
                    <a:pt x="1526" y="3780"/>
                  </a:cubicBezTo>
                  <a:cubicBezTo>
                    <a:pt x="2617" y="3859"/>
                    <a:pt x="3709" y="3885"/>
                    <a:pt x="4787" y="3911"/>
                  </a:cubicBezTo>
                  <a:cubicBezTo>
                    <a:pt x="5278" y="3925"/>
                    <a:pt x="5767" y="3932"/>
                    <a:pt x="6256" y="3932"/>
                  </a:cubicBezTo>
                  <a:cubicBezTo>
                    <a:pt x="7233" y="3932"/>
                    <a:pt x="8206" y="3903"/>
                    <a:pt x="9179" y="3833"/>
                  </a:cubicBezTo>
                  <a:cubicBezTo>
                    <a:pt x="10467" y="3740"/>
                    <a:pt x="11729" y="3635"/>
                    <a:pt x="12992" y="3438"/>
                  </a:cubicBezTo>
                  <a:cubicBezTo>
                    <a:pt x="13136" y="3425"/>
                    <a:pt x="13294" y="3425"/>
                    <a:pt x="13412" y="3320"/>
                  </a:cubicBezTo>
                  <a:cubicBezTo>
                    <a:pt x="13426" y="3149"/>
                    <a:pt x="13373" y="2978"/>
                    <a:pt x="13320" y="2820"/>
                  </a:cubicBezTo>
                  <a:cubicBezTo>
                    <a:pt x="13242" y="2623"/>
                    <a:pt x="13136" y="2439"/>
                    <a:pt x="13018" y="2255"/>
                  </a:cubicBezTo>
                  <a:cubicBezTo>
                    <a:pt x="12926" y="2097"/>
                    <a:pt x="12834" y="1926"/>
                    <a:pt x="12742" y="1768"/>
                  </a:cubicBezTo>
                  <a:cubicBezTo>
                    <a:pt x="12571" y="1466"/>
                    <a:pt x="12571" y="1163"/>
                    <a:pt x="12729" y="861"/>
                  </a:cubicBezTo>
                  <a:cubicBezTo>
                    <a:pt x="12808" y="703"/>
                    <a:pt x="12887" y="545"/>
                    <a:pt x="12965" y="388"/>
                  </a:cubicBezTo>
                  <a:cubicBezTo>
                    <a:pt x="13018" y="269"/>
                    <a:pt x="13097" y="164"/>
                    <a:pt x="13097" y="33"/>
                  </a:cubicBezTo>
                  <a:cubicBezTo>
                    <a:pt x="13046" y="9"/>
                    <a:pt x="12996" y="1"/>
                    <a:pt x="129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2" name="Google Shape;590;p33">
              <a:extLst>
                <a:ext uri="{FF2B5EF4-FFF2-40B4-BE49-F238E27FC236}">
                  <a16:creationId xmlns:a16="http://schemas.microsoft.com/office/drawing/2014/main" id="{988B6EB6-B122-4FBE-FDD3-6804875019ED}"/>
                </a:ext>
              </a:extLst>
            </p:cNvPr>
            <p:cNvSpPr/>
            <p:nvPr/>
          </p:nvSpPr>
          <p:spPr>
            <a:xfrm>
              <a:off x="4496900" y="3015675"/>
              <a:ext cx="288975" cy="253250"/>
            </a:xfrm>
            <a:custGeom>
              <a:avLst/>
              <a:gdLst/>
              <a:ahLst/>
              <a:cxnLst/>
              <a:rect l="l" t="t" r="r" b="b"/>
              <a:pathLst>
                <a:path w="11559" h="10130" extrusionOk="0">
                  <a:moveTo>
                    <a:pt x="1440" y="1"/>
                  </a:moveTo>
                  <a:cubicBezTo>
                    <a:pt x="1390" y="1"/>
                    <a:pt x="1340" y="2"/>
                    <a:pt x="1289" y="5"/>
                  </a:cubicBezTo>
                  <a:cubicBezTo>
                    <a:pt x="1000" y="18"/>
                    <a:pt x="737" y="83"/>
                    <a:pt x="474" y="215"/>
                  </a:cubicBezTo>
                  <a:cubicBezTo>
                    <a:pt x="277" y="320"/>
                    <a:pt x="106" y="465"/>
                    <a:pt x="14" y="675"/>
                  </a:cubicBezTo>
                  <a:lnTo>
                    <a:pt x="1" y="675"/>
                  </a:lnTo>
                  <a:cubicBezTo>
                    <a:pt x="53" y="754"/>
                    <a:pt x="132" y="807"/>
                    <a:pt x="211" y="859"/>
                  </a:cubicBezTo>
                  <a:cubicBezTo>
                    <a:pt x="2302" y="2398"/>
                    <a:pt x="4261" y="4094"/>
                    <a:pt x="6075" y="5948"/>
                  </a:cubicBezTo>
                  <a:cubicBezTo>
                    <a:pt x="6549" y="6421"/>
                    <a:pt x="6996" y="6921"/>
                    <a:pt x="7443" y="7407"/>
                  </a:cubicBezTo>
                  <a:cubicBezTo>
                    <a:pt x="8100" y="8117"/>
                    <a:pt x="8731" y="8841"/>
                    <a:pt x="9363" y="9564"/>
                  </a:cubicBezTo>
                  <a:cubicBezTo>
                    <a:pt x="9547" y="9761"/>
                    <a:pt x="9665" y="10024"/>
                    <a:pt x="9941" y="10129"/>
                  </a:cubicBezTo>
                  <a:cubicBezTo>
                    <a:pt x="10060" y="10116"/>
                    <a:pt x="10138" y="10037"/>
                    <a:pt x="10230" y="9971"/>
                  </a:cubicBezTo>
                  <a:cubicBezTo>
                    <a:pt x="10559" y="9643"/>
                    <a:pt x="10954" y="9367"/>
                    <a:pt x="11335" y="9090"/>
                  </a:cubicBezTo>
                  <a:cubicBezTo>
                    <a:pt x="11427" y="9038"/>
                    <a:pt x="11532" y="8998"/>
                    <a:pt x="11558" y="8867"/>
                  </a:cubicBezTo>
                  <a:cubicBezTo>
                    <a:pt x="11295" y="8209"/>
                    <a:pt x="10940" y="7605"/>
                    <a:pt x="10559" y="7013"/>
                  </a:cubicBezTo>
                  <a:cubicBezTo>
                    <a:pt x="9981" y="6145"/>
                    <a:pt x="9336" y="5343"/>
                    <a:pt x="8626" y="4580"/>
                  </a:cubicBezTo>
                  <a:cubicBezTo>
                    <a:pt x="8613" y="4554"/>
                    <a:pt x="8600" y="4541"/>
                    <a:pt x="8587" y="4515"/>
                  </a:cubicBezTo>
                  <a:cubicBezTo>
                    <a:pt x="8574" y="4515"/>
                    <a:pt x="8574" y="4501"/>
                    <a:pt x="8561" y="4488"/>
                  </a:cubicBezTo>
                  <a:cubicBezTo>
                    <a:pt x="8179" y="4094"/>
                    <a:pt x="7772" y="3713"/>
                    <a:pt x="7390" y="3318"/>
                  </a:cubicBezTo>
                  <a:cubicBezTo>
                    <a:pt x="6720" y="2687"/>
                    <a:pt x="6036" y="2082"/>
                    <a:pt x="5286" y="1556"/>
                  </a:cubicBezTo>
                  <a:cubicBezTo>
                    <a:pt x="4918" y="1293"/>
                    <a:pt x="4563" y="1004"/>
                    <a:pt x="4129" y="846"/>
                  </a:cubicBezTo>
                  <a:cubicBezTo>
                    <a:pt x="4037" y="833"/>
                    <a:pt x="3972" y="780"/>
                    <a:pt x="3893" y="741"/>
                  </a:cubicBezTo>
                  <a:cubicBezTo>
                    <a:pt x="3511" y="544"/>
                    <a:pt x="3104" y="373"/>
                    <a:pt x="2696" y="228"/>
                  </a:cubicBezTo>
                  <a:cubicBezTo>
                    <a:pt x="2284" y="98"/>
                    <a:pt x="1871" y="1"/>
                    <a:pt x="1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3" name="Google Shape;591;p33">
              <a:extLst>
                <a:ext uri="{FF2B5EF4-FFF2-40B4-BE49-F238E27FC236}">
                  <a16:creationId xmlns:a16="http://schemas.microsoft.com/office/drawing/2014/main" id="{44F81114-F92E-86C8-8FF1-65AFD2CBCC04}"/>
                </a:ext>
              </a:extLst>
            </p:cNvPr>
            <p:cNvSpPr/>
            <p:nvPr/>
          </p:nvSpPr>
          <p:spPr>
            <a:xfrm>
              <a:off x="5112275" y="3024825"/>
              <a:ext cx="251500" cy="267425"/>
            </a:xfrm>
            <a:custGeom>
              <a:avLst/>
              <a:gdLst/>
              <a:ahLst/>
              <a:cxnLst/>
              <a:rect l="l" t="t" r="r" b="b"/>
              <a:pathLst>
                <a:path w="10060" h="10697" extrusionOk="0">
                  <a:moveTo>
                    <a:pt x="8639" y="0"/>
                  </a:moveTo>
                  <a:cubicBezTo>
                    <a:pt x="8465" y="0"/>
                    <a:pt x="8291" y="13"/>
                    <a:pt x="8113" y="33"/>
                  </a:cubicBezTo>
                  <a:cubicBezTo>
                    <a:pt x="8113" y="46"/>
                    <a:pt x="8113" y="46"/>
                    <a:pt x="8113" y="59"/>
                  </a:cubicBezTo>
                  <a:cubicBezTo>
                    <a:pt x="8113" y="73"/>
                    <a:pt x="8113" y="73"/>
                    <a:pt x="8113" y="86"/>
                  </a:cubicBezTo>
                  <a:cubicBezTo>
                    <a:pt x="8105" y="82"/>
                    <a:pt x="8098" y="80"/>
                    <a:pt x="8090" y="80"/>
                  </a:cubicBezTo>
                  <a:cubicBezTo>
                    <a:pt x="8071" y="80"/>
                    <a:pt x="8053" y="90"/>
                    <a:pt x="8034" y="99"/>
                  </a:cubicBezTo>
                  <a:cubicBezTo>
                    <a:pt x="7863" y="230"/>
                    <a:pt x="7719" y="375"/>
                    <a:pt x="7587" y="533"/>
                  </a:cubicBezTo>
                  <a:cubicBezTo>
                    <a:pt x="6693" y="1532"/>
                    <a:pt x="5786" y="2505"/>
                    <a:pt x="4892" y="3517"/>
                  </a:cubicBezTo>
                  <a:cubicBezTo>
                    <a:pt x="4195" y="4320"/>
                    <a:pt x="3511" y="5122"/>
                    <a:pt x="2814" y="5937"/>
                  </a:cubicBezTo>
                  <a:cubicBezTo>
                    <a:pt x="2196" y="6660"/>
                    <a:pt x="1578" y="7396"/>
                    <a:pt x="960" y="8133"/>
                  </a:cubicBezTo>
                  <a:cubicBezTo>
                    <a:pt x="631" y="8514"/>
                    <a:pt x="303" y="8882"/>
                    <a:pt x="0" y="9277"/>
                  </a:cubicBezTo>
                  <a:cubicBezTo>
                    <a:pt x="0" y="9395"/>
                    <a:pt x="79" y="9448"/>
                    <a:pt x="158" y="9513"/>
                  </a:cubicBezTo>
                  <a:cubicBezTo>
                    <a:pt x="539" y="9829"/>
                    <a:pt x="881" y="10184"/>
                    <a:pt x="1210" y="10565"/>
                  </a:cubicBezTo>
                  <a:cubicBezTo>
                    <a:pt x="1263" y="10631"/>
                    <a:pt x="1315" y="10697"/>
                    <a:pt x="1420" y="10697"/>
                  </a:cubicBezTo>
                  <a:cubicBezTo>
                    <a:pt x="1499" y="10697"/>
                    <a:pt x="1552" y="10644"/>
                    <a:pt x="1618" y="10592"/>
                  </a:cubicBezTo>
                  <a:cubicBezTo>
                    <a:pt x="2656" y="9605"/>
                    <a:pt x="3695" y="8619"/>
                    <a:pt x="4721" y="7633"/>
                  </a:cubicBezTo>
                  <a:cubicBezTo>
                    <a:pt x="5930" y="6463"/>
                    <a:pt x="7074" y="5253"/>
                    <a:pt x="8218" y="4030"/>
                  </a:cubicBezTo>
                  <a:cubicBezTo>
                    <a:pt x="8652" y="3570"/>
                    <a:pt x="9073" y="3110"/>
                    <a:pt x="9494" y="2637"/>
                  </a:cubicBezTo>
                  <a:cubicBezTo>
                    <a:pt x="9678" y="2426"/>
                    <a:pt x="9914" y="2242"/>
                    <a:pt x="10033" y="1966"/>
                  </a:cubicBezTo>
                  <a:cubicBezTo>
                    <a:pt x="10033" y="1769"/>
                    <a:pt x="10046" y="1571"/>
                    <a:pt x="10046" y="1374"/>
                  </a:cubicBezTo>
                  <a:cubicBezTo>
                    <a:pt x="10059" y="1243"/>
                    <a:pt x="10046" y="1111"/>
                    <a:pt x="10033" y="980"/>
                  </a:cubicBezTo>
                  <a:cubicBezTo>
                    <a:pt x="9980" y="467"/>
                    <a:pt x="9678" y="151"/>
                    <a:pt x="9165" y="46"/>
                  </a:cubicBezTo>
                  <a:cubicBezTo>
                    <a:pt x="8987" y="13"/>
                    <a:pt x="8813" y="0"/>
                    <a:pt x="8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4" name="Google Shape;592;p33">
              <a:extLst>
                <a:ext uri="{FF2B5EF4-FFF2-40B4-BE49-F238E27FC236}">
                  <a16:creationId xmlns:a16="http://schemas.microsoft.com/office/drawing/2014/main" id="{60791F61-D389-A2A1-6138-9D95DB2C44EB}"/>
                </a:ext>
              </a:extLst>
            </p:cNvPr>
            <p:cNvSpPr/>
            <p:nvPr/>
          </p:nvSpPr>
          <p:spPr>
            <a:xfrm>
              <a:off x="4320700" y="3453050"/>
              <a:ext cx="342225" cy="81825"/>
            </a:xfrm>
            <a:custGeom>
              <a:avLst/>
              <a:gdLst/>
              <a:ahLst/>
              <a:cxnLst/>
              <a:rect l="l" t="t" r="r" b="b"/>
              <a:pathLst>
                <a:path w="13689" h="3273" extrusionOk="0">
                  <a:moveTo>
                    <a:pt x="7904" y="0"/>
                  </a:moveTo>
                  <a:cubicBezTo>
                    <a:pt x="6638" y="0"/>
                    <a:pt x="5366" y="69"/>
                    <a:pt x="4103" y="155"/>
                  </a:cubicBezTo>
                  <a:cubicBezTo>
                    <a:pt x="2867" y="247"/>
                    <a:pt x="1618" y="366"/>
                    <a:pt x="395" y="576"/>
                  </a:cubicBezTo>
                  <a:cubicBezTo>
                    <a:pt x="277" y="589"/>
                    <a:pt x="132" y="602"/>
                    <a:pt x="40" y="708"/>
                  </a:cubicBezTo>
                  <a:cubicBezTo>
                    <a:pt x="53" y="800"/>
                    <a:pt x="119" y="865"/>
                    <a:pt x="159" y="931"/>
                  </a:cubicBezTo>
                  <a:cubicBezTo>
                    <a:pt x="198" y="1023"/>
                    <a:pt x="251" y="1115"/>
                    <a:pt x="303" y="1207"/>
                  </a:cubicBezTo>
                  <a:cubicBezTo>
                    <a:pt x="435" y="1431"/>
                    <a:pt x="448" y="1681"/>
                    <a:pt x="369" y="1930"/>
                  </a:cubicBezTo>
                  <a:cubicBezTo>
                    <a:pt x="316" y="2049"/>
                    <a:pt x="277" y="2180"/>
                    <a:pt x="224" y="2312"/>
                  </a:cubicBezTo>
                  <a:cubicBezTo>
                    <a:pt x="185" y="2443"/>
                    <a:pt x="132" y="2588"/>
                    <a:pt x="80" y="2719"/>
                  </a:cubicBezTo>
                  <a:cubicBezTo>
                    <a:pt x="27" y="2890"/>
                    <a:pt x="1" y="3061"/>
                    <a:pt x="53" y="3232"/>
                  </a:cubicBezTo>
                  <a:cubicBezTo>
                    <a:pt x="89" y="3267"/>
                    <a:pt x="135" y="3273"/>
                    <a:pt x="182" y="3273"/>
                  </a:cubicBezTo>
                  <a:cubicBezTo>
                    <a:pt x="205" y="3273"/>
                    <a:pt x="229" y="3272"/>
                    <a:pt x="251" y="3272"/>
                  </a:cubicBezTo>
                  <a:cubicBezTo>
                    <a:pt x="606" y="3272"/>
                    <a:pt x="961" y="3219"/>
                    <a:pt x="1329" y="3193"/>
                  </a:cubicBezTo>
                  <a:cubicBezTo>
                    <a:pt x="2552" y="3074"/>
                    <a:pt x="3788" y="2969"/>
                    <a:pt x="5011" y="2851"/>
                  </a:cubicBezTo>
                  <a:cubicBezTo>
                    <a:pt x="6168" y="2732"/>
                    <a:pt x="7312" y="2627"/>
                    <a:pt x="8469" y="2509"/>
                  </a:cubicBezTo>
                  <a:cubicBezTo>
                    <a:pt x="9784" y="2391"/>
                    <a:pt x="11099" y="2259"/>
                    <a:pt x="12413" y="2114"/>
                  </a:cubicBezTo>
                  <a:cubicBezTo>
                    <a:pt x="12821" y="2075"/>
                    <a:pt x="13229" y="2062"/>
                    <a:pt x="13623" y="1996"/>
                  </a:cubicBezTo>
                  <a:lnTo>
                    <a:pt x="13663" y="1996"/>
                  </a:lnTo>
                  <a:cubicBezTo>
                    <a:pt x="13689" y="1444"/>
                    <a:pt x="13623" y="892"/>
                    <a:pt x="13570" y="352"/>
                  </a:cubicBezTo>
                  <a:cubicBezTo>
                    <a:pt x="13570" y="337"/>
                    <a:pt x="13570" y="334"/>
                    <a:pt x="13570" y="334"/>
                  </a:cubicBezTo>
                  <a:cubicBezTo>
                    <a:pt x="13569" y="334"/>
                    <a:pt x="13568" y="336"/>
                    <a:pt x="13566" y="336"/>
                  </a:cubicBezTo>
                  <a:cubicBezTo>
                    <a:pt x="13564" y="336"/>
                    <a:pt x="13561" y="334"/>
                    <a:pt x="13557" y="326"/>
                  </a:cubicBezTo>
                  <a:cubicBezTo>
                    <a:pt x="13557" y="313"/>
                    <a:pt x="13544" y="300"/>
                    <a:pt x="13544" y="300"/>
                  </a:cubicBezTo>
                  <a:cubicBezTo>
                    <a:pt x="13462" y="228"/>
                    <a:pt x="13365" y="220"/>
                    <a:pt x="13263" y="220"/>
                  </a:cubicBezTo>
                  <a:cubicBezTo>
                    <a:pt x="13234" y="220"/>
                    <a:pt x="13205" y="221"/>
                    <a:pt x="13176" y="221"/>
                  </a:cubicBezTo>
                  <a:cubicBezTo>
                    <a:pt x="12782" y="221"/>
                    <a:pt x="12387" y="168"/>
                    <a:pt x="12006" y="142"/>
                  </a:cubicBezTo>
                  <a:cubicBezTo>
                    <a:pt x="10914" y="76"/>
                    <a:pt x="9823" y="37"/>
                    <a:pt x="8732" y="11"/>
                  </a:cubicBezTo>
                  <a:cubicBezTo>
                    <a:pt x="8456" y="4"/>
                    <a:pt x="8180" y="0"/>
                    <a:pt x="7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5" name="Google Shape;593;p33">
              <a:extLst>
                <a:ext uri="{FF2B5EF4-FFF2-40B4-BE49-F238E27FC236}">
                  <a16:creationId xmlns:a16="http://schemas.microsoft.com/office/drawing/2014/main" id="{D1AD3E3D-A6B8-3245-DF99-4CA171ABA380}"/>
                </a:ext>
              </a:extLst>
            </p:cNvPr>
            <p:cNvSpPr/>
            <p:nvPr/>
          </p:nvSpPr>
          <p:spPr>
            <a:xfrm>
              <a:off x="4530750" y="3673875"/>
              <a:ext cx="257750" cy="262025"/>
            </a:xfrm>
            <a:custGeom>
              <a:avLst/>
              <a:gdLst/>
              <a:ahLst/>
              <a:cxnLst/>
              <a:rect l="l" t="t" r="r" b="b"/>
              <a:pathLst>
                <a:path w="10310" h="10481" extrusionOk="0">
                  <a:moveTo>
                    <a:pt x="8758" y="0"/>
                  </a:moveTo>
                  <a:lnTo>
                    <a:pt x="8745" y="14"/>
                  </a:lnTo>
                  <a:cubicBezTo>
                    <a:pt x="8364" y="434"/>
                    <a:pt x="7982" y="855"/>
                    <a:pt x="7601" y="1289"/>
                  </a:cubicBezTo>
                  <a:cubicBezTo>
                    <a:pt x="6944" y="2012"/>
                    <a:pt x="6299" y="2749"/>
                    <a:pt x="5642" y="3472"/>
                  </a:cubicBezTo>
                  <a:cubicBezTo>
                    <a:pt x="5142" y="4024"/>
                    <a:pt x="4656" y="4576"/>
                    <a:pt x="4156" y="5142"/>
                  </a:cubicBezTo>
                  <a:cubicBezTo>
                    <a:pt x="3459" y="5917"/>
                    <a:pt x="2749" y="6706"/>
                    <a:pt x="2039" y="7482"/>
                  </a:cubicBezTo>
                  <a:cubicBezTo>
                    <a:pt x="1513" y="8074"/>
                    <a:pt x="987" y="8652"/>
                    <a:pt x="461" y="9244"/>
                  </a:cubicBezTo>
                  <a:cubicBezTo>
                    <a:pt x="303" y="9428"/>
                    <a:pt x="93" y="9573"/>
                    <a:pt x="1" y="9809"/>
                  </a:cubicBezTo>
                  <a:cubicBezTo>
                    <a:pt x="146" y="9915"/>
                    <a:pt x="303" y="9941"/>
                    <a:pt x="474" y="9967"/>
                  </a:cubicBezTo>
                  <a:cubicBezTo>
                    <a:pt x="605" y="9983"/>
                    <a:pt x="736" y="9989"/>
                    <a:pt x="867" y="9989"/>
                  </a:cubicBezTo>
                  <a:cubicBezTo>
                    <a:pt x="960" y="9989"/>
                    <a:pt x="1052" y="9986"/>
                    <a:pt x="1145" y="9980"/>
                  </a:cubicBezTo>
                  <a:cubicBezTo>
                    <a:pt x="1368" y="9967"/>
                    <a:pt x="1592" y="9967"/>
                    <a:pt x="1816" y="9954"/>
                  </a:cubicBezTo>
                  <a:cubicBezTo>
                    <a:pt x="1832" y="9953"/>
                    <a:pt x="1849" y="9953"/>
                    <a:pt x="1866" y="9953"/>
                  </a:cubicBezTo>
                  <a:cubicBezTo>
                    <a:pt x="2147" y="9953"/>
                    <a:pt x="2393" y="10059"/>
                    <a:pt x="2591" y="10270"/>
                  </a:cubicBezTo>
                  <a:cubicBezTo>
                    <a:pt x="2657" y="10349"/>
                    <a:pt x="2723" y="10427"/>
                    <a:pt x="2815" y="10480"/>
                  </a:cubicBezTo>
                  <a:cubicBezTo>
                    <a:pt x="2881" y="10480"/>
                    <a:pt x="2920" y="10441"/>
                    <a:pt x="2959" y="10414"/>
                  </a:cubicBezTo>
                  <a:cubicBezTo>
                    <a:pt x="4143" y="9389"/>
                    <a:pt x="5261" y="8284"/>
                    <a:pt x="6273" y="7088"/>
                  </a:cubicBezTo>
                  <a:cubicBezTo>
                    <a:pt x="7811" y="5260"/>
                    <a:pt x="9061" y="3222"/>
                    <a:pt x="10310" y="1210"/>
                  </a:cubicBezTo>
                  <a:lnTo>
                    <a:pt x="10310" y="1197"/>
                  </a:lnTo>
                  <a:cubicBezTo>
                    <a:pt x="10297" y="1092"/>
                    <a:pt x="10204" y="1052"/>
                    <a:pt x="10126" y="1000"/>
                  </a:cubicBezTo>
                  <a:cubicBezTo>
                    <a:pt x="9718" y="737"/>
                    <a:pt x="9363" y="434"/>
                    <a:pt x="8982" y="132"/>
                  </a:cubicBezTo>
                  <a:cubicBezTo>
                    <a:pt x="8916" y="79"/>
                    <a:pt x="8863" y="0"/>
                    <a:pt x="87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6" name="Google Shape;594;p33">
              <a:extLst>
                <a:ext uri="{FF2B5EF4-FFF2-40B4-BE49-F238E27FC236}">
                  <a16:creationId xmlns:a16="http://schemas.microsoft.com/office/drawing/2014/main" id="{EB8467F3-8890-C9D5-77D9-573492C171E4}"/>
                </a:ext>
              </a:extLst>
            </p:cNvPr>
            <p:cNvSpPr/>
            <p:nvPr/>
          </p:nvSpPr>
          <p:spPr>
            <a:xfrm>
              <a:off x="4316775" y="3379675"/>
              <a:ext cx="349775" cy="84775"/>
            </a:xfrm>
            <a:custGeom>
              <a:avLst/>
              <a:gdLst/>
              <a:ahLst/>
              <a:cxnLst/>
              <a:rect l="l" t="t" r="r" b="b"/>
              <a:pathLst>
                <a:path w="13991" h="3391" extrusionOk="0">
                  <a:moveTo>
                    <a:pt x="7074" y="0"/>
                  </a:moveTo>
                  <a:cubicBezTo>
                    <a:pt x="6718" y="0"/>
                    <a:pt x="6371" y="71"/>
                    <a:pt x="6008" y="71"/>
                  </a:cubicBezTo>
                  <a:cubicBezTo>
                    <a:pt x="5956" y="71"/>
                    <a:pt x="5904" y="69"/>
                    <a:pt x="5851" y="66"/>
                  </a:cubicBezTo>
                  <a:lnTo>
                    <a:pt x="5825" y="66"/>
                  </a:lnTo>
                  <a:cubicBezTo>
                    <a:pt x="5733" y="66"/>
                    <a:pt x="5641" y="66"/>
                    <a:pt x="5549" y="79"/>
                  </a:cubicBezTo>
                  <a:cubicBezTo>
                    <a:pt x="5483" y="105"/>
                    <a:pt x="5417" y="119"/>
                    <a:pt x="5352" y="119"/>
                  </a:cubicBezTo>
                  <a:cubicBezTo>
                    <a:pt x="4707" y="145"/>
                    <a:pt x="4076" y="276"/>
                    <a:pt x="3458" y="434"/>
                  </a:cubicBezTo>
                  <a:cubicBezTo>
                    <a:pt x="3366" y="447"/>
                    <a:pt x="3287" y="474"/>
                    <a:pt x="3235" y="553"/>
                  </a:cubicBezTo>
                  <a:cubicBezTo>
                    <a:pt x="3169" y="566"/>
                    <a:pt x="3116" y="592"/>
                    <a:pt x="3064" y="605"/>
                  </a:cubicBezTo>
                  <a:cubicBezTo>
                    <a:pt x="2459" y="802"/>
                    <a:pt x="1867" y="1039"/>
                    <a:pt x="1328" y="1368"/>
                  </a:cubicBezTo>
                  <a:cubicBezTo>
                    <a:pt x="1052" y="1539"/>
                    <a:pt x="802" y="1723"/>
                    <a:pt x="579" y="1946"/>
                  </a:cubicBezTo>
                  <a:cubicBezTo>
                    <a:pt x="381" y="2144"/>
                    <a:pt x="224" y="2367"/>
                    <a:pt x="132" y="2630"/>
                  </a:cubicBezTo>
                  <a:cubicBezTo>
                    <a:pt x="53" y="2867"/>
                    <a:pt x="0" y="3090"/>
                    <a:pt x="92" y="3340"/>
                  </a:cubicBezTo>
                  <a:cubicBezTo>
                    <a:pt x="139" y="3379"/>
                    <a:pt x="195" y="3390"/>
                    <a:pt x="252" y="3390"/>
                  </a:cubicBezTo>
                  <a:cubicBezTo>
                    <a:pt x="291" y="3390"/>
                    <a:pt x="331" y="3385"/>
                    <a:pt x="368" y="3380"/>
                  </a:cubicBezTo>
                  <a:cubicBezTo>
                    <a:pt x="1433" y="3195"/>
                    <a:pt x="2525" y="3064"/>
                    <a:pt x="3603" y="2985"/>
                  </a:cubicBezTo>
                  <a:cubicBezTo>
                    <a:pt x="4628" y="2893"/>
                    <a:pt x="5654" y="2827"/>
                    <a:pt x="6680" y="2801"/>
                  </a:cubicBezTo>
                  <a:cubicBezTo>
                    <a:pt x="7152" y="2787"/>
                    <a:pt x="7624" y="2780"/>
                    <a:pt x="8096" y="2780"/>
                  </a:cubicBezTo>
                  <a:cubicBezTo>
                    <a:pt x="9385" y="2780"/>
                    <a:pt x="10672" y="2829"/>
                    <a:pt x="11952" y="2906"/>
                  </a:cubicBezTo>
                  <a:cubicBezTo>
                    <a:pt x="12531" y="2932"/>
                    <a:pt x="13123" y="2959"/>
                    <a:pt x="13701" y="3038"/>
                  </a:cubicBezTo>
                  <a:lnTo>
                    <a:pt x="13714" y="3038"/>
                  </a:lnTo>
                  <a:cubicBezTo>
                    <a:pt x="13820" y="2998"/>
                    <a:pt x="13820" y="2906"/>
                    <a:pt x="13820" y="2814"/>
                  </a:cubicBezTo>
                  <a:cubicBezTo>
                    <a:pt x="13833" y="2433"/>
                    <a:pt x="13898" y="2052"/>
                    <a:pt x="13964" y="1670"/>
                  </a:cubicBezTo>
                  <a:cubicBezTo>
                    <a:pt x="13977" y="1565"/>
                    <a:pt x="13990" y="1473"/>
                    <a:pt x="13925" y="1368"/>
                  </a:cubicBezTo>
                  <a:cubicBezTo>
                    <a:pt x="13793" y="1236"/>
                    <a:pt x="13635" y="1197"/>
                    <a:pt x="13478" y="1144"/>
                  </a:cubicBezTo>
                  <a:cubicBezTo>
                    <a:pt x="11413" y="395"/>
                    <a:pt x="9270" y="27"/>
                    <a:pt x="7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7" name="Google Shape;595;p33">
              <a:extLst>
                <a:ext uri="{FF2B5EF4-FFF2-40B4-BE49-F238E27FC236}">
                  <a16:creationId xmlns:a16="http://schemas.microsoft.com/office/drawing/2014/main" id="{FB56B449-379B-A603-8F25-ADF4E31DCFBA}"/>
                </a:ext>
              </a:extLst>
            </p:cNvPr>
            <p:cNvSpPr/>
            <p:nvPr/>
          </p:nvSpPr>
          <p:spPr>
            <a:xfrm>
              <a:off x="4446600" y="3039900"/>
              <a:ext cx="293250" cy="260250"/>
            </a:xfrm>
            <a:custGeom>
              <a:avLst/>
              <a:gdLst/>
              <a:ahLst/>
              <a:cxnLst/>
              <a:rect l="l" t="t" r="r" b="b"/>
              <a:pathLst>
                <a:path w="11730" h="10410" extrusionOk="0">
                  <a:moveTo>
                    <a:pt x="1961" y="0"/>
                  </a:moveTo>
                  <a:cubicBezTo>
                    <a:pt x="1940" y="0"/>
                    <a:pt x="1918" y="3"/>
                    <a:pt x="1894" y="9"/>
                  </a:cubicBezTo>
                  <a:cubicBezTo>
                    <a:pt x="1842" y="101"/>
                    <a:pt x="1829" y="206"/>
                    <a:pt x="1802" y="298"/>
                  </a:cubicBezTo>
                  <a:cubicBezTo>
                    <a:pt x="1776" y="443"/>
                    <a:pt x="1737" y="587"/>
                    <a:pt x="1710" y="719"/>
                  </a:cubicBezTo>
                  <a:cubicBezTo>
                    <a:pt x="1645" y="955"/>
                    <a:pt x="1500" y="1113"/>
                    <a:pt x="1276" y="1205"/>
                  </a:cubicBezTo>
                  <a:cubicBezTo>
                    <a:pt x="1145" y="1258"/>
                    <a:pt x="1013" y="1310"/>
                    <a:pt x="869" y="1350"/>
                  </a:cubicBezTo>
                  <a:cubicBezTo>
                    <a:pt x="685" y="1416"/>
                    <a:pt x="514" y="1468"/>
                    <a:pt x="343" y="1560"/>
                  </a:cubicBezTo>
                  <a:cubicBezTo>
                    <a:pt x="211" y="1626"/>
                    <a:pt x="80" y="1692"/>
                    <a:pt x="1" y="1810"/>
                  </a:cubicBezTo>
                  <a:lnTo>
                    <a:pt x="1" y="1823"/>
                  </a:lnTo>
                  <a:cubicBezTo>
                    <a:pt x="53" y="1915"/>
                    <a:pt x="146" y="1981"/>
                    <a:pt x="238" y="2060"/>
                  </a:cubicBezTo>
                  <a:cubicBezTo>
                    <a:pt x="1224" y="2875"/>
                    <a:pt x="2197" y="3690"/>
                    <a:pt x="3196" y="4492"/>
                  </a:cubicBezTo>
                  <a:cubicBezTo>
                    <a:pt x="5497" y="6346"/>
                    <a:pt x="7851" y="8148"/>
                    <a:pt x="10178" y="9975"/>
                  </a:cubicBezTo>
                  <a:cubicBezTo>
                    <a:pt x="10375" y="10133"/>
                    <a:pt x="10559" y="10357"/>
                    <a:pt x="10836" y="10409"/>
                  </a:cubicBezTo>
                  <a:cubicBezTo>
                    <a:pt x="11204" y="10133"/>
                    <a:pt x="11480" y="9778"/>
                    <a:pt x="11730" y="9397"/>
                  </a:cubicBezTo>
                  <a:cubicBezTo>
                    <a:pt x="11703" y="9239"/>
                    <a:pt x="11598" y="9147"/>
                    <a:pt x="11506" y="9029"/>
                  </a:cubicBezTo>
                  <a:cubicBezTo>
                    <a:pt x="11085" y="8568"/>
                    <a:pt x="10678" y="8095"/>
                    <a:pt x="10257" y="7622"/>
                  </a:cubicBezTo>
                  <a:cubicBezTo>
                    <a:pt x="9639" y="6912"/>
                    <a:pt x="9008" y="6215"/>
                    <a:pt x="8364" y="5531"/>
                  </a:cubicBezTo>
                  <a:cubicBezTo>
                    <a:pt x="7351" y="4492"/>
                    <a:pt x="6325" y="3493"/>
                    <a:pt x="5234" y="2546"/>
                  </a:cubicBezTo>
                  <a:cubicBezTo>
                    <a:pt x="4261" y="1718"/>
                    <a:pt x="3275" y="903"/>
                    <a:pt x="2236" y="153"/>
                  </a:cubicBezTo>
                  <a:cubicBezTo>
                    <a:pt x="2158" y="86"/>
                    <a:pt x="2080" y="0"/>
                    <a:pt x="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8" name="Google Shape;596;p33">
              <a:extLst>
                <a:ext uri="{FF2B5EF4-FFF2-40B4-BE49-F238E27FC236}">
                  <a16:creationId xmlns:a16="http://schemas.microsoft.com/office/drawing/2014/main" id="{39C5E61D-6A16-7B7C-8388-91E68A6770A4}"/>
                </a:ext>
              </a:extLst>
            </p:cNvPr>
            <p:cNvSpPr/>
            <p:nvPr/>
          </p:nvSpPr>
          <p:spPr>
            <a:xfrm>
              <a:off x="5146775" y="3611750"/>
              <a:ext cx="247225" cy="258725"/>
            </a:xfrm>
            <a:custGeom>
              <a:avLst/>
              <a:gdLst/>
              <a:ahLst/>
              <a:cxnLst/>
              <a:rect l="l" t="t" r="r" b="b"/>
              <a:pathLst>
                <a:path w="9889" h="10349" extrusionOk="0">
                  <a:moveTo>
                    <a:pt x="1053" y="0"/>
                  </a:moveTo>
                  <a:cubicBezTo>
                    <a:pt x="645" y="447"/>
                    <a:pt x="290" y="934"/>
                    <a:pt x="1" y="1473"/>
                  </a:cubicBezTo>
                  <a:cubicBezTo>
                    <a:pt x="1" y="1473"/>
                    <a:pt x="1" y="1473"/>
                    <a:pt x="1" y="1486"/>
                  </a:cubicBezTo>
                  <a:cubicBezTo>
                    <a:pt x="40" y="1618"/>
                    <a:pt x="132" y="1710"/>
                    <a:pt x="224" y="1815"/>
                  </a:cubicBezTo>
                  <a:cubicBezTo>
                    <a:pt x="908" y="2578"/>
                    <a:pt x="1579" y="3353"/>
                    <a:pt x="2262" y="4116"/>
                  </a:cubicBezTo>
                  <a:cubicBezTo>
                    <a:pt x="3170" y="5115"/>
                    <a:pt x="4051" y="6128"/>
                    <a:pt x="4945" y="7127"/>
                  </a:cubicBezTo>
                  <a:cubicBezTo>
                    <a:pt x="5852" y="8139"/>
                    <a:pt x="6773" y="9152"/>
                    <a:pt x="7693" y="10164"/>
                  </a:cubicBezTo>
                  <a:cubicBezTo>
                    <a:pt x="7759" y="10230"/>
                    <a:pt x="7824" y="10322"/>
                    <a:pt x="7930" y="10348"/>
                  </a:cubicBezTo>
                  <a:cubicBezTo>
                    <a:pt x="7969" y="10322"/>
                    <a:pt x="7969" y="10270"/>
                    <a:pt x="7995" y="10230"/>
                  </a:cubicBezTo>
                  <a:cubicBezTo>
                    <a:pt x="8074" y="10020"/>
                    <a:pt x="8101" y="9796"/>
                    <a:pt x="8127" y="9586"/>
                  </a:cubicBezTo>
                  <a:cubicBezTo>
                    <a:pt x="8153" y="9389"/>
                    <a:pt x="8179" y="9191"/>
                    <a:pt x="8232" y="8994"/>
                  </a:cubicBezTo>
                  <a:cubicBezTo>
                    <a:pt x="8298" y="8757"/>
                    <a:pt x="8442" y="8573"/>
                    <a:pt x="8679" y="8455"/>
                  </a:cubicBezTo>
                  <a:cubicBezTo>
                    <a:pt x="8771" y="8416"/>
                    <a:pt x="8876" y="8363"/>
                    <a:pt x="8982" y="8324"/>
                  </a:cubicBezTo>
                  <a:cubicBezTo>
                    <a:pt x="9126" y="8271"/>
                    <a:pt x="9271" y="8231"/>
                    <a:pt x="9415" y="8166"/>
                  </a:cubicBezTo>
                  <a:cubicBezTo>
                    <a:pt x="9586" y="8100"/>
                    <a:pt x="9757" y="8021"/>
                    <a:pt x="9889" y="7876"/>
                  </a:cubicBezTo>
                  <a:lnTo>
                    <a:pt x="9889" y="7863"/>
                  </a:lnTo>
                  <a:cubicBezTo>
                    <a:pt x="9876" y="7798"/>
                    <a:pt x="9823" y="7745"/>
                    <a:pt x="9784" y="7692"/>
                  </a:cubicBezTo>
                  <a:cubicBezTo>
                    <a:pt x="9113" y="6890"/>
                    <a:pt x="8403" y="6128"/>
                    <a:pt x="7640" y="5404"/>
                  </a:cubicBezTo>
                  <a:cubicBezTo>
                    <a:pt x="7141" y="4918"/>
                    <a:pt x="6641" y="4445"/>
                    <a:pt x="6102" y="3998"/>
                  </a:cubicBezTo>
                  <a:cubicBezTo>
                    <a:pt x="4537" y="2670"/>
                    <a:pt x="2946" y="1381"/>
                    <a:pt x="1329" y="119"/>
                  </a:cubicBezTo>
                  <a:cubicBezTo>
                    <a:pt x="1250" y="66"/>
                    <a:pt x="1171" y="0"/>
                    <a:pt x="1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9" name="Google Shape;597;p33">
              <a:extLst>
                <a:ext uri="{FF2B5EF4-FFF2-40B4-BE49-F238E27FC236}">
                  <a16:creationId xmlns:a16="http://schemas.microsoft.com/office/drawing/2014/main" id="{787290F0-A161-26D9-12FE-2F8AB0B0409F}"/>
                </a:ext>
              </a:extLst>
            </p:cNvPr>
            <p:cNvSpPr/>
            <p:nvPr/>
          </p:nvSpPr>
          <p:spPr>
            <a:xfrm>
              <a:off x="4942975" y="3740925"/>
              <a:ext cx="87475" cy="317600"/>
            </a:xfrm>
            <a:custGeom>
              <a:avLst/>
              <a:gdLst/>
              <a:ahLst/>
              <a:cxnLst/>
              <a:rect l="l" t="t" r="r" b="b"/>
              <a:pathLst>
                <a:path w="3499" h="12704" extrusionOk="0">
                  <a:moveTo>
                    <a:pt x="1447" y="1"/>
                  </a:moveTo>
                  <a:cubicBezTo>
                    <a:pt x="1079" y="53"/>
                    <a:pt x="711" y="93"/>
                    <a:pt x="342" y="119"/>
                  </a:cubicBezTo>
                  <a:cubicBezTo>
                    <a:pt x="250" y="119"/>
                    <a:pt x="158" y="145"/>
                    <a:pt x="80" y="211"/>
                  </a:cubicBezTo>
                  <a:cubicBezTo>
                    <a:pt x="80" y="211"/>
                    <a:pt x="80" y="224"/>
                    <a:pt x="80" y="224"/>
                  </a:cubicBezTo>
                  <a:cubicBezTo>
                    <a:pt x="80" y="224"/>
                    <a:pt x="66" y="224"/>
                    <a:pt x="66" y="237"/>
                  </a:cubicBezTo>
                  <a:cubicBezTo>
                    <a:pt x="1" y="369"/>
                    <a:pt x="14" y="527"/>
                    <a:pt x="27" y="658"/>
                  </a:cubicBezTo>
                  <a:cubicBezTo>
                    <a:pt x="93" y="1171"/>
                    <a:pt x="80" y="1671"/>
                    <a:pt x="106" y="2184"/>
                  </a:cubicBezTo>
                  <a:cubicBezTo>
                    <a:pt x="158" y="3104"/>
                    <a:pt x="198" y="4024"/>
                    <a:pt x="237" y="4958"/>
                  </a:cubicBezTo>
                  <a:cubicBezTo>
                    <a:pt x="250" y="5366"/>
                    <a:pt x="250" y="5773"/>
                    <a:pt x="277" y="6194"/>
                  </a:cubicBezTo>
                  <a:cubicBezTo>
                    <a:pt x="356" y="7141"/>
                    <a:pt x="382" y="8087"/>
                    <a:pt x="421" y="9034"/>
                  </a:cubicBezTo>
                  <a:cubicBezTo>
                    <a:pt x="448" y="9994"/>
                    <a:pt x="500" y="10954"/>
                    <a:pt x="487" y="11927"/>
                  </a:cubicBezTo>
                  <a:cubicBezTo>
                    <a:pt x="487" y="12177"/>
                    <a:pt x="487" y="12453"/>
                    <a:pt x="605" y="12703"/>
                  </a:cubicBezTo>
                  <a:cubicBezTo>
                    <a:pt x="618" y="12703"/>
                    <a:pt x="631" y="12704"/>
                    <a:pt x="643" y="12704"/>
                  </a:cubicBezTo>
                  <a:cubicBezTo>
                    <a:pt x="823" y="12704"/>
                    <a:pt x="971" y="12618"/>
                    <a:pt x="1118" y="12532"/>
                  </a:cubicBezTo>
                  <a:cubicBezTo>
                    <a:pt x="1289" y="12426"/>
                    <a:pt x="1434" y="12282"/>
                    <a:pt x="1592" y="12150"/>
                  </a:cubicBezTo>
                  <a:cubicBezTo>
                    <a:pt x="1723" y="12032"/>
                    <a:pt x="1868" y="11914"/>
                    <a:pt x="2012" y="11808"/>
                  </a:cubicBezTo>
                  <a:cubicBezTo>
                    <a:pt x="2193" y="11664"/>
                    <a:pt x="2396" y="11596"/>
                    <a:pt x="2621" y="11596"/>
                  </a:cubicBezTo>
                  <a:cubicBezTo>
                    <a:pt x="2642" y="11596"/>
                    <a:pt x="2662" y="11597"/>
                    <a:pt x="2683" y="11598"/>
                  </a:cubicBezTo>
                  <a:cubicBezTo>
                    <a:pt x="2814" y="11611"/>
                    <a:pt x="2933" y="11624"/>
                    <a:pt x="3064" y="11651"/>
                  </a:cubicBezTo>
                  <a:cubicBezTo>
                    <a:pt x="3129" y="11660"/>
                    <a:pt x="3194" y="11669"/>
                    <a:pt x="3260" y="11669"/>
                  </a:cubicBezTo>
                  <a:cubicBezTo>
                    <a:pt x="3286" y="11669"/>
                    <a:pt x="3313" y="11668"/>
                    <a:pt x="3340" y="11664"/>
                  </a:cubicBezTo>
                  <a:cubicBezTo>
                    <a:pt x="3472" y="11598"/>
                    <a:pt x="3472" y="11480"/>
                    <a:pt x="3472" y="11375"/>
                  </a:cubicBezTo>
                  <a:cubicBezTo>
                    <a:pt x="3498" y="9968"/>
                    <a:pt x="3472" y="8574"/>
                    <a:pt x="3288" y="7180"/>
                  </a:cubicBezTo>
                  <a:cubicBezTo>
                    <a:pt x="2959" y="4853"/>
                    <a:pt x="2381" y="2565"/>
                    <a:pt x="1763" y="290"/>
                  </a:cubicBezTo>
                  <a:cubicBezTo>
                    <a:pt x="1736" y="211"/>
                    <a:pt x="1723" y="119"/>
                    <a:pt x="1644" y="53"/>
                  </a:cubicBezTo>
                  <a:lnTo>
                    <a:pt x="1644" y="40"/>
                  </a:lnTo>
                  <a:cubicBezTo>
                    <a:pt x="1578" y="1"/>
                    <a:pt x="1513" y="1"/>
                    <a:pt x="14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0" name="Google Shape;598;p33">
              <a:extLst>
                <a:ext uri="{FF2B5EF4-FFF2-40B4-BE49-F238E27FC236}">
                  <a16:creationId xmlns:a16="http://schemas.microsoft.com/office/drawing/2014/main" id="{6062F799-4A77-7B09-C3B2-AE75729FAA58}"/>
                </a:ext>
              </a:extLst>
            </p:cNvPr>
            <p:cNvSpPr/>
            <p:nvPr/>
          </p:nvSpPr>
          <p:spPr>
            <a:xfrm>
              <a:off x="5152050" y="3077900"/>
              <a:ext cx="256750" cy="250700"/>
            </a:xfrm>
            <a:custGeom>
              <a:avLst/>
              <a:gdLst/>
              <a:ahLst/>
              <a:cxnLst/>
              <a:rect l="l" t="t" r="r" b="b"/>
              <a:pathLst>
                <a:path w="10270" h="10028" extrusionOk="0">
                  <a:moveTo>
                    <a:pt x="8639" y="1"/>
                  </a:moveTo>
                  <a:cubicBezTo>
                    <a:pt x="8284" y="329"/>
                    <a:pt x="7982" y="724"/>
                    <a:pt x="7653" y="1079"/>
                  </a:cubicBezTo>
                  <a:cubicBezTo>
                    <a:pt x="6693" y="2144"/>
                    <a:pt x="5694" y="3170"/>
                    <a:pt x="4708" y="4208"/>
                  </a:cubicBezTo>
                  <a:cubicBezTo>
                    <a:pt x="3813" y="5168"/>
                    <a:pt x="2854" y="6036"/>
                    <a:pt x="1907" y="6956"/>
                  </a:cubicBezTo>
                  <a:cubicBezTo>
                    <a:pt x="1512" y="7325"/>
                    <a:pt x="1131" y="7719"/>
                    <a:pt x="710" y="8074"/>
                  </a:cubicBezTo>
                  <a:cubicBezTo>
                    <a:pt x="460" y="8298"/>
                    <a:pt x="211" y="8521"/>
                    <a:pt x="13" y="8797"/>
                  </a:cubicBezTo>
                  <a:cubicBezTo>
                    <a:pt x="13" y="8797"/>
                    <a:pt x="0" y="8810"/>
                    <a:pt x="0" y="8810"/>
                  </a:cubicBezTo>
                  <a:cubicBezTo>
                    <a:pt x="0" y="8889"/>
                    <a:pt x="40" y="8955"/>
                    <a:pt x="92" y="9021"/>
                  </a:cubicBezTo>
                  <a:cubicBezTo>
                    <a:pt x="303" y="9297"/>
                    <a:pt x="500" y="9586"/>
                    <a:pt x="684" y="9875"/>
                  </a:cubicBezTo>
                  <a:cubicBezTo>
                    <a:pt x="737" y="9941"/>
                    <a:pt x="776" y="10007"/>
                    <a:pt x="855" y="10020"/>
                  </a:cubicBezTo>
                  <a:cubicBezTo>
                    <a:pt x="874" y="10025"/>
                    <a:pt x="893" y="10027"/>
                    <a:pt x="910" y="10027"/>
                  </a:cubicBezTo>
                  <a:cubicBezTo>
                    <a:pt x="989" y="10027"/>
                    <a:pt x="1053" y="9984"/>
                    <a:pt x="1118" y="9941"/>
                  </a:cubicBezTo>
                  <a:cubicBezTo>
                    <a:pt x="1552" y="9665"/>
                    <a:pt x="1973" y="9363"/>
                    <a:pt x="2406" y="9060"/>
                  </a:cubicBezTo>
                  <a:cubicBezTo>
                    <a:pt x="2459" y="9021"/>
                    <a:pt x="2512" y="8968"/>
                    <a:pt x="2564" y="8942"/>
                  </a:cubicBezTo>
                  <a:cubicBezTo>
                    <a:pt x="2591" y="8929"/>
                    <a:pt x="2604" y="8916"/>
                    <a:pt x="2630" y="8902"/>
                  </a:cubicBezTo>
                  <a:cubicBezTo>
                    <a:pt x="2630" y="8889"/>
                    <a:pt x="2630" y="8889"/>
                    <a:pt x="2630" y="8889"/>
                  </a:cubicBezTo>
                  <a:cubicBezTo>
                    <a:pt x="2801" y="8758"/>
                    <a:pt x="2972" y="8639"/>
                    <a:pt x="3143" y="8521"/>
                  </a:cubicBezTo>
                  <a:cubicBezTo>
                    <a:pt x="4800" y="7325"/>
                    <a:pt x="6522" y="6220"/>
                    <a:pt x="8047" y="4853"/>
                  </a:cubicBezTo>
                  <a:cubicBezTo>
                    <a:pt x="8429" y="4511"/>
                    <a:pt x="8823" y="4156"/>
                    <a:pt x="9099" y="3696"/>
                  </a:cubicBezTo>
                  <a:cubicBezTo>
                    <a:pt x="9112" y="3630"/>
                    <a:pt x="9178" y="3577"/>
                    <a:pt x="9218" y="3511"/>
                  </a:cubicBezTo>
                  <a:cubicBezTo>
                    <a:pt x="9362" y="3314"/>
                    <a:pt x="9520" y="3117"/>
                    <a:pt x="9651" y="2907"/>
                  </a:cubicBezTo>
                  <a:cubicBezTo>
                    <a:pt x="9849" y="2617"/>
                    <a:pt x="10006" y="2315"/>
                    <a:pt x="10112" y="1986"/>
                  </a:cubicBezTo>
                  <a:cubicBezTo>
                    <a:pt x="10204" y="1710"/>
                    <a:pt x="10269" y="1434"/>
                    <a:pt x="10243" y="1158"/>
                  </a:cubicBezTo>
                  <a:cubicBezTo>
                    <a:pt x="10191" y="684"/>
                    <a:pt x="9967" y="343"/>
                    <a:pt x="9520" y="185"/>
                  </a:cubicBezTo>
                  <a:cubicBezTo>
                    <a:pt x="9415" y="145"/>
                    <a:pt x="9310" y="119"/>
                    <a:pt x="9204" y="93"/>
                  </a:cubicBezTo>
                  <a:cubicBezTo>
                    <a:pt x="9007" y="53"/>
                    <a:pt x="8823" y="27"/>
                    <a:pt x="8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1" name="Google Shape;599;p33">
              <a:extLst>
                <a:ext uri="{FF2B5EF4-FFF2-40B4-BE49-F238E27FC236}">
                  <a16:creationId xmlns:a16="http://schemas.microsoft.com/office/drawing/2014/main" id="{E189BFDD-515D-9865-9B83-05C15B05A5CD}"/>
                </a:ext>
              </a:extLst>
            </p:cNvPr>
            <p:cNvSpPr/>
            <p:nvPr/>
          </p:nvSpPr>
          <p:spPr>
            <a:xfrm>
              <a:off x="5203975" y="3337925"/>
              <a:ext cx="332375" cy="107000"/>
            </a:xfrm>
            <a:custGeom>
              <a:avLst/>
              <a:gdLst/>
              <a:ahLst/>
              <a:cxnLst/>
              <a:rect l="l" t="t" r="r" b="b"/>
              <a:pathLst>
                <a:path w="13295" h="4280" extrusionOk="0">
                  <a:moveTo>
                    <a:pt x="11979" y="0"/>
                  </a:moveTo>
                  <a:cubicBezTo>
                    <a:pt x="11427" y="53"/>
                    <a:pt x="10875" y="66"/>
                    <a:pt x="10323" y="132"/>
                  </a:cubicBezTo>
                  <a:cubicBezTo>
                    <a:pt x="8903" y="290"/>
                    <a:pt x="7482" y="500"/>
                    <a:pt x="6089" y="842"/>
                  </a:cubicBezTo>
                  <a:cubicBezTo>
                    <a:pt x="4156" y="1302"/>
                    <a:pt x="2289" y="1946"/>
                    <a:pt x="408" y="2564"/>
                  </a:cubicBezTo>
                  <a:cubicBezTo>
                    <a:pt x="277" y="2604"/>
                    <a:pt x="132" y="2617"/>
                    <a:pt x="27" y="2709"/>
                  </a:cubicBezTo>
                  <a:cubicBezTo>
                    <a:pt x="27" y="2709"/>
                    <a:pt x="27" y="2709"/>
                    <a:pt x="14" y="2722"/>
                  </a:cubicBezTo>
                  <a:cubicBezTo>
                    <a:pt x="14" y="2722"/>
                    <a:pt x="14" y="2722"/>
                    <a:pt x="1" y="2735"/>
                  </a:cubicBezTo>
                  <a:cubicBezTo>
                    <a:pt x="1" y="3182"/>
                    <a:pt x="145" y="3616"/>
                    <a:pt x="198" y="4063"/>
                  </a:cubicBezTo>
                  <a:cubicBezTo>
                    <a:pt x="198" y="4129"/>
                    <a:pt x="224" y="4195"/>
                    <a:pt x="264" y="4247"/>
                  </a:cubicBezTo>
                  <a:lnTo>
                    <a:pt x="290" y="4247"/>
                  </a:lnTo>
                  <a:cubicBezTo>
                    <a:pt x="341" y="4271"/>
                    <a:pt x="394" y="4279"/>
                    <a:pt x="448" y="4279"/>
                  </a:cubicBezTo>
                  <a:cubicBezTo>
                    <a:pt x="545" y="4279"/>
                    <a:pt x="644" y="4251"/>
                    <a:pt x="737" y="4234"/>
                  </a:cubicBezTo>
                  <a:cubicBezTo>
                    <a:pt x="2065" y="4063"/>
                    <a:pt x="3393" y="3866"/>
                    <a:pt x="4708" y="3682"/>
                  </a:cubicBezTo>
                  <a:cubicBezTo>
                    <a:pt x="7469" y="3301"/>
                    <a:pt x="10217" y="2867"/>
                    <a:pt x="12952" y="2301"/>
                  </a:cubicBezTo>
                  <a:cubicBezTo>
                    <a:pt x="13071" y="2275"/>
                    <a:pt x="13202" y="2275"/>
                    <a:pt x="13294" y="2170"/>
                  </a:cubicBezTo>
                  <a:cubicBezTo>
                    <a:pt x="13294" y="1973"/>
                    <a:pt x="13215" y="1815"/>
                    <a:pt x="13110" y="1670"/>
                  </a:cubicBezTo>
                  <a:cubicBezTo>
                    <a:pt x="13005" y="1526"/>
                    <a:pt x="12887" y="1407"/>
                    <a:pt x="12755" y="1302"/>
                  </a:cubicBezTo>
                  <a:cubicBezTo>
                    <a:pt x="12624" y="1184"/>
                    <a:pt x="12505" y="1065"/>
                    <a:pt x="12374" y="947"/>
                  </a:cubicBezTo>
                  <a:cubicBezTo>
                    <a:pt x="12216" y="789"/>
                    <a:pt x="12111" y="592"/>
                    <a:pt x="12071" y="369"/>
                  </a:cubicBezTo>
                  <a:cubicBezTo>
                    <a:pt x="12045" y="250"/>
                    <a:pt x="12045" y="106"/>
                    <a:pt x="11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2" name="Google Shape;600;p33">
              <a:extLst>
                <a:ext uri="{FF2B5EF4-FFF2-40B4-BE49-F238E27FC236}">
                  <a16:creationId xmlns:a16="http://schemas.microsoft.com/office/drawing/2014/main" id="{96C97F9E-1506-9198-7EE5-BB015E6B5C3B}"/>
                </a:ext>
              </a:extLst>
            </p:cNvPr>
            <p:cNvSpPr/>
            <p:nvPr/>
          </p:nvSpPr>
          <p:spPr>
            <a:xfrm>
              <a:off x="4905175" y="2872475"/>
              <a:ext cx="72350" cy="323475"/>
            </a:xfrm>
            <a:custGeom>
              <a:avLst/>
              <a:gdLst/>
              <a:ahLst/>
              <a:cxnLst/>
              <a:rect l="l" t="t" r="r" b="b"/>
              <a:pathLst>
                <a:path w="2894" h="12939" extrusionOk="0">
                  <a:moveTo>
                    <a:pt x="266" y="0"/>
                  </a:moveTo>
                  <a:cubicBezTo>
                    <a:pt x="214" y="0"/>
                    <a:pt x="160" y="4"/>
                    <a:pt x="106" y="13"/>
                  </a:cubicBezTo>
                  <a:cubicBezTo>
                    <a:pt x="14" y="118"/>
                    <a:pt x="27" y="250"/>
                    <a:pt x="27" y="381"/>
                  </a:cubicBezTo>
                  <a:cubicBezTo>
                    <a:pt x="27" y="933"/>
                    <a:pt x="27" y="1486"/>
                    <a:pt x="27" y="2025"/>
                  </a:cubicBezTo>
                  <a:cubicBezTo>
                    <a:pt x="53" y="3708"/>
                    <a:pt x="0" y="5391"/>
                    <a:pt x="66" y="7074"/>
                  </a:cubicBezTo>
                  <a:cubicBezTo>
                    <a:pt x="119" y="8362"/>
                    <a:pt x="158" y="9664"/>
                    <a:pt x="185" y="10953"/>
                  </a:cubicBezTo>
                  <a:cubicBezTo>
                    <a:pt x="198" y="11518"/>
                    <a:pt x="250" y="12083"/>
                    <a:pt x="237" y="12649"/>
                  </a:cubicBezTo>
                  <a:cubicBezTo>
                    <a:pt x="237" y="12741"/>
                    <a:pt x="250" y="12820"/>
                    <a:pt x="303" y="12899"/>
                  </a:cubicBezTo>
                  <a:cubicBezTo>
                    <a:pt x="342" y="12938"/>
                    <a:pt x="395" y="12938"/>
                    <a:pt x="448" y="12938"/>
                  </a:cubicBezTo>
                  <a:cubicBezTo>
                    <a:pt x="658" y="12925"/>
                    <a:pt x="868" y="12922"/>
                    <a:pt x="1079" y="12922"/>
                  </a:cubicBezTo>
                  <a:cubicBezTo>
                    <a:pt x="1289" y="12922"/>
                    <a:pt x="1499" y="12925"/>
                    <a:pt x="1710" y="12925"/>
                  </a:cubicBezTo>
                  <a:cubicBezTo>
                    <a:pt x="1802" y="12925"/>
                    <a:pt x="1894" y="12925"/>
                    <a:pt x="1973" y="12859"/>
                  </a:cubicBezTo>
                  <a:cubicBezTo>
                    <a:pt x="2117" y="12570"/>
                    <a:pt x="2104" y="12241"/>
                    <a:pt x="2144" y="11926"/>
                  </a:cubicBezTo>
                  <a:cubicBezTo>
                    <a:pt x="2315" y="10400"/>
                    <a:pt x="2472" y="8875"/>
                    <a:pt x="2578" y="7337"/>
                  </a:cubicBezTo>
                  <a:cubicBezTo>
                    <a:pt x="2657" y="6298"/>
                    <a:pt x="2722" y="5246"/>
                    <a:pt x="2775" y="4207"/>
                  </a:cubicBezTo>
                  <a:cubicBezTo>
                    <a:pt x="2814" y="3681"/>
                    <a:pt x="2788" y="3142"/>
                    <a:pt x="2841" y="2616"/>
                  </a:cubicBezTo>
                  <a:cubicBezTo>
                    <a:pt x="2893" y="2143"/>
                    <a:pt x="2867" y="1670"/>
                    <a:pt x="2867" y="1196"/>
                  </a:cubicBezTo>
                  <a:cubicBezTo>
                    <a:pt x="2867" y="1117"/>
                    <a:pt x="2854" y="1038"/>
                    <a:pt x="2788" y="986"/>
                  </a:cubicBezTo>
                  <a:cubicBezTo>
                    <a:pt x="2778" y="985"/>
                    <a:pt x="2767" y="984"/>
                    <a:pt x="2757" y="984"/>
                  </a:cubicBezTo>
                  <a:cubicBezTo>
                    <a:pt x="2653" y="984"/>
                    <a:pt x="2568" y="1042"/>
                    <a:pt x="2472" y="1078"/>
                  </a:cubicBezTo>
                  <a:cubicBezTo>
                    <a:pt x="2341" y="1117"/>
                    <a:pt x="2209" y="1183"/>
                    <a:pt x="2065" y="1223"/>
                  </a:cubicBezTo>
                  <a:cubicBezTo>
                    <a:pt x="1993" y="1248"/>
                    <a:pt x="1933" y="1261"/>
                    <a:pt x="1881" y="1261"/>
                  </a:cubicBezTo>
                  <a:cubicBezTo>
                    <a:pt x="1770" y="1261"/>
                    <a:pt x="1690" y="1203"/>
                    <a:pt x="1592" y="1078"/>
                  </a:cubicBezTo>
                  <a:cubicBezTo>
                    <a:pt x="1513" y="960"/>
                    <a:pt x="1434" y="841"/>
                    <a:pt x="1355" y="723"/>
                  </a:cubicBezTo>
                  <a:cubicBezTo>
                    <a:pt x="1236" y="565"/>
                    <a:pt x="1131" y="420"/>
                    <a:pt x="987" y="289"/>
                  </a:cubicBezTo>
                  <a:cubicBezTo>
                    <a:pt x="777" y="112"/>
                    <a:pt x="539" y="0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3" name="Google Shape;601;p33">
              <a:extLst>
                <a:ext uri="{FF2B5EF4-FFF2-40B4-BE49-F238E27FC236}">
                  <a16:creationId xmlns:a16="http://schemas.microsoft.com/office/drawing/2014/main" id="{C9DF32BA-21C0-59AF-F8FC-4EBB2CDFD2DE}"/>
                </a:ext>
              </a:extLst>
            </p:cNvPr>
            <p:cNvSpPr/>
            <p:nvPr/>
          </p:nvSpPr>
          <p:spPr>
            <a:xfrm>
              <a:off x="5068550" y="2989150"/>
              <a:ext cx="246575" cy="264375"/>
            </a:xfrm>
            <a:custGeom>
              <a:avLst/>
              <a:gdLst/>
              <a:ahLst/>
              <a:cxnLst/>
              <a:rect l="l" t="t" r="r" b="b"/>
              <a:pathLst>
                <a:path w="9863" h="10575" extrusionOk="0">
                  <a:moveTo>
                    <a:pt x="8324" y="1"/>
                  </a:moveTo>
                  <a:cubicBezTo>
                    <a:pt x="7561" y="526"/>
                    <a:pt x="6838" y="1105"/>
                    <a:pt x="6154" y="1723"/>
                  </a:cubicBezTo>
                  <a:cubicBezTo>
                    <a:pt x="5168" y="2630"/>
                    <a:pt x="4221" y="3577"/>
                    <a:pt x="3353" y="4603"/>
                  </a:cubicBezTo>
                  <a:cubicBezTo>
                    <a:pt x="2525" y="5589"/>
                    <a:pt x="1815" y="6654"/>
                    <a:pt x="1118" y="7745"/>
                  </a:cubicBezTo>
                  <a:cubicBezTo>
                    <a:pt x="737" y="8337"/>
                    <a:pt x="355" y="8915"/>
                    <a:pt x="0" y="9533"/>
                  </a:cubicBezTo>
                  <a:cubicBezTo>
                    <a:pt x="14" y="9599"/>
                    <a:pt x="66" y="9625"/>
                    <a:pt x="119" y="9665"/>
                  </a:cubicBezTo>
                  <a:cubicBezTo>
                    <a:pt x="540" y="9928"/>
                    <a:pt x="960" y="10191"/>
                    <a:pt x="1355" y="10493"/>
                  </a:cubicBezTo>
                  <a:cubicBezTo>
                    <a:pt x="1412" y="10539"/>
                    <a:pt x="1469" y="10575"/>
                    <a:pt x="1535" y="10575"/>
                  </a:cubicBezTo>
                  <a:cubicBezTo>
                    <a:pt x="1545" y="10575"/>
                    <a:pt x="1555" y="10574"/>
                    <a:pt x="1565" y="10572"/>
                  </a:cubicBezTo>
                  <a:cubicBezTo>
                    <a:pt x="1644" y="10546"/>
                    <a:pt x="1684" y="10480"/>
                    <a:pt x="1736" y="10414"/>
                  </a:cubicBezTo>
                  <a:cubicBezTo>
                    <a:pt x="2117" y="9941"/>
                    <a:pt x="2512" y="9481"/>
                    <a:pt x="2906" y="9021"/>
                  </a:cubicBezTo>
                  <a:cubicBezTo>
                    <a:pt x="3735" y="8048"/>
                    <a:pt x="4563" y="7061"/>
                    <a:pt x="5391" y="6088"/>
                  </a:cubicBezTo>
                  <a:cubicBezTo>
                    <a:pt x="6062" y="5313"/>
                    <a:pt x="6746" y="4537"/>
                    <a:pt x="7430" y="3774"/>
                  </a:cubicBezTo>
                  <a:cubicBezTo>
                    <a:pt x="7837" y="3301"/>
                    <a:pt x="8258" y="2828"/>
                    <a:pt x="8692" y="2380"/>
                  </a:cubicBezTo>
                  <a:cubicBezTo>
                    <a:pt x="9034" y="2025"/>
                    <a:pt x="9284" y="1526"/>
                    <a:pt x="9862" y="1473"/>
                  </a:cubicBezTo>
                  <a:lnTo>
                    <a:pt x="9862" y="1460"/>
                  </a:lnTo>
                  <a:cubicBezTo>
                    <a:pt x="9744" y="1447"/>
                    <a:pt x="9612" y="1447"/>
                    <a:pt x="9481" y="1434"/>
                  </a:cubicBezTo>
                  <a:cubicBezTo>
                    <a:pt x="9310" y="1421"/>
                    <a:pt x="9178" y="1329"/>
                    <a:pt x="9099" y="1171"/>
                  </a:cubicBezTo>
                  <a:cubicBezTo>
                    <a:pt x="9060" y="1079"/>
                    <a:pt x="9034" y="987"/>
                    <a:pt x="8994" y="895"/>
                  </a:cubicBezTo>
                  <a:cubicBezTo>
                    <a:pt x="8928" y="737"/>
                    <a:pt x="8876" y="592"/>
                    <a:pt x="8797" y="448"/>
                  </a:cubicBezTo>
                  <a:cubicBezTo>
                    <a:pt x="8692" y="237"/>
                    <a:pt x="8547" y="79"/>
                    <a:pt x="8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4" name="Google Shape;602;p33">
              <a:extLst>
                <a:ext uri="{FF2B5EF4-FFF2-40B4-BE49-F238E27FC236}">
                  <a16:creationId xmlns:a16="http://schemas.microsoft.com/office/drawing/2014/main" id="{F3AC3789-AA06-DC9D-7A5F-D2236914941D}"/>
                </a:ext>
              </a:extLst>
            </p:cNvPr>
            <p:cNvSpPr/>
            <p:nvPr/>
          </p:nvSpPr>
          <p:spPr>
            <a:xfrm>
              <a:off x="5111275" y="3653450"/>
              <a:ext cx="229800" cy="250550"/>
            </a:xfrm>
            <a:custGeom>
              <a:avLst/>
              <a:gdLst/>
              <a:ahLst/>
              <a:cxnLst/>
              <a:rect l="l" t="t" r="r" b="b"/>
              <a:pathLst>
                <a:path w="9192" h="10022" extrusionOk="0">
                  <a:moveTo>
                    <a:pt x="1224" y="1"/>
                  </a:moveTo>
                  <a:cubicBezTo>
                    <a:pt x="1136" y="1"/>
                    <a:pt x="1088" y="61"/>
                    <a:pt x="1040" y="121"/>
                  </a:cubicBezTo>
                  <a:cubicBezTo>
                    <a:pt x="855" y="357"/>
                    <a:pt x="632" y="554"/>
                    <a:pt x="408" y="752"/>
                  </a:cubicBezTo>
                  <a:cubicBezTo>
                    <a:pt x="264" y="883"/>
                    <a:pt x="80" y="988"/>
                    <a:pt x="1" y="1199"/>
                  </a:cubicBezTo>
                  <a:cubicBezTo>
                    <a:pt x="93" y="1343"/>
                    <a:pt x="185" y="1475"/>
                    <a:pt x="264" y="1620"/>
                  </a:cubicBezTo>
                  <a:cubicBezTo>
                    <a:pt x="855" y="2619"/>
                    <a:pt x="1473" y="3618"/>
                    <a:pt x="2118" y="4591"/>
                  </a:cubicBezTo>
                  <a:cubicBezTo>
                    <a:pt x="2959" y="5840"/>
                    <a:pt x="3840" y="7063"/>
                    <a:pt x="4813" y="8220"/>
                  </a:cubicBezTo>
                  <a:cubicBezTo>
                    <a:pt x="5339" y="8851"/>
                    <a:pt x="5852" y="9469"/>
                    <a:pt x="6470" y="10022"/>
                  </a:cubicBezTo>
                  <a:cubicBezTo>
                    <a:pt x="6496" y="9982"/>
                    <a:pt x="6536" y="9943"/>
                    <a:pt x="6562" y="9890"/>
                  </a:cubicBezTo>
                  <a:cubicBezTo>
                    <a:pt x="6720" y="9653"/>
                    <a:pt x="6957" y="9522"/>
                    <a:pt x="7246" y="9483"/>
                  </a:cubicBezTo>
                  <a:cubicBezTo>
                    <a:pt x="7430" y="9456"/>
                    <a:pt x="7614" y="9443"/>
                    <a:pt x="7798" y="9443"/>
                  </a:cubicBezTo>
                  <a:cubicBezTo>
                    <a:pt x="8008" y="9443"/>
                    <a:pt x="8206" y="9417"/>
                    <a:pt x="8390" y="9390"/>
                  </a:cubicBezTo>
                  <a:cubicBezTo>
                    <a:pt x="8705" y="9325"/>
                    <a:pt x="9008" y="9220"/>
                    <a:pt x="9192" y="8930"/>
                  </a:cubicBezTo>
                  <a:cubicBezTo>
                    <a:pt x="9192" y="8865"/>
                    <a:pt x="9139" y="8825"/>
                    <a:pt x="9100" y="8786"/>
                  </a:cubicBezTo>
                  <a:cubicBezTo>
                    <a:pt x="8600" y="8194"/>
                    <a:pt x="8048" y="7629"/>
                    <a:pt x="7522" y="7050"/>
                  </a:cubicBezTo>
                  <a:cubicBezTo>
                    <a:pt x="7009" y="6485"/>
                    <a:pt x="6496" y="5906"/>
                    <a:pt x="5984" y="5327"/>
                  </a:cubicBezTo>
                  <a:cubicBezTo>
                    <a:pt x="5379" y="4644"/>
                    <a:pt x="4761" y="3960"/>
                    <a:pt x="4156" y="3263"/>
                  </a:cubicBezTo>
                  <a:cubicBezTo>
                    <a:pt x="3682" y="2711"/>
                    <a:pt x="3196" y="2172"/>
                    <a:pt x="2709" y="1633"/>
                  </a:cubicBezTo>
                  <a:cubicBezTo>
                    <a:pt x="2223" y="1080"/>
                    <a:pt x="1750" y="541"/>
                    <a:pt x="1250" y="2"/>
                  </a:cubicBezTo>
                  <a:cubicBezTo>
                    <a:pt x="1241" y="1"/>
                    <a:pt x="1232" y="1"/>
                    <a:pt x="1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5" name="Google Shape;603;p33">
              <a:extLst>
                <a:ext uri="{FF2B5EF4-FFF2-40B4-BE49-F238E27FC236}">
                  <a16:creationId xmlns:a16="http://schemas.microsoft.com/office/drawing/2014/main" id="{35F556B2-AB15-0632-AAAB-B8B85240443C}"/>
                </a:ext>
              </a:extLst>
            </p:cNvPr>
            <p:cNvSpPr/>
            <p:nvPr/>
          </p:nvSpPr>
          <p:spPr>
            <a:xfrm>
              <a:off x="4342725" y="3554225"/>
              <a:ext cx="344850" cy="115050"/>
            </a:xfrm>
            <a:custGeom>
              <a:avLst/>
              <a:gdLst/>
              <a:ahLst/>
              <a:cxnLst/>
              <a:rect l="l" t="t" r="r" b="b"/>
              <a:pathLst>
                <a:path w="13794" h="4602" extrusionOk="0">
                  <a:moveTo>
                    <a:pt x="13150" y="0"/>
                  </a:moveTo>
                  <a:cubicBezTo>
                    <a:pt x="13044" y="53"/>
                    <a:pt x="12926" y="92"/>
                    <a:pt x="12821" y="132"/>
                  </a:cubicBezTo>
                  <a:cubicBezTo>
                    <a:pt x="12124" y="368"/>
                    <a:pt x="11427" y="579"/>
                    <a:pt x="10730" y="789"/>
                  </a:cubicBezTo>
                  <a:cubicBezTo>
                    <a:pt x="9192" y="1249"/>
                    <a:pt x="7667" y="1710"/>
                    <a:pt x="6102" y="2038"/>
                  </a:cubicBezTo>
                  <a:cubicBezTo>
                    <a:pt x="4287" y="2433"/>
                    <a:pt x="2447" y="2591"/>
                    <a:pt x="579" y="2617"/>
                  </a:cubicBezTo>
                  <a:cubicBezTo>
                    <a:pt x="527" y="2617"/>
                    <a:pt x="473" y="2615"/>
                    <a:pt x="420" y="2615"/>
                  </a:cubicBezTo>
                  <a:cubicBezTo>
                    <a:pt x="273" y="2615"/>
                    <a:pt x="126" y="2629"/>
                    <a:pt x="1" y="2735"/>
                  </a:cubicBezTo>
                  <a:cubicBezTo>
                    <a:pt x="67" y="2893"/>
                    <a:pt x="185" y="3025"/>
                    <a:pt x="316" y="3143"/>
                  </a:cubicBezTo>
                  <a:cubicBezTo>
                    <a:pt x="566" y="3380"/>
                    <a:pt x="856" y="3564"/>
                    <a:pt x="1158" y="3721"/>
                  </a:cubicBezTo>
                  <a:cubicBezTo>
                    <a:pt x="1671" y="3984"/>
                    <a:pt x="2210" y="4168"/>
                    <a:pt x="2762" y="4287"/>
                  </a:cubicBezTo>
                  <a:cubicBezTo>
                    <a:pt x="3104" y="4366"/>
                    <a:pt x="3433" y="4418"/>
                    <a:pt x="3775" y="4445"/>
                  </a:cubicBezTo>
                  <a:cubicBezTo>
                    <a:pt x="3840" y="4458"/>
                    <a:pt x="3893" y="4458"/>
                    <a:pt x="3919" y="4537"/>
                  </a:cubicBezTo>
                  <a:cubicBezTo>
                    <a:pt x="3972" y="4576"/>
                    <a:pt x="4051" y="4563"/>
                    <a:pt x="4116" y="4576"/>
                  </a:cubicBezTo>
                  <a:cubicBezTo>
                    <a:pt x="4343" y="4595"/>
                    <a:pt x="4569" y="4602"/>
                    <a:pt x="4793" y="4602"/>
                  </a:cubicBezTo>
                  <a:cubicBezTo>
                    <a:pt x="5194" y="4602"/>
                    <a:pt x="5593" y="4580"/>
                    <a:pt x="5997" y="4563"/>
                  </a:cubicBezTo>
                  <a:cubicBezTo>
                    <a:pt x="6247" y="4523"/>
                    <a:pt x="6496" y="4484"/>
                    <a:pt x="6759" y="4458"/>
                  </a:cubicBezTo>
                  <a:cubicBezTo>
                    <a:pt x="6838" y="4431"/>
                    <a:pt x="6930" y="4418"/>
                    <a:pt x="7022" y="4405"/>
                  </a:cubicBezTo>
                  <a:cubicBezTo>
                    <a:pt x="7167" y="4366"/>
                    <a:pt x="7325" y="4353"/>
                    <a:pt x="7483" y="4326"/>
                  </a:cubicBezTo>
                  <a:cubicBezTo>
                    <a:pt x="9560" y="3905"/>
                    <a:pt x="11467" y="3077"/>
                    <a:pt x="13229" y="1894"/>
                  </a:cubicBezTo>
                  <a:cubicBezTo>
                    <a:pt x="13426" y="1775"/>
                    <a:pt x="13649" y="1683"/>
                    <a:pt x="13768" y="1473"/>
                  </a:cubicBezTo>
                  <a:cubicBezTo>
                    <a:pt x="13768" y="1473"/>
                    <a:pt x="13768" y="1473"/>
                    <a:pt x="13781" y="1460"/>
                  </a:cubicBezTo>
                  <a:cubicBezTo>
                    <a:pt x="13781" y="1460"/>
                    <a:pt x="13781" y="1447"/>
                    <a:pt x="13781" y="1447"/>
                  </a:cubicBezTo>
                  <a:cubicBezTo>
                    <a:pt x="13794" y="1394"/>
                    <a:pt x="13794" y="1341"/>
                    <a:pt x="13768" y="1302"/>
                  </a:cubicBezTo>
                  <a:cubicBezTo>
                    <a:pt x="13610" y="908"/>
                    <a:pt x="13439" y="513"/>
                    <a:pt x="13294" y="105"/>
                  </a:cubicBezTo>
                  <a:cubicBezTo>
                    <a:pt x="13281" y="53"/>
                    <a:pt x="13255" y="0"/>
                    <a:pt x="13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6" name="Google Shape;604;p33">
              <a:extLst>
                <a:ext uri="{FF2B5EF4-FFF2-40B4-BE49-F238E27FC236}">
                  <a16:creationId xmlns:a16="http://schemas.microsoft.com/office/drawing/2014/main" id="{6E94C3ED-E376-9F6E-5F31-77619FD1C776}"/>
                </a:ext>
              </a:extLst>
            </p:cNvPr>
            <p:cNvSpPr/>
            <p:nvPr/>
          </p:nvSpPr>
          <p:spPr>
            <a:xfrm>
              <a:off x="4490975" y="3643950"/>
              <a:ext cx="255125" cy="271550"/>
            </a:xfrm>
            <a:custGeom>
              <a:avLst/>
              <a:gdLst/>
              <a:ahLst/>
              <a:cxnLst/>
              <a:rect l="l" t="t" r="r" b="b"/>
              <a:pathLst>
                <a:path w="10205" h="10862" extrusionOk="0">
                  <a:moveTo>
                    <a:pt x="9192" y="1"/>
                  </a:moveTo>
                  <a:cubicBezTo>
                    <a:pt x="9061" y="40"/>
                    <a:pt x="8968" y="132"/>
                    <a:pt x="8863" y="211"/>
                  </a:cubicBezTo>
                  <a:cubicBezTo>
                    <a:pt x="8443" y="553"/>
                    <a:pt x="8022" y="895"/>
                    <a:pt x="7601" y="1237"/>
                  </a:cubicBezTo>
                  <a:cubicBezTo>
                    <a:pt x="6444" y="2197"/>
                    <a:pt x="5287" y="3170"/>
                    <a:pt x="4209" y="4235"/>
                  </a:cubicBezTo>
                  <a:cubicBezTo>
                    <a:pt x="3407" y="5050"/>
                    <a:pt x="2618" y="5878"/>
                    <a:pt x="1855" y="6746"/>
                  </a:cubicBezTo>
                  <a:cubicBezTo>
                    <a:pt x="1276" y="7404"/>
                    <a:pt x="711" y="8061"/>
                    <a:pt x="185" y="8771"/>
                  </a:cubicBezTo>
                  <a:cubicBezTo>
                    <a:pt x="119" y="8850"/>
                    <a:pt x="1" y="8916"/>
                    <a:pt x="80" y="9060"/>
                  </a:cubicBezTo>
                  <a:cubicBezTo>
                    <a:pt x="132" y="9126"/>
                    <a:pt x="211" y="9152"/>
                    <a:pt x="290" y="9192"/>
                  </a:cubicBezTo>
                  <a:cubicBezTo>
                    <a:pt x="527" y="9337"/>
                    <a:pt x="698" y="9534"/>
                    <a:pt x="790" y="9797"/>
                  </a:cubicBezTo>
                  <a:cubicBezTo>
                    <a:pt x="816" y="9876"/>
                    <a:pt x="843" y="9955"/>
                    <a:pt x="882" y="10033"/>
                  </a:cubicBezTo>
                  <a:cubicBezTo>
                    <a:pt x="948" y="10178"/>
                    <a:pt x="1000" y="10336"/>
                    <a:pt x="1066" y="10481"/>
                  </a:cubicBezTo>
                  <a:cubicBezTo>
                    <a:pt x="1145" y="10625"/>
                    <a:pt x="1224" y="10770"/>
                    <a:pt x="1368" y="10862"/>
                  </a:cubicBezTo>
                  <a:cubicBezTo>
                    <a:pt x="1579" y="10730"/>
                    <a:pt x="1723" y="10520"/>
                    <a:pt x="1894" y="10336"/>
                  </a:cubicBezTo>
                  <a:cubicBezTo>
                    <a:pt x="2894" y="9192"/>
                    <a:pt x="3919" y="8087"/>
                    <a:pt x="4932" y="6943"/>
                  </a:cubicBezTo>
                  <a:cubicBezTo>
                    <a:pt x="5721" y="6063"/>
                    <a:pt x="6510" y="5182"/>
                    <a:pt x="7299" y="4301"/>
                  </a:cubicBezTo>
                  <a:cubicBezTo>
                    <a:pt x="8272" y="3222"/>
                    <a:pt x="9231" y="2157"/>
                    <a:pt x="10191" y="1066"/>
                  </a:cubicBezTo>
                  <a:cubicBezTo>
                    <a:pt x="10191" y="1066"/>
                    <a:pt x="10204" y="1053"/>
                    <a:pt x="10204" y="1053"/>
                  </a:cubicBezTo>
                  <a:cubicBezTo>
                    <a:pt x="10165" y="869"/>
                    <a:pt x="9981" y="790"/>
                    <a:pt x="9863" y="658"/>
                  </a:cubicBezTo>
                  <a:cubicBezTo>
                    <a:pt x="9665" y="422"/>
                    <a:pt x="9481" y="159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7" name="Google Shape;605;p33">
              <a:extLst>
                <a:ext uri="{FF2B5EF4-FFF2-40B4-BE49-F238E27FC236}">
                  <a16:creationId xmlns:a16="http://schemas.microsoft.com/office/drawing/2014/main" id="{0856E2A7-1727-C40B-3488-DF7FC1F5F9AA}"/>
                </a:ext>
              </a:extLst>
            </p:cNvPr>
            <p:cNvSpPr/>
            <p:nvPr/>
          </p:nvSpPr>
          <p:spPr>
            <a:xfrm>
              <a:off x="5067225" y="3686700"/>
              <a:ext cx="202850" cy="244575"/>
            </a:xfrm>
            <a:custGeom>
              <a:avLst/>
              <a:gdLst/>
              <a:ahLst/>
              <a:cxnLst/>
              <a:rect l="l" t="t" r="r" b="b"/>
              <a:pathLst>
                <a:path w="8114" h="9783" extrusionOk="0">
                  <a:moveTo>
                    <a:pt x="1566" y="0"/>
                  </a:moveTo>
                  <a:cubicBezTo>
                    <a:pt x="1552" y="0"/>
                    <a:pt x="1526" y="0"/>
                    <a:pt x="1513" y="13"/>
                  </a:cubicBezTo>
                  <a:cubicBezTo>
                    <a:pt x="1026" y="342"/>
                    <a:pt x="527" y="671"/>
                    <a:pt x="27" y="986"/>
                  </a:cubicBezTo>
                  <a:cubicBezTo>
                    <a:pt x="14" y="1000"/>
                    <a:pt x="14" y="1013"/>
                    <a:pt x="1" y="1039"/>
                  </a:cubicBezTo>
                  <a:cubicBezTo>
                    <a:pt x="1" y="1039"/>
                    <a:pt x="1" y="1052"/>
                    <a:pt x="1" y="1052"/>
                  </a:cubicBezTo>
                  <a:cubicBezTo>
                    <a:pt x="1" y="1065"/>
                    <a:pt x="1" y="1065"/>
                    <a:pt x="14" y="1078"/>
                  </a:cubicBezTo>
                  <a:cubicBezTo>
                    <a:pt x="14" y="1092"/>
                    <a:pt x="14" y="1105"/>
                    <a:pt x="14" y="1131"/>
                  </a:cubicBezTo>
                  <a:cubicBezTo>
                    <a:pt x="27" y="1144"/>
                    <a:pt x="27" y="1171"/>
                    <a:pt x="40" y="1184"/>
                  </a:cubicBezTo>
                  <a:cubicBezTo>
                    <a:pt x="40" y="1197"/>
                    <a:pt x="40" y="1210"/>
                    <a:pt x="40" y="1210"/>
                  </a:cubicBezTo>
                  <a:cubicBezTo>
                    <a:pt x="277" y="2249"/>
                    <a:pt x="671" y="3222"/>
                    <a:pt x="1132" y="4168"/>
                  </a:cubicBezTo>
                  <a:cubicBezTo>
                    <a:pt x="1579" y="5115"/>
                    <a:pt x="2105" y="6009"/>
                    <a:pt x="2736" y="6838"/>
                  </a:cubicBezTo>
                  <a:cubicBezTo>
                    <a:pt x="2749" y="6851"/>
                    <a:pt x="2762" y="6864"/>
                    <a:pt x="2775" y="6877"/>
                  </a:cubicBezTo>
                  <a:cubicBezTo>
                    <a:pt x="2815" y="6930"/>
                    <a:pt x="2854" y="6982"/>
                    <a:pt x="2907" y="7035"/>
                  </a:cubicBezTo>
                  <a:cubicBezTo>
                    <a:pt x="3051" y="7232"/>
                    <a:pt x="3196" y="7429"/>
                    <a:pt x="3367" y="7600"/>
                  </a:cubicBezTo>
                  <a:cubicBezTo>
                    <a:pt x="3393" y="7640"/>
                    <a:pt x="3420" y="7679"/>
                    <a:pt x="3446" y="7719"/>
                  </a:cubicBezTo>
                  <a:cubicBezTo>
                    <a:pt x="3459" y="7719"/>
                    <a:pt x="3459" y="7732"/>
                    <a:pt x="3459" y="7732"/>
                  </a:cubicBezTo>
                  <a:cubicBezTo>
                    <a:pt x="3472" y="7745"/>
                    <a:pt x="3485" y="7758"/>
                    <a:pt x="3485" y="7771"/>
                  </a:cubicBezTo>
                  <a:lnTo>
                    <a:pt x="3498" y="7771"/>
                  </a:lnTo>
                  <a:cubicBezTo>
                    <a:pt x="3893" y="8205"/>
                    <a:pt x="4314" y="8613"/>
                    <a:pt x="4787" y="8968"/>
                  </a:cubicBezTo>
                  <a:cubicBezTo>
                    <a:pt x="5024" y="9139"/>
                    <a:pt x="5234" y="9349"/>
                    <a:pt x="5537" y="9388"/>
                  </a:cubicBezTo>
                  <a:cubicBezTo>
                    <a:pt x="5602" y="9388"/>
                    <a:pt x="5642" y="9428"/>
                    <a:pt x="5707" y="9454"/>
                  </a:cubicBezTo>
                  <a:cubicBezTo>
                    <a:pt x="5839" y="9520"/>
                    <a:pt x="5984" y="9586"/>
                    <a:pt x="6128" y="9638"/>
                  </a:cubicBezTo>
                  <a:cubicBezTo>
                    <a:pt x="6364" y="9730"/>
                    <a:pt x="6607" y="9783"/>
                    <a:pt x="6859" y="9783"/>
                  </a:cubicBezTo>
                  <a:cubicBezTo>
                    <a:pt x="6930" y="9783"/>
                    <a:pt x="7002" y="9779"/>
                    <a:pt x="7075" y="9770"/>
                  </a:cubicBezTo>
                  <a:cubicBezTo>
                    <a:pt x="7351" y="9744"/>
                    <a:pt x="7588" y="9625"/>
                    <a:pt x="7772" y="9428"/>
                  </a:cubicBezTo>
                  <a:cubicBezTo>
                    <a:pt x="7903" y="9283"/>
                    <a:pt x="8008" y="9139"/>
                    <a:pt x="8074" y="8955"/>
                  </a:cubicBezTo>
                  <a:cubicBezTo>
                    <a:pt x="8114" y="8810"/>
                    <a:pt x="7995" y="8757"/>
                    <a:pt x="7916" y="8678"/>
                  </a:cubicBezTo>
                  <a:cubicBezTo>
                    <a:pt x="7049" y="7797"/>
                    <a:pt x="6260" y="6851"/>
                    <a:pt x="5510" y="5865"/>
                  </a:cubicBezTo>
                  <a:cubicBezTo>
                    <a:pt x="4130" y="4090"/>
                    <a:pt x="2920" y="2196"/>
                    <a:pt x="1776" y="263"/>
                  </a:cubicBezTo>
                  <a:cubicBezTo>
                    <a:pt x="1723" y="171"/>
                    <a:pt x="1684" y="66"/>
                    <a:pt x="1592" y="13"/>
                  </a:cubicBezTo>
                  <a:lnTo>
                    <a:pt x="1579" y="13"/>
                  </a:lnTo>
                  <a:lnTo>
                    <a:pt x="1566" y="0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606;p33">
              <a:extLst>
                <a:ext uri="{FF2B5EF4-FFF2-40B4-BE49-F238E27FC236}">
                  <a16:creationId xmlns:a16="http://schemas.microsoft.com/office/drawing/2014/main" id="{B6B58992-4F48-54C2-1800-EE8DC5543644}"/>
                </a:ext>
              </a:extLst>
            </p:cNvPr>
            <p:cNvSpPr/>
            <p:nvPr/>
          </p:nvSpPr>
          <p:spPr>
            <a:xfrm>
              <a:off x="4469300" y="3606475"/>
              <a:ext cx="247225" cy="258825"/>
            </a:xfrm>
            <a:custGeom>
              <a:avLst/>
              <a:gdLst/>
              <a:ahLst/>
              <a:cxnLst/>
              <a:rect l="l" t="t" r="r" b="b"/>
              <a:pathLst>
                <a:path w="9889" h="10353" extrusionOk="0">
                  <a:moveTo>
                    <a:pt x="9033" y="1"/>
                  </a:moveTo>
                  <a:cubicBezTo>
                    <a:pt x="8350" y="211"/>
                    <a:pt x="7705" y="540"/>
                    <a:pt x="7087" y="908"/>
                  </a:cubicBezTo>
                  <a:cubicBezTo>
                    <a:pt x="5707" y="1723"/>
                    <a:pt x="4444" y="2736"/>
                    <a:pt x="3301" y="3854"/>
                  </a:cubicBezTo>
                  <a:cubicBezTo>
                    <a:pt x="3261" y="3893"/>
                    <a:pt x="3222" y="3946"/>
                    <a:pt x="3169" y="3985"/>
                  </a:cubicBezTo>
                  <a:cubicBezTo>
                    <a:pt x="2959" y="4209"/>
                    <a:pt x="2735" y="4432"/>
                    <a:pt x="2512" y="4642"/>
                  </a:cubicBezTo>
                  <a:cubicBezTo>
                    <a:pt x="2209" y="4997"/>
                    <a:pt x="1894" y="5326"/>
                    <a:pt x="1604" y="5694"/>
                  </a:cubicBezTo>
                  <a:cubicBezTo>
                    <a:pt x="1381" y="6010"/>
                    <a:pt x="1105" y="6286"/>
                    <a:pt x="947" y="6641"/>
                  </a:cubicBezTo>
                  <a:cubicBezTo>
                    <a:pt x="934" y="6733"/>
                    <a:pt x="881" y="6799"/>
                    <a:pt x="829" y="6865"/>
                  </a:cubicBezTo>
                  <a:cubicBezTo>
                    <a:pt x="658" y="7154"/>
                    <a:pt x="487" y="7456"/>
                    <a:pt x="342" y="7772"/>
                  </a:cubicBezTo>
                  <a:cubicBezTo>
                    <a:pt x="197" y="8087"/>
                    <a:pt x="92" y="8416"/>
                    <a:pt x="40" y="8758"/>
                  </a:cubicBezTo>
                  <a:cubicBezTo>
                    <a:pt x="0" y="9087"/>
                    <a:pt x="13" y="9402"/>
                    <a:pt x="132" y="9718"/>
                  </a:cubicBezTo>
                  <a:cubicBezTo>
                    <a:pt x="237" y="9981"/>
                    <a:pt x="381" y="10204"/>
                    <a:pt x="631" y="10349"/>
                  </a:cubicBezTo>
                  <a:cubicBezTo>
                    <a:pt x="644" y="10351"/>
                    <a:pt x="656" y="10352"/>
                    <a:pt x="668" y="10352"/>
                  </a:cubicBezTo>
                  <a:cubicBezTo>
                    <a:pt x="796" y="10352"/>
                    <a:pt x="834" y="10223"/>
                    <a:pt x="894" y="10139"/>
                  </a:cubicBezTo>
                  <a:cubicBezTo>
                    <a:pt x="1880" y="8837"/>
                    <a:pt x="2985" y="7627"/>
                    <a:pt x="4103" y="6431"/>
                  </a:cubicBezTo>
                  <a:cubicBezTo>
                    <a:pt x="4799" y="5694"/>
                    <a:pt x="5549" y="4984"/>
                    <a:pt x="6312" y="4314"/>
                  </a:cubicBezTo>
                  <a:cubicBezTo>
                    <a:pt x="7337" y="3406"/>
                    <a:pt x="8389" y="2539"/>
                    <a:pt x="9441" y="1684"/>
                  </a:cubicBezTo>
                  <a:cubicBezTo>
                    <a:pt x="9599" y="1566"/>
                    <a:pt x="9796" y="1474"/>
                    <a:pt x="9888" y="1276"/>
                  </a:cubicBezTo>
                  <a:cubicBezTo>
                    <a:pt x="9888" y="1263"/>
                    <a:pt x="9888" y="1263"/>
                    <a:pt x="9888" y="1263"/>
                  </a:cubicBezTo>
                  <a:cubicBezTo>
                    <a:pt x="9888" y="1184"/>
                    <a:pt x="9862" y="1132"/>
                    <a:pt x="9822" y="1079"/>
                  </a:cubicBezTo>
                  <a:cubicBezTo>
                    <a:pt x="9612" y="777"/>
                    <a:pt x="9402" y="461"/>
                    <a:pt x="9204" y="146"/>
                  </a:cubicBezTo>
                  <a:cubicBezTo>
                    <a:pt x="9178" y="93"/>
                    <a:pt x="9125" y="27"/>
                    <a:pt x="9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9" name="Google Shape;607;p33">
              <a:extLst>
                <a:ext uri="{FF2B5EF4-FFF2-40B4-BE49-F238E27FC236}">
                  <a16:creationId xmlns:a16="http://schemas.microsoft.com/office/drawing/2014/main" id="{E66C803F-5635-CB6D-9A36-D2214B29616F}"/>
                </a:ext>
              </a:extLst>
            </p:cNvPr>
            <p:cNvSpPr/>
            <p:nvPr/>
          </p:nvSpPr>
          <p:spPr>
            <a:xfrm>
              <a:off x="4812475" y="3733000"/>
              <a:ext cx="84175" cy="302600"/>
            </a:xfrm>
            <a:custGeom>
              <a:avLst/>
              <a:gdLst/>
              <a:ahLst/>
              <a:cxnLst/>
              <a:rect l="l" t="t" r="r" b="b"/>
              <a:pathLst>
                <a:path w="3367" h="12104" extrusionOk="0">
                  <a:moveTo>
                    <a:pt x="1734" y="0"/>
                  </a:moveTo>
                  <a:cubicBezTo>
                    <a:pt x="1702" y="0"/>
                    <a:pt x="1672" y="4"/>
                    <a:pt x="1644" y="15"/>
                  </a:cubicBezTo>
                  <a:cubicBezTo>
                    <a:pt x="1644" y="15"/>
                    <a:pt x="1631" y="15"/>
                    <a:pt x="1631" y="29"/>
                  </a:cubicBezTo>
                  <a:cubicBezTo>
                    <a:pt x="1368" y="384"/>
                    <a:pt x="1237" y="791"/>
                    <a:pt x="1092" y="1199"/>
                  </a:cubicBezTo>
                  <a:cubicBezTo>
                    <a:pt x="382" y="3224"/>
                    <a:pt x="1" y="5301"/>
                    <a:pt x="40" y="7444"/>
                  </a:cubicBezTo>
                  <a:lnTo>
                    <a:pt x="40" y="7497"/>
                  </a:lnTo>
                  <a:cubicBezTo>
                    <a:pt x="40" y="7536"/>
                    <a:pt x="40" y="7563"/>
                    <a:pt x="40" y="7589"/>
                  </a:cubicBezTo>
                  <a:cubicBezTo>
                    <a:pt x="40" y="7694"/>
                    <a:pt x="40" y="7799"/>
                    <a:pt x="53" y="7905"/>
                  </a:cubicBezTo>
                  <a:cubicBezTo>
                    <a:pt x="66" y="7931"/>
                    <a:pt x="66" y="7957"/>
                    <a:pt x="79" y="7984"/>
                  </a:cubicBezTo>
                  <a:cubicBezTo>
                    <a:pt x="79" y="8023"/>
                    <a:pt x="93" y="8062"/>
                    <a:pt x="93" y="8102"/>
                  </a:cubicBezTo>
                  <a:cubicBezTo>
                    <a:pt x="93" y="8168"/>
                    <a:pt x="93" y="8233"/>
                    <a:pt x="93" y="8299"/>
                  </a:cubicBezTo>
                  <a:cubicBezTo>
                    <a:pt x="119" y="8917"/>
                    <a:pt x="277" y="9509"/>
                    <a:pt x="487" y="10101"/>
                  </a:cubicBezTo>
                  <a:cubicBezTo>
                    <a:pt x="526" y="10219"/>
                    <a:pt x="553" y="10350"/>
                    <a:pt x="671" y="10429"/>
                  </a:cubicBezTo>
                  <a:cubicBezTo>
                    <a:pt x="724" y="10508"/>
                    <a:pt x="776" y="10587"/>
                    <a:pt x="816" y="10666"/>
                  </a:cubicBezTo>
                  <a:cubicBezTo>
                    <a:pt x="1000" y="11008"/>
                    <a:pt x="1210" y="11323"/>
                    <a:pt x="1486" y="11599"/>
                  </a:cubicBezTo>
                  <a:cubicBezTo>
                    <a:pt x="1820" y="11922"/>
                    <a:pt x="2202" y="12104"/>
                    <a:pt x="2646" y="12104"/>
                  </a:cubicBezTo>
                  <a:cubicBezTo>
                    <a:pt x="2727" y="12104"/>
                    <a:pt x="2809" y="12098"/>
                    <a:pt x="2893" y="12086"/>
                  </a:cubicBezTo>
                  <a:cubicBezTo>
                    <a:pt x="2946" y="11941"/>
                    <a:pt x="2920" y="11797"/>
                    <a:pt x="2906" y="11652"/>
                  </a:cubicBezTo>
                  <a:cubicBezTo>
                    <a:pt x="2749" y="10534"/>
                    <a:pt x="2749" y="9404"/>
                    <a:pt x="2722" y="8286"/>
                  </a:cubicBezTo>
                  <a:cubicBezTo>
                    <a:pt x="2696" y="6800"/>
                    <a:pt x="2788" y="5301"/>
                    <a:pt x="2906" y="3815"/>
                  </a:cubicBezTo>
                  <a:cubicBezTo>
                    <a:pt x="2985" y="2842"/>
                    <a:pt x="3077" y="1883"/>
                    <a:pt x="3196" y="923"/>
                  </a:cubicBezTo>
                  <a:cubicBezTo>
                    <a:pt x="3222" y="765"/>
                    <a:pt x="3222" y="594"/>
                    <a:pt x="3353" y="462"/>
                  </a:cubicBezTo>
                  <a:cubicBezTo>
                    <a:pt x="3353" y="449"/>
                    <a:pt x="3353" y="436"/>
                    <a:pt x="3353" y="436"/>
                  </a:cubicBezTo>
                  <a:cubicBezTo>
                    <a:pt x="3367" y="331"/>
                    <a:pt x="3275" y="331"/>
                    <a:pt x="3209" y="318"/>
                  </a:cubicBezTo>
                  <a:cubicBezTo>
                    <a:pt x="2749" y="239"/>
                    <a:pt x="2302" y="147"/>
                    <a:pt x="1868" y="15"/>
                  </a:cubicBezTo>
                  <a:cubicBezTo>
                    <a:pt x="1822" y="8"/>
                    <a:pt x="1777" y="0"/>
                    <a:pt x="1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0" name="Google Shape;608;p33">
              <a:extLst>
                <a:ext uri="{FF2B5EF4-FFF2-40B4-BE49-F238E27FC236}">
                  <a16:creationId xmlns:a16="http://schemas.microsoft.com/office/drawing/2014/main" id="{B200938A-FD0D-A1AF-E8F0-75672988F52D}"/>
                </a:ext>
              </a:extLst>
            </p:cNvPr>
            <p:cNvSpPr/>
            <p:nvPr/>
          </p:nvSpPr>
          <p:spPr>
            <a:xfrm>
              <a:off x="4759875" y="2893175"/>
              <a:ext cx="93375" cy="331850"/>
            </a:xfrm>
            <a:custGeom>
              <a:avLst/>
              <a:gdLst/>
              <a:ahLst/>
              <a:cxnLst/>
              <a:rect l="l" t="t" r="r" b="b"/>
              <a:pathLst>
                <a:path w="3735" h="13274" extrusionOk="0">
                  <a:moveTo>
                    <a:pt x="2262" y="0"/>
                  </a:moveTo>
                  <a:cubicBezTo>
                    <a:pt x="2223" y="13"/>
                    <a:pt x="2183" y="13"/>
                    <a:pt x="2144" y="26"/>
                  </a:cubicBezTo>
                  <a:cubicBezTo>
                    <a:pt x="1947" y="105"/>
                    <a:pt x="1776" y="224"/>
                    <a:pt x="1631" y="355"/>
                  </a:cubicBezTo>
                  <a:cubicBezTo>
                    <a:pt x="1368" y="592"/>
                    <a:pt x="1158" y="881"/>
                    <a:pt x="987" y="1183"/>
                  </a:cubicBezTo>
                  <a:cubicBezTo>
                    <a:pt x="724" y="1644"/>
                    <a:pt x="540" y="2130"/>
                    <a:pt x="408" y="2630"/>
                  </a:cubicBezTo>
                  <a:cubicBezTo>
                    <a:pt x="277" y="3182"/>
                    <a:pt x="185" y="3721"/>
                    <a:pt x="145" y="4273"/>
                  </a:cubicBezTo>
                  <a:cubicBezTo>
                    <a:pt x="145" y="4339"/>
                    <a:pt x="159" y="4405"/>
                    <a:pt x="106" y="4444"/>
                  </a:cubicBezTo>
                  <a:cubicBezTo>
                    <a:pt x="40" y="4550"/>
                    <a:pt x="40" y="4655"/>
                    <a:pt x="27" y="4773"/>
                  </a:cubicBezTo>
                  <a:cubicBezTo>
                    <a:pt x="1" y="5444"/>
                    <a:pt x="27" y="6114"/>
                    <a:pt x="93" y="6798"/>
                  </a:cubicBezTo>
                  <a:cubicBezTo>
                    <a:pt x="198" y="8021"/>
                    <a:pt x="461" y="9217"/>
                    <a:pt x="803" y="10388"/>
                  </a:cubicBezTo>
                  <a:cubicBezTo>
                    <a:pt x="987" y="10966"/>
                    <a:pt x="1171" y="11532"/>
                    <a:pt x="1394" y="12084"/>
                  </a:cubicBezTo>
                  <a:cubicBezTo>
                    <a:pt x="1552" y="12491"/>
                    <a:pt x="1684" y="12899"/>
                    <a:pt x="1934" y="13254"/>
                  </a:cubicBezTo>
                  <a:cubicBezTo>
                    <a:pt x="1961" y="13268"/>
                    <a:pt x="1988" y="13274"/>
                    <a:pt x="2015" y="13274"/>
                  </a:cubicBezTo>
                  <a:cubicBezTo>
                    <a:pt x="2087" y="13274"/>
                    <a:pt x="2152" y="13230"/>
                    <a:pt x="2210" y="13201"/>
                  </a:cubicBezTo>
                  <a:cubicBezTo>
                    <a:pt x="2394" y="13109"/>
                    <a:pt x="2578" y="13017"/>
                    <a:pt x="2762" y="12952"/>
                  </a:cubicBezTo>
                  <a:cubicBezTo>
                    <a:pt x="2788" y="12939"/>
                    <a:pt x="2801" y="12925"/>
                    <a:pt x="2828" y="12925"/>
                  </a:cubicBezTo>
                  <a:cubicBezTo>
                    <a:pt x="2854" y="12912"/>
                    <a:pt x="2880" y="12899"/>
                    <a:pt x="2893" y="12886"/>
                  </a:cubicBezTo>
                  <a:cubicBezTo>
                    <a:pt x="3104" y="12807"/>
                    <a:pt x="3314" y="12728"/>
                    <a:pt x="3511" y="12662"/>
                  </a:cubicBezTo>
                  <a:cubicBezTo>
                    <a:pt x="3603" y="12623"/>
                    <a:pt x="3722" y="12610"/>
                    <a:pt x="3735" y="12478"/>
                  </a:cubicBezTo>
                  <a:cubicBezTo>
                    <a:pt x="3735" y="12386"/>
                    <a:pt x="3709" y="12294"/>
                    <a:pt x="3696" y="12202"/>
                  </a:cubicBezTo>
                  <a:cubicBezTo>
                    <a:pt x="3380" y="10887"/>
                    <a:pt x="3078" y="9559"/>
                    <a:pt x="2815" y="8231"/>
                  </a:cubicBezTo>
                  <a:cubicBezTo>
                    <a:pt x="2473" y="6509"/>
                    <a:pt x="2275" y="4773"/>
                    <a:pt x="2236" y="3024"/>
                  </a:cubicBezTo>
                  <a:cubicBezTo>
                    <a:pt x="2223" y="2117"/>
                    <a:pt x="2249" y="1197"/>
                    <a:pt x="2328" y="303"/>
                  </a:cubicBezTo>
                  <a:cubicBezTo>
                    <a:pt x="2341" y="197"/>
                    <a:pt x="2354" y="92"/>
                    <a:pt x="2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1" name="Google Shape;609;p33">
              <a:extLst>
                <a:ext uri="{FF2B5EF4-FFF2-40B4-BE49-F238E27FC236}">
                  <a16:creationId xmlns:a16="http://schemas.microsoft.com/office/drawing/2014/main" id="{6B1EC650-3EA1-4B9A-0D38-01574965F1A6}"/>
                </a:ext>
              </a:extLst>
            </p:cNvPr>
            <p:cNvSpPr/>
            <p:nvPr/>
          </p:nvSpPr>
          <p:spPr>
            <a:xfrm>
              <a:off x="4884800" y="3742225"/>
              <a:ext cx="67075" cy="315300"/>
            </a:xfrm>
            <a:custGeom>
              <a:avLst/>
              <a:gdLst/>
              <a:ahLst/>
              <a:cxnLst/>
              <a:rect l="l" t="t" r="r" b="b"/>
              <a:pathLst>
                <a:path w="2683" h="12612" extrusionOk="0">
                  <a:moveTo>
                    <a:pt x="847" y="1"/>
                  </a:moveTo>
                  <a:cubicBezTo>
                    <a:pt x="766" y="1"/>
                    <a:pt x="684" y="14"/>
                    <a:pt x="605" y="54"/>
                  </a:cubicBezTo>
                  <a:lnTo>
                    <a:pt x="592" y="54"/>
                  </a:lnTo>
                  <a:cubicBezTo>
                    <a:pt x="592" y="67"/>
                    <a:pt x="592" y="67"/>
                    <a:pt x="579" y="67"/>
                  </a:cubicBezTo>
                  <a:cubicBezTo>
                    <a:pt x="500" y="159"/>
                    <a:pt x="500" y="278"/>
                    <a:pt x="487" y="383"/>
                  </a:cubicBezTo>
                  <a:cubicBezTo>
                    <a:pt x="421" y="882"/>
                    <a:pt x="368" y="1369"/>
                    <a:pt x="316" y="1869"/>
                  </a:cubicBezTo>
                  <a:cubicBezTo>
                    <a:pt x="145" y="3578"/>
                    <a:pt x="0" y="5287"/>
                    <a:pt x="13" y="7010"/>
                  </a:cubicBezTo>
                  <a:cubicBezTo>
                    <a:pt x="40" y="8114"/>
                    <a:pt x="0" y="9219"/>
                    <a:pt x="79" y="10323"/>
                  </a:cubicBezTo>
                  <a:cubicBezTo>
                    <a:pt x="105" y="10691"/>
                    <a:pt x="145" y="11060"/>
                    <a:pt x="184" y="11428"/>
                  </a:cubicBezTo>
                  <a:cubicBezTo>
                    <a:pt x="198" y="11533"/>
                    <a:pt x="224" y="11612"/>
                    <a:pt x="316" y="11678"/>
                  </a:cubicBezTo>
                  <a:cubicBezTo>
                    <a:pt x="408" y="11664"/>
                    <a:pt x="500" y="11664"/>
                    <a:pt x="592" y="11664"/>
                  </a:cubicBezTo>
                  <a:cubicBezTo>
                    <a:pt x="614" y="11663"/>
                    <a:pt x="636" y="11663"/>
                    <a:pt x="658" y="11663"/>
                  </a:cubicBezTo>
                  <a:cubicBezTo>
                    <a:pt x="897" y="11663"/>
                    <a:pt x="1124" y="11728"/>
                    <a:pt x="1328" y="11848"/>
                  </a:cubicBezTo>
                  <a:cubicBezTo>
                    <a:pt x="1473" y="11941"/>
                    <a:pt x="1604" y="12033"/>
                    <a:pt x="1736" y="12125"/>
                  </a:cubicBezTo>
                  <a:cubicBezTo>
                    <a:pt x="1907" y="12230"/>
                    <a:pt x="2065" y="12348"/>
                    <a:pt x="2222" y="12453"/>
                  </a:cubicBezTo>
                  <a:cubicBezTo>
                    <a:pt x="2341" y="12519"/>
                    <a:pt x="2446" y="12598"/>
                    <a:pt x="2577" y="12611"/>
                  </a:cubicBezTo>
                  <a:cubicBezTo>
                    <a:pt x="2683" y="12493"/>
                    <a:pt x="2656" y="12348"/>
                    <a:pt x="2656" y="12217"/>
                  </a:cubicBezTo>
                  <a:cubicBezTo>
                    <a:pt x="2656" y="11033"/>
                    <a:pt x="2604" y="9850"/>
                    <a:pt x="2564" y="8666"/>
                  </a:cubicBezTo>
                  <a:cubicBezTo>
                    <a:pt x="2538" y="7641"/>
                    <a:pt x="2472" y="6628"/>
                    <a:pt x="2446" y="5603"/>
                  </a:cubicBezTo>
                  <a:cubicBezTo>
                    <a:pt x="2433" y="5156"/>
                    <a:pt x="2420" y="4709"/>
                    <a:pt x="2393" y="4262"/>
                  </a:cubicBezTo>
                  <a:cubicBezTo>
                    <a:pt x="2328" y="3262"/>
                    <a:pt x="2301" y="2250"/>
                    <a:pt x="2236" y="1237"/>
                  </a:cubicBezTo>
                  <a:cubicBezTo>
                    <a:pt x="2222" y="882"/>
                    <a:pt x="2236" y="514"/>
                    <a:pt x="2130" y="172"/>
                  </a:cubicBezTo>
                  <a:cubicBezTo>
                    <a:pt x="2130" y="159"/>
                    <a:pt x="2130" y="159"/>
                    <a:pt x="2117" y="159"/>
                  </a:cubicBezTo>
                  <a:cubicBezTo>
                    <a:pt x="1841" y="41"/>
                    <a:pt x="1539" y="67"/>
                    <a:pt x="1249" y="54"/>
                  </a:cubicBezTo>
                  <a:cubicBezTo>
                    <a:pt x="1118" y="38"/>
                    <a:pt x="982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2" name="Google Shape;610;p33">
              <a:extLst>
                <a:ext uri="{FF2B5EF4-FFF2-40B4-BE49-F238E27FC236}">
                  <a16:creationId xmlns:a16="http://schemas.microsoft.com/office/drawing/2014/main" id="{37AFE837-B506-6403-2897-C299C3E34CEA}"/>
                </a:ext>
              </a:extLst>
            </p:cNvPr>
            <p:cNvSpPr/>
            <p:nvPr/>
          </p:nvSpPr>
          <p:spPr>
            <a:xfrm>
              <a:off x="4989975" y="3729100"/>
              <a:ext cx="95700" cy="303550"/>
            </a:xfrm>
            <a:custGeom>
              <a:avLst/>
              <a:gdLst/>
              <a:ahLst/>
              <a:cxnLst/>
              <a:rect l="l" t="t" r="r" b="b"/>
              <a:pathLst>
                <a:path w="3828" h="12142" extrusionOk="0">
                  <a:moveTo>
                    <a:pt x="1539" y="0"/>
                  </a:moveTo>
                  <a:cubicBezTo>
                    <a:pt x="1053" y="92"/>
                    <a:pt x="593" y="290"/>
                    <a:pt x="106" y="382"/>
                  </a:cubicBezTo>
                  <a:cubicBezTo>
                    <a:pt x="53" y="395"/>
                    <a:pt x="14" y="421"/>
                    <a:pt x="1" y="474"/>
                  </a:cubicBezTo>
                  <a:cubicBezTo>
                    <a:pt x="1" y="474"/>
                    <a:pt x="1" y="487"/>
                    <a:pt x="1" y="487"/>
                  </a:cubicBezTo>
                  <a:cubicBezTo>
                    <a:pt x="1" y="487"/>
                    <a:pt x="1" y="500"/>
                    <a:pt x="1" y="513"/>
                  </a:cubicBezTo>
                  <a:cubicBezTo>
                    <a:pt x="1" y="579"/>
                    <a:pt x="14" y="645"/>
                    <a:pt x="40" y="710"/>
                  </a:cubicBezTo>
                  <a:cubicBezTo>
                    <a:pt x="474" y="2275"/>
                    <a:pt x="856" y="3853"/>
                    <a:pt x="1184" y="5431"/>
                  </a:cubicBezTo>
                  <a:cubicBezTo>
                    <a:pt x="1526" y="7061"/>
                    <a:pt x="1750" y="8692"/>
                    <a:pt x="1750" y="10362"/>
                  </a:cubicBezTo>
                  <a:cubicBezTo>
                    <a:pt x="1750" y="10835"/>
                    <a:pt x="1750" y="11322"/>
                    <a:pt x="1750" y="11795"/>
                  </a:cubicBezTo>
                  <a:cubicBezTo>
                    <a:pt x="1750" y="11913"/>
                    <a:pt x="1723" y="12045"/>
                    <a:pt x="1829" y="12137"/>
                  </a:cubicBezTo>
                  <a:cubicBezTo>
                    <a:pt x="1852" y="12140"/>
                    <a:pt x="1875" y="12142"/>
                    <a:pt x="1898" y="12142"/>
                  </a:cubicBezTo>
                  <a:cubicBezTo>
                    <a:pt x="1967" y="12142"/>
                    <a:pt x="2036" y="12127"/>
                    <a:pt x="2105" y="12097"/>
                  </a:cubicBezTo>
                  <a:cubicBezTo>
                    <a:pt x="2381" y="12018"/>
                    <a:pt x="2591" y="11834"/>
                    <a:pt x="2775" y="11611"/>
                  </a:cubicBezTo>
                  <a:cubicBezTo>
                    <a:pt x="2959" y="11374"/>
                    <a:pt x="3104" y="11111"/>
                    <a:pt x="3209" y="10822"/>
                  </a:cubicBezTo>
                  <a:cubicBezTo>
                    <a:pt x="3380" y="10414"/>
                    <a:pt x="3498" y="9980"/>
                    <a:pt x="3577" y="9546"/>
                  </a:cubicBezTo>
                  <a:cubicBezTo>
                    <a:pt x="3604" y="9402"/>
                    <a:pt x="3604" y="9270"/>
                    <a:pt x="3669" y="9152"/>
                  </a:cubicBezTo>
                  <a:cubicBezTo>
                    <a:pt x="3801" y="8876"/>
                    <a:pt x="3801" y="8587"/>
                    <a:pt x="3801" y="8297"/>
                  </a:cubicBezTo>
                  <a:cubicBezTo>
                    <a:pt x="3814" y="7666"/>
                    <a:pt x="3827" y="7035"/>
                    <a:pt x="3775" y="6417"/>
                  </a:cubicBezTo>
                  <a:cubicBezTo>
                    <a:pt x="3761" y="6312"/>
                    <a:pt x="3748" y="6220"/>
                    <a:pt x="3735" y="6128"/>
                  </a:cubicBezTo>
                  <a:cubicBezTo>
                    <a:pt x="3735" y="6128"/>
                    <a:pt x="3735" y="6115"/>
                    <a:pt x="3735" y="6115"/>
                  </a:cubicBezTo>
                  <a:cubicBezTo>
                    <a:pt x="3722" y="6036"/>
                    <a:pt x="3709" y="5970"/>
                    <a:pt x="3696" y="5891"/>
                  </a:cubicBezTo>
                  <a:cubicBezTo>
                    <a:pt x="3472" y="4169"/>
                    <a:pt x="2920" y="2551"/>
                    <a:pt x="2131" y="1013"/>
                  </a:cubicBezTo>
                  <a:cubicBezTo>
                    <a:pt x="2118" y="987"/>
                    <a:pt x="2092" y="947"/>
                    <a:pt x="2078" y="921"/>
                  </a:cubicBezTo>
                  <a:cubicBezTo>
                    <a:pt x="2026" y="855"/>
                    <a:pt x="1986" y="776"/>
                    <a:pt x="1947" y="710"/>
                  </a:cubicBezTo>
                  <a:cubicBezTo>
                    <a:pt x="1947" y="697"/>
                    <a:pt x="1947" y="684"/>
                    <a:pt x="1934" y="684"/>
                  </a:cubicBezTo>
                  <a:cubicBezTo>
                    <a:pt x="1815" y="461"/>
                    <a:pt x="1723" y="237"/>
                    <a:pt x="1566" y="40"/>
                  </a:cubicBezTo>
                  <a:cubicBezTo>
                    <a:pt x="1566" y="27"/>
                    <a:pt x="1552" y="14"/>
                    <a:pt x="1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3" name="Google Shape;611;p33">
              <a:extLst>
                <a:ext uri="{FF2B5EF4-FFF2-40B4-BE49-F238E27FC236}">
                  <a16:creationId xmlns:a16="http://schemas.microsoft.com/office/drawing/2014/main" id="{2256A012-72FA-A026-B395-3E45862D4230}"/>
                </a:ext>
              </a:extLst>
            </p:cNvPr>
            <p:cNvSpPr/>
            <p:nvPr/>
          </p:nvSpPr>
          <p:spPr>
            <a:xfrm>
              <a:off x="4405525" y="3172875"/>
              <a:ext cx="278775" cy="218925"/>
            </a:xfrm>
            <a:custGeom>
              <a:avLst/>
              <a:gdLst/>
              <a:ahLst/>
              <a:cxnLst/>
              <a:rect l="l" t="t" r="r" b="b"/>
              <a:pathLst>
                <a:path w="11151" h="8757" extrusionOk="0">
                  <a:moveTo>
                    <a:pt x="75" y="0"/>
                  </a:moveTo>
                  <a:cubicBezTo>
                    <a:pt x="68" y="0"/>
                    <a:pt x="61" y="1"/>
                    <a:pt x="53" y="2"/>
                  </a:cubicBezTo>
                  <a:cubicBezTo>
                    <a:pt x="0" y="133"/>
                    <a:pt x="0" y="252"/>
                    <a:pt x="13" y="383"/>
                  </a:cubicBezTo>
                  <a:cubicBezTo>
                    <a:pt x="40" y="620"/>
                    <a:pt x="92" y="856"/>
                    <a:pt x="171" y="1080"/>
                  </a:cubicBezTo>
                  <a:cubicBezTo>
                    <a:pt x="329" y="1488"/>
                    <a:pt x="526" y="1869"/>
                    <a:pt x="750" y="2237"/>
                  </a:cubicBezTo>
                  <a:cubicBezTo>
                    <a:pt x="1065" y="2724"/>
                    <a:pt x="1434" y="3184"/>
                    <a:pt x="1815" y="3618"/>
                  </a:cubicBezTo>
                  <a:cubicBezTo>
                    <a:pt x="1867" y="3683"/>
                    <a:pt x="1959" y="3723"/>
                    <a:pt x="1959" y="3828"/>
                  </a:cubicBezTo>
                  <a:cubicBezTo>
                    <a:pt x="1986" y="3933"/>
                    <a:pt x="2078" y="3999"/>
                    <a:pt x="2144" y="4065"/>
                  </a:cubicBezTo>
                  <a:cubicBezTo>
                    <a:pt x="2880" y="4827"/>
                    <a:pt x="3695" y="5498"/>
                    <a:pt x="4563" y="6116"/>
                  </a:cubicBezTo>
                  <a:cubicBezTo>
                    <a:pt x="4865" y="6300"/>
                    <a:pt x="5141" y="6510"/>
                    <a:pt x="5444" y="6681"/>
                  </a:cubicBezTo>
                  <a:cubicBezTo>
                    <a:pt x="5457" y="6694"/>
                    <a:pt x="5483" y="6708"/>
                    <a:pt x="5510" y="6708"/>
                  </a:cubicBezTo>
                  <a:cubicBezTo>
                    <a:pt x="5510" y="6721"/>
                    <a:pt x="5523" y="6721"/>
                    <a:pt x="5523" y="6721"/>
                  </a:cubicBezTo>
                  <a:cubicBezTo>
                    <a:pt x="5549" y="6734"/>
                    <a:pt x="5562" y="6747"/>
                    <a:pt x="5589" y="6760"/>
                  </a:cubicBezTo>
                  <a:cubicBezTo>
                    <a:pt x="5641" y="6786"/>
                    <a:pt x="5681" y="6826"/>
                    <a:pt x="5720" y="6852"/>
                  </a:cubicBezTo>
                  <a:cubicBezTo>
                    <a:pt x="5733" y="6865"/>
                    <a:pt x="5746" y="6865"/>
                    <a:pt x="5759" y="6879"/>
                  </a:cubicBezTo>
                  <a:cubicBezTo>
                    <a:pt x="5773" y="6879"/>
                    <a:pt x="5773" y="6892"/>
                    <a:pt x="5786" y="6892"/>
                  </a:cubicBezTo>
                  <a:cubicBezTo>
                    <a:pt x="7219" y="7746"/>
                    <a:pt x="8757" y="8338"/>
                    <a:pt x="10375" y="8719"/>
                  </a:cubicBezTo>
                  <a:cubicBezTo>
                    <a:pt x="10430" y="8738"/>
                    <a:pt x="10480" y="8757"/>
                    <a:pt x="10532" y="8757"/>
                  </a:cubicBezTo>
                  <a:cubicBezTo>
                    <a:pt x="10553" y="8757"/>
                    <a:pt x="10575" y="8753"/>
                    <a:pt x="10598" y="8746"/>
                  </a:cubicBezTo>
                  <a:lnTo>
                    <a:pt x="10611" y="8746"/>
                  </a:lnTo>
                  <a:cubicBezTo>
                    <a:pt x="10611" y="8746"/>
                    <a:pt x="10625" y="8746"/>
                    <a:pt x="10625" y="8733"/>
                  </a:cubicBezTo>
                  <a:cubicBezTo>
                    <a:pt x="10782" y="8601"/>
                    <a:pt x="10782" y="8404"/>
                    <a:pt x="10848" y="8233"/>
                  </a:cubicBezTo>
                  <a:cubicBezTo>
                    <a:pt x="10953" y="7917"/>
                    <a:pt x="11150" y="7628"/>
                    <a:pt x="11150" y="7286"/>
                  </a:cubicBezTo>
                  <a:cubicBezTo>
                    <a:pt x="11150" y="7286"/>
                    <a:pt x="11150" y="7273"/>
                    <a:pt x="11150" y="7273"/>
                  </a:cubicBezTo>
                  <a:lnTo>
                    <a:pt x="11137" y="7273"/>
                  </a:lnTo>
                  <a:cubicBezTo>
                    <a:pt x="11072" y="7181"/>
                    <a:pt x="10966" y="7155"/>
                    <a:pt x="10874" y="7102"/>
                  </a:cubicBezTo>
                  <a:cubicBezTo>
                    <a:pt x="9586" y="6458"/>
                    <a:pt x="8297" y="5813"/>
                    <a:pt x="7048" y="5117"/>
                  </a:cubicBezTo>
                  <a:cubicBezTo>
                    <a:pt x="4589" y="3736"/>
                    <a:pt x="2341" y="2092"/>
                    <a:pt x="303" y="146"/>
                  </a:cubicBezTo>
                  <a:cubicBezTo>
                    <a:pt x="241" y="85"/>
                    <a:pt x="180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4" name="Google Shape;612;p33">
              <a:extLst>
                <a:ext uri="{FF2B5EF4-FFF2-40B4-BE49-F238E27FC236}">
                  <a16:creationId xmlns:a16="http://schemas.microsoft.com/office/drawing/2014/main" id="{412AF860-2B20-56B1-EEA8-804B155D8DE9}"/>
                </a:ext>
              </a:extLst>
            </p:cNvPr>
            <p:cNvSpPr/>
            <p:nvPr/>
          </p:nvSpPr>
          <p:spPr>
            <a:xfrm>
              <a:off x="5198725" y="3528625"/>
              <a:ext cx="287975" cy="122600"/>
            </a:xfrm>
            <a:custGeom>
              <a:avLst/>
              <a:gdLst/>
              <a:ahLst/>
              <a:cxnLst/>
              <a:rect l="l" t="t" r="r" b="b"/>
              <a:pathLst>
                <a:path w="11519" h="4904" extrusionOk="0">
                  <a:moveTo>
                    <a:pt x="409" y="0"/>
                  </a:moveTo>
                  <a:cubicBezTo>
                    <a:pt x="370" y="0"/>
                    <a:pt x="331" y="7"/>
                    <a:pt x="290" y="25"/>
                  </a:cubicBezTo>
                  <a:cubicBezTo>
                    <a:pt x="290" y="25"/>
                    <a:pt x="290" y="38"/>
                    <a:pt x="290" y="38"/>
                  </a:cubicBezTo>
                  <a:cubicBezTo>
                    <a:pt x="277" y="38"/>
                    <a:pt x="277" y="38"/>
                    <a:pt x="277" y="51"/>
                  </a:cubicBezTo>
                  <a:cubicBezTo>
                    <a:pt x="92" y="327"/>
                    <a:pt x="27" y="656"/>
                    <a:pt x="0" y="985"/>
                  </a:cubicBezTo>
                  <a:cubicBezTo>
                    <a:pt x="0" y="985"/>
                    <a:pt x="14" y="998"/>
                    <a:pt x="14" y="998"/>
                  </a:cubicBezTo>
                  <a:cubicBezTo>
                    <a:pt x="14" y="998"/>
                    <a:pt x="27" y="1011"/>
                    <a:pt x="27" y="1011"/>
                  </a:cubicBezTo>
                  <a:cubicBezTo>
                    <a:pt x="158" y="1143"/>
                    <a:pt x="329" y="1169"/>
                    <a:pt x="500" y="1235"/>
                  </a:cubicBezTo>
                  <a:cubicBezTo>
                    <a:pt x="3669" y="2458"/>
                    <a:pt x="6864" y="3615"/>
                    <a:pt x="10099" y="4667"/>
                  </a:cubicBezTo>
                  <a:cubicBezTo>
                    <a:pt x="10388" y="4759"/>
                    <a:pt x="10664" y="4851"/>
                    <a:pt x="10966" y="4903"/>
                  </a:cubicBezTo>
                  <a:cubicBezTo>
                    <a:pt x="11072" y="4745"/>
                    <a:pt x="11072" y="4548"/>
                    <a:pt x="11072" y="4364"/>
                  </a:cubicBezTo>
                  <a:cubicBezTo>
                    <a:pt x="11072" y="4154"/>
                    <a:pt x="11019" y="3956"/>
                    <a:pt x="10966" y="3759"/>
                  </a:cubicBezTo>
                  <a:cubicBezTo>
                    <a:pt x="10914" y="3549"/>
                    <a:pt x="10848" y="3325"/>
                    <a:pt x="10822" y="3102"/>
                  </a:cubicBezTo>
                  <a:cubicBezTo>
                    <a:pt x="10796" y="2878"/>
                    <a:pt x="10848" y="2681"/>
                    <a:pt x="10993" y="2510"/>
                  </a:cubicBezTo>
                  <a:cubicBezTo>
                    <a:pt x="11072" y="2405"/>
                    <a:pt x="11177" y="2300"/>
                    <a:pt x="11269" y="2208"/>
                  </a:cubicBezTo>
                  <a:cubicBezTo>
                    <a:pt x="11348" y="2116"/>
                    <a:pt x="11453" y="2037"/>
                    <a:pt x="11519" y="1918"/>
                  </a:cubicBezTo>
                  <a:cubicBezTo>
                    <a:pt x="11453" y="1826"/>
                    <a:pt x="11348" y="1840"/>
                    <a:pt x="11256" y="1826"/>
                  </a:cubicBezTo>
                  <a:cubicBezTo>
                    <a:pt x="10704" y="1747"/>
                    <a:pt x="10151" y="1655"/>
                    <a:pt x="9599" y="1577"/>
                  </a:cubicBezTo>
                  <a:cubicBezTo>
                    <a:pt x="7969" y="1340"/>
                    <a:pt x="6364" y="998"/>
                    <a:pt x="4734" y="774"/>
                  </a:cubicBezTo>
                  <a:cubicBezTo>
                    <a:pt x="4681" y="761"/>
                    <a:pt x="4642" y="761"/>
                    <a:pt x="4589" y="761"/>
                  </a:cubicBezTo>
                  <a:cubicBezTo>
                    <a:pt x="4589" y="761"/>
                    <a:pt x="4589" y="761"/>
                    <a:pt x="4589" y="748"/>
                  </a:cubicBezTo>
                  <a:lnTo>
                    <a:pt x="4497" y="748"/>
                  </a:lnTo>
                  <a:cubicBezTo>
                    <a:pt x="4510" y="735"/>
                    <a:pt x="4510" y="722"/>
                    <a:pt x="4510" y="722"/>
                  </a:cubicBezTo>
                  <a:cubicBezTo>
                    <a:pt x="4510" y="709"/>
                    <a:pt x="4510" y="696"/>
                    <a:pt x="4510" y="669"/>
                  </a:cubicBezTo>
                  <a:cubicBezTo>
                    <a:pt x="4445" y="604"/>
                    <a:pt x="4353" y="604"/>
                    <a:pt x="4274" y="604"/>
                  </a:cubicBezTo>
                  <a:cubicBezTo>
                    <a:pt x="3011" y="525"/>
                    <a:pt x="1762" y="341"/>
                    <a:pt x="553" y="25"/>
                  </a:cubicBezTo>
                  <a:cubicBezTo>
                    <a:pt x="502" y="11"/>
                    <a:pt x="456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5" name="Google Shape;613;p33">
              <a:extLst>
                <a:ext uri="{FF2B5EF4-FFF2-40B4-BE49-F238E27FC236}">
                  <a16:creationId xmlns:a16="http://schemas.microsoft.com/office/drawing/2014/main" id="{88D1C2C3-D266-C70D-DD4C-5EF81CF4FA68}"/>
                </a:ext>
              </a:extLst>
            </p:cNvPr>
            <p:cNvSpPr/>
            <p:nvPr/>
          </p:nvSpPr>
          <p:spPr>
            <a:xfrm>
              <a:off x="5175375" y="3200200"/>
              <a:ext cx="277475" cy="165350"/>
            </a:xfrm>
            <a:custGeom>
              <a:avLst/>
              <a:gdLst/>
              <a:ahLst/>
              <a:cxnLst/>
              <a:rect l="l" t="t" r="r" b="b"/>
              <a:pathLst>
                <a:path w="11099" h="6614" extrusionOk="0">
                  <a:moveTo>
                    <a:pt x="10020" y="0"/>
                  </a:moveTo>
                  <a:cubicBezTo>
                    <a:pt x="9994" y="0"/>
                    <a:pt x="9954" y="13"/>
                    <a:pt x="9928" y="26"/>
                  </a:cubicBezTo>
                  <a:cubicBezTo>
                    <a:pt x="8955" y="460"/>
                    <a:pt x="7995" y="907"/>
                    <a:pt x="7035" y="1368"/>
                  </a:cubicBezTo>
                  <a:cubicBezTo>
                    <a:pt x="5405" y="2156"/>
                    <a:pt x="3840" y="3064"/>
                    <a:pt x="2276" y="3971"/>
                  </a:cubicBezTo>
                  <a:cubicBezTo>
                    <a:pt x="1513" y="4405"/>
                    <a:pt x="763" y="4852"/>
                    <a:pt x="14" y="5299"/>
                  </a:cubicBezTo>
                  <a:cubicBezTo>
                    <a:pt x="14" y="5299"/>
                    <a:pt x="14" y="5299"/>
                    <a:pt x="14" y="5312"/>
                  </a:cubicBezTo>
                  <a:cubicBezTo>
                    <a:pt x="1" y="5352"/>
                    <a:pt x="1" y="5391"/>
                    <a:pt x="27" y="5431"/>
                  </a:cubicBezTo>
                  <a:cubicBezTo>
                    <a:pt x="185" y="5799"/>
                    <a:pt x="382" y="6141"/>
                    <a:pt x="540" y="6522"/>
                  </a:cubicBezTo>
                  <a:cubicBezTo>
                    <a:pt x="566" y="6561"/>
                    <a:pt x="606" y="6601"/>
                    <a:pt x="658" y="6614"/>
                  </a:cubicBezTo>
                  <a:cubicBezTo>
                    <a:pt x="829" y="6601"/>
                    <a:pt x="961" y="6482"/>
                    <a:pt x="1092" y="6404"/>
                  </a:cubicBezTo>
                  <a:cubicBezTo>
                    <a:pt x="2880" y="5352"/>
                    <a:pt x="4774" y="4576"/>
                    <a:pt x="6825" y="4208"/>
                  </a:cubicBezTo>
                  <a:cubicBezTo>
                    <a:pt x="6930" y="4195"/>
                    <a:pt x="7035" y="4195"/>
                    <a:pt x="7101" y="4089"/>
                  </a:cubicBezTo>
                  <a:cubicBezTo>
                    <a:pt x="7101" y="4089"/>
                    <a:pt x="7101" y="4076"/>
                    <a:pt x="7088" y="4076"/>
                  </a:cubicBezTo>
                  <a:cubicBezTo>
                    <a:pt x="7088" y="4050"/>
                    <a:pt x="7088" y="4037"/>
                    <a:pt x="7141" y="4010"/>
                  </a:cubicBezTo>
                  <a:cubicBezTo>
                    <a:pt x="8377" y="3590"/>
                    <a:pt x="9586" y="3129"/>
                    <a:pt x="10835" y="2722"/>
                  </a:cubicBezTo>
                  <a:cubicBezTo>
                    <a:pt x="10927" y="2696"/>
                    <a:pt x="11033" y="2682"/>
                    <a:pt x="11098" y="2577"/>
                  </a:cubicBezTo>
                  <a:cubicBezTo>
                    <a:pt x="11006" y="2367"/>
                    <a:pt x="10835" y="2235"/>
                    <a:pt x="10651" y="2130"/>
                  </a:cubicBezTo>
                  <a:cubicBezTo>
                    <a:pt x="10520" y="2051"/>
                    <a:pt x="10362" y="1986"/>
                    <a:pt x="10217" y="1907"/>
                  </a:cubicBezTo>
                  <a:cubicBezTo>
                    <a:pt x="9941" y="1762"/>
                    <a:pt x="9928" y="1736"/>
                    <a:pt x="10020" y="1433"/>
                  </a:cubicBezTo>
                  <a:cubicBezTo>
                    <a:pt x="10086" y="1236"/>
                    <a:pt x="10165" y="1052"/>
                    <a:pt x="10204" y="868"/>
                  </a:cubicBezTo>
                  <a:cubicBezTo>
                    <a:pt x="10270" y="552"/>
                    <a:pt x="10270" y="250"/>
                    <a:pt x="10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6" name="Google Shape;614;p33">
              <a:extLst>
                <a:ext uri="{FF2B5EF4-FFF2-40B4-BE49-F238E27FC236}">
                  <a16:creationId xmlns:a16="http://schemas.microsoft.com/office/drawing/2014/main" id="{DFDC5C0E-062F-7BF5-246B-CBD58DD7E28E}"/>
                </a:ext>
              </a:extLst>
            </p:cNvPr>
            <p:cNvSpPr/>
            <p:nvPr/>
          </p:nvSpPr>
          <p:spPr>
            <a:xfrm>
              <a:off x="5191825" y="3295800"/>
              <a:ext cx="310325" cy="103825"/>
            </a:xfrm>
            <a:custGeom>
              <a:avLst/>
              <a:gdLst/>
              <a:ahLst/>
              <a:cxnLst/>
              <a:rect l="l" t="t" r="r" b="b"/>
              <a:pathLst>
                <a:path w="12413" h="4153" extrusionOk="0">
                  <a:moveTo>
                    <a:pt x="8870" y="1"/>
                  </a:moveTo>
                  <a:cubicBezTo>
                    <a:pt x="8443" y="1"/>
                    <a:pt x="8015" y="16"/>
                    <a:pt x="7587" y="16"/>
                  </a:cubicBezTo>
                  <a:cubicBezTo>
                    <a:pt x="7377" y="42"/>
                    <a:pt x="7166" y="81"/>
                    <a:pt x="6943" y="108"/>
                  </a:cubicBezTo>
                  <a:cubicBezTo>
                    <a:pt x="6772" y="134"/>
                    <a:pt x="6588" y="134"/>
                    <a:pt x="6443" y="252"/>
                  </a:cubicBezTo>
                  <a:lnTo>
                    <a:pt x="6430" y="252"/>
                  </a:lnTo>
                  <a:cubicBezTo>
                    <a:pt x="6404" y="278"/>
                    <a:pt x="6364" y="292"/>
                    <a:pt x="6325" y="292"/>
                  </a:cubicBezTo>
                  <a:cubicBezTo>
                    <a:pt x="6167" y="318"/>
                    <a:pt x="5996" y="344"/>
                    <a:pt x="5838" y="384"/>
                  </a:cubicBezTo>
                  <a:cubicBezTo>
                    <a:pt x="5365" y="463"/>
                    <a:pt x="4905" y="594"/>
                    <a:pt x="4445" y="726"/>
                  </a:cubicBezTo>
                  <a:cubicBezTo>
                    <a:pt x="3550" y="989"/>
                    <a:pt x="2683" y="1330"/>
                    <a:pt x="1841" y="1738"/>
                  </a:cubicBezTo>
                  <a:cubicBezTo>
                    <a:pt x="1210" y="2054"/>
                    <a:pt x="592" y="2395"/>
                    <a:pt x="0" y="2764"/>
                  </a:cubicBezTo>
                  <a:cubicBezTo>
                    <a:pt x="0" y="2777"/>
                    <a:pt x="0" y="2777"/>
                    <a:pt x="0" y="2790"/>
                  </a:cubicBezTo>
                  <a:cubicBezTo>
                    <a:pt x="0" y="3013"/>
                    <a:pt x="316" y="3986"/>
                    <a:pt x="447" y="4131"/>
                  </a:cubicBezTo>
                  <a:cubicBezTo>
                    <a:pt x="460" y="4144"/>
                    <a:pt x="460" y="4144"/>
                    <a:pt x="474" y="4144"/>
                  </a:cubicBezTo>
                  <a:cubicBezTo>
                    <a:pt x="500" y="4150"/>
                    <a:pt x="526" y="4153"/>
                    <a:pt x="552" y="4153"/>
                  </a:cubicBezTo>
                  <a:cubicBezTo>
                    <a:pt x="639" y="4153"/>
                    <a:pt x="721" y="4122"/>
                    <a:pt x="802" y="4092"/>
                  </a:cubicBezTo>
                  <a:cubicBezTo>
                    <a:pt x="1604" y="3816"/>
                    <a:pt x="2406" y="3566"/>
                    <a:pt x="3222" y="3303"/>
                  </a:cubicBezTo>
                  <a:cubicBezTo>
                    <a:pt x="4234" y="2987"/>
                    <a:pt x="5233" y="2658"/>
                    <a:pt x="6259" y="2422"/>
                  </a:cubicBezTo>
                  <a:cubicBezTo>
                    <a:pt x="8205" y="1962"/>
                    <a:pt x="10177" y="1633"/>
                    <a:pt x="12176" y="1554"/>
                  </a:cubicBezTo>
                  <a:cubicBezTo>
                    <a:pt x="12268" y="1554"/>
                    <a:pt x="12360" y="1554"/>
                    <a:pt x="12413" y="1475"/>
                  </a:cubicBezTo>
                  <a:cubicBezTo>
                    <a:pt x="12413" y="1436"/>
                    <a:pt x="12400" y="1396"/>
                    <a:pt x="12386" y="1357"/>
                  </a:cubicBezTo>
                  <a:cubicBezTo>
                    <a:pt x="12281" y="1094"/>
                    <a:pt x="12110" y="910"/>
                    <a:pt x="11887" y="752"/>
                  </a:cubicBezTo>
                  <a:cubicBezTo>
                    <a:pt x="11676" y="594"/>
                    <a:pt x="11427" y="489"/>
                    <a:pt x="11177" y="397"/>
                  </a:cubicBezTo>
                  <a:cubicBezTo>
                    <a:pt x="10914" y="305"/>
                    <a:pt x="10638" y="226"/>
                    <a:pt x="10362" y="186"/>
                  </a:cubicBezTo>
                  <a:cubicBezTo>
                    <a:pt x="10309" y="173"/>
                    <a:pt x="10243" y="173"/>
                    <a:pt x="10217" y="108"/>
                  </a:cubicBezTo>
                  <a:cubicBezTo>
                    <a:pt x="10151" y="55"/>
                    <a:pt x="10072" y="68"/>
                    <a:pt x="9993" y="55"/>
                  </a:cubicBezTo>
                  <a:cubicBezTo>
                    <a:pt x="9619" y="12"/>
                    <a:pt x="9245" y="1"/>
                    <a:pt x="8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7" name="Google Shape;615;p33">
              <a:extLst>
                <a:ext uri="{FF2B5EF4-FFF2-40B4-BE49-F238E27FC236}">
                  <a16:creationId xmlns:a16="http://schemas.microsoft.com/office/drawing/2014/main" id="{6020F478-D07C-0080-7BE8-7A1C5CC4CFAD}"/>
                </a:ext>
              </a:extLst>
            </p:cNvPr>
            <p:cNvSpPr/>
            <p:nvPr/>
          </p:nvSpPr>
          <p:spPr>
            <a:xfrm>
              <a:off x="5204300" y="3488650"/>
              <a:ext cx="338625" cy="62625"/>
            </a:xfrm>
            <a:custGeom>
              <a:avLst/>
              <a:gdLst/>
              <a:ahLst/>
              <a:cxnLst/>
              <a:rect l="l" t="t" r="r" b="b"/>
              <a:pathLst>
                <a:path w="13545" h="2505" extrusionOk="0">
                  <a:moveTo>
                    <a:pt x="13339" y="0"/>
                  </a:moveTo>
                  <a:cubicBezTo>
                    <a:pt x="13223" y="0"/>
                    <a:pt x="13108" y="43"/>
                    <a:pt x="12992" y="59"/>
                  </a:cubicBezTo>
                  <a:cubicBezTo>
                    <a:pt x="11309" y="296"/>
                    <a:pt x="9626" y="441"/>
                    <a:pt x="7930" y="480"/>
                  </a:cubicBezTo>
                  <a:cubicBezTo>
                    <a:pt x="7374" y="491"/>
                    <a:pt x="6819" y="497"/>
                    <a:pt x="6264" y="497"/>
                  </a:cubicBezTo>
                  <a:cubicBezTo>
                    <a:pt x="5480" y="497"/>
                    <a:pt x="4697" y="485"/>
                    <a:pt x="3919" y="454"/>
                  </a:cubicBezTo>
                  <a:cubicBezTo>
                    <a:pt x="2802" y="401"/>
                    <a:pt x="1684" y="362"/>
                    <a:pt x="579" y="296"/>
                  </a:cubicBezTo>
                  <a:cubicBezTo>
                    <a:pt x="544" y="292"/>
                    <a:pt x="509" y="289"/>
                    <a:pt x="475" y="289"/>
                  </a:cubicBezTo>
                  <a:cubicBezTo>
                    <a:pt x="406" y="289"/>
                    <a:pt x="338" y="300"/>
                    <a:pt x="277" y="335"/>
                  </a:cubicBezTo>
                  <a:lnTo>
                    <a:pt x="264" y="335"/>
                  </a:lnTo>
                  <a:cubicBezTo>
                    <a:pt x="264" y="349"/>
                    <a:pt x="251" y="349"/>
                    <a:pt x="251" y="349"/>
                  </a:cubicBezTo>
                  <a:cubicBezTo>
                    <a:pt x="224" y="375"/>
                    <a:pt x="198" y="414"/>
                    <a:pt x="198" y="454"/>
                  </a:cubicBezTo>
                  <a:cubicBezTo>
                    <a:pt x="119" y="809"/>
                    <a:pt x="67" y="1164"/>
                    <a:pt x="14" y="1506"/>
                  </a:cubicBezTo>
                  <a:cubicBezTo>
                    <a:pt x="1" y="1558"/>
                    <a:pt x="14" y="1611"/>
                    <a:pt x="54" y="1650"/>
                  </a:cubicBezTo>
                  <a:cubicBezTo>
                    <a:pt x="132" y="1650"/>
                    <a:pt x="211" y="1663"/>
                    <a:pt x="290" y="1690"/>
                  </a:cubicBezTo>
                  <a:cubicBezTo>
                    <a:pt x="579" y="1769"/>
                    <a:pt x="882" y="1834"/>
                    <a:pt x="1184" y="1900"/>
                  </a:cubicBezTo>
                  <a:cubicBezTo>
                    <a:pt x="1276" y="1926"/>
                    <a:pt x="1382" y="1953"/>
                    <a:pt x="1474" y="1966"/>
                  </a:cubicBezTo>
                  <a:cubicBezTo>
                    <a:pt x="1737" y="2005"/>
                    <a:pt x="1986" y="2045"/>
                    <a:pt x="2236" y="2084"/>
                  </a:cubicBezTo>
                  <a:cubicBezTo>
                    <a:pt x="2552" y="2124"/>
                    <a:pt x="2854" y="2189"/>
                    <a:pt x="3170" y="2216"/>
                  </a:cubicBezTo>
                  <a:cubicBezTo>
                    <a:pt x="3434" y="2227"/>
                    <a:pt x="3688" y="2274"/>
                    <a:pt x="3941" y="2274"/>
                  </a:cubicBezTo>
                  <a:cubicBezTo>
                    <a:pt x="3991" y="2274"/>
                    <a:pt x="4041" y="2273"/>
                    <a:pt x="4090" y="2268"/>
                  </a:cubicBezTo>
                  <a:cubicBezTo>
                    <a:pt x="4156" y="2268"/>
                    <a:pt x="4235" y="2268"/>
                    <a:pt x="4287" y="2321"/>
                  </a:cubicBezTo>
                  <a:cubicBezTo>
                    <a:pt x="4314" y="2334"/>
                    <a:pt x="4327" y="2347"/>
                    <a:pt x="4353" y="2347"/>
                  </a:cubicBezTo>
                  <a:cubicBezTo>
                    <a:pt x="4366" y="2360"/>
                    <a:pt x="4366" y="2360"/>
                    <a:pt x="4366" y="2360"/>
                  </a:cubicBezTo>
                  <a:cubicBezTo>
                    <a:pt x="4406" y="2373"/>
                    <a:pt x="4458" y="2373"/>
                    <a:pt x="4511" y="2373"/>
                  </a:cubicBezTo>
                  <a:lnTo>
                    <a:pt x="4590" y="2373"/>
                  </a:lnTo>
                  <a:cubicBezTo>
                    <a:pt x="4761" y="2400"/>
                    <a:pt x="4919" y="2373"/>
                    <a:pt x="5090" y="2439"/>
                  </a:cubicBezTo>
                  <a:cubicBezTo>
                    <a:pt x="5550" y="2439"/>
                    <a:pt x="6023" y="2492"/>
                    <a:pt x="6496" y="2505"/>
                  </a:cubicBezTo>
                  <a:lnTo>
                    <a:pt x="6536" y="2505"/>
                  </a:lnTo>
                  <a:cubicBezTo>
                    <a:pt x="6602" y="2505"/>
                    <a:pt x="6654" y="2492"/>
                    <a:pt x="6720" y="2492"/>
                  </a:cubicBezTo>
                  <a:cubicBezTo>
                    <a:pt x="7128" y="2479"/>
                    <a:pt x="7522" y="2479"/>
                    <a:pt x="7930" y="2466"/>
                  </a:cubicBezTo>
                  <a:cubicBezTo>
                    <a:pt x="8876" y="2413"/>
                    <a:pt x="9810" y="2295"/>
                    <a:pt x="10717" y="2084"/>
                  </a:cubicBezTo>
                  <a:cubicBezTo>
                    <a:pt x="10862" y="2058"/>
                    <a:pt x="10993" y="2032"/>
                    <a:pt x="11085" y="1913"/>
                  </a:cubicBezTo>
                  <a:cubicBezTo>
                    <a:pt x="11191" y="1874"/>
                    <a:pt x="11296" y="1848"/>
                    <a:pt x="11401" y="1808"/>
                  </a:cubicBezTo>
                  <a:cubicBezTo>
                    <a:pt x="11835" y="1663"/>
                    <a:pt x="12242" y="1479"/>
                    <a:pt x="12624" y="1230"/>
                  </a:cubicBezTo>
                  <a:cubicBezTo>
                    <a:pt x="12887" y="1072"/>
                    <a:pt x="13123" y="861"/>
                    <a:pt x="13294" y="612"/>
                  </a:cubicBezTo>
                  <a:cubicBezTo>
                    <a:pt x="13426" y="441"/>
                    <a:pt x="13518" y="270"/>
                    <a:pt x="13544" y="59"/>
                  </a:cubicBezTo>
                  <a:cubicBezTo>
                    <a:pt x="13476" y="15"/>
                    <a:pt x="13407" y="0"/>
                    <a:pt x="13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8" name="Google Shape;616;p33">
              <a:extLst>
                <a:ext uri="{FF2B5EF4-FFF2-40B4-BE49-F238E27FC236}">
                  <a16:creationId xmlns:a16="http://schemas.microsoft.com/office/drawing/2014/main" id="{BF9800F5-4E91-6D39-DCB9-537D46778BD7}"/>
                </a:ext>
              </a:extLst>
            </p:cNvPr>
            <p:cNvSpPr/>
            <p:nvPr/>
          </p:nvSpPr>
          <p:spPr>
            <a:xfrm>
              <a:off x="4960400" y="2895550"/>
              <a:ext cx="71025" cy="305875"/>
            </a:xfrm>
            <a:custGeom>
              <a:avLst/>
              <a:gdLst/>
              <a:ahLst/>
              <a:cxnLst/>
              <a:rect l="l" t="t" r="r" b="b"/>
              <a:pathLst>
                <a:path w="2841" h="12235" extrusionOk="0">
                  <a:moveTo>
                    <a:pt x="1036" y="0"/>
                  </a:moveTo>
                  <a:cubicBezTo>
                    <a:pt x="990" y="0"/>
                    <a:pt x="942" y="3"/>
                    <a:pt x="895" y="10"/>
                  </a:cubicBezTo>
                  <a:cubicBezTo>
                    <a:pt x="803" y="129"/>
                    <a:pt x="816" y="260"/>
                    <a:pt x="816" y="378"/>
                  </a:cubicBezTo>
                  <a:cubicBezTo>
                    <a:pt x="816" y="839"/>
                    <a:pt x="842" y="1299"/>
                    <a:pt x="803" y="1746"/>
                  </a:cubicBezTo>
                  <a:cubicBezTo>
                    <a:pt x="724" y="2929"/>
                    <a:pt x="697" y="4126"/>
                    <a:pt x="618" y="5309"/>
                  </a:cubicBezTo>
                  <a:cubicBezTo>
                    <a:pt x="553" y="6295"/>
                    <a:pt x="461" y="7268"/>
                    <a:pt x="382" y="8241"/>
                  </a:cubicBezTo>
                  <a:cubicBezTo>
                    <a:pt x="290" y="9399"/>
                    <a:pt x="158" y="10556"/>
                    <a:pt x="14" y="11713"/>
                  </a:cubicBezTo>
                  <a:cubicBezTo>
                    <a:pt x="0" y="11805"/>
                    <a:pt x="0" y="11884"/>
                    <a:pt x="40" y="11963"/>
                  </a:cubicBezTo>
                  <a:cubicBezTo>
                    <a:pt x="93" y="12028"/>
                    <a:pt x="158" y="12041"/>
                    <a:pt x="224" y="12041"/>
                  </a:cubicBezTo>
                  <a:cubicBezTo>
                    <a:pt x="592" y="12107"/>
                    <a:pt x="947" y="12160"/>
                    <a:pt x="1315" y="12226"/>
                  </a:cubicBezTo>
                  <a:cubicBezTo>
                    <a:pt x="1343" y="12231"/>
                    <a:pt x="1370" y="12234"/>
                    <a:pt x="1397" y="12234"/>
                  </a:cubicBezTo>
                  <a:cubicBezTo>
                    <a:pt x="1436" y="12234"/>
                    <a:pt x="1474" y="12228"/>
                    <a:pt x="1513" y="12212"/>
                  </a:cubicBezTo>
                  <a:cubicBezTo>
                    <a:pt x="1605" y="12133"/>
                    <a:pt x="1631" y="12015"/>
                    <a:pt x="1657" y="11910"/>
                  </a:cubicBezTo>
                  <a:cubicBezTo>
                    <a:pt x="1868" y="11200"/>
                    <a:pt x="1999" y="10464"/>
                    <a:pt x="2157" y="9727"/>
                  </a:cubicBezTo>
                  <a:cubicBezTo>
                    <a:pt x="2157" y="9569"/>
                    <a:pt x="2196" y="9412"/>
                    <a:pt x="2223" y="9254"/>
                  </a:cubicBezTo>
                  <a:cubicBezTo>
                    <a:pt x="2551" y="7255"/>
                    <a:pt x="2801" y="5244"/>
                    <a:pt x="2775" y="3219"/>
                  </a:cubicBezTo>
                  <a:cubicBezTo>
                    <a:pt x="2775" y="2995"/>
                    <a:pt x="2775" y="2772"/>
                    <a:pt x="2841" y="2561"/>
                  </a:cubicBezTo>
                  <a:cubicBezTo>
                    <a:pt x="2696" y="2535"/>
                    <a:pt x="2696" y="2535"/>
                    <a:pt x="2683" y="2430"/>
                  </a:cubicBezTo>
                  <a:cubicBezTo>
                    <a:pt x="2643" y="2246"/>
                    <a:pt x="2630" y="2048"/>
                    <a:pt x="2591" y="1864"/>
                  </a:cubicBezTo>
                  <a:cubicBezTo>
                    <a:pt x="2538" y="1496"/>
                    <a:pt x="2420" y="1141"/>
                    <a:pt x="2223" y="812"/>
                  </a:cubicBezTo>
                  <a:cubicBezTo>
                    <a:pt x="2078" y="563"/>
                    <a:pt x="1894" y="352"/>
                    <a:pt x="1644" y="194"/>
                  </a:cubicBezTo>
                  <a:cubicBezTo>
                    <a:pt x="1459" y="75"/>
                    <a:pt x="1257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9" name="Google Shape;617;p33">
              <a:extLst>
                <a:ext uri="{FF2B5EF4-FFF2-40B4-BE49-F238E27FC236}">
                  <a16:creationId xmlns:a16="http://schemas.microsoft.com/office/drawing/2014/main" id="{8E66EA56-36EE-E4A4-17C9-2F19047F135F}"/>
                </a:ext>
              </a:extLst>
            </p:cNvPr>
            <p:cNvSpPr/>
            <p:nvPr/>
          </p:nvSpPr>
          <p:spPr>
            <a:xfrm>
              <a:off x="4606700" y="3706100"/>
              <a:ext cx="221900" cy="238775"/>
            </a:xfrm>
            <a:custGeom>
              <a:avLst/>
              <a:gdLst/>
              <a:ahLst/>
              <a:cxnLst/>
              <a:rect l="l" t="t" r="r" b="b"/>
              <a:pathLst>
                <a:path w="8876" h="9551" extrusionOk="0">
                  <a:moveTo>
                    <a:pt x="7469" y="0"/>
                  </a:moveTo>
                  <a:cubicBezTo>
                    <a:pt x="7469" y="0"/>
                    <a:pt x="7456" y="13"/>
                    <a:pt x="7456" y="13"/>
                  </a:cubicBezTo>
                  <a:cubicBezTo>
                    <a:pt x="7351" y="105"/>
                    <a:pt x="7298" y="224"/>
                    <a:pt x="7232" y="342"/>
                  </a:cubicBezTo>
                  <a:cubicBezTo>
                    <a:pt x="6338" y="1815"/>
                    <a:pt x="5391" y="3274"/>
                    <a:pt x="4366" y="4681"/>
                  </a:cubicBezTo>
                  <a:cubicBezTo>
                    <a:pt x="3840" y="5404"/>
                    <a:pt x="3248" y="6088"/>
                    <a:pt x="2643" y="6759"/>
                  </a:cubicBezTo>
                  <a:cubicBezTo>
                    <a:pt x="2091" y="7363"/>
                    <a:pt x="1512" y="7929"/>
                    <a:pt x="908" y="8494"/>
                  </a:cubicBezTo>
                  <a:cubicBezTo>
                    <a:pt x="605" y="8770"/>
                    <a:pt x="263" y="9007"/>
                    <a:pt x="0" y="9349"/>
                  </a:cubicBezTo>
                  <a:cubicBezTo>
                    <a:pt x="201" y="9502"/>
                    <a:pt x="430" y="9551"/>
                    <a:pt x="666" y="9551"/>
                  </a:cubicBezTo>
                  <a:cubicBezTo>
                    <a:pt x="755" y="9551"/>
                    <a:pt x="844" y="9544"/>
                    <a:pt x="934" y="9533"/>
                  </a:cubicBezTo>
                  <a:cubicBezTo>
                    <a:pt x="1368" y="9467"/>
                    <a:pt x="1789" y="9309"/>
                    <a:pt x="2196" y="9112"/>
                  </a:cubicBezTo>
                  <a:cubicBezTo>
                    <a:pt x="2827" y="8797"/>
                    <a:pt x="3419" y="8402"/>
                    <a:pt x="3984" y="7968"/>
                  </a:cubicBezTo>
                  <a:cubicBezTo>
                    <a:pt x="4050" y="7902"/>
                    <a:pt x="4116" y="7837"/>
                    <a:pt x="4208" y="7797"/>
                  </a:cubicBezTo>
                  <a:cubicBezTo>
                    <a:pt x="4300" y="7797"/>
                    <a:pt x="4379" y="7745"/>
                    <a:pt x="4432" y="7679"/>
                  </a:cubicBezTo>
                  <a:cubicBezTo>
                    <a:pt x="4655" y="7469"/>
                    <a:pt x="4905" y="7284"/>
                    <a:pt x="5115" y="7061"/>
                  </a:cubicBezTo>
                  <a:cubicBezTo>
                    <a:pt x="5891" y="6285"/>
                    <a:pt x="6588" y="5430"/>
                    <a:pt x="7180" y="4510"/>
                  </a:cubicBezTo>
                  <a:cubicBezTo>
                    <a:pt x="7193" y="4497"/>
                    <a:pt x="7193" y="4471"/>
                    <a:pt x="7206" y="4457"/>
                  </a:cubicBezTo>
                  <a:cubicBezTo>
                    <a:pt x="7219" y="4444"/>
                    <a:pt x="7219" y="4444"/>
                    <a:pt x="7232" y="4431"/>
                  </a:cubicBezTo>
                  <a:cubicBezTo>
                    <a:pt x="7232" y="4418"/>
                    <a:pt x="7245" y="4405"/>
                    <a:pt x="7245" y="4405"/>
                  </a:cubicBezTo>
                  <a:cubicBezTo>
                    <a:pt x="7272" y="4352"/>
                    <a:pt x="7298" y="4313"/>
                    <a:pt x="7324" y="4273"/>
                  </a:cubicBezTo>
                  <a:cubicBezTo>
                    <a:pt x="7614" y="3761"/>
                    <a:pt x="7890" y="3248"/>
                    <a:pt x="8139" y="2709"/>
                  </a:cubicBezTo>
                  <a:cubicBezTo>
                    <a:pt x="8416" y="2064"/>
                    <a:pt x="8639" y="1394"/>
                    <a:pt x="8876" y="736"/>
                  </a:cubicBezTo>
                  <a:cubicBezTo>
                    <a:pt x="8863" y="736"/>
                    <a:pt x="8863" y="723"/>
                    <a:pt x="8863" y="723"/>
                  </a:cubicBezTo>
                  <a:cubicBezTo>
                    <a:pt x="8850" y="631"/>
                    <a:pt x="8757" y="605"/>
                    <a:pt x="8692" y="579"/>
                  </a:cubicBezTo>
                  <a:cubicBezTo>
                    <a:pt x="8350" y="447"/>
                    <a:pt x="8047" y="276"/>
                    <a:pt x="7732" y="105"/>
                  </a:cubicBezTo>
                  <a:cubicBezTo>
                    <a:pt x="7653" y="66"/>
                    <a:pt x="7574" y="0"/>
                    <a:pt x="7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0" name="Google Shape;618;p33">
              <a:extLst>
                <a:ext uri="{FF2B5EF4-FFF2-40B4-BE49-F238E27FC236}">
                  <a16:creationId xmlns:a16="http://schemas.microsoft.com/office/drawing/2014/main" id="{1AD36F5B-3A3E-8CDE-222E-3C1691F9EC53}"/>
                </a:ext>
              </a:extLst>
            </p:cNvPr>
            <p:cNvSpPr/>
            <p:nvPr/>
          </p:nvSpPr>
          <p:spPr>
            <a:xfrm>
              <a:off x="5176700" y="3571900"/>
              <a:ext cx="227175" cy="231850"/>
            </a:xfrm>
            <a:custGeom>
              <a:avLst/>
              <a:gdLst/>
              <a:ahLst/>
              <a:cxnLst/>
              <a:rect l="l" t="t" r="r" b="b"/>
              <a:pathLst>
                <a:path w="9087" h="9274" extrusionOk="0">
                  <a:moveTo>
                    <a:pt x="689" y="1"/>
                  </a:moveTo>
                  <a:cubicBezTo>
                    <a:pt x="679" y="1"/>
                    <a:pt x="668" y="2"/>
                    <a:pt x="658" y="3"/>
                  </a:cubicBezTo>
                  <a:lnTo>
                    <a:pt x="618" y="3"/>
                  </a:lnTo>
                  <a:cubicBezTo>
                    <a:pt x="355" y="411"/>
                    <a:pt x="171" y="845"/>
                    <a:pt x="0" y="1305"/>
                  </a:cubicBezTo>
                  <a:cubicBezTo>
                    <a:pt x="0" y="1305"/>
                    <a:pt x="14" y="1318"/>
                    <a:pt x="14" y="1318"/>
                  </a:cubicBezTo>
                  <a:lnTo>
                    <a:pt x="14" y="1331"/>
                  </a:lnTo>
                  <a:cubicBezTo>
                    <a:pt x="66" y="1450"/>
                    <a:pt x="184" y="1515"/>
                    <a:pt x="277" y="1594"/>
                  </a:cubicBezTo>
                  <a:cubicBezTo>
                    <a:pt x="1052" y="2186"/>
                    <a:pt x="1815" y="2791"/>
                    <a:pt x="2564" y="3396"/>
                  </a:cubicBezTo>
                  <a:cubicBezTo>
                    <a:pt x="3722" y="4342"/>
                    <a:pt x="4892" y="5276"/>
                    <a:pt x="5996" y="6288"/>
                  </a:cubicBezTo>
                  <a:cubicBezTo>
                    <a:pt x="6627" y="6867"/>
                    <a:pt x="7232" y="7485"/>
                    <a:pt x="7824" y="8116"/>
                  </a:cubicBezTo>
                  <a:cubicBezTo>
                    <a:pt x="8179" y="8497"/>
                    <a:pt x="8481" y="8918"/>
                    <a:pt x="8850" y="9273"/>
                  </a:cubicBezTo>
                  <a:cubicBezTo>
                    <a:pt x="8942" y="9181"/>
                    <a:pt x="8968" y="9076"/>
                    <a:pt x="8994" y="8971"/>
                  </a:cubicBezTo>
                  <a:cubicBezTo>
                    <a:pt x="9086" y="8682"/>
                    <a:pt x="9073" y="8392"/>
                    <a:pt x="9020" y="8103"/>
                  </a:cubicBezTo>
                  <a:cubicBezTo>
                    <a:pt x="8968" y="7761"/>
                    <a:pt x="8850" y="7446"/>
                    <a:pt x="8718" y="7130"/>
                  </a:cubicBezTo>
                  <a:cubicBezTo>
                    <a:pt x="8481" y="6604"/>
                    <a:pt x="8179" y="6118"/>
                    <a:pt x="7837" y="5644"/>
                  </a:cubicBezTo>
                  <a:cubicBezTo>
                    <a:pt x="7403" y="5039"/>
                    <a:pt x="6904" y="4474"/>
                    <a:pt x="6364" y="3935"/>
                  </a:cubicBezTo>
                  <a:cubicBezTo>
                    <a:pt x="6351" y="3922"/>
                    <a:pt x="6338" y="3895"/>
                    <a:pt x="6338" y="3869"/>
                  </a:cubicBezTo>
                  <a:cubicBezTo>
                    <a:pt x="6325" y="3856"/>
                    <a:pt x="6325" y="3843"/>
                    <a:pt x="6312" y="3843"/>
                  </a:cubicBezTo>
                  <a:cubicBezTo>
                    <a:pt x="6299" y="3816"/>
                    <a:pt x="6286" y="3803"/>
                    <a:pt x="6272" y="3790"/>
                  </a:cubicBezTo>
                  <a:cubicBezTo>
                    <a:pt x="6023" y="3501"/>
                    <a:pt x="5733" y="3277"/>
                    <a:pt x="5457" y="3041"/>
                  </a:cubicBezTo>
                  <a:cubicBezTo>
                    <a:pt x="4063" y="1844"/>
                    <a:pt x="2538" y="845"/>
                    <a:pt x="868" y="69"/>
                  </a:cubicBezTo>
                  <a:cubicBezTo>
                    <a:pt x="811" y="35"/>
                    <a:pt x="754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2" name="Google Shape;620;p33">
              <a:extLst>
                <a:ext uri="{FF2B5EF4-FFF2-40B4-BE49-F238E27FC236}">
                  <a16:creationId xmlns:a16="http://schemas.microsoft.com/office/drawing/2014/main" id="{7FB2136A-3558-351A-9961-1404AAB1090E}"/>
                </a:ext>
              </a:extLst>
            </p:cNvPr>
            <p:cNvSpPr/>
            <p:nvPr/>
          </p:nvSpPr>
          <p:spPr>
            <a:xfrm>
              <a:off x="4393675" y="3295750"/>
              <a:ext cx="277800" cy="118450"/>
            </a:xfrm>
            <a:custGeom>
              <a:avLst/>
              <a:gdLst/>
              <a:ahLst/>
              <a:cxnLst/>
              <a:rect l="l" t="t" r="r" b="b"/>
              <a:pathLst>
                <a:path w="11112" h="4738" extrusionOk="0">
                  <a:moveTo>
                    <a:pt x="661" y="0"/>
                  </a:moveTo>
                  <a:cubicBezTo>
                    <a:pt x="631" y="0"/>
                    <a:pt x="600" y="8"/>
                    <a:pt x="566" y="31"/>
                  </a:cubicBezTo>
                  <a:cubicBezTo>
                    <a:pt x="435" y="267"/>
                    <a:pt x="448" y="504"/>
                    <a:pt x="487" y="754"/>
                  </a:cubicBezTo>
                  <a:cubicBezTo>
                    <a:pt x="514" y="898"/>
                    <a:pt x="553" y="1056"/>
                    <a:pt x="579" y="1201"/>
                  </a:cubicBezTo>
                  <a:cubicBezTo>
                    <a:pt x="645" y="1438"/>
                    <a:pt x="593" y="1648"/>
                    <a:pt x="461" y="1832"/>
                  </a:cubicBezTo>
                  <a:cubicBezTo>
                    <a:pt x="369" y="1964"/>
                    <a:pt x="264" y="2095"/>
                    <a:pt x="172" y="2213"/>
                  </a:cubicBezTo>
                  <a:cubicBezTo>
                    <a:pt x="106" y="2305"/>
                    <a:pt x="27" y="2384"/>
                    <a:pt x="1" y="2503"/>
                  </a:cubicBezTo>
                  <a:cubicBezTo>
                    <a:pt x="27" y="2621"/>
                    <a:pt x="132" y="2634"/>
                    <a:pt x="224" y="2674"/>
                  </a:cubicBezTo>
                  <a:cubicBezTo>
                    <a:pt x="395" y="2726"/>
                    <a:pt x="579" y="2779"/>
                    <a:pt x="750" y="2831"/>
                  </a:cubicBezTo>
                  <a:cubicBezTo>
                    <a:pt x="1526" y="3042"/>
                    <a:pt x="2302" y="3292"/>
                    <a:pt x="3078" y="3410"/>
                  </a:cubicBezTo>
                  <a:cubicBezTo>
                    <a:pt x="3069" y="3413"/>
                    <a:pt x="3059" y="3414"/>
                    <a:pt x="3048" y="3414"/>
                  </a:cubicBezTo>
                  <a:cubicBezTo>
                    <a:pt x="2997" y="3414"/>
                    <a:pt x="2933" y="3384"/>
                    <a:pt x="2872" y="3384"/>
                  </a:cubicBezTo>
                  <a:cubicBezTo>
                    <a:pt x="2838" y="3384"/>
                    <a:pt x="2805" y="3394"/>
                    <a:pt x="2775" y="3423"/>
                  </a:cubicBezTo>
                  <a:cubicBezTo>
                    <a:pt x="2762" y="3436"/>
                    <a:pt x="2749" y="3462"/>
                    <a:pt x="2736" y="3489"/>
                  </a:cubicBezTo>
                  <a:lnTo>
                    <a:pt x="2894" y="3489"/>
                  </a:lnTo>
                  <a:cubicBezTo>
                    <a:pt x="2916" y="3490"/>
                    <a:pt x="2937" y="3491"/>
                    <a:pt x="2959" y="3491"/>
                  </a:cubicBezTo>
                  <a:cubicBezTo>
                    <a:pt x="3132" y="3491"/>
                    <a:pt x="3297" y="3449"/>
                    <a:pt x="3472" y="3449"/>
                  </a:cubicBezTo>
                  <a:cubicBezTo>
                    <a:pt x="3643" y="3439"/>
                    <a:pt x="3813" y="3435"/>
                    <a:pt x="3983" y="3435"/>
                  </a:cubicBezTo>
                  <a:cubicBezTo>
                    <a:pt x="4492" y="3435"/>
                    <a:pt x="4997" y="3472"/>
                    <a:pt x="5510" y="3502"/>
                  </a:cubicBezTo>
                  <a:cubicBezTo>
                    <a:pt x="5681" y="3515"/>
                    <a:pt x="5865" y="3528"/>
                    <a:pt x="6036" y="3555"/>
                  </a:cubicBezTo>
                  <a:cubicBezTo>
                    <a:pt x="6247" y="3581"/>
                    <a:pt x="6444" y="3620"/>
                    <a:pt x="6654" y="3647"/>
                  </a:cubicBezTo>
                  <a:cubicBezTo>
                    <a:pt x="6825" y="3673"/>
                    <a:pt x="7009" y="3699"/>
                    <a:pt x="7180" y="3725"/>
                  </a:cubicBezTo>
                  <a:cubicBezTo>
                    <a:pt x="7483" y="3791"/>
                    <a:pt x="7772" y="3844"/>
                    <a:pt x="8061" y="3910"/>
                  </a:cubicBezTo>
                  <a:cubicBezTo>
                    <a:pt x="8508" y="4002"/>
                    <a:pt x="8942" y="4107"/>
                    <a:pt x="9376" y="4238"/>
                  </a:cubicBezTo>
                  <a:cubicBezTo>
                    <a:pt x="9863" y="4396"/>
                    <a:pt x="10349" y="4567"/>
                    <a:pt x="10836" y="4738"/>
                  </a:cubicBezTo>
                  <a:cubicBezTo>
                    <a:pt x="10849" y="4738"/>
                    <a:pt x="10849" y="4725"/>
                    <a:pt x="10849" y="4725"/>
                  </a:cubicBezTo>
                  <a:cubicBezTo>
                    <a:pt x="11046" y="4462"/>
                    <a:pt x="11112" y="4159"/>
                    <a:pt x="11085" y="3831"/>
                  </a:cubicBezTo>
                  <a:cubicBezTo>
                    <a:pt x="11085" y="3818"/>
                    <a:pt x="11085" y="3818"/>
                    <a:pt x="11085" y="3804"/>
                  </a:cubicBezTo>
                  <a:cubicBezTo>
                    <a:pt x="11006" y="3791"/>
                    <a:pt x="10928" y="3765"/>
                    <a:pt x="10862" y="3752"/>
                  </a:cubicBezTo>
                  <a:cubicBezTo>
                    <a:pt x="10428" y="3633"/>
                    <a:pt x="9994" y="3528"/>
                    <a:pt x="9573" y="3397"/>
                  </a:cubicBezTo>
                  <a:cubicBezTo>
                    <a:pt x="9087" y="3226"/>
                    <a:pt x="8587" y="3042"/>
                    <a:pt x="8114" y="2844"/>
                  </a:cubicBezTo>
                  <a:cubicBezTo>
                    <a:pt x="7640" y="2634"/>
                    <a:pt x="7154" y="2424"/>
                    <a:pt x="6707" y="2161"/>
                  </a:cubicBezTo>
                  <a:cubicBezTo>
                    <a:pt x="6549" y="2069"/>
                    <a:pt x="6404" y="1977"/>
                    <a:pt x="6247" y="1898"/>
                  </a:cubicBezTo>
                  <a:cubicBezTo>
                    <a:pt x="6233" y="1904"/>
                    <a:pt x="6224" y="1908"/>
                    <a:pt x="6215" y="1908"/>
                  </a:cubicBezTo>
                  <a:cubicBezTo>
                    <a:pt x="6207" y="1908"/>
                    <a:pt x="6201" y="1904"/>
                    <a:pt x="6194" y="1898"/>
                  </a:cubicBezTo>
                  <a:cubicBezTo>
                    <a:pt x="6141" y="1858"/>
                    <a:pt x="6089" y="1845"/>
                    <a:pt x="6036" y="1819"/>
                  </a:cubicBezTo>
                  <a:cubicBezTo>
                    <a:pt x="6023" y="1819"/>
                    <a:pt x="5997" y="1806"/>
                    <a:pt x="5984" y="1793"/>
                  </a:cubicBezTo>
                  <a:cubicBezTo>
                    <a:pt x="5971" y="1793"/>
                    <a:pt x="5957" y="1793"/>
                    <a:pt x="5944" y="1779"/>
                  </a:cubicBezTo>
                  <a:cubicBezTo>
                    <a:pt x="5905" y="1766"/>
                    <a:pt x="5878" y="1740"/>
                    <a:pt x="5839" y="1727"/>
                  </a:cubicBezTo>
                  <a:cubicBezTo>
                    <a:pt x="4169" y="1122"/>
                    <a:pt x="2486" y="570"/>
                    <a:pt x="790" y="31"/>
                  </a:cubicBezTo>
                  <a:cubicBezTo>
                    <a:pt x="744" y="15"/>
                    <a:pt x="703" y="0"/>
                    <a:pt x="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3" name="Google Shape;621;p33">
              <a:extLst>
                <a:ext uri="{FF2B5EF4-FFF2-40B4-BE49-F238E27FC236}">
                  <a16:creationId xmlns:a16="http://schemas.microsoft.com/office/drawing/2014/main" id="{FBE861FE-25E7-B2CC-557A-F88BB93077CA}"/>
                </a:ext>
              </a:extLst>
            </p:cNvPr>
            <p:cNvSpPr/>
            <p:nvPr/>
          </p:nvSpPr>
          <p:spPr>
            <a:xfrm>
              <a:off x="5001150" y="2947725"/>
              <a:ext cx="141725" cy="263000"/>
            </a:xfrm>
            <a:custGeom>
              <a:avLst/>
              <a:gdLst/>
              <a:ahLst/>
              <a:cxnLst/>
              <a:rect l="l" t="t" r="r" b="b"/>
              <a:pathLst>
                <a:path w="5669" h="10520" extrusionOk="0">
                  <a:moveTo>
                    <a:pt x="3433" y="1"/>
                  </a:moveTo>
                  <a:cubicBezTo>
                    <a:pt x="3301" y="93"/>
                    <a:pt x="3275" y="237"/>
                    <a:pt x="3236" y="382"/>
                  </a:cubicBezTo>
                  <a:cubicBezTo>
                    <a:pt x="2736" y="1789"/>
                    <a:pt x="2223" y="3183"/>
                    <a:pt x="1737" y="4603"/>
                  </a:cubicBezTo>
                  <a:cubicBezTo>
                    <a:pt x="1211" y="6115"/>
                    <a:pt x="724" y="7627"/>
                    <a:pt x="277" y="9165"/>
                  </a:cubicBezTo>
                  <a:cubicBezTo>
                    <a:pt x="172" y="9481"/>
                    <a:pt x="1" y="9797"/>
                    <a:pt x="14" y="10152"/>
                  </a:cubicBezTo>
                  <a:cubicBezTo>
                    <a:pt x="369" y="10362"/>
                    <a:pt x="764" y="10441"/>
                    <a:pt x="1158" y="10520"/>
                  </a:cubicBezTo>
                  <a:cubicBezTo>
                    <a:pt x="1237" y="10480"/>
                    <a:pt x="1263" y="10401"/>
                    <a:pt x="1290" y="10336"/>
                  </a:cubicBezTo>
                  <a:cubicBezTo>
                    <a:pt x="1671" y="9402"/>
                    <a:pt x="2092" y="8482"/>
                    <a:pt x="2657" y="7640"/>
                  </a:cubicBezTo>
                  <a:cubicBezTo>
                    <a:pt x="2710" y="7574"/>
                    <a:pt x="2736" y="7509"/>
                    <a:pt x="2749" y="7430"/>
                  </a:cubicBezTo>
                  <a:cubicBezTo>
                    <a:pt x="2736" y="7312"/>
                    <a:pt x="2775" y="7219"/>
                    <a:pt x="2828" y="7127"/>
                  </a:cubicBezTo>
                  <a:cubicBezTo>
                    <a:pt x="3433" y="5826"/>
                    <a:pt x="4051" y="4524"/>
                    <a:pt x="4721" y="3262"/>
                  </a:cubicBezTo>
                  <a:cubicBezTo>
                    <a:pt x="5024" y="2683"/>
                    <a:pt x="5274" y="2065"/>
                    <a:pt x="5668" y="1526"/>
                  </a:cubicBezTo>
                  <a:cubicBezTo>
                    <a:pt x="5642" y="1513"/>
                    <a:pt x="5629" y="1500"/>
                    <a:pt x="5602" y="1487"/>
                  </a:cubicBezTo>
                  <a:cubicBezTo>
                    <a:pt x="5439" y="1436"/>
                    <a:pt x="5268" y="1416"/>
                    <a:pt x="5095" y="1416"/>
                  </a:cubicBezTo>
                  <a:cubicBezTo>
                    <a:pt x="5045" y="1416"/>
                    <a:pt x="4995" y="1418"/>
                    <a:pt x="4945" y="1421"/>
                  </a:cubicBezTo>
                  <a:cubicBezTo>
                    <a:pt x="4787" y="1434"/>
                    <a:pt x="4616" y="1434"/>
                    <a:pt x="4458" y="1447"/>
                  </a:cubicBezTo>
                  <a:cubicBezTo>
                    <a:pt x="4287" y="1447"/>
                    <a:pt x="4182" y="1368"/>
                    <a:pt x="4130" y="1210"/>
                  </a:cubicBezTo>
                  <a:cubicBezTo>
                    <a:pt x="4090" y="1132"/>
                    <a:pt x="4064" y="1040"/>
                    <a:pt x="4038" y="948"/>
                  </a:cubicBezTo>
                  <a:cubicBezTo>
                    <a:pt x="3985" y="790"/>
                    <a:pt x="3932" y="619"/>
                    <a:pt x="3854" y="461"/>
                  </a:cubicBezTo>
                  <a:cubicBezTo>
                    <a:pt x="3762" y="277"/>
                    <a:pt x="3630" y="106"/>
                    <a:pt x="34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4" name="Google Shape;622;p33">
              <a:extLst>
                <a:ext uri="{FF2B5EF4-FFF2-40B4-BE49-F238E27FC236}">
                  <a16:creationId xmlns:a16="http://schemas.microsoft.com/office/drawing/2014/main" id="{590BE1F2-3C08-A753-43AA-5B75B8C2F46D}"/>
                </a:ext>
              </a:extLst>
            </p:cNvPr>
            <p:cNvSpPr/>
            <p:nvPr/>
          </p:nvSpPr>
          <p:spPr>
            <a:xfrm>
              <a:off x="5030425" y="2986075"/>
              <a:ext cx="239975" cy="239125"/>
            </a:xfrm>
            <a:custGeom>
              <a:avLst/>
              <a:gdLst/>
              <a:ahLst/>
              <a:cxnLst/>
              <a:rect l="l" t="t" r="r" b="b"/>
              <a:pathLst>
                <a:path w="9599" h="9565" extrusionOk="0">
                  <a:moveTo>
                    <a:pt x="9213" y="0"/>
                  </a:moveTo>
                  <a:cubicBezTo>
                    <a:pt x="9081" y="0"/>
                    <a:pt x="8947" y="10"/>
                    <a:pt x="8810" y="31"/>
                  </a:cubicBezTo>
                  <a:cubicBezTo>
                    <a:pt x="8323" y="110"/>
                    <a:pt x="7863" y="294"/>
                    <a:pt x="7403" y="505"/>
                  </a:cubicBezTo>
                  <a:cubicBezTo>
                    <a:pt x="6746" y="807"/>
                    <a:pt x="6128" y="1202"/>
                    <a:pt x="5536" y="1623"/>
                  </a:cubicBezTo>
                  <a:cubicBezTo>
                    <a:pt x="5470" y="1675"/>
                    <a:pt x="5418" y="1741"/>
                    <a:pt x="5325" y="1754"/>
                  </a:cubicBezTo>
                  <a:cubicBezTo>
                    <a:pt x="4878" y="2017"/>
                    <a:pt x="4523" y="2359"/>
                    <a:pt x="4155" y="2701"/>
                  </a:cubicBezTo>
                  <a:cubicBezTo>
                    <a:pt x="3564" y="3266"/>
                    <a:pt x="2985" y="3831"/>
                    <a:pt x="2485" y="4476"/>
                  </a:cubicBezTo>
                  <a:cubicBezTo>
                    <a:pt x="2472" y="4489"/>
                    <a:pt x="2459" y="4515"/>
                    <a:pt x="2446" y="4528"/>
                  </a:cubicBezTo>
                  <a:cubicBezTo>
                    <a:pt x="2420" y="4568"/>
                    <a:pt x="2393" y="4607"/>
                    <a:pt x="2354" y="4647"/>
                  </a:cubicBezTo>
                  <a:cubicBezTo>
                    <a:pt x="2078" y="4989"/>
                    <a:pt x="1815" y="5344"/>
                    <a:pt x="1591" y="5725"/>
                  </a:cubicBezTo>
                  <a:cubicBezTo>
                    <a:pt x="1565" y="5751"/>
                    <a:pt x="1552" y="5778"/>
                    <a:pt x="1539" y="5817"/>
                  </a:cubicBezTo>
                  <a:cubicBezTo>
                    <a:pt x="1525" y="5830"/>
                    <a:pt x="1525" y="5856"/>
                    <a:pt x="1539" y="5870"/>
                  </a:cubicBezTo>
                  <a:cubicBezTo>
                    <a:pt x="1512" y="5962"/>
                    <a:pt x="1460" y="6027"/>
                    <a:pt x="1420" y="6093"/>
                  </a:cubicBezTo>
                  <a:cubicBezTo>
                    <a:pt x="1170" y="6448"/>
                    <a:pt x="973" y="6803"/>
                    <a:pt x="789" y="7184"/>
                  </a:cubicBezTo>
                  <a:cubicBezTo>
                    <a:pt x="658" y="7434"/>
                    <a:pt x="526" y="7684"/>
                    <a:pt x="408" y="7947"/>
                  </a:cubicBezTo>
                  <a:cubicBezTo>
                    <a:pt x="263" y="8276"/>
                    <a:pt x="105" y="8605"/>
                    <a:pt x="0" y="8960"/>
                  </a:cubicBezTo>
                  <a:cubicBezTo>
                    <a:pt x="382" y="9249"/>
                    <a:pt x="842" y="9380"/>
                    <a:pt x="1276" y="9564"/>
                  </a:cubicBezTo>
                  <a:cubicBezTo>
                    <a:pt x="1381" y="9525"/>
                    <a:pt x="1420" y="9433"/>
                    <a:pt x="1486" y="9341"/>
                  </a:cubicBezTo>
                  <a:cubicBezTo>
                    <a:pt x="1933" y="8618"/>
                    <a:pt x="2393" y="7894"/>
                    <a:pt x="2853" y="7171"/>
                  </a:cubicBezTo>
                  <a:cubicBezTo>
                    <a:pt x="3629" y="5962"/>
                    <a:pt x="4497" y="4805"/>
                    <a:pt x="5483" y="3753"/>
                  </a:cubicBezTo>
                  <a:cubicBezTo>
                    <a:pt x="6338" y="2832"/>
                    <a:pt x="7219" y="1951"/>
                    <a:pt x="8179" y="1149"/>
                  </a:cubicBezTo>
                  <a:cubicBezTo>
                    <a:pt x="8639" y="768"/>
                    <a:pt x="9125" y="413"/>
                    <a:pt x="9599" y="45"/>
                  </a:cubicBezTo>
                  <a:cubicBezTo>
                    <a:pt x="9573" y="31"/>
                    <a:pt x="9559" y="18"/>
                    <a:pt x="9533" y="18"/>
                  </a:cubicBezTo>
                  <a:cubicBezTo>
                    <a:pt x="9427" y="7"/>
                    <a:pt x="9320" y="0"/>
                    <a:pt x="9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5" name="Google Shape;623;p33">
              <a:extLst>
                <a:ext uri="{FF2B5EF4-FFF2-40B4-BE49-F238E27FC236}">
                  <a16:creationId xmlns:a16="http://schemas.microsoft.com/office/drawing/2014/main" id="{ADAD27E6-89EE-1952-E013-2E25944C29A3}"/>
                </a:ext>
              </a:extLst>
            </p:cNvPr>
            <p:cNvSpPr/>
            <p:nvPr/>
          </p:nvSpPr>
          <p:spPr>
            <a:xfrm>
              <a:off x="5040275" y="3713325"/>
              <a:ext cx="130525" cy="241950"/>
            </a:xfrm>
            <a:custGeom>
              <a:avLst/>
              <a:gdLst/>
              <a:ahLst/>
              <a:cxnLst/>
              <a:rect l="l" t="t" r="r" b="b"/>
              <a:pathLst>
                <a:path w="5221" h="9678" extrusionOk="0">
                  <a:moveTo>
                    <a:pt x="1013" y="0"/>
                  </a:moveTo>
                  <a:cubicBezTo>
                    <a:pt x="671" y="92"/>
                    <a:pt x="369" y="263"/>
                    <a:pt x="53" y="408"/>
                  </a:cubicBezTo>
                  <a:cubicBezTo>
                    <a:pt x="27" y="434"/>
                    <a:pt x="1" y="461"/>
                    <a:pt x="1" y="487"/>
                  </a:cubicBezTo>
                  <a:cubicBezTo>
                    <a:pt x="1" y="500"/>
                    <a:pt x="1" y="500"/>
                    <a:pt x="1" y="500"/>
                  </a:cubicBezTo>
                  <a:cubicBezTo>
                    <a:pt x="1" y="513"/>
                    <a:pt x="1" y="513"/>
                    <a:pt x="1" y="513"/>
                  </a:cubicBezTo>
                  <a:cubicBezTo>
                    <a:pt x="316" y="1539"/>
                    <a:pt x="645" y="2551"/>
                    <a:pt x="974" y="3577"/>
                  </a:cubicBezTo>
                  <a:cubicBezTo>
                    <a:pt x="1579" y="5470"/>
                    <a:pt x="2183" y="7364"/>
                    <a:pt x="2775" y="9257"/>
                  </a:cubicBezTo>
                  <a:cubicBezTo>
                    <a:pt x="2815" y="9402"/>
                    <a:pt x="2828" y="9559"/>
                    <a:pt x="2959" y="9678"/>
                  </a:cubicBezTo>
                  <a:cubicBezTo>
                    <a:pt x="3130" y="9573"/>
                    <a:pt x="3262" y="9415"/>
                    <a:pt x="3393" y="9283"/>
                  </a:cubicBezTo>
                  <a:cubicBezTo>
                    <a:pt x="3588" y="9089"/>
                    <a:pt x="3811" y="9002"/>
                    <a:pt x="4052" y="9002"/>
                  </a:cubicBezTo>
                  <a:cubicBezTo>
                    <a:pt x="4137" y="9002"/>
                    <a:pt x="4224" y="9013"/>
                    <a:pt x="4313" y="9034"/>
                  </a:cubicBezTo>
                  <a:cubicBezTo>
                    <a:pt x="4471" y="9073"/>
                    <a:pt x="4616" y="9112"/>
                    <a:pt x="4774" y="9139"/>
                  </a:cubicBezTo>
                  <a:cubicBezTo>
                    <a:pt x="4884" y="9161"/>
                    <a:pt x="4985" y="9211"/>
                    <a:pt x="5100" y="9211"/>
                  </a:cubicBezTo>
                  <a:cubicBezTo>
                    <a:pt x="5122" y="9211"/>
                    <a:pt x="5145" y="9209"/>
                    <a:pt x="5168" y="9204"/>
                  </a:cubicBezTo>
                  <a:cubicBezTo>
                    <a:pt x="5221" y="9099"/>
                    <a:pt x="5168" y="9007"/>
                    <a:pt x="5129" y="8915"/>
                  </a:cubicBezTo>
                  <a:cubicBezTo>
                    <a:pt x="4997" y="8521"/>
                    <a:pt x="4853" y="8139"/>
                    <a:pt x="4708" y="7758"/>
                  </a:cubicBezTo>
                  <a:cubicBezTo>
                    <a:pt x="4471" y="7166"/>
                    <a:pt x="4248" y="6562"/>
                    <a:pt x="3985" y="5970"/>
                  </a:cubicBezTo>
                  <a:cubicBezTo>
                    <a:pt x="3945" y="5904"/>
                    <a:pt x="3919" y="5825"/>
                    <a:pt x="3880" y="5759"/>
                  </a:cubicBezTo>
                  <a:cubicBezTo>
                    <a:pt x="3656" y="5404"/>
                    <a:pt x="3393" y="5089"/>
                    <a:pt x="3170" y="4721"/>
                  </a:cubicBezTo>
                  <a:cubicBezTo>
                    <a:pt x="2920" y="4300"/>
                    <a:pt x="2670" y="3866"/>
                    <a:pt x="2433" y="3432"/>
                  </a:cubicBezTo>
                  <a:cubicBezTo>
                    <a:pt x="2131" y="2840"/>
                    <a:pt x="1868" y="2236"/>
                    <a:pt x="1644" y="1618"/>
                  </a:cubicBezTo>
                  <a:cubicBezTo>
                    <a:pt x="1473" y="1131"/>
                    <a:pt x="1276" y="658"/>
                    <a:pt x="1197" y="145"/>
                  </a:cubicBezTo>
                  <a:cubicBezTo>
                    <a:pt x="1197" y="119"/>
                    <a:pt x="1171" y="106"/>
                    <a:pt x="1158" y="79"/>
                  </a:cubicBezTo>
                  <a:cubicBezTo>
                    <a:pt x="1150" y="83"/>
                    <a:pt x="1142" y="85"/>
                    <a:pt x="1135" y="85"/>
                  </a:cubicBezTo>
                  <a:cubicBezTo>
                    <a:pt x="1117" y="85"/>
                    <a:pt x="1101" y="75"/>
                    <a:pt x="1092" y="66"/>
                  </a:cubicBezTo>
                  <a:cubicBezTo>
                    <a:pt x="1079" y="53"/>
                    <a:pt x="1066" y="27"/>
                    <a:pt x="1066" y="27"/>
                  </a:cubicBezTo>
                  <a:cubicBezTo>
                    <a:pt x="1053" y="13"/>
                    <a:pt x="1053" y="13"/>
                    <a:pt x="1053" y="13"/>
                  </a:cubicBezTo>
                  <a:cubicBezTo>
                    <a:pt x="1039" y="0"/>
                    <a:pt x="102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6" name="Google Shape;624;p33">
              <a:extLst>
                <a:ext uri="{FF2B5EF4-FFF2-40B4-BE49-F238E27FC236}">
                  <a16:creationId xmlns:a16="http://schemas.microsoft.com/office/drawing/2014/main" id="{DB0CAB4D-7947-B7C2-37A0-4C56AE73C213}"/>
                </a:ext>
              </a:extLst>
            </p:cNvPr>
            <p:cNvSpPr/>
            <p:nvPr/>
          </p:nvSpPr>
          <p:spPr>
            <a:xfrm>
              <a:off x="4740475" y="3725475"/>
              <a:ext cx="113450" cy="261700"/>
            </a:xfrm>
            <a:custGeom>
              <a:avLst/>
              <a:gdLst/>
              <a:ahLst/>
              <a:cxnLst/>
              <a:rect l="l" t="t" r="r" b="b"/>
              <a:pathLst>
                <a:path w="4538" h="10468" extrusionOk="0">
                  <a:moveTo>
                    <a:pt x="3643" y="1"/>
                  </a:moveTo>
                  <a:cubicBezTo>
                    <a:pt x="3643" y="1"/>
                    <a:pt x="3643" y="14"/>
                    <a:pt x="3630" y="14"/>
                  </a:cubicBezTo>
                  <a:cubicBezTo>
                    <a:pt x="3538" y="93"/>
                    <a:pt x="3512" y="211"/>
                    <a:pt x="3459" y="330"/>
                  </a:cubicBezTo>
                  <a:cubicBezTo>
                    <a:pt x="2381" y="3025"/>
                    <a:pt x="1316" y="5721"/>
                    <a:pt x="238" y="8416"/>
                  </a:cubicBezTo>
                  <a:cubicBezTo>
                    <a:pt x="146" y="8653"/>
                    <a:pt x="27" y="8889"/>
                    <a:pt x="1" y="9152"/>
                  </a:cubicBezTo>
                  <a:cubicBezTo>
                    <a:pt x="67" y="9205"/>
                    <a:pt x="146" y="9218"/>
                    <a:pt x="238" y="9244"/>
                  </a:cubicBezTo>
                  <a:cubicBezTo>
                    <a:pt x="395" y="9271"/>
                    <a:pt x="566" y="9310"/>
                    <a:pt x="724" y="9350"/>
                  </a:cubicBezTo>
                  <a:cubicBezTo>
                    <a:pt x="1092" y="9402"/>
                    <a:pt x="1382" y="9573"/>
                    <a:pt x="1618" y="9862"/>
                  </a:cubicBezTo>
                  <a:cubicBezTo>
                    <a:pt x="1710" y="9981"/>
                    <a:pt x="1802" y="10099"/>
                    <a:pt x="1894" y="10217"/>
                  </a:cubicBezTo>
                  <a:cubicBezTo>
                    <a:pt x="1973" y="10296"/>
                    <a:pt x="2026" y="10402"/>
                    <a:pt x="2118" y="10467"/>
                  </a:cubicBezTo>
                  <a:cubicBezTo>
                    <a:pt x="2236" y="10388"/>
                    <a:pt x="2249" y="10257"/>
                    <a:pt x="2289" y="10139"/>
                  </a:cubicBezTo>
                  <a:cubicBezTo>
                    <a:pt x="2486" y="9389"/>
                    <a:pt x="2736" y="8653"/>
                    <a:pt x="2920" y="7903"/>
                  </a:cubicBezTo>
                  <a:lnTo>
                    <a:pt x="2920" y="7890"/>
                  </a:lnTo>
                  <a:cubicBezTo>
                    <a:pt x="2920" y="7851"/>
                    <a:pt x="2946" y="7811"/>
                    <a:pt x="2986" y="7798"/>
                  </a:cubicBezTo>
                  <a:cubicBezTo>
                    <a:pt x="2986" y="7772"/>
                    <a:pt x="2986" y="7732"/>
                    <a:pt x="2986" y="7693"/>
                  </a:cubicBezTo>
                  <a:cubicBezTo>
                    <a:pt x="2986" y="7364"/>
                    <a:pt x="2973" y="7022"/>
                    <a:pt x="2999" y="6694"/>
                  </a:cubicBezTo>
                  <a:cubicBezTo>
                    <a:pt x="3012" y="6365"/>
                    <a:pt x="3038" y="6036"/>
                    <a:pt x="3091" y="5707"/>
                  </a:cubicBezTo>
                  <a:cubicBezTo>
                    <a:pt x="3130" y="5392"/>
                    <a:pt x="3157" y="5089"/>
                    <a:pt x="3209" y="4787"/>
                  </a:cubicBezTo>
                  <a:cubicBezTo>
                    <a:pt x="3288" y="4327"/>
                    <a:pt x="3380" y="3867"/>
                    <a:pt x="3485" y="3406"/>
                  </a:cubicBezTo>
                  <a:cubicBezTo>
                    <a:pt x="3617" y="2815"/>
                    <a:pt x="3801" y="2223"/>
                    <a:pt x="3998" y="1644"/>
                  </a:cubicBezTo>
                  <a:cubicBezTo>
                    <a:pt x="4130" y="1263"/>
                    <a:pt x="4287" y="895"/>
                    <a:pt x="4458" y="527"/>
                  </a:cubicBezTo>
                  <a:cubicBezTo>
                    <a:pt x="4485" y="461"/>
                    <a:pt x="4537" y="408"/>
                    <a:pt x="4537" y="330"/>
                  </a:cubicBezTo>
                  <a:cubicBezTo>
                    <a:pt x="4524" y="330"/>
                    <a:pt x="4524" y="330"/>
                    <a:pt x="4524" y="316"/>
                  </a:cubicBezTo>
                  <a:cubicBezTo>
                    <a:pt x="4261" y="119"/>
                    <a:pt x="3959" y="40"/>
                    <a:pt x="3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7" name="Google Shape;625;p33">
              <a:extLst>
                <a:ext uri="{FF2B5EF4-FFF2-40B4-BE49-F238E27FC236}">
                  <a16:creationId xmlns:a16="http://schemas.microsoft.com/office/drawing/2014/main" id="{5B5CA9B2-4CBF-B7C8-567E-35B158D9AC24}"/>
                </a:ext>
              </a:extLst>
            </p:cNvPr>
            <p:cNvSpPr/>
            <p:nvPr/>
          </p:nvSpPr>
          <p:spPr>
            <a:xfrm>
              <a:off x="5191825" y="3558175"/>
              <a:ext cx="277125" cy="120075"/>
            </a:xfrm>
            <a:custGeom>
              <a:avLst/>
              <a:gdLst/>
              <a:ahLst/>
              <a:cxnLst/>
              <a:rect l="l" t="t" r="r" b="b"/>
              <a:pathLst>
                <a:path w="11085" h="4803" extrusionOk="0">
                  <a:moveTo>
                    <a:pt x="237" y="0"/>
                  </a:moveTo>
                  <a:cubicBezTo>
                    <a:pt x="53" y="145"/>
                    <a:pt x="0" y="329"/>
                    <a:pt x="40" y="552"/>
                  </a:cubicBezTo>
                  <a:cubicBezTo>
                    <a:pt x="40" y="552"/>
                    <a:pt x="40" y="565"/>
                    <a:pt x="40" y="579"/>
                  </a:cubicBezTo>
                  <a:cubicBezTo>
                    <a:pt x="684" y="894"/>
                    <a:pt x="1341" y="1197"/>
                    <a:pt x="1946" y="1578"/>
                  </a:cubicBezTo>
                  <a:cubicBezTo>
                    <a:pt x="2314" y="1801"/>
                    <a:pt x="2683" y="2025"/>
                    <a:pt x="3038" y="2262"/>
                  </a:cubicBezTo>
                  <a:cubicBezTo>
                    <a:pt x="3406" y="2538"/>
                    <a:pt x="3800" y="2788"/>
                    <a:pt x="4142" y="3090"/>
                  </a:cubicBezTo>
                  <a:cubicBezTo>
                    <a:pt x="4379" y="3287"/>
                    <a:pt x="4615" y="3458"/>
                    <a:pt x="4839" y="3655"/>
                  </a:cubicBezTo>
                  <a:cubicBezTo>
                    <a:pt x="5089" y="3879"/>
                    <a:pt x="5352" y="4089"/>
                    <a:pt x="5575" y="4326"/>
                  </a:cubicBezTo>
                  <a:cubicBezTo>
                    <a:pt x="5602" y="4352"/>
                    <a:pt x="5641" y="4365"/>
                    <a:pt x="5667" y="4392"/>
                  </a:cubicBezTo>
                  <a:cubicBezTo>
                    <a:pt x="5681" y="4405"/>
                    <a:pt x="5707" y="4418"/>
                    <a:pt x="5733" y="4418"/>
                  </a:cubicBezTo>
                  <a:cubicBezTo>
                    <a:pt x="5759" y="4418"/>
                    <a:pt x="5786" y="4418"/>
                    <a:pt x="5812" y="4431"/>
                  </a:cubicBezTo>
                  <a:cubicBezTo>
                    <a:pt x="6535" y="4589"/>
                    <a:pt x="7245" y="4721"/>
                    <a:pt x="7968" y="4773"/>
                  </a:cubicBezTo>
                  <a:cubicBezTo>
                    <a:pt x="8191" y="4792"/>
                    <a:pt x="8415" y="4802"/>
                    <a:pt x="8637" y="4802"/>
                  </a:cubicBezTo>
                  <a:cubicBezTo>
                    <a:pt x="9031" y="4802"/>
                    <a:pt x="9423" y="4770"/>
                    <a:pt x="9809" y="4694"/>
                  </a:cubicBezTo>
                  <a:cubicBezTo>
                    <a:pt x="10125" y="4628"/>
                    <a:pt x="10440" y="4523"/>
                    <a:pt x="10717" y="4339"/>
                  </a:cubicBezTo>
                  <a:cubicBezTo>
                    <a:pt x="10848" y="4234"/>
                    <a:pt x="11006" y="4142"/>
                    <a:pt x="11085" y="3984"/>
                  </a:cubicBezTo>
                  <a:lnTo>
                    <a:pt x="11072" y="3984"/>
                  </a:lnTo>
                  <a:cubicBezTo>
                    <a:pt x="11045" y="3866"/>
                    <a:pt x="10927" y="3853"/>
                    <a:pt x="10835" y="3813"/>
                  </a:cubicBezTo>
                  <a:cubicBezTo>
                    <a:pt x="10546" y="3708"/>
                    <a:pt x="10243" y="3642"/>
                    <a:pt x="9954" y="3537"/>
                  </a:cubicBezTo>
                  <a:cubicBezTo>
                    <a:pt x="7364" y="2682"/>
                    <a:pt x="4786" y="1788"/>
                    <a:pt x="2236" y="815"/>
                  </a:cubicBezTo>
                  <a:cubicBezTo>
                    <a:pt x="1565" y="552"/>
                    <a:pt x="881" y="342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8" name="Google Shape;626;p33">
              <a:extLst>
                <a:ext uri="{FF2B5EF4-FFF2-40B4-BE49-F238E27FC236}">
                  <a16:creationId xmlns:a16="http://schemas.microsoft.com/office/drawing/2014/main" id="{75A038B9-425E-19CA-A115-6CC05EFE06D1}"/>
                </a:ext>
              </a:extLst>
            </p:cNvPr>
            <p:cNvSpPr/>
            <p:nvPr/>
          </p:nvSpPr>
          <p:spPr>
            <a:xfrm>
              <a:off x="4443000" y="3590375"/>
              <a:ext cx="252475" cy="162750"/>
            </a:xfrm>
            <a:custGeom>
              <a:avLst/>
              <a:gdLst/>
              <a:ahLst/>
              <a:cxnLst/>
              <a:rect l="l" t="t" r="r" b="b"/>
              <a:pathLst>
                <a:path w="10099" h="6510" extrusionOk="0">
                  <a:moveTo>
                    <a:pt x="9744" y="1"/>
                  </a:moveTo>
                  <a:cubicBezTo>
                    <a:pt x="9507" y="185"/>
                    <a:pt x="9257" y="343"/>
                    <a:pt x="9007" y="513"/>
                  </a:cubicBezTo>
                  <a:cubicBezTo>
                    <a:pt x="8455" y="882"/>
                    <a:pt x="7890" y="1197"/>
                    <a:pt x="7298" y="1486"/>
                  </a:cubicBezTo>
                  <a:cubicBezTo>
                    <a:pt x="6943" y="1657"/>
                    <a:pt x="6601" y="1828"/>
                    <a:pt x="6246" y="1973"/>
                  </a:cubicBezTo>
                  <a:cubicBezTo>
                    <a:pt x="5694" y="2197"/>
                    <a:pt x="5141" y="2381"/>
                    <a:pt x="4576" y="2538"/>
                  </a:cubicBezTo>
                  <a:cubicBezTo>
                    <a:pt x="4116" y="2670"/>
                    <a:pt x="3656" y="2801"/>
                    <a:pt x="3169" y="2854"/>
                  </a:cubicBezTo>
                  <a:cubicBezTo>
                    <a:pt x="3130" y="2854"/>
                    <a:pt x="3077" y="2880"/>
                    <a:pt x="3024" y="2893"/>
                  </a:cubicBezTo>
                  <a:cubicBezTo>
                    <a:pt x="2932" y="2933"/>
                    <a:pt x="2840" y="2972"/>
                    <a:pt x="2748" y="2999"/>
                  </a:cubicBezTo>
                  <a:cubicBezTo>
                    <a:pt x="2630" y="3051"/>
                    <a:pt x="2512" y="3104"/>
                    <a:pt x="2393" y="3170"/>
                  </a:cubicBezTo>
                  <a:cubicBezTo>
                    <a:pt x="1683" y="3525"/>
                    <a:pt x="973" y="3880"/>
                    <a:pt x="263" y="4235"/>
                  </a:cubicBezTo>
                  <a:cubicBezTo>
                    <a:pt x="171" y="4287"/>
                    <a:pt x="66" y="4300"/>
                    <a:pt x="0" y="4392"/>
                  </a:cubicBezTo>
                  <a:cubicBezTo>
                    <a:pt x="13" y="4458"/>
                    <a:pt x="53" y="4498"/>
                    <a:pt x="92" y="4537"/>
                  </a:cubicBezTo>
                  <a:cubicBezTo>
                    <a:pt x="211" y="4668"/>
                    <a:pt x="316" y="4800"/>
                    <a:pt x="434" y="4931"/>
                  </a:cubicBezTo>
                  <a:cubicBezTo>
                    <a:pt x="605" y="5116"/>
                    <a:pt x="697" y="5339"/>
                    <a:pt x="710" y="5602"/>
                  </a:cubicBezTo>
                  <a:cubicBezTo>
                    <a:pt x="710" y="5681"/>
                    <a:pt x="710" y="5773"/>
                    <a:pt x="723" y="5852"/>
                  </a:cubicBezTo>
                  <a:cubicBezTo>
                    <a:pt x="750" y="6075"/>
                    <a:pt x="750" y="6299"/>
                    <a:pt x="855" y="6509"/>
                  </a:cubicBezTo>
                  <a:cubicBezTo>
                    <a:pt x="1512" y="6181"/>
                    <a:pt x="2144" y="5812"/>
                    <a:pt x="2775" y="5471"/>
                  </a:cubicBezTo>
                  <a:cubicBezTo>
                    <a:pt x="3261" y="5194"/>
                    <a:pt x="3735" y="4892"/>
                    <a:pt x="4221" y="4629"/>
                  </a:cubicBezTo>
                  <a:cubicBezTo>
                    <a:pt x="4274" y="4603"/>
                    <a:pt x="4326" y="4576"/>
                    <a:pt x="4379" y="4550"/>
                  </a:cubicBezTo>
                  <a:cubicBezTo>
                    <a:pt x="4615" y="4353"/>
                    <a:pt x="4826" y="4129"/>
                    <a:pt x="5049" y="3919"/>
                  </a:cubicBezTo>
                  <a:cubicBezTo>
                    <a:pt x="5404" y="3617"/>
                    <a:pt x="5759" y="3314"/>
                    <a:pt x="6114" y="3025"/>
                  </a:cubicBezTo>
                  <a:cubicBezTo>
                    <a:pt x="6404" y="2801"/>
                    <a:pt x="6693" y="2578"/>
                    <a:pt x="6995" y="2367"/>
                  </a:cubicBezTo>
                  <a:cubicBezTo>
                    <a:pt x="7390" y="2104"/>
                    <a:pt x="7771" y="1841"/>
                    <a:pt x="8179" y="1592"/>
                  </a:cubicBezTo>
                  <a:cubicBezTo>
                    <a:pt x="8508" y="1408"/>
                    <a:pt x="8836" y="1224"/>
                    <a:pt x="9178" y="1066"/>
                  </a:cubicBezTo>
                  <a:cubicBezTo>
                    <a:pt x="9494" y="934"/>
                    <a:pt x="9796" y="816"/>
                    <a:pt x="10099" y="684"/>
                  </a:cubicBezTo>
                  <a:lnTo>
                    <a:pt x="10099" y="645"/>
                  </a:lnTo>
                  <a:cubicBezTo>
                    <a:pt x="10099" y="382"/>
                    <a:pt x="9954" y="185"/>
                    <a:pt x="9757" y="14"/>
                  </a:cubicBezTo>
                  <a:cubicBezTo>
                    <a:pt x="9757" y="14"/>
                    <a:pt x="9744" y="1"/>
                    <a:pt x="9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9" name="Google Shape;627;p33">
              <a:extLst>
                <a:ext uri="{FF2B5EF4-FFF2-40B4-BE49-F238E27FC236}">
                  <a16:creationId xmlns:a16="http://schemas.microsoft.com/office/drawing/2014/main" id="{489B531D-9F12-E2B5-DAA2-DF4F63F5453F}"/>
                </a:ext>
              </a:extLst>
            </p:cNvPr>
            <p:cNvSpPr/>
            <p:nvPr/>
          </p:nvSpPr>
          <p:spPr>
            <a:xfrm>
              <a:off x="4687550" y="2967875"/>
              <a:ext cx="94050" cy="186000"/>
            </a:xfrm>
            <a:custGeom>
              <a:avLst/>
              <a:gdLst/>
              <a:ahLst/>
              <a:cxnLst/>
              <a:rect l="l" t="t" r="r" b="b"/>
              <a:pathLst>
                <a:path w="3762" h="7440" extrusionOk="0">
                  <a:moveTo>
                    <a:pt x="376" y="0"/>
                  </a:moveTo>
                  <a:cubicBezTo>
                    <a:pt x="251" y="0"/>
                    <a:pt x="126" y="17"/>
                    <a:pt x="1" y="63"/>
                  </a:cubicBezTo>
                  <a:cubicBezTo>
                    <a:pt x="553" y="1075"/>
                    <a:pt x="1092" y="2074"/>
                    <a:pt x="1605" y="3113"/>
                  </a:cubicBezTo>
                  <a:cubicBezTo>
                    <a:pt x="2289" y="4454"/>
                    <a:pt x="2946" y="5795"/>
                    <a:pt x="3551" y="7176"/>
                  </a:cubicBezTo>
                  <a:cubicBezTo>
                    <a:pt x="3591" y="7281"/>
                    <a:pt x="3604" y="7426"/>
                    <a:pt x="3762" y="7439"/>
                  </a:cubicBezTo>
                  <a:cubicBezTo>
                    <a:pt x="3762" y="7255"/>
                    <a:pt x="3669" y="7084"/>
                    <a:pt x="3630" y="6913"/>
                  </a:cubicBezTo>
                  <a:cubicBezTo>
                    <a:pt x="3551" y="6519"/>
                    <a:pt x="3433" y="6124"/>
                    <a:pt x="3354" y="5717"/>
                  </a:cubicBezTo>
                  <a:cubicBezTo>
                    <a:pt x="3262" y="5283"/>
                    <a:pt x="3183" y="4849"/>
                    <a:pt x="3130" y="4415"/>
                  </a:cubicBezTo>
                  <a:cubicBezTo>
                    <a:pt x="3104" y="4060"/>
                    <a:pt x="3038" y="3718"/>
                    <a:pt x="3038" y="3363"/>
                  </a:cubicBezTo>
                  <a:cubicBezTo>
                    <a:pt x="3038" y="3337"/>
                    <a:pt x="3052" y="3297"/>
                    <a:pt x="3038" y="3271"/>
                  </a:cubicBezTo>
                  <a:cubicBezTo>
                    <a:pt x="2973" y="2982"/>
                    <a:pt x="2999" y="2706"/>
                    <a:pt x="2999" y="2429"/>
                  </a:cubicBezTo>
                  <a:cubicBezTo>
                    <a:pt x="2999" y="2140"/>
                    <a:pt x="2973" y="1838"/>
                    <a:pt x="3025" y="1548"/>
                  </a:cubicBezTo>
                  <a:cubicBezTo>
                    <a:pt x="3025" y="1522"/>
                    <a:pt x="3012" y="1496"/>
                    <a:pt x="2999" y="1456"/>
                  </a:cubicBezTo>
                  <a:cubicBezTo>
                    <a:pt x="2881" y="1351"/>
                    <a:pt x="2775" y="1246"/>
                    <a:pt x="2657" y="1141"/>
                  </a:cubicBezTo>
                  <a:cubicBezTo>
                    <a:pt x="2315" y="838"/>
                    <a:pt x="1960" y="562"/>
                    <a:pt x="1566" y="352"/>
                  </a:cubicBezTo>
                  <a:cubicBezTo>
                    <a:pt x="1303" y="207"/>
                    <a:pt x="1040" y="89"/>
                    <a:pt x="750" y="36"/>
                  </a:cubicBezTo>
                  <a:cubicBezTo>
                    <a:pt x="626" y="17"/>
                    <a:pt x="501" y="0"/>
                    <a:pt x="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0" name="Google Shape;628;p33">
              <a:extLst>
                <a:ext uri="{FF2B5EF4-FFF2-40B4-BE49-F238E27FC236}">
                  <a16:creationId xmlns:a16="http://schemas.microsoft.com/office/drawing/2014/main" id="{1A8A4C0D-1A2C-5932-4514-019FC54A5D7B}"/>
                </a:ext>
              </a:extLst>
            </p:cNvPr>
            <p:cNvSpPr/>
            <p:nvPr/>
          </p:nvSpPr>
          <p:spPr>
            <a:xfrm>
              <a:off x="5012000" y="2943600"/>
              <a:ext cx="69075" cy="195800"/>
            </a:xfrm>
            <a:custGeom>
              <a:avLst/>
              <a:gdLst/>
              <a:ahLst/>
              <a:cxnLst/>
              <a:rect l="l" t="t" r="r" b="b"/>
              <a:pathLst>
                <a:path w="2763" h="7832" extrusionOk="0">
                  <a:moveTo>
                    <a:pt x="2428" y="0"/>
                  </a:moveTo>
                  <a:cubicBezTo>
                    <a:pt x="2229" y="0"/>
                    <a:pt x="2031" y="42"/>
                    <a:pt x="1842" y="126"/>
                  </a:cubicBezTo>
                  <a:cubicBezTo>
                    <a:pt x="1671" y="205"/>
                    <a:pt x="1500" y="297"/>
                    <a:pt x="1342" y="389"/>
                  </a:cubicBezTo>
                  <a:cubicBezTo>
                    <a:pt x="1158" y="481"/>
                    <a:pt x="974" y="573"/>
                    <a:pt x="777" y="639"/>
                  </a:cubicBezTo>
                  <a:cubicBezTo>
                    <a:pt x="671" y="665"/>
                    <a:pt x="632" y="744"/>
                    <a:pt x="632" y="863"/>
                  </a:cubicBezTo>
                  <a:cubicBezTo>
                    <a:pt x="632" y="1415"/>
                    <a:pt x="632" y="1954"/>
                    <a:pt x="632" y="2506"/>
                  </a:cubicBezTo>
                  <a:cubicBezTo>
                    <a:pt x="632" y="2572"/>
                    <a:pt x="645" y="2651"/>
                    <a:pt x="619" y="2717"/>
                  </a:cubicBezTo>
                  <a:cubicBezTo>
                    <a:pt x="579" y="2874"/>
                    <a:pt x="579" y="3032"/>
                    <a:pt x="579" y="3190"/>
                  </a:cubicBezTo>
                  <a:cubicBezTo>
                    <a:pt x="579" y="3466"/>
                    <a:pt x="501" y="3716"/>
                    <a:pt x="527" y="3992"/>
                  </a:cubicBezTo>
                  <a:cubicBezTo>
                    <a:pt x="527" y="3992"/>
                    <a:pt x="527" y="4005"/>
                    <a:pt x="514" y="4018"/>
                  </a:cubicBezTo>
                  <a:cubicBezTo>
                    <a:pt x="448" y="4255"/>
                    <a:pt x="487" y="4505"/>
                    <a:pt x="435" y="4755"/>
                  </a:cubicBezTo>
                  <a:cubicBezTo>
                    <a:pt x="395" y="4952"/>
                    <a:pt x="408" y="5175"/>
                    <a:pt x="369" y="5386"/>
                  </a:cubicBezTo>
                  <a:cubicBezTo>
                    <a:pt x="330" y="5530"/>
                    <a:pt x="330" y="5688"/>
                    <a:pt x="316" y="5846"/>
                  </a:cubicBezTo>
                  <a:cubicBezTo>
                    <a:pt x="277" y="6017"/>
                    <a:pt x="251" y="6188"/>
                    <a:pt x="224" y="6372"/>
                  </a:cubicBezTo>
                  <a:cubicBezTo>
                    <a:pt x="185" y="6688"/>
                    <a:pt x="132" y="6990"/>
                    <a:pt x="80" y="7306"/>
                  </a:cubicBezTo>
                  <a:cubicBezTo>
                    <a:pt x="53" y="7477"/>
                    <a:pt x="1" y="7661"/>
                    <a:pt x="14" y="7832"/>
                  </a:cubicBezTo>
                  <a:cubicBezTo>
                    <a:pt x="159" y="7818"/>
                    <a:pt x="145" y="7687"/>
                    <a:pt x="172" y="7608"/>
                  </a:cubicBezTo>
                  <a:cubicBezTo>
                    <a:pt x="501" y="6582"/>
                    <a:pt x="829" y="5570"/>
                    <a:pt x="1184" y="4557"/>
                  </a:cubicBezTo>
                  <a:cubicBezTo>
                    <a:pt x="1671" y="3164"/>
                    <a:pt x="2170" y="1757"/>
                    <a:pt x="2670" y="363"/>
                  </a:cubicBezTo>
                  <a:cubicBezTo>
                    <a:pt x="2710" y="271"/>
                    <a:pt x="2762" y="166"/>
                    <a:pt x="2696" y="47"/>
                  </a:cubicBezTo>
                  <a:cubicBezTo>
                    <a:pt x="2670" y="21"/>
                    <a:pt x="2631" y="8"/>
                    <a:pt x="2578" y="8"/>
                  </a:cubicBezTo>
                  <a:cubicBezTo>
                    <a:pt x="2528" y="3"/>
                    <a:pt x="2478" y="0"/>
                    <a:pt x="2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1" name="Google Shape;629;p33">
              <a:extLst>
                <a:ext uri="{FF2B5EF4-FFF2-40B4-BE49-F238E27FC236}">
                  <a16:creationId xmlns:a16="http://schemas.microsoft.com/office/drawing/2014/main" id="{7BBD566E-792A-9B10-4A6F-FF41BD6032DF}"/>
                </a:ext>
              </a:extLst>
            </p:cNvPr>
            <p:cNvSpPr/>
            <p:nvPr/>
          </p:nvSpPr>
          <p:spPr>
            <a:xfrm>
              <a:off x="5215825" y="3170275"/>
              <a:ext cx="205475" cy="131050"/>
            </a:xfrm>
            <a:custGeom>
              <a:avLst/>
              <a:gdLst/>
              <a:ahLst/>
              <a:cxnLst/>
              <a:rect l="l" t="t" r="r" b="b"/>
              <a:pathLst>
                <a:path w="8219" h="5242" extrusionOk="0">
                  <a:moveTo>
                    <a:pt x="6548" y="1"/>
                  </a:moveTo>
                  <a:cubicBezTo>
                    <a:pt x="6496" y="40"/>
                    <a:pt x="6456" y="79"/>
                    <a:pt x="6417" y="119"/>
                  </a:cubicBezTo>
                  <a:cubicBezTo>
                    <a:pt x="6298" y="250"/>
                    <a:pt x="6193" y="382"/>
                    <a:pt x="6075" y="513"/>
                  </a:cubicBezTo>
                  <a:cubicBezTo>
                    <a:pt x="5707" y="881"/>
                    <a:pt x="5325" y="1237"/>
                    <a:pt x="4918" y="1565"/>
                  </a:cubicBezTo>
                  <a:cubicBezTo>
                    <a:pt x="4681" y="1749"/>
                    <a:pt x="4471" y="1960"/>
                    <a:pt x="4234" y="2144"/>
                  </a:cubicBezTo>
                  <a:cubicBezTo>
                    <a:pt x="3300" y="2854"/>
                    <a:pt x="2341" y="3524"/>
                    <a:pt x="1381" y="4195"/>
                  </a:cubicBezTo>
                  <a:cubicBezTo>
                    <a:pt x="960" y="4484"/>
                    <a:pt x="539" y="4787"/>
                    <a:pt x="132" y="5076"/>
                  </a:cubicBezTo>
                  <a:cubicBezTo>
                    <a:pt x="79" y="5115"/>
                    <a:pt x="26" y="5155"/>
                    <a:pt x="0" y="5207"/>
                  </a:cubicBezTo>
                  <a:cubicBezTo>
                    <a:pt x="33" y="5232"/>
                    <a:pt x="63" y="5241"/>
                    <a:pt x="91" y="5241"/>
                  </a:cubicBezTo>
                  <a:cubicBezTo>
                    <a:pt x="154" y="5241"/>
                    <a:pt x="209" y="5195"/>
                    <a:pt x="263" y="5168"/>
                  </a:cubicBezTo>
                  <a:cubicBezTo>
                    <a:pt x="986" y="4760"/>
                    <a:pt x="1696" y="4353"/>
                    <a:pt x="2406" y="3945"/>
                  </a:cubicBezTo>
                  <a:cubicBezTo>
                    <a:pt x="4155" y="2933"/>
                    <a:pt x="5983" y="2065"/>
                    <a:pt x="7837" y="1237"/>
                  </a:cubicBezTo>
                  <a:cubicBezTo>
                    <a:pt x="7968" y="1171"/>
                    <a:pt x="8113" y="1144"/>
                    <a:pt x="8218" y="1026"/>
                  </a:cubicBezTo>
                  <a:cubicBezTo>
                    <a:pt x="8113" y="921"/>
                    <a:pt x="7968" y="868"/>
                    <a:pt x="7837" y="829"/>
                  </a:cubicBezTo>
                  <a:cubicBezTo>
                    <a:pt x="7666" y="776"/>
                    <a:pt x="7495" y="724"/>
                    <a:pt x="7324" y="671"/>
                  </a:cubicBezTo>
                  <a:cubicBezTo>
                    <a:pt x="7166" y="632"/>
                    <a:pt x="7008" y="579"/>
                    <a:pt x="6851" y="526"/>
                  </a:cubicBezTo>
                  <a:cubicBezTo>
                    <a:pt x="6693" y="474"/>
                    <a:pt x="6601" y="369"/>
                    <a:pt x="6588" y="211"/>
                  </a:cubicBezTo>
                  <a:cubicBezTo>
                    <a:pt x="6575" y="132"/>
                    <a:pt x="6561" y="66"/>
                    <a:pt x="6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2" name="Google Shape;630;p33">
              <a:extLst>
                <a:ext uri="{FF2B5EF4-FFF2-40B4-BE49-F238E27FC236}">
                  <a16:creationId xmlns:a16="http://schemas.microsoft.com/office/drawing/2014/main" id="{26961168-683F-7EC1-5DB3-B5D405352AF3}"/>
                </a:ext>
              </a:extLst>
            </p:cNvPr>
            <p:cNvSpPr/>
            <p:nvPr/>
          </p:nvSpPr>
          <p:spPr>
            <a:xfrm>
              <a:off x="4442675" y="3085125"/>
              <a:ext cx="275800" cy="220600"/>
            </a:xfrm>
            <a:custGeom>
              <a:avLst/>
              <a:gdLst/>
              <a:ahLst/>
              <a:cxnLst/>
              <a:rect l="l" t="t" r="r" b="b"/>
              <a:pathLst>
                <a:path w="11032" h="8824" extrusionOk="0">
                  <a:moveTo>
                    <a:pt x="158" y="1"/>
                  </a:moveTo>
                  <a:cubicBezTo>
                    <a:pt x="79" y="54"/>
                    <a:pt x="26" y="132"/>
                    <a:pt x="0" y="211"/>
                  </a:cubicBezTo>
                  <a:cubicBezTo>
                    <a:pt x="118" y="409"/>
                    <a:pt x="316" y="501"/>
                    <a:pt x="473" y="645"/>
                  </a:cubicBezTo>
                  <a:cubicBezTo>
                    <a:pt x="723" y="882"/>
                    <a:pt x="999" y="1079"/>
                    <a:pt x="1262" y="1290"/>
                  </a:cubicBezTo>
                  <a:cubicBezTo>
                    <a:pt x="1354" y="1368"/>
                    <a:pt x="1446" y="1447"/>
                    <a:pt x="1539" y="1526"/>
                  </a:cubicBezTo>
                  <a:cubicBezTo>
                    <a:pt x="1683" y="1645"/>
                    <a:pt x="1828" y="1763"/>
                    <a:pt x="1972" y="1894"/>
                  </a:cubicBezTo>
                  <a:cubicBezTo>
                    <a:pt x="2222" y="2092"/>
                    <a:pt x="2472" y="2302"/>
                    <a:pt x="2735" y="2499"/>
                  </a:cubicBezTo>
                  <a:cubicBezTo>
                    <a:pt x="2945" y="2670"/>
                    <a:pt x="3156" y="2841"/>
                    <a:pt x="3366" y="3025"/>
                  </a:cubicBezTo>
                  <a:cubicBezTo>
                    <a:pt x="3748" y="3341"/>
                    <a:pt x="4142" y="3630"/>
                    <a:pt x="4523" y="3946"/>
                  </a:cubicBezTo>
                  <a:cubicBezTo>
                    <a:pt x="4891" y="4235"/>
                    <a:pt x="5260" y="4537"/>
                    <a:pt x="5628" y="4827"/>
                  </a:cubicBezTo>
                  <a:cubicBezTo>
                    <a:pt x="5970" y="5090"/>
                    <a:pt x="6325" y="5353"/>
                    <a:pt x="6667" y="5616"/>
                  </a:cubicBezTo>
                  <a:cubicBezTo>
                    <a:pt x="7114" y="5971"/>
                    <a:pt x="7548" y="6326"/>
                    <a:pt x="7995" y="6667"/>
                  </a:cubicBezTo>
                  <a:cubicBezTo>
                    <a:pt x="8455" y="7036"/>
                    <a:pt x="8928" y="7391"/>
                    <a:pt x="9388" y="7759"/>
                  </a:cubicBezTo>
                  <a:cubicBezTo>
                    <a:pt x="9822" y="8101"/>
                    <a:pt x="10269" y="8443"/>
                    <a:pt x="10703" y="8771"/>
                  </a:cubicBezTo>
                  <a:cubicBezTo>
                    <a:pt x="10743" y="8811"/>
                    <a:pt x="10769" y="8824"/>
                    <a:pt x="10822" y="8824"/>
                  </a:cubicBezTo>
                  <a:cubicBezTo>
                    <a:pt x="10940" y="8784"/>
                    <a:pt x="11032" y="8719"/>
                    <a:pt x="10993" y="8574"/>
                  </a:cubicBezTo>
                  <a:cubicBezTo>
                    <a:pt x="10940" y="8535"/>
                    <a:pt x="10861" y="8521"/>
                    <a:pt x="10822" y="8469"/>
                  </a:cubicBezTo>
                  <a:cubicBezTo>
                    <a:pt x="10677" y="8337"/>
                    <a:pt x="10506" y="8232"/>
                    <a:pt x="10348" y="8114"/>
                  </a:cubicBezTo>
                  <a:cubicBezTo>
                    <a:pt x="9901" y="7759"/>
                    <a:pt x="9467" y="7404"/>
                    <a:pt x="9020" y="7062"/>
                  </a:cubicBezTo>
                  <a:cubicBezTo>
                    <a:pt x="8665" y="6773"/>
                    <a:pt x="8297" y="6496"/>
                    <a:pt x="7929" y="6207"/>
                  </a:cubicBezTo>
                  <a:cubicBezTo>
                    <a:pt x="7640" y="5997"/>
                    <a:pt x="7363" y="5773"/>
                    <a:pt x="7074" y="5550"/>
                  </a:cubicBezTo>
                  <a:cubicBezTo>
                    <a:pt x="6903" y="5418"/>
                    <a:pt x="6719" y="5274"/>
                    <a:pt x="6548" y="5142"/>
                  </a:cubicBezTo>
                  <a:cubicBezTo>
                    <a:pt x="6259" y="4905"/>
                    <a:pt x="5957" y="4669"/>
                    <a:pt x="5667" y="4445"/>
                  </a:cubicBezTo>
                  <a:cubicBezTo>
                    <a:pt x="5470" y="4274"/>
                    <a:pt x="5260" y="4117"/>
                    <a:pt x="5062" y="3959"/>
                  </a:cubicBezTo>
                  <a:cubicBezTo>
                    <a:pt x="4865" y="3801"/>
                    <a:pt x="4668" y="3643"/>
                    <a:pt x="4458" y="3485"/>
                  </a:cubicBezTo>
                  <a:cubicBezTo>
                    <a:pt x="4234" y="3301"/>
                    <a:pt x="4011" y="3117"/>
                    <a:pt x="3774" y="2933"/>
                  </a:cubicBezTo>
                  <a:cubicBezTo>
                    <a:pt x="3563" y="2762"/>
                    <a:pt x="3340" y="2578"/>
                    <a:pt x="3130" y="2407"/>
                  </a:cubicBezTo>
                  <a:cubicBezTo>
                    <a:pt x="2801" y="2131"/>
                    <a:pt x="2472" y="1881"/>
                    <a:pt x="2143" y="1618"/>
                  </a:cubicBezTo>
                  <a:cubicBezTo>
                    <a:pt x="1920" y="1421"/>
                    <a:pt x="1696" y="1224"/>
                    <a:pt x="1460" y="1040"/>
                  </a:cubicBezTo>
                  <a:cubicBezTo>
                    <a:pt x="1170" y="803"/>
                    <a:pt x="881" y="566"/>
                    <a:pt x="605" y="330"/>
                  </a:cubicBezTo>
                  <a:cubicBezTo>
                    <a:pt x="500" y="238"/>
                    <a:pt x="381" y="146"/>
                    <a:pt x="276" y="54"/>
                  </a:cubicBezTo>
                  <a:cubicBezTo>
                    <a:pt x="237" y="27"/>
                    <a:pt x="197" y="27"/>
                    <a:pt x="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3" name="Google Shape;631;p33">
              <a:extLst>
                <a:ext uri="{FF2B5EF4-FFF2-40B4-BE49-F238E27FC236}">
                  <a16:creationId xmlns:a16="http://schemas.microsoft.com/office/drawing/2014/main" id="{0F3F48C6-0EB7-130F-49EE-E1242C9E2449}"/>
                </a:ext>
              </a:extLst>
            </p:cNvPr>
            <p:cNvSpPr/>
            <p:nvPr/>
          </p:nvSpPr>
          <p:spPr>
            <a:xfrm>
              <a:off x="4493950" y="3032550"/>
              <a:ext cx="251825" cy="242275"/>
            </a:xfrm>
            <a:custGeom>
              <a:avLst/>
              <a:gdLst/>
              <a:ahLst/>
              <a:cxnLst/>
              <a:rect l="l" t="t" r="r" b="b"/>
              <a:pathLst>
                <a:path w="10073" h="9691" extrusionOk="0">
                  <a:moveTo>
                    <a:pt x="132" y="0"/>
                  </a:moveTo>
                  <a:cubicBezTo>
                    <a:pt x="53" y="92"/>
                    <a:pt x="13" y="184"/>
                    <a:pt x="0" y="303"/>
                  </a:cubicBezTo>
                  <a:cubicBezTo>
                    <a:pt x="132" y="368"/>
                    <a:pt x="250" y="447"/>
                    <a:pt x="368" y="539"/>
                  </a:cubicBezTo>
                  <a:cubicBezTo>
                    <a:pt x="684" y="789"/>
                    <a:pt x="1000" y="1039"/>
                    <a:pt x="1328" y="1276"/>
                  </a:cubicBezTo>
                  <a:cubicBezTo>
                    <a:pt x="1631" y="1486"/>
                    <a:pt x="1920" y="1736"/>
                    <a:pt x="2209" y="1972"/>
                  </a:cubicBezTo>
                  <a:cubicBezTo>
                    <a:pt x="2564" y="2249"/>
                    <a:pt x="2906" y="2551"/>
                    <a:pt x="3248" y="2853"/>
                  </a:cubicBezTo>
                  <a:cubicBezTo>
                    <a:pt x="3524" y="3090"/>
                    <a:pt x="3800" y="3327"/>
                    <a:pt x="4076" y="3577"/>
                  </a:cubicBezTo>
                  <a:cubicBezTo>
                    <a:pt x="4353" y="3840"/>
                    <a:pt x="4642" y="4103"/>
                    <a:pt x="4918" y="4366"/>
                  </a:cubicBezTo>
                  <a:cubicBezTo>
                    <a:pt x="5207" y="4642"/>
                    <a:pt x="5483" y="4944"/>
                    <a:pt x="5773" y="5220"/>
                  </a:cubicBezTo>
                  <a:cubicBezTo>
                    <a:pt x="6285" y="5707"/>
                    <a:pt x="6759" y="6220"/>
                    <a:pt x="7232" y="6746"/>
                  </a:cubicBezTo>
                  <a:cubicBezTo>
                    <a:pt x="7416" y="6930"/>
                    <a:pt x="7587" y="7127"/>
                    <a:pt x="7771" y="7324"/>
                  </a:cubicBezTo>
                  <a:cubicBezTo>
                    <a:pt x="7784" y="7337"/>
                    <a:pt x="7811" y="7364"/>
                    <a:pt x="7824" y="7377"/>
                  </a:cubicBezTo>
                  <a:cubicBezTo>
                    <a:pt x="8021" y="7613"/>
                    <a:pt x="8218" y="7837"/>
                    <a:pt x="8416" y="8060"/>
                  </a:cubicBezTo>
                  <a:cubicBezTo>
                    <a:pt x="8600" y="8271"/>
                    <a:pt x="8797" y="8481"/>
                    <a:pt x="8981" y="8692"/>
                  </a:cubicBezTo>
                  <a:cubicBezTo>
                    <a:pt x="8994" y="8692"/>
                    <a:pt x="9007" y="8705"/>
                    <a:pt x="9020" y="8731"/>
                  </a:cubicBezTo>
                  <a:cubicBezTo>
                    <a:pt x="9152" y="8941"/>
                    <a:pt x="9362" y="9099"/>
                    <a:pt x="9520" y="9310"/>
                  </a:cubicBezTo>
                  <a:cubicBezTo>
                    <a:pt x="9612" y="9441"/>
                    <a:pt x="9730" y="9546"/>
                    <a:pt x="9809" y="9691"/>
                  </a:cubicBezTo>
                  <a:cubicBezTo>
                    <a:pt x="9980" y="9691"/>
                    <a:pt x="10059" y="9599"/>
                    <a:pt x="10072" y="9441"/>
                  </a:cubicBezTo>
                  <a:cubicBezTo>
                    <a:pt x="10007" y="9402"/>
                    <a:pt x="9941" y="9349"/>
                    <a:pt x="9901" y="9283"/>
                  </a:cubicBezTo>
                  <a:cubicBezTo>
                    <a:pt x="9822" y="9165"/>
                    <a:pt x="9717" y="9060"/>
                    <a:pt x="9625" y="8955"/>
                  </a:cubicBezTo>
                  <a:cubicBezTo>
                    <a:pt x="9586" y="8928"/>
                    <a:pt x="9560" y="8902"/>
                    <a:pt x="9533" y="8862"/>
                  </a:cubicBezTo>
                  <a:cubicBezTo>
                    <a:pt x="9415" y="8665"/>
                    <a:pt x="9244" y="8521"/>
                    <a:pt x="9099" y="8350"/>
                  </a:cubicBezTo>
                  <a:cubicBezTo>
                    <a:pt x="8915" y="8113"/>
                    <a:pt x="8705" y="7903"/>
                    <a:pt x="8508" y="7679"/>
                  </a:cubicBezTo>
                  <a:cubicBezTo>
                    <a:pt x="8481" y="7666"/>
                    <a:pt x="8468" y="7653"/>
                    <a:pt x="8455" y="7626"/>
                  </a:cubicBezTo>
                  <a:cubicBezTo>
                    <a:pt x="8284" y="7390"/>
                    <a:pt x="8061" y="7206"/>
                    <a:pt x="7876" y="6969"/>
                  </a:cubicBezTo>
                  <a:cubicBezTo>
                    <a:pt x="7719" y="6772"/>
                    <a:pt x="7535" y="6588"/>
                    <a:pt x="7364" y="6404"/>
                  </a:cubicBezTo>
                  <a:cubicBezTo>
                    <a:pt x="7048" y="6088"/>
                    <a:pt x="6772" y="5759"/>
                    <a:pt x="6470" y="5444"/>
                  </a:cubicBezTo>
                  <a:cubicBezTo>
                    <a:pt x="6180" y="5168"/>
                    <a:pt x="5904" y="4892"/>
                    <a:pt x="5628" y="4602"/>
                  </a:cubicBezTo>
                  <a:cubicBezTo>
                    <a:pt x="5260" y="4208"/>
                    <a:pt x="4826" y="3879"/>
                    <a:pt x="4458" y="3485"/>
                  </a:cubicBezTo>
                  <a:cubicBezTo>
                    <a:pt x="4431" y="3471"/>
                    <a:pt x="4418" y="3458"/>
                    <a:pt x="4392" y="3432"/>
                  </a:cubicBezTo>
                  <a:cubicBezTo>
                    <a:pt x="4169" y="3248"/>
                    <a:pt x="3945" y="3051"/>
                    <a:pt x="3721" y="2853"/>
                  </a:cubicBezTo>
                  <a:cubicBezTo>
                    <a:pt x="3511" y="2669"/>
                    <a:pt x="3327" y="2485"/>
                    <a:pt x="3117" y="2328"/>
                  </a:cubicBezTo>
                  <a:cubicBezTo>
                    <a:pt x="2985" y="2222"/>
                    <a:pt x="2867" y="2091"/>
                    <a:pt x="2735" y="1986"/>
                  </a:cubicBezTo>
                  <a:cubicBezTo>
                    <a:pt x="2485" y="1775"/>
                    <a:pt x="2236" y="1578"/>
                    <a:pt x="1973" y="1368"/>
                  </a:cubicBezTo>
                  <a:cubicBezTo>
                    <a:pt x="1762" y="1197"/>
                    <a:pt x="1552" y="1039"/>
                    <a:pt x="1328" y="868"/>
                  </a:cubicBezTo>
                  <a:cubicBezTo>
                    <a:pt x="1092" y="684"/>
                    <a:pt x="855" y="500"/>
                    <a:pt x="618" y="329"/>
                  </a:cubicBezTo>
                  <a:cubicBezTo>
                    <a:pt x="461" y="211"/>
                    <a:pt x="329" y="66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" name="Google Shape;632;p33">
              <a:extLst>
                <a:ext uri="{FF2B5EF4-FFF2-40B4-BE49-F238E27FC236}">
                  <a16:creationId xmlns:a16="http://schemas.microsoft.com/office/drawing/2014/main" id="{FED45A1A-2B75-5B30-3EE9-EFCEA2B1ADD0}"/>
                </a:ext>
              </a:extLst>
            </p:cNvPr>
            <p:cNvSpPr/>
            <p:nvPr/>
          </p:nvSpPr>
          <p:spPr>
            <a:xfrm>
              <a:off x="4711875" y="3815875"/>
              <a:ext cx="76950" cy="134475"/>
            </a:xfrm>
            <a:custGeom>
              <a:avLst/>
              <a:gdLst/>
              <a:ahLst/>
              <a:cxnLst/>
              <a:rect l="l" t="t" r="r" b="b"/>
              <a:pathLst>
                <a:path w="3078" h="5379" extrusionOk="0">
                  <a:moveTo>
                    <a:pt x="2999" y="1"/>
                  </a:moveTo>
                  <a:lnTo>
                    <a:pt x="2999" y="1"/>
                  </a:lnTo>
                  <a:cubicBezTo>
                    <a:pt x="2946" y="27"/>
                    <a:pt x="2920" y="66"/>
                    <a:pt x="2894" y="119"/>
                  </a:cubicBezTo>
                  <a:cubicBezTo>
                    <a:pt x="2710" y="395"/>
                    <a:pt x="2526" y="671"/>
                    <a:pt x="2328" y="934"/>
                  </a:cubicBezTo>
                  <a:cubicBezTo>
                    <a:pt x="2039" y="1316"/>
                    <a:pt x="1763" y="1684"/>
                    <a:pt x="1421" y="2026"/>
                  </a:cubicBezTo>
                  <a:cubicBezTo>
                    <a:pt x="1395" y="2052"/>
                    <a:pt x="1355" y="2091"/>
                    <a:pt x="1329" y="2131"/>
                  </a:cubicBezTo>
                  <a:cubicBezTo>
                    <a:pt x="1105" y="2407"/>
                    <a:pt x="856" y="2644"/>
                    <a:pt x="580" y="2880"/>
                  </a:cubicBezTo>
                  <a:cubicBezTo>
                    <a:pt x="383" y="3038"/>
                    <a:pt x="199" y="3234"/>
                    <a:pt x="2" y="3418"/>
                  </a:cubicBezTo>
                  <a:lnTo>
                    <a:pt x="2" y="3418"/>
                  </a:lnTo>
                  <a:cubicBezTo>
                    <a:pt x="2" y="3414"/>
                    <a:pt x="1" y="3410"/>
                    <a:pt x="1" y="3406"/>
                  </a:cubicBezTo>
                  <a:lnTo>
                    <a:pt x="1" y="3419"/>
                  </a:lnTo>
                  <a:cubicBezTo>
                    <a:pt x="1" y="3419"/>
                    <a:pt x="2" y="3419"/>
                    <a:pt x="2" y="3418"/>
                  </a:cubicBezTo>
                  <a:lnTo>
                    <a:pt x="2" y="3418"/>
                  </a:lnTo>
                  <a:cubicBezTo>
                    <a:pt x="29" y="3638"/>
                    <a:pt x="68" y="3857"/>
                    <a:pt x="119" y="4064"/>
                  </a:cubicBezTo>
                  <a:cubicBezTo>
                    <a:pt x="185" y="4353"/>
                    <a:pt x="277" y="4616"/>
                    <a:pt x="422" y="4879"/>
                  </a:cubicBezTo>
                  <a:cubicBezTo>
                    <a:pt x="540" y="5076"/>
                    <a:pt x="672" y="5260"/>
                    <a:pt x="869" y="5379"/>
                  </a:cubicBezTo>
                  <a:cubicBezTo>
                    <a:pt x="974" y="5352"/>
                    <a:pt x="1000" y="5247"/>
                    <a:pt x="1040" y="5168"/>
                  </a:cubicBezTo>
                  <a:cubicBezTo>
                    <a:pt x="1684" y="3538"/>
                    <a:pt x="2328" y="1920"/>
                    <a:pt x="2973" y="290"/>
                  </a:cubicBezTo>
                  <a:cubicBezTo>
                    <a:pt x="3012" y="198"/>
                    <a:pt x="3078" y="106"/>
                    <a:pt x="2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" name="Google Shape;633;p33">
              <a:extLst>
                <a:ext uri="{FF2B5EF4-FFF2-40B4-BE49-F238E27FC236}">
                  <a16:creationId xmlns:a16="http://schemas.microsoft.com/office/drawing/2014/main" id="{23AA5416-CF44-4AA9-FC93-24F9D54E24D5}"/>
                </a:ext>
              </a:extLst>
            </p:cNvPr>
            <p:cNvSpPr/>
            <p:nvPr/>
          </p:nvSpPr>
          <p:spPr>
            <a:xfrm>
              <a:off x="4325300" y="354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" name="Google Shape;634;p33">
              <a:extLst>
                <a:ext uri="{FF2B5EF4-FFF2-40B4-BE49-F238E27FC236}">
                  <a16:creationId xmlns:a16="http://schemas.microsoft.com/office/drawing/2014/main" id="{5B84AD90-AA19-5992-B744-8EDAEC7F562D}"/>
                </a:ext>
              </a:extLst>
            </p:cNvPr>
            <p:cNvSpPr/>
            <p:nvPr/>
          </p:nvSpPr>
          <p:spPr>
            <a:xfrm>
              <a:off x="4322025" y="3501625"/>
              <a:ext cx="341575" cy="40125"/>
            </a:xfrm>
            <a:custGeom>
              <a:avLst/>
              <a:gdLst/>
              <a:ahLst/>
              <a:cxnLst/>
              <a:rect l="l" t="t" r="r" b="b"/>
              <a:pathLst>
                <a:path w="13663" h="1605" extrusionOk="0">
                  <a:moveTo>
                    <a:pt x="13412" y="0"/>
                  </a:moveTo>
                  <a:cubicBezTo>
                    <a:pt x="13136" y="27"/>
                    <a:pt x="12860" y="40"/>
                    <a:pt x="12597" y="79"/>
                  </a:cubicBezTo>
                  <a:cubicBezTo>
                    <a:pt x="12492" y="93"/>
                    <a:pt x="12387" y="106"/>
                    <a:pt x="12281" y="106"/>
                  </a:cubicBezTo>
                  <a:cubicBezTo>
                    <a:pt x="12255" y="106"/>
                    <a:pt x="12226" y="102"/>
                    <a:pt x="12196" y="102"/>
                  </a:cubicBezTo>
                  <a:cubicBezTo>
                    <a:pt x="12166" y="102"/>
                    <a:pt x="12137" y="106"/>
                    <a:pt x="12111" y="119"/>
                  </a:cubicBezTo>
                  <a:cubicBezTo>
                    <a:pt x="11861" y="185"/>
                    <a:pt x="11611" y="158"/>
                    <a:pt x="11374" y="198"/>
                  </a:cubicBezTo>
                  <a:cubicBezTo>
                    <a:pt x="11176" y="220"/>
                    <a:pt x="10977" y="270"/>
                    <a:pt x="10771" y="270"/>
                  </a:cubicBezTo>
                  <a:cubicBezTo>
                    <a:pt x="10731" y="270"/>
                    <a:pt x="10691" y="268"/>
                    <a:pt x="10651" y="263"/>
                  </a:cubicBezTo>
                  <a:cubicBezTo>
                    <a:pt x="10638" y="263"/>
                    <a:pt x="10598" y="263"/>
                    <a:pt x="10585" y="277"/>
                  </a:cubicBezTo>
                  <a:cubicBezTo>
                    <a:pt x="10480" y="316"/>
                    <a:pt x="10375" y="303"/>
                    <a:pt x="10283" y="316"/>
                  </a:cubicBezTo>
                  <a:cubicBezTo>
                    <a:pt x="10239" y="316"/>
                    <a:pt x="10195" y="310"/>
                    <a:pt x="10155" y="310"/>
                  </a:cubicBezTo>
                  <a:cubicBezTo>
                    <a:pt x="10135" y="310"/>
                    <a:pt x="10116" y="312"/>
                    <a:pt x="10099" y="316"/>
                  </a:cubicBezTo>
                  <a:cubicBezTo>
                    <a:pt x="9967" y="369"/>
                    <a:pt x="9823" y="356"/>
                    <a:pt x="9691" y="369"/>
                  </a:cubicBezTo>
                  <a:cubicBezTo>
                    <a:pt x="9612" y="369"/>
                    <a:pt x="9533" y="369"/>
                    <a:pt x="9468" y="382"/>
                  </a:cubicBezTo>
                  <a:cubicBezTo>
                    <a:pt x="9402" y="408"/>
                    <a:pt x="9323" y="408"/>
                    <a:pt x="9257" y="408"/>
                  </a:cubicBezTo>
                  <a:cubicBezTo>
                    <a:pt x="9027" y="408"/>
                    <a:pt x="8807" y="475"/>
                    <a:pt x="8578" y="475"/>
                  </a:cubicBezTo>
                  <a:cubicBezTo>
                    <a:pt x="8559" y="475"/>
                    <a:pt x="8540" y="475"/>
                    <a:pt x="8521" y="474"/>
                  </a:cubicBezTo>
                  <a:lnTo>
                    <a:pt x="8468" y="474"/>
                  </a:lnTo>
                  <a:cubicBezTo>
                    <a:pt x="8407" y="509"/>
                    <a:pt x="8340" y="515"/>
                    <a:pt x="8271" y="515"/>
                  </a:cubicBezTo>
                  <a:cubicBezTo>
                    <a:pt x="8236" y="515"/>
                    <a:pt x="8201" y="513"/>
                    <a:pt x="8166" y="513"/>
                  </a:cubicBezTo>
                  <a:cubicBezTo>
                    <a:pt x="8100" y="513"/>
                    <a:pt x="8034" y="513"/>
                    <a:pt x="7982" y="526"/>
                  </a:cubicBezTo>
                  <a:cubicBezTo>
                    <a:pt x="7894" y="562"/>
                    <a:pt x="7795" y="567"/>
                    <a:pt x="7695" y="567"/>
                  </a:cubicBezTo>
                  <a:cubicBezTo>
                    <a:pt x="7646" y="567"/>
                    <a:pt x="7596" y="566"/>
                    <a:pt x="7548" y="566"/>
                  </a:cubicBezTo>
                  <a:cubicBezTo>
                    <a:pt x="7495" y="566"/>
                    <a:pt x="7430" y="566"/>
                    <a:pt x="7377" y="592"/>
                  </a:cubicBezTo>
                  <a:cubicBezTo>
                    <a:pt x="7298" y="618"/>
                    <a:pt x="7206" y="618"/>
                    <a:pt x="7127" y="618"/>
                  </a:cubicBezTo>
                  <a:cubicBezTo>
                    <a:pt x="6902" y="618"/>
                    <a:pt x="6686" y="676"/>
                    <a:pt x="6463" y="676"/>
                  </a:cubicBezTo>
                  <a:cubicBezTo>
                    <a:pt x="6426" y="676"/>
                    <a:pt x="6389" y="675"/>
                    <a:pt x="6351" y="671"/>
                  </a:cubicBezTo>
                  <a:cubicBezTo>
                    <a:pt x="6338" y="671"/>
                    <a:pt x="6325" y="684"/>
                    <a:pt x="6312" y="684"/>
                  </a:cubicBezTo>
                  <a:cubicBezTo>
                    <a:pt x="6207" y="724"/>
                    <a:pt x="6102" y="724"/>
                    <a:pt x="5996" y="724"/>
                  </a:cubicBezTo>
                  <a:cubicBezTo>
                    <a:pt x="5970" y="724"/>
                    <a:pt x="5940" y="720"/>
                    <a:pt x="5911" y="720"/>
                  </a:cubicBezTo>
                  <a:cubicBezTo>
                    <a:pt x="5881" y="720"/>
                    <a:pt x="5852" y="724"/>
                    <a:pt x="5825" y="737"/>
                  </a:cubicBezTo>
                  <a:cubicBezTo>
                    <a:pt x="5681" y="776"/>
                    <a:pt x="5536" y="776"/>
                    <a:pt x="5392" y="776"/>
                  </a:cubicBezTo>
                  <a:cubicBezTo>
                    <a:pt x="5339" y="776"/>
                    <a:pt x="5286" y="776"/>
                    <a:pt x="5234" y="789"/>
                  </a:cubicBezTo>
                  <a:cubicBezTo>
                    <a:pt x="4984" y="855"/>
                    <a:pt x="4734" y="842"/>
                    <a:pt x="4471" y="868"/>
                  </a:cubicBezTo>
                  <a:cubicBezTo>
                    <a:pt x="4251" y="890"/>
                    <a:pt x="4030" y="940"/>
                    <a:pt x="3810" y="940"/>
                  </a:cubicBezTo>
                  <a:cubicBezTo>
                    <a:pt x="3767" y="940"/>
                    <a:pt x="3725" y="938"/>
                    <a:pt x="3682" y="934"/>
                  </a:cubicBezTo>
                  <a:cubicBezTo>
                    <a:pt x="3524" y="1000"/>
                    <a:pt x="3340" y="974"/>
                    <a:pt x="3169" y="987"/>
                  </a:cubicBezTo>
                  <a:cubicBezTo>
                    <a:pt x="3130" y="987"/>
                    <a:pt x="3090" y="987"/>
                    <a:pt x="3051" y="1000"/>
                  </a:cubicBezTo>
                  <a:cubicBezTo>
                    <a:pt x="2993" y="1019"/>
                    <a:pt x="2928" y="1031"/>
                    <a:pt x="2867" y="1031"/>
                  </a:cubicBezTo>
                  <a:cubicBezTo>
                    <a:pt x="2844" y="1031"/>
                    <a:pt x="2822" y="1030"/>
                    <a:pt x="2801" y="1026"/>
                  </a:cubicBezTo>
                  <a:cubicBezTo>
                    <a:pt x="2546" y="1026"/>
                    <a:pt x="2291" y="1093"/>
                    <a:pt x="2037" y="1093"/>
                  </a:cubicBezTo>
                  <a:cubicBezTo>
                    <a:pt x="2015" y="1093"/>
                    <a:pt x="1994" y="1093"/>
                    <a:pt x="1973" y="1092"/>
                  </a:cubicBezTo>
                  <a:lnTo>
                    <a:pt x="1933" y="1092"/>
                  </a:lnTo>
                  <a:cubicBezTo>
                    <a:pt x="1854" y="1127"/>
                    <a:pt x="1781" y="1133"/>
                    <a:pt x="1706" y="1133"/>
                  </a:cubicBezTo>
                  <a:cubicBezTo>
                    <a:pt x="1669" y="1133"/>
                    <a:pt x="1631" y="1131"/>
                    <a:pt x="1592" y="1131"/>
                  </a:cubicBezTo>
                  <a:cubicBezTo>
                    <a:pt x="1559" y="1131"/>
                    <a:pt x="1526" y="1128"/>
                    <a:pt x="1493" y="1128"/>
                  </a:cubicBezTo>
                  <a:cubicBezTo>
                    <a:pt x="1460" y="1128"/>
                    <a:pt x="1427" y="1131"/>
                    <a:pt x="1394" y="1144"/>
                  </a:cubicBezTo>
                  <a:cubicBezTo>
                    <a:pt x="1289" y="1180"/>
                    <a:pt x="1190" y="1185"/>
                    <a:pt x="1088" y="1185"/>
                  </a:cubicBezTo>
                  <a:cubicBezTo>
                    <a:pt x="1038" y="1185"/>
                    <a:pt x="987" y="1184"/>
                    <a:pt x="934" y="1184"/>
                  </a:cubicBezTo>
                  <a:cubicBezTo>
                    <a:pt x="881" y="1184"/>
                    <a:pt x="816" y="1184"/>
                    <a:pt x="750" y="1197"/>
                  </a:cubicBezTo>
                  <a:cubicBezTo>
                    <a:pt x="632" y="1236"/>
                    <a:pt x="500" y="1236"/>
                    <a:pt x="369" y="1236"/>
                  </a:cubicBezTo>
                  <a:cubicBezTo>
                    <a:pt x="250" y="1236"/>
                    <a:pt x="119" y="1236"/>
                    <a:pt x="0" y="1289"/>
                  </a:cubicBezTo>
                  <a:cubicBezTo>
                    <a:pt x="0" y="1381"/>
                    <a:pt x="27" y="1473"/>
                    <a:pt x="93" y="1552"/>
                  </a:cubicBezTo>
                  <a:cubicBezTo>
                    <a:pt x="106" y="1565"/>
                    <a:pt x="119" y="1578"/>
                    <a:pt x="132" y="1605"/>
                  </a:cubicBezTo>
                  <a:cubicBezTo>
                    <a:pt x="263" y="1552"/>
                    <a:pt x="395" y="1539"/>
                    <a:pt x="526" y="1539"/>
                  </a:cubicBezTo>
                  <a:cubicBezTo>
                    <a:pt x="570" y="1544"/>
                    <a:pt x="611" y="1548"/>
                    <a:pt x="651" y="1548"/>
                  </a:cubicBezTo>
                  <a:cubicBezTo>
                    <a:pt x="708" y="1548"/>
                    <a:pt x="762" y="1541"/>
                    <a:pt x="816" y="1526"/>
                  </a:cubicBezTo>
                  <a:cubicBezTo>
                    <a:pt x="934" y="1499"/>
                    <a:pt x="1052" y="1499"/>
                    <a:pt x="1171" y="1499"/>
                  </a:cubicBezTo>
                  <a:cubicBezTo>
                    <a:pt x="1204" y="1493"/>
                    <a:pt x="1240" y="1493"/>
                    <a:pt x="1276" y="1493"/>
                  </a:cubicBezTo>
                  <a:cubicBezTo>
                    <a:pt x="1312" y="1493"/>
                    <a:pt x="1348" y="1493"/>
                    <a:pt x="1381" y="1486"/>
                  </a:cubicBezTo>
                  <a:cubicBezTo>
                    <a:pt x="1469" y="1451"/>
                    <a:pt x="1556" y="1445"/>
                    <a:pt x="1644" y="1445"/>
                  </a:cubicBezTo>
                  <a:cubicBezTo>
                    <a:pt x="1688" y="1445"/>
                    <a:pt x="1732" y="1447"/>
                    <a:pt x="1776" y="1447"/>
                  </a:cubicBezTo>
                  <a:cubicBezTo>
                    <a:pt x="1815" y="1440"/>
                    <a:pt x="1851" y="1440"/>
                    <a:pt x="1886" y="1440"/>
                  </a:cubicBezTo>
                  <a:cubicBezTo>
                    <a:pt x="1920" y="1440"/>
                    <a:pt x="1953" y="1440"/>
                    <a:pt x="1986" y="1434"/>
                  </a:cubicBezTo>
                  <a:cubicBezTo>
                    <a:pt x="2074" y="1399"/>
                    <a:pt x="2167" y="1393"/>
                    <a:pt x="2259" y="1393"/>
                  </a:cubicBezTo>
                  <a:cubicBezTo>
                    <a:pt x="2304" y="1393"/>
                    <a:pt x="2350" y="1394"/>
                    <a:pt x="2394" y="1394"/>
                  </a:cubicBezTo>
                  <a:cubicBezTo>
                    <a:pt x="2446" y="1394"/>
                    <a:pt x="2499" y="1394"/>
                    <a:pt x="2551" y="1381"/>
                  </a:cubicBezTo>
                  <a:cubicBezTo>
                    <a:pt x="2639" y="1346"/>
                    <a:pt x="2738" y="1340"/>
                    <a:pt x="2838" y="1340"/>
                  </a:cubicBezTo>
                  <a:cubicBezTo>
                    <a:pt x="2887" y="1340"/>
                    <a:pt x="2937" y="1342"/>
                    <a:pt x="2985" y="1342"/>
                  </a:cubicBezTo>
                  <a:cubicBezTo>
                    <a:pt x="3051" y="1342"/>
                    <a:pt x="3117" y="1329"/>
                    <a:pt x="3183" y="1315"/>
                  </a:cubicBezTo>
                  <a:cubicBezTo>
                    <a:pt x="3248" y="1302"/>
                    <a:pt x="3314" y="1289"/>
                    <a:pt x="3380" y="1289"/>
                  </a:cubicBezTo>
                  <a:cubicBezTo>
                    <a:pt x="3616" y="1289"/>
                    <a:pt x="3834" y="1231"/>
                    <a:pt x="4065" y="1231"/>
                  </a:cubicBezTo>
                  <a:cubicBezTo>
                    <a:pt x="4103" y="1231"/>
                    <a:pt x="4142" y="1233"/>
                    <a:pt x="4182" y="1236"/>
                  </a:cubicBezTo>
                  <a:cubicBezTo>
                    <a:pt x="4195" y="1236"/>
                    <a:pt x="4208" y="1223"/>
                    <a:pt x="4221" y="1223"/>
                  </a:cubicBezTo>
                  <a:cubicBezTo>
                    <a:pt x="4326" y="1184"/>
                    <a:pt x="4432" y="1184"/>
                    <a:pt x="4537" y="1184"/>
                  </a:cubicBezTo>
                  <a:cubicBezTo>
                    <a:pt x="4563" y="1184"/>
                    <a:pt x="4593" y="1187"/>
                    <a:pt x="4622" y="1187"/>
                  </a:cubicBezTo>
                  <a:cubicBezTo>
                    <a:pt x="4652" y="1187"/>
                    <a:pt x="4681" y="1184"/>
                    <a:pt x="4708" y="1171"/>
                  </a:cubicBezTo>
                  <a:cubicBezTo>
                    <a:pt x="4852" y="1131"/>
                    <a:pt x="4997" y="1131"/>
                    <a:pt x="5142" y="1131"/>
                  </a:cubicBezTo>
                  <a:cubicBezTo>
                    <a:pt x="5207" y="1131"/>
                    <a:pt x="5286" y="1131"/>
                    <a:pt x="5352" y="1105"/>
                  </a:cubicBezTo>
                  <a:cubicBezTo>
                    <a:pt x="5418" y="1092"/>
                    <a:pt x="5484" y="1079"/>
                    <a:pt x="5549" y="1079"/>
                  </a:cubicBezTo>
                  <a:cubicBezTo>
                    <a:pt x="5775" y="1079"/>
                    <a:pt x="6000" y="1021"/>
                    <a:pt x="6226" y="1021"/>
                  </a:cubicBezTo>
                  <a:cubicBezTo>
                    <a:pt x="6263" y="1021"/>
                    <a:pt x="6301" y="1022"/>
                    <a:pt x="6338" y="1026"/>
                  </a:cubicBezTo>
                  <a:cubicBezTo>
                    <a:pt x="6351" y="1026"/>
                    <a:pt x="6378" y="1026"/>
                    <a:pt x="6391" y="1013"/>
                  </a:cubicBezTo>
                  <a:cubicBezTo>
                    <a:pt x="6496" y="974"/>
                    <a:pt x="6614" y="987"/>
                    <a:pt x="6720" y="974"/>
                  </a:cubicBezTo>
                  <a:cubicBezTo>
                    <a:pt x="6755" y="974"/>
                    <a:pt x="6790" y="979"/>
                    <a:pt x="6825" y="979"/>
                  </a:cubicBezTo>
                  <a:cubicBezTo>
                    <a:pt x="6842" y="979"/>
                    <a:pt x="6860" y="978"/>
                    <a:pt x="6877" y="974"/>
                  </a:cubicBezTo>
                  <a:cubicBezTo>
                    <a:pt x="6974" y="938"/>
                    <a:pt x="7070" y="933"/>
                    <a:pt x="7167" y="933"/>
                  </a:cubicBezTo>
                  <a:cubicBezTo>
                    <a:pt x="7215" y="933"/>
                    <a:pt x="7263" y="934"/>
                    <a:pt x="7311" y="934"/>
                  </a:cubicBezTo>
                  <a:cubicBezTo>
                    <a:pt x="7338" y="927"/>
                    <a:pt x="7364" y="927"/>
                    <a:pt x="7388" y="927"/>
                  </a:cubicBezTo>
                  <a:cubicBezTo>
                    <a:pt x="7413" y="927"/>
                    <a:pt x="7436" y="927"/>
                    <a:pt x="7456" y="921"/>
                  </a:cubicBezTo>
                  <a:cubicBezTo>
                    <a:pt x="7706" y="842"/>
                    <a:pt x="7969" y="868"/>
                    <a:pt x="8219" y="829"/>
                  </a:cubicBezTo>
                  <a:cubicBezTo>
                    <a:pt x="8431" y="808"/>
                    <a:pt x="8644" y="769"/>
                    <a:pt x="8857" y="769"/>
                  </a:cubicBezTo>
                  <a:cubicBezTo>
                    <a:pt x="8907" y="769"/>
                    <a:pt x="8957" y="771"/>
                    <a:pt x="9007" y="776"/>
                  </a:cubicBezTo>
                  <a:cubicBezTo>
                    <a:pt x="9034" y="776"/>
                    <a:pt x="9047" y="763"/>
                    <a:pt x="9060" y="763"/>
                  </a:cubicBezTo>
                  <a:cubicBezTo>
                    <a:pt x="9130" y="728"/>
                    <a:pt x="9206" y="722"/>
                    <a:pt x="9280" y="722"/>
                  </a:cubicBezTo>
                  <a:cubicBezTo>
                    <a:pt x="9317" y="722"/>
                    <a:pt x="9354" y="724"/>
                    <a:pt x="9389" y="724"/>
                  </a:cubicBezTo>
                  <a:cubicBezTo>
                    <a:pt x="9454" y="724"/>
                    <a:pt x="9520" y="724"/>
                    <a:pt x="9573" y="711"/>
                  </a:cubicBezTo>
                  <a:cubicBezTo>
                    <a:pt x="9810" y="645"/>
                    <a:pt x="10059" y="658"/>
                    <a:pt x="10309" y="632"/>
                  </a:cubicBezTo>
                  <a:cubicBezTo>
                    <a:pt x="10519" y="610"/>
                    <a:pt x="10728" y="560"/>
                    <a:pt x="10945" y="560"/>
                  </a:cubicBezTo>
                  <a:cubicBezTo>
                    <a:pt x="10987" y="560"/>
                    <a:pt x="11029" y="562"/>
                    <a:pt x="11072" y="566"/>
                  </a:cubicBezTo>
                  <a:cubicBezTo>
                    <a:pt x="11177" y="566"/>
                    <a:pt x="11269" y="513"/>
                    <a:pt x="11374" y="513"/>
                  </a:cubicBezTo>
                  <a:cubicBezTo>
                    <a:pt x="11391" y="514"/>
                    <a:pt x="11408" y="515"/>
                    <a:pt x="11425" y="515"/>
                  </a:cubicBezTo>
                  <a:cubicBezTo>
                    <a:pt x="11625" y="515"/>
                    <a:pt x="11817" y="456"/>
                    <a:pt x="12017" y="456"/>
                  </a:cubicBezTo>
                  <a:cubicBezTo>
                    <a:pt x="12048" y="456"/>
                    <a:pt x="12079" y="457"/>
                    <a:pt x="12111" y="461"/>
                  </a:cubicBezTo>
                  <a:cubicBezTo>
                    <a:pt x="12137" y="461"/>
                    <a:pt x="12163" y="448"/>
                    <a:pt x="12189" y="448"/>
                  </a:cubicBezTo>
                  <a:cubicBezTo>
                    <a:pt x="12268" y="408"/>
                    <a:pt x="12347" y="408"/>
                    <a:pt x="12413" y="408"/>
                  </a:cubicBezTo>
                  <a:cubicBezTo>
                    <a:pt x="12439" y="410"/>
                    <a:pt x="12464" y="410"/>
                    <a:pt x="12489" y="410"/>
                  </a:cubicBezTo>
                  <a:cubicBezTo>
                    <a:pt x="12698" y="410"/>
                    <a:pt x="12899" y="366"/>
                    <a:pt x="13110" y="342"/>
                  </a:cubicBezTo>
                  <a:cubicBezTo>
                    <a:pt x="13268" y="329"/>
                    <a:pt x="13425" y="316"/>
                    <a:pt x="13596" y="303"/>
                  </a:cubicBezTo>
                  <a:lnTo>
                    <a:pt x="13610" y="290"/>
                  </a:lnTo>
                  <a:cubicBezTo>
                    <a:pt x="13662" y="211"/>
                    <a:pt x="13662" y="132"/>
                    <a:pt x="13570" y="53"/>
                  </a:cubicBezTo>
                  <a:cubicBezTo>
                    <a:pt x="13531" y="14"/>
                    <a:pt x="13465" y="0"/>
                    <a:pt x="13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" name="Google Shape;635;p33">
              <a:extLst>
                <a:ext uri="{FF2B5EF4-FFF2-40B4-BE49-F238E27FC236}">
                  <a16:creationId xmlns:a16="http://schemas.microsoft.com/office/drawing/2014/main" id="{0D8AF29A-3D8E-8C87-C786-C4D5C82E2A1A}"/>
                </a:ext>
              </a:extLst>
            </p:cNvPr>
            <p:cNvSpPr/>
            <p:nvPr/>
          </p:nvSpPr>
          <p:spPr>
            <a:xfrm>
              <a:off x="4319075" y="3447375"/>
              <a:ext cx="341875" cy="23375"/>
            </a:xfrm>
            <a:custGeom>
              <a:avLst/>
              <a:gdLst/>
              <a:ahLst/>
              <a:cxnLst/>
              <a:rect l="l" t="t" r="r" b="b"/>
              <a:pathLst>
                <a:path w="13675" h="935" extrusionOk="0">
                  <a:moveTo>
                    <a:pt x="6417" y="1"/>
                  </a:moveTo>
                  <a:cubicBezTo>
                    <a:pt x="6364" y="1"/>
                    <a:pt x="6312" y="1"/>
                    <a:pt x="6259" y="14"/>
                  </a:cubicBezTo>
                  <a:cubicBezTo>
                    <a:pt x="6103" y="50"/>
                    <a:pt x="5947" y="59"/>
                    <a:pt x="5791" y="59"/>
                  </a:cubicBezTo>
                  <a:cubicBezTo>
                    <a:pt x="5647" y="59"/>
                    <a:pt x="5503" y="51"/>
                    <a:pt x="5359" y="51"/>
                  </a:cubicBezTo>
                  <a:cubicBezTo>
                    <a:pt x="5317" y="51"/>
                    <a:pt x="5275" y="52"/>
                    <a:pt x="5233" y="54"/>
                  </a:cubicBezTo>
                  <a:cubicBezTo>
                    <a:pt x="5207" y="60"/>
                    <a:pt x="5181" y="60"/>
                    <a:pt x="5154" y="60"/>
                  </a:cubicBezTo>
                  <a:cubicBezTo>
                    <a:pt x="5128" y="60"/>
                    <a:pt x="5102" y="60"/>
                    <a:pt x="5076" y="67"/>
                  </a:cubicBezTo>
                  <a:cubicBezTo>
                    <a:pt x="4962" y="102"/>
                    <a:pt x="4842" y="108"/>
                    <a:pt x="4724" y="108"/>
                  </a:cubicBezTo>
                  <a:cubicBezTo>
                    <a:pt x="4665" y="108"/>
                    <a:pt x="4607" y="106"/>
                    <a:pt x="4550" y="106"/>
                  </a:cubicBezTo>
                  <a:cubicBezTo>
                    <a:pt x="4297" y="117"/>
                    <a:pt x="4044" y="165"/>
                    <a:pt x="3799" y="165"/>
                  </a:cubicBezTo>
                  <a:cubicBezTo>
                    <a:pt x="3751" y="165"/>
                    <a:pt x="3703" y="163"/>
                    <a:pt x="3656" y="159"/>
                  </a:cubicBezTo>
                  <a:cubicBezTo>
                    <a:pt x="3524" y="206"/>
                    <a:pt x="3399" y="212"/>
                    <a:pt x="3272" y="212"/>
                  </a:cubicBezTo>
                  <a:cubicBezTo>
                    <a:pt x="3221" y="212"/>
                    <a:pt x="3169" y="211"/>
                    <a:pt x="3116" y="211"/>
                  </a:cubicBezTo>
                  <a:cubicBezTo>
                    <a:pt x="3064" y="211"/>
                    <a:pt x="3011" y="211"/>
                    <a:pt x="2959" y="238"/>
                  </a:cubicBezTo>
                  <a:cubicBezTo>
                    <a:pt x="2880" y="264"/>
                    <a:pt x="2801" y="264"/>
                    <a:pt x="2709" y="264"/>
                  </a:cubicBezTo>
                  <a:cubicBezTo>
                    <a:pt x="2693" y="263"/>
                    <a:pt x="2677" y="263"/>
                    <a:pt x="2661" y="263"/>
                  </a:cubicBezTo>
                  <a:cubicBezTo>
                    <a:pt x="2472" y="263"/>
                    <a:pt x="2290" y="321"/>
                    <a:pt x="2110" y="321"/>
                  </a:cubicBezTo>
                  <a:cubicBezTo>
                    <a:pt x="2081" y="321"/>
                    <a:pt x="2053" y="320"/>
                    <a:pt x="2025" y="317"/>
                  </a:cubicBezTo>
                  <a:cubicBezTo>
                    <a:pt x="1880" y="382"/>
                    <a:pt x="1736" y="356"/>
                    <a:pt x="1591" y="382"/>
                  </a:cubicBezTo>
                  <a:cubicBezTo>
                    <a:pt x="1420" y="409"/>
                    <a:pt x="1236" y="448"/>
                    <a:pt x="1065" y="461"/>
                  </a:cubicBezTo>
                  <a:cubicBezTo>
                    <a:pt x="868" y="487"/>
                    <a:pt x="671" y="527"/>
                    <a:pt x="487" y="553"/>
                  </a:cubicBezTo>
                  <a:cubicBezTo>
                    <a:pt x="329" y="593"/>
                    <a:pt x="158" y="606"/>
                    <a:pt x="0" y="632"/>
                  </a:cubicBezTo>
                  <a:cubicBezTo>
                    <a:pt x="0" y="737"/>
                    <a:pt x="40" y="842"/>
                    <a:pt x="105" y="935"/>
                  </a:cubicBezTo>
                  <a:lnTo>
                    <a:pt x="184" y="935"/>
                  </a:lnTo>
                  <a:cubicBezTo>
                    <a:pt x="526" y="869"/>
                    <a:pt x="881" y="816"/>
                    <a:pt x="1223" y="764"/>
                  </a:cubicBezTo>
                  <a:cubicBezTo>
                    <a:pt x="1354" y="750"/>
                    <a:pt x="1499" y="737"/>
                    <a:pt x="1631" y="711"/>
                  </a:cubicBezTo>
                  <a:cubicBezTo>
                    <a:pt x="1815" y="672"/>
                    <a:pt x="2012" y="632"/>
                    <a:pt x="2209" y="632"/>
                  </a:cubicBezTo>
                  <a:cubicBezTo>
                    <a:pt x="2435" y="621"/>
                    <a:pt x="2651" y="561"/>
                    <a:pt x="2866" y="561"/>
                  </a:cubicBezTo>
                  <a:cubicBezTo>
                    <a:pt x="2901" y="561"/>
                    <a:pt x="2937" y="563"/>
                    <a:pt x="2972" y="566"/>
                  </a:cubicBezTo>
                  <a:cubicBezTo>
                    <a:pt x="2998" y="566"/>
                    <a:pt x="3024" y="566"/>
                    <a:pt x="3051" y="553"/>
                  </a:cubicBezTo>
                  <a:cubicBezTo>
                    <a:pt x="3122" y="530"/>
                    <a:pt x="3193" y="525"/>
                    <a:pt x="3264" y="525"/>
                  </a:cubicBezTo>
                  <a:cubicBezTo>
                    <a:pt x="3311" y="525"/>
                    <a:pt x="3358" y="527"/>
                    <a:pt x="3406" y="527"/>
                  </a:cubicBezTo>
                  <a:cubicBezTo>
                    <a:pt x="3445" y="520"/>
                    <a:pt x="3485" y="520"/>
                    <a:pt x="3524" y="520"/>
                  </a:cubicBezTo>
                  <a:cubicBezTo>
                    <a:pt x="3563" y="520"/>
                    <a:pt x="3603" y="520"/>
                    <a:pt x="3642" y="514"/>
                  </a:cubicBezTo>
                  <a:cubicBezTo>
                    <a:pt x="3748" y="479"/>
                    <a:pt x="3864" y="473"/>
                    <a:pt x="3977" y="473"/>
                  </a:cubicBezTo>
                  <a:cubicBezTo>
                    <a:pt x="4034" y="473"/>
                    <a:pt x="4089" y="474"/>
                    <a:pt x="4142" y="474"/>
                  </a:cubicBezTo>
                  <a:cubicBezTo>
                    <a:pt x="4175" y="468"/>
                    <a:pt x="4208" y="468"/>
                    <a:pt x="4239" y="468"/>
                  </a:cubicBezTo>
                  <a:cubicBezTo>
                    <a:pt x="4270" y="468"/>
                    <a:pt x="4300" y="468"/>
                    <a:pt x="4326" y="461"/>
                  </a:cubicBezTo>
                  <a:cubicBezTo>
                    <a:pt x="4414" y="426"/>
                    <a:pt x="4507" y="420"/>
                    <a:pt x="4599" y="420"/>
                  </a:cubicBezTo>
                  <a:cubicBezTo>
                    <a:pt x="4645" y="420"/>
                    <a:pt x="4690" y="422"/>
                    <a:pt x="4734" y="422"/>
                  </a:cubicBezTo>
                  <a:cubicBezTo>
                    <a:pt x="4769" y="419"/>
                    <a:pt x="4805" y="418"/>
                    <a:pt x="4841" y="418"/>
                  </a:cubicBezTo>
                  <a:cubicBezTo>
                    <a:pt x="4904" y="418"/>
                    <a:pt x="4967" y="421"/>
                    <a:pt x="5029" y="421"/>
                  </a:cubicBezTo>
                  <a:cubicBezTo>
                    <a:pt x="5085" y="421"/>
                    <a:pt x="5141" y="418"/>
                    <a:pt x="5194" y="409"/>
                  </a:cubicBezTo>
                  <a:cubicBezTo>
                    <a:pt x="5339" y="369"/>
                    <a:pt x="5483" y="369"/>
                    <a:pt x="5628" y="369"/>
                  </a:cubicBezTo>
                  <a:lnTo>
                    <a:pt x="6220" y="369"/>
                  </a:lnTo>
                  <a:cubicBezTo>
                    <a:pt x="6285" y="369"/>
                    <a:pt x="6364" y="369"/>
                    <a:pt x="6430" y="343"/>
                  </a:cubicBezTo>
                  <a:cubicBezTo>
                    <a:pt x="6522" y="317"/>
                    <a:pt x="6614" y="317"/>
                    <a:pt x="6706" y="317"/>
                  </a:cubicBezTo>
                  <a:lnTo>
                    <a:pt x="9231" y="317"/>
                  </a:lnTo>
                  <a:cubicBezTo>
                    <a:pt x="9264" y="317"/>
                    <a:pt x="9300" y="313"/>
                    <a:pt x="9336" y="313"/>
                  </a:cubicBezTo>
                  <a:cubicBezTo>
                    <a:pt x="9372" y="313"/>
                    <a:pt x="9408" y="317"/>
                    <a:pt x="9441" y="330"/>
                  </a:cubicBezTo>
                  <a:cubicBezTo>
                    <a:pt x="9559" y="369"/>
                    <a:pt x="9691" y="356"/>
                    <a:pt x="9822" y="369"/>
                  </a:cubicBezTo>
                  <a:cubicBezTo>
                    <a:pt x="9871" y="371"/>
                    <a:pt x="9919" y="371"/>
                    <a:pt x="9967" y="371"/>
                  </a:cubicBezTo>
                  <a:cubicBezTo>
                    <a:pt x="10134" y="371"/>
                    <a:pt x="10299" y="364"/>
                    <a:pt x="10464" y="364"/>
                  </a:cubicBezTo>
                  <a:cubicBezTo>
                    <a:pt x="10642" y="364"/>
                    <a:pt x="10819" y="373"/>
                    <a:pt x="10993" y="409"/>
                  </a:cubicBezTo>
                  <a:cubicBezTo>
                    <a:pt x="11019" y="422"/>
                    <a:pt x="11032" y="422"/>
                    <a:pt x="11045" y="422"/>
                  </a:cubicBezTo>
                  <a:cubicBezTo>
                    <a:pt x="11159" y="422"/>
                    <a:pt x="11272" y="420"/>
                    <a:pt x="11383" y="420"/>
                  </a:cubicBezTo>
                  <a:cubicBezTo>
                    <a:pt x="11606" y="420"/>
                    <a:pt x="11825" y="426"/>
                    <a:pt x="12044" y="461"/>
                  </a:cubicBezTo>
                  <a:cubicBezTo>
                    <a:pt x="12321" y="501"/>
                    <a:pt x="12610" y="461"/>
                    <a:pt x="12886" y="514"/>
                  </a:cubicBezTo>
                  <a:cubicBezTo>
                    <a:pt x="12965" y="527"/>
                    <a:pt x="13044" y="530"/>
                    <a:pt x="13123" y="530"/>
                  </a:cubicBezTo>
                  <a:cubicBezTo>
                    <a:pt x="13202" y="530"/>
                    <a:pt x="13280" y="527"/>
                    <a:pt x="13359" y="527"/>
                  </a:cubicBezTo>
                  <a:cubicBezTo>
                    <a:pt x="13438" y="527"/>
                    <a:pt x="13530" y="527"/>
                    <a:pt x="13609" y="566"/>
                  </a:cubicBezTo>
                  <a:cubicBezTo>
                    <a:pt x="13609" y="566"/>
                    <a:pt x="13622" y="553"/>
                    <a:pt x="13622" y="553"/>
                  </a:cubicBezTo>
                  <a:cubicBezTo>
                    <a:pt x="13675" y="474"/>
                    <a:pt x="13675" y="409"/>
                    <a:pt x="13622" y="330"/>
                  </a:cubicBezTo>
                  <a:cubicBezTo>
                    <a:pt x="13622" y="317"/>
                    <a:pt x="13622" y="317"/>
                    <a:pt x="13622" y="317"/>
                  </a:cubicBezTo>
                  <a:cubicBezTo>
                    <a:pt x="13596" y="251"/>
                    <a:pt x="13557" y="211"/>
                    <a:pt x="13491" y="211"/>
                  </a:cubicBezTo>
                  <a:cubicBezTo>
                    <a:pt x="13401" y="211"/>
                    <a:pt x="13311" y="220"/>
                    <a:pt x="13223" y="220"/>
                  </a:cubicBezTo>
                  <a:cubicBezTo>
                    <a:pt x="13157" y="220"/>
                    <a:pt x="13093" y="215"/>
                    <a:pt x="13031" y="198"/>
                  </a:cubicBezTo>
                  <a:cubicBezTo>
                    <a:pt x="12820" y="159"/>
                    <a:pt x="12597" y="172"/>
                    <a:pt x="12386" y="159"/>
                  </a:cubicBezTo>
                  <a:cubicBezTo>
                    <a:pt x="12351" y="159"/>
                    <a:pt x="12310" y="165"/>
                    <a:pt x="12271" y="165"/>
                  </a:cubicBezTo>
                  <a:cubicBezTo>
                    <a:pt x="12252" y="165"/>
                    <a:pt x="12233" y="163"/>
                    <a:pt x="12215" y="159"/>
                  </a:cubicBezTo>
                  <a:cubicBezTo>
                    <a:pt x="12068" y="115"/>
                    <a:pt x="11925" y="108"/>
                    <a:pt x="11782" y="108"/>
                  </a:cubicBezTo>
                  <a:cubicBezTo>
                    <a:pt x="11714" y="108"/>
                    <a:pt x="11645" y="109"/>
                    <a:pt x="11576" y="109"/>
                  </a:cubicBezTo>
                  <a:cubicBezTo>
                    <a:pt x="11531" y="109"/>
                    <a:pt x="11486" y="108"/>
                    <a:pt x="11440" y="106"/>
                  </a:cubicBezTo>
                  <a:cubicBezTo>
                    <a:pt x="11400" y="106"/>
                    <a:pt x="11357" y="109"/>
                    <a:pt x="11315" y="109"/>
                  </a:cubicBezTo>
                  <a:cubicBezTo>
                    <a:pt x="11272" y="109"/>
                    <a:pt x="11229" y="106"/>
                    <a:pt x="11190" y="93"/>
                  </a:cubicBezTo>
                  <a:cubicBezTo>
                    <a:pt x="11058" y="54"/>
                    <a:pt x="10914" y="54"/>
                    <a:pt x="10782" y="54"/>
                  </a:cubicBezTo>
                  <a:lnTo>
                    <a:pt x="10085" y="54"/>
                  </a:lnTo>
                  <a:cubicBezTo>
                    <a:pt x="10020" y="54"/>
                    <a:pt x="9941" y="54"/>
                    <a:pt x="9875" y="40"/>
                  </a:cubicBezTo>
                  <a:cubicBezTo>
                    <a:pt x="9783" y="14"/>
                    <a:pt x="9678" y="1"/>
                    <a:pt x="9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" name="Google Shape;636;p33">
              <a:extLst>
                <a:ext uri="{FF2B5EF4-FFF2-40B4-BE49-F238E27FC236}">
                  <a16:creationId xmlns:a16="http://schemas.microsoft.com/office/drawing/2014/main" id="{88097060-B17A-0A2B-719C-5458F23CC8F5}"/>
                </a:ext>
              </a:extLst>
            </p:cNvPr>
            <p:cNvSpPr/>
            <p:nvPr/>
          </p:nvSpPr>
          <p:spPr>
            <a:xfrm>
              <a:off x="4339450" y="3549300"/>
              <a:ext cx="334325" cy="73325"/>
            </a:xfrm>
            <a:custGeom>
              <a:avLst/>
              <a:gdLst/>
              <a:ahLst/>
              <a:cxnLst/>
              <a:rect l="l" t="t" r="r" b="b"/>
              <a:pathLst>
                <a:path w="13373" h="2933" extrusionOk="0">
                  <a:moveTo>
                    <a:pt x="13254" y="0"/>
                  </a:moveTo>
                  <a:cubicBezTo>
                    <a:pt x="13215" y="0"/>
                    <a:pt x="13162" y="0"/>
                    <a:pt x="13123" y="13"/>
                  </a:cubicBezTo>
                  <a:cubicBezTo>
                    <a:pt x="12807" y="118"/>
                    <a:pt x="12492" y="210"/>
                    <a:pt x="12176" y="316"/>
                  </a:cubicBezTo>
                  <a:cubicBezTo>
                    <a:pt x="11729" y="460"/>
                    <a:pt x="11295" y="605"/>
                    <a:pt x="10848" y="736"/>
                  </a:cubicBezTo>
                  <a:cubicBezTo>
                    <a:pt x="10664" y="802"/>
                    <a:pt x="10467" y="868"/>
                    <a:pt x="10270" y="920"/>
                  </a:cubicBezTo>
                  <a:cubicBezTo>
                    <a:pt x="9849" y="1039"/>
                    <a:pt x="9428" y="1157"/>
                    <a:pt x="9007" y="1276"/>
                  </a:cubicBezTo>
                  <a:cubicBezTo>
                    <a:pt x="8626" y="1381"/>
                    <a:pt x="8258" y="1499"/>
                    <a:pt x="7877" y="1591"/>
                  </a:cubicBezTo>
                  <a:cubicBezTo>
                    <a:pt x="7337" y="1723"/>
                    <a:pt x="6811" y="1867"/>
                    <a:pt x="6286" y="1972"/>
                  </a:cubicBezTo>
                  <a:cubicBezTo>
                    <a:pt x="5720" y="2104"/>
                    <a:pt x="5155" y="2196"/>
                    <a:pt x="4589" y="2275"/>
                  </a:cubicBezTo>
                  <a:cubicBezTo>
                    <a:pt x="4432" y="2301"/>
                    <a:pt x="4274" y="2301"/>
                    <a:pt x="4116" y="2341"/>
                  </a:cubicBezTo>
                  <a:cubicBezTo>
                    <a:pt x="3892" y="2393"/>
                    <a:pt x="3669" y="2393"/>
                    <a:pt x="3459" y="2419"/>
                  </a:cubicBezTo>
                  <a:cubicBezTo>
                    <a:pt x="3213" y="2440"/>
                    <a:pt x="2967" y="2484"/>
                    <a:pt x="2721" y="2484"/>
                  </a:cubicBezTo>
                  <a:cubicBezTo>
                    <a:pt x="2651" y="2484"/>
                    <a:pt x="2582" y="2481"/>
                    <a:pt x="2512" y="2472"/>
                  </a:cubicBezTo>
                  <a:cubicBezTo>
                    <a:pt x="2486" y="2472"/>
                    <a:pt x="2459" y="2472"/>
                    <a:pt x="2433" y="2485"/>
                  </a:cubicBezTo>
                  <a:cubicBezTo>
                    <a:pt x="2345" y="2520"/>
                    <a:pt x="2263" y="2526"/>
                    <a:pt x="2180" y="2526"/>
                  </a:cubicBezTo>
                  <a:cubicBezTo>
                    <a:pt x="2138" y="2526"/>
                    <a:pt x="2095" y="2525"/>
                    <a:pt x="2052" y="2525"/>
                  </a:cubicBezTo>
                  <a:cubicBezTo>
                    <a:pt x="1966" y="2525"/>
                    <a:pt x="1877" y="2521"/>
                    <a:pt x="1790" y="2521"/>
                  </a:cubicBezTo>
                  <a:cubicBezTo>
                    <a:pt x="1703" y="2521"/>
                    <a:pt x="1618" y="2525"/>
                    <a:pt x="1539" y="2538"/>
                  </a:cubicBezTo>
                  <a:cubicBezTo>
                    <a:pt x="1342" y="2577"/>
                    <a:pt x="1144" y="2577"/>
                    <a:pt x="947" y="2577"/>
                  </a:cubicBezTo>
                  <a:lnTo>
                    <a:pt x="277" y="2577"/>
                  </a:lnTo>
                  <a:cubicBezTo>
                    <a:pt x="224" y="2577"/>
                    <a:pt x="158" y="2577"/>
                    <a:pt x="106" y="2590"/>
                  </a:cubicBezTo>
                  <a:cubicBezTo>
                    <a:pt x="40" y="2590"/>
                    <a:pt x="14" y="2630"/>
                    <a:pt x="0" y="2682"/>
                  </a:cubicBezTo>
                  <a:cubicBezTo>
                    <a:pt x="14" y="2788"/>
                    <a:pt x="66" y="2867"/>
                    <a:pt x="132" y="2932"/>
                  </a:cubicBezTo>
                  <a:cubicBezTo>
                    <a:pt x="349" y="2893"/>
                    <a:pt x="566" y="2883"/>
                    <a:pt x="783" y="2883"/>
                  </a:cubicBezTo>
                  <a:cubicBezTo>
                    <a:pt x="1000" y="2883"/>
                    <a:pt x="1217" y="2893"/>
                    <a:pt x="1434" y="2893"/>
                  </a:cubicBezTo>
                  <a:cubicBezTo>
                    <a:pt x="1453" y="2886"/>
                    <a:pt x="1470" y="2886"/>
                    <a:pt x="1486" y="2886"/>
                  </a:cubicBezTo>
                  <a:cubicBezTo>
                    <a:pt x="1503" y="2886"/>
                    <a:pt x="1519" y="2886"/>
                    <a:pt x="1539" y="2880"/>
                  </a:cubicBezTo>
                  <a:cubicBezTo>
                    <a:pt x="1565" y="2880"/>
                    <a:pt x="1597" y="2885"/>
                    <a:pt x="1627" y="2885"/>
                  </a:cubicBezTo>
                  <a:cubicBezTo>
                    <a:pt x="1643" y="2885"/>
                    <a:pt x="1657" y="2884"/>
                    <a:pt x="1670" y="2880"/>
                  </a:cubicBezTo>
                  <a:cubicBezTo>
                    <a:pt x="1749" y="2845"/>
                    <a:pt x="1834" y="2839"/>
                    <a:pt x="1921" y="2839"/>
                  </a:cubicBezTo>
                  <a:cubicBezTo>
                    <a:pt x="1964" y="2839"/>
                    <a:pt x="2008" y="2840"/>
                    <a:pt x="2052" y="2840"/>
                  </a:cubicBezTo>
                  <a:cubicBezTo>
                    <a:pt x="2084" y="2837"/>
                    <a:pt x="2118" y="2836"/>
                    <a:pt x="2153" y="2836"/>
                  </a:cubicBezTo>
                  <a:cubicBezTo>
                    <a:pt x="2216" y="2836"/>
                    <a:pt x="2280" y="2839"/>
                    <a:pt x="2343" y="2839"/>
                  </a:cubicBezTo>
                  <a:cubicBezTo>
                    <a:pt x="2401" y="2839"/>
                    <a:pt x="2458" y="2837"/>
                    <a:pt x="2512" y="2827"/>
                  </a:cubicBezTo>
                  <a:cubicBezTo>
                    <a:pt x="2788" y="2761"/>
                    <a:pt x="3077" y="2827"/>
                    <a:pt x="3353" y="2735"/>
                  </a:cubicBezTo>
                  <a:cubicBezTo>
                    <a:pt x="3380" y="2738"/>
                    <a:pt x="3407" y="2739"/>
                    <a:pt x="3433" y="2739"/>
                  </a:cubicBezTo>
                  <a:cubicBezTo>
                    <a:pt x="3617" y="2739"/>
                    <a:pt x="3800" y="2678"/>
                    <a:pt x="3983" y="2678"/>
                  </a:cubicBezTo>
                  <a:cubicBezTo>
                    <a:pt x="4010" y="2678"/>
                    <a:pt x="4037" y="2679"/>
                    <a:pt x="4063" y="2682"/>
                  </a:cubicBezTo>
                  <a:cubicBezTo>
                    <a:pt x="4090" y="2682"/>
                    <a:pt x="4116" y="2682"/>
                    <a:pt x="4142" y="2669"/>
                  </a:cubicBezTo>
                  <a:cubicBezTo>
                    <a:pt x="4326" y="2604"/>
                    <a:pt x="4524" y="2617"/>
                    <a:pt x="4721" y="2590"/>
                  </a:cubicBezTo>
                  <a:cubicBezTo>
                    <a:pt x="5010" y="2538"/>
                    <a:pt x="5313" y="2485"/>
                    <a:pt x="5602" y="2446"/>
                  </a:cubicBezTo>
                  <a:cubicBezTo>
                    <a:pt x="5944" y="2380"/>
                    <a:pt x="6286" y="2301"/>
                    <a:pt x="6627" y="2222"/>
                  </a:cubicBezTo>
                  <a:cubicBezTo>
                    <a:pt x="7245" y="2104"/>
                    <a:pt x="7837" y="1933"/>
                    <a:pt x="8442" y="1762"/>
                  </a:cubicBezTo>
                  <a:cubicBezTo>
                    <a:pt x="8863" y="1644"/>
                    <a:pt x="9283" y="1538"/>
                    <a:pt x="9691" y="1407"/>
                  </a:cubicBezTo>
                  <a:cubicBezTo>
                    <a:pt x="10112" y="1276"/>
                    <a:pt x="10533" y="1157"/>
                    <a:pt x="10953" y="1039"/>
                  </a:cubicBezTo>
                  <a:cubicBezTo>
                    <a:pt x="11216" y="960"/>
                    <a:pt x="11479" y="868"/>
                    <a:pt x="11729" y="789"/>
                  </a:cubicBezTo>
                  <a:cubicBezTo>
                    <a:pt x="12216" y="644"/>
                    <a:pt x="12702" y="500"/>
                    <a:pt x="13175" y="342"/>
                  </a:cubicBezTo>
                  <a:cubicBezTo>
                    <a:pt x="13241" y="329"/>
                    <a:pt x="13307" y="289"/>
                    <a:pt x="13320" y="210"/>
                  </a:cubicBezTo>
                  <a:cubicBezTo>
                    <a:pt x="13320" y="197"/>
                    <a:pt x="13320" y="197"/>
                    <a:pt x="13320" y="197"/>
                  </a:cubicBezTo>
                  <a:cubicBezTo>
                    <a:pt x="13373" y="118"/>
                    <a:pt x="13346" y="53"/>
                    <a:pt x="13268" y="13"/>
                  </a:cubicBezTo>
                  <a:cubicBezTo>
                    <a:pt x="13268" y="0"/>
                    <a:pt x="13254" y="0"/>
                    <a:pt x="13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" name="Google Shape;637;p33">
              <a:extLst>
                <a:ext uri="{FF2B5EF4-FFF2-40B4-BE49-F238E27FC236}">
                  <a16:creationId xmlns:a16="http://schemas.microsoft.com/office/drawing/2014/main" id="{FEB8A97A-2BD7-3ABF-194C-ED1E75E6EC29}"/>
                </a:ext>
              </a:extLst>
            </p:cNvPr>
            <p:cNvSpPr/>
            <p:nvPr/>
          </p:nvSpPr>
          <p:spPr>
            <a:xfrm>
              <a:off x="4406825" y="3165350"/>
              <a:ext cx="281425" cy="189350"/>
            </a:xfrm>
            <a:custGeom>
              <a:avLst/>
              <a:gdLst/>
              <a:ahLst/>
              <a:cxnLst/>
              <a:rect l="l" t="t" r="r" b="b"/>
              <a:pathLst>
                <a:path w="11257" h="7574" extrusionOk="0">
                  <a:moveTo>
                    <a:pt x="106" y="0"/>
                  </a:moveTo>
                  <a:cubicBezTo>
                    <a:pt x="40" y="92"/>
                    <a:pt x="1" y="184"/>
                    <a:pt x="1" y="303"/>
                  </a:cubicBezTo>
                  <a:cubicBezTo>
                    <a:pt x="80" y="368"/>
                    <a:pt x="159" y="447"/>
                    <a:pt x="224" y="513"/>
                  </a:cubicBezTo>
                  <a:cubicBezTo>
                    <a:pt x="395" y="684"/>
                    <a:pt x="553" y="868"/>
                    <a:pt x="737" y="1013"/>
                  </a:cubicBezTo>
                  <a:cubicBezTo>
                    <a:pt x="974" y="1184"/>
                    <a:pt x="1158" y="1407"/>
                    <a:pt x="1382" y="1578"/>
                  </a:cubicBezTo>
                  <a:cubicBezTo>
                    <a:pt x="1631" y="1762"/>
                    <a:pt x="1868" y="1986"/>
                    <a:pt x="2105" y="2183"/>
                  </a:cubicBezTo>
                  <a:cubicBezTo>
                    <a:pt x="2473" y="2472"/>
                    <a:pt x="2841" y="2748"/>
                    <a:pt x="3209" y="3025"/>
                  </a:cubicBezTo>
                  <a:cubicBezTo>
                    <a:pt x="3669" y="3366"/>
                    <a:pt x="4130" y="3695"/>
                    <a:pt x="4603" y="4024"/>
                  </a:cubicBezTo>
                  <a:cubicBezTo>
                    <a:pt x="4945" y="4260"/>
                    <a:pt x="5300" y="4471"/>
                    <a:pt x="5642" y="4694"/>
                  </a:cubicBezTo>
                  <a:cubicBezTo>
                    <a:pt x="6076" y="4971"/>
                    <a:pt x="6523" y="5207"/>
                    <a:pt x="6970" y="5470"/>
                  </a:cubicBezTo>
                  <a:cubicBezTo>
                    <a:pt x="7193" y="5589"/>
                    <a:pt x="7417" y="5707"/>
                    <a:pt x="7640" y="5838"/>
                  </a:cubicBezTo>
                  <a:cubicBezTo>
                    <a:pt x="7956" y="6009"/>
                    <a:pt x="8258" y="6180"/>
                    <a:pt x="8574" y="6338"/>
                  </a:cubicBezTo>
                  <a:cubicBezTo>
                    <a:pt x="9323" y="6732"/>
                    <a:pt x="10086" y="7101"/>
                    <a:pt x="10849" y="7482"/>
                  </a:cubicBezTo>
                  <a:cubicBezTo>
                    <a:pt x="10928" y="7521"/>
                    <a:pt x="10993" y="7574"/>
                    <a:pt x="11085" y="7574"/>
                  </a:cubicBezTo>
                  <a:lnTo>
                    <a:pt x="11098" y="7574"/>
                  </a:lnTo>
                  <a:cubicBezTo>
                    <a:pt x="11217" y="7535"/>
                    <a:pt x="11256" y="7456"/>
                    <a:pt x="11230" y="7337"/>
                  </a:cubicBezTo>
                  <a:lnTo>
                    <a:pt x="11217" y="7324"/>
                  </a:lnTo>
                  <a:lnTo>
                    <a:pt x="11217" y="7311"/>
                  </a:lnTo>
                  <a:cubicBezTo>
                    <a:pt x="11125" y="7272"/>
                    <a:pt x="11020" y="7206"/>
                    <a:pt x="10928" y="7166"/>
                  </a:cubicBezTo>
                  <a:cubicBezTo>
                    <a:pt x="9902" y="6654"/>
                    <a:pt x="8863" y="6141"/>
                    <a:pt x="7851" y="5602"/>
                  </a:cubicBezTo>
                  <a:cubicBezTo>
                    <a:pt x="7667" y="5496"/>
                    <a:pt x="7469" y="5391"/>
                    <a:pt x="7285" y="5286"/>
                  </a:cubicBezTo>
                  <a:cubicBezTo>
                    <a:pt x="6996" y="5115"/>
                    <a:pt x="6707" y="4944"/>
                    <a:pt x="6404" y="4773"/>
                  </a:cubicBezTo>
                  <a:cubicBezTo>
                    <a:pt x="6076" y="4602"/>
                    <a:pt x="5773" y="4405"/>
                    <a:pt x="5458" y="4208"/>
                  </a:cubicBezTo>
                  <a:cubicBezTo>
                    <a:pt x="4721" y="3735"/>
                    <a:pt x="4011" y="3235"/>
                    <a:pt x="3314" y="2709"/>
                  </a:cubicBezTo>
                  <a:cubicBezTo>
                    <a:pt x="2973" y="2446"/>
                    <a:pt x="2644" y="2183"/>
                    <a:pt x="2302" y="1920"/>
                  </a:cubicBezTo>
                  <a:cubicBezTo>
                    <a:pt x="2078" y="1749"/>
                    <a:pt x="1868" y="1565"/>
                    <a:pt x="1658" y="1381"/>
                  </a:cubicBezTo>
                  <a:cubicBezTo>
                    <a:pt x="1355" y="1131"/>
                    <a:pt x="1053" y="868"/>
                    <a:pt x="777" y="592"/>
                  </a:cubicBezTo>
                  <a:cubicBezTo>
                    <a:pt x="606" y="434"/>
                    <a:pt x="448" y="263"/>
                    <a:pt x="277" y="105"/>
                  </a:cubicBezTo>
                  <a:cubicBezTo>
                    <a:pt x="224" y="53"/>
                    <a:pt x="185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0" name="Google Shape;638;p33">
              <a:extLst>
                <a:ext uri="{FF2B5EF4-FFF2-40B4-BE49-F238E27FC236}">
                  <a16:creationId xmlns:a16="http://schemas.microsoft.com/office/drawing/2014/main" id="{BA8FDF9A-A290-B133-9202-0CF1B0FAB40A}"/>
                </a:ext>
              </a:extLst>
            </p:cNvPr>
            <p:cNvSpPr/>
            <p:nvPr/>
          </p:nvSpPr>
          <p:spPr>
            <a:xfrm>
              <a:off x="5209900" y="3482175"/>
              <a:ext cx="334325" cy="20925"/>
            </a:xfrm>
            <a:custGeom>
              <a:avLst/>
              <a:gdLst/>
              <a:ahLst/>
              <a:cxnLst/>
              <a:rect l="l" t="t" r="r" b="b"/>
              <a:pathLst>
                <a:path w="13373" h="837" extrusionOk="0">
                  <a:moveTo>
                    <a:pt x="13287" y="1"/>
                  </a:moveTo>
                  <a:cubicBezTo>
                    <a:pt x="13087" y="1"/>
                    <a:pt x="12906" y="56"/>
                    <a:pt x="12702" y="68"/>
                  </a:cubicBezTo>
                  <a:cubicBezTo>
                    <a:pt x="12400" y="108"/>
                    <a:pt x="12084" y="174"/>
                    <a:pt x="11769" y="200"/>
                  </a:cubicBezTo>
                  <a:cubicBezTo>
                    <a:pt x="11581" y="222"/>
                    <a:pt x="11394" y="272"/>
                    <a:pt x="11199" y="272"/>
                  </a:cubicBezTo>
                  <a:cubicBezTo>
                    <a:pt x="11161" y="272"/>
                    <a:pt x="11123" y="270"/>
                    <a:pt x="11085" y="266"/>
                  </a:cubicBezTo>
                  <a:cubicBezTo>
                    <a:pt x="11059" y="266"/>
                    <a:pt x="11032" y="266"/>
                    <a:pt x="11006" y="279"/>
                  </a:cubicBezTo>
                  <a:cubicBezTo>
                    <a:pt x="10888" y="318"/>
                    <a:pt x="10769" y="305"/>
                    <a:pt x="10651" y="318"/>
                  </a:cubicBezTo>
                  <a:cubicBezTo>
                    <a:pt x="10598" y="318"/>
                    <a:pt x="10546" y="312"/>
                    <a:pt x="10497" y="312"/>
                  </a:cubicBezTo>
                  <a:cubicBezTo>
                    <a:pt x="10473" y="312"/>
                    <a:pt x="10449" y="314"/>
                    <a:pt x="10427" y="318"/>
                  </a:cubicBezTo>
                  <a:cubicBezTo>
                    <a:pt x="10322" y="353"/>
                    <a:pt x="10217" y="365"/>
                    <a:pt x="10116" y="365"/>
                  </a:cubicBezTo>
                  <a:cubicBezTo>
                    <a:pt x="10065" y="365"/>
                    <a:pt x="10015" y="362"/>
                    <a:pt x="9967" y="358"/>
                  </a:cubicBezTo>
                  <a:cubicBezTo>
                    <a:pt x="9953" y="357"/>
                    <a:pt x="9939" y="356"/>
                    <a:pt x="9925" y="356"/>
                  </a:cubicBezTo>
                  <a:cubicBezTo>
                    <a:pt x="9783" y="356"/>
                    <a:pt x="9650" y="410"/>
                    <a:pt x="9507" y="410"/>
                  </a:cubicBezTo>
                  <a:cubicBezTo>
                    <a:pt x="9270" y="423"/>
                    <a:pt x="9021" y="397"/>
                    <a:pt x="8784" y="463"/>
                  </a:cubicBezTo>
                  <a:cubicBezTo>
                    <a:pt x="8771" y="467"/>
                    <a:pt x="8756" y="469"/>
                    <a:pt x="8741" y="469"/>
                  </a:cubicBezTo>
                  <a:cubicBezTo>
                    <a:pt x="8709" y="469"/>
                    <a:pt x="8674" y="463"/>
                    <a:pt x="8639" y="463"/>
                  </a:cubicBezTo>
                  <a:cubicBezTo>
                    <a:pt x="8455" y="463"/>
                    <a:pt x="8271" y="463"/>
                    <a:pt x="8100" y="476"/>
                  </a:cubicBezTo>
                  <a:cubicBezTo>
                    <a:pt x="8056" y="476"/>
                    <a:pt x="8012" y="470"/>
                    <a:pt x="7973" y="470"/>
                  </a:cubicBezTo>
                  <a:cubicBezTo>
                    <a:pt x="7953" y="470"/>
                    <a:pt x="7934" y="472"/>
                    <a:pt x="7916" y="476"/>
                  </a:cubicBezTo>
                  <a:cubicBezTo>
                    <a:pt x="7837" y="511"/>
                    <a:pt x="7758" y="517"/>
                    <a:pt x="7679" y="517"/>
                  </a:cubicBezTo>
                  <a:cubicBezTo>
                    <a:pt x="7640" y="517"/>
                    <a:pt x="7600" y="516"/>
                    <a:pt x="7561" y="516"/>
                  </a:cubicBezTo>
                  <a:lnTo>
                    <a:pt x="4655" y="516"/>
                  </a:lnTo>
                  <a:cubicBezTo>
                    <a:pt x="4603" y="516"/>
                    <a:pt x="4556" y="521"/>
                    <a:pt x="4511" y="521"/>
                  </a:cubicBezTo>
                  <a:cubicBezTo>
                    <a:pt x="4489" y="521"/>
                    <a:pt x="4467" y="520"/>
                    <a:pt x="4445" y="516"/>
                  </a:cubicBezTo>
                  <a:cubicBezTo>
                    <a:pt x="4274" y="450"/>
                    <a:pt x="4090" y="476"/>
                    <a:pt x="3906" y="463"/>
                  </a:cubicBezTo>
                  <a:lnTo>
                    <a:pt x="3090" y="463"/>
                  </a:lnTo>
                  <a:cubicBezTo>
                    <a:pt x="3047" y="463"/>
                    <a:pt x="3003" y="469"/>
                    <a:pt x="2963" y="469"/>
                  </a:cubicBezTo>
                  <a:cubicBezTo>
                    <a:pt x="2943" y="469"/>
                    <a:pt x="2924" y="467"/>
                    <a:pt x="2906" y="463"/>
                  </a:cubicBezTo>
                  <a:cubicBezTo>
                    <a:pt x="2797" y="426"/>
                    <a:pt x="2687" y="418"/>
                    <a:pt x="2578" y="418"/>
                  </a:cubicBezTo>
                  <a:cubicBezTo>
                    <a:pt x="2490" y="418"/>
                    <a:pt x="2402" y="423"/>
                    <a:pt x="2315" y="423"/>
                  </a:cubicBezTo>
                  <a:cubicBezTo>
                    <a:pt x="2273" y="421"/>
                    <a:pt x="2231" y="420"/>
                    <a:pt x="2188" y="420"/>
                  </a:cubicBezTo>
                  <a:cubicBezTo>
                    <a:pt x="2112" y="420"/>
                    <a:pt x="2034" y="423"/>
                    <a:pt x="1957" y="423"/>
                  </a:cubicBezTo>
                  <a:cubicBezTo>
                    <a:pt x="1887" y="423"/>
                    <a:pt x="1817" y="420"/>
                    <a:pt x="1749" y="410"/>
                  </a:cubicBezTo>
                  <a:cubicBezTo>
                    <a:pt x="1565" y="375"/>
                    <a:pt x="1387" y="369"/>
                    <a:pt x="1207" y="369"/>
                  </a:cubicBezTo>
                  <a:cubicBezTo>
                    <a:pt x="1117" y="369"/>
                    <a:pt x="1026" y="371"/>
                    <a:pt x="934" y="371"/>
                  </a:cubicBezTo>
                  <a:cubicBezTo>
                    <a:pt x="901" y="364"/>
                    <a:pt x="868" y="364"/>
                    <a:pt x="837" y="364"/>
                  </a:cubicBezTo>
                  <a:cubicBezTo>
                    <a:pt x="806" y="364"/>
                    <a:pt x="776" y="364"/>
                    <a:pt x="750" y="358"/>
                  </a:cubicBezTo>
                  <a:cubicBezTo>
                    <a:pt x="664" y="325"/>
                    <a:pt x="576" y="318"/>
                    <a:pt x="485" y="318"/>
                  </a:cubicBezTo>
                  <a:cubicBezTo>
                    <a:pt x="425" y="318"/>
                    <a:pt x="364" y="321"/>
                    <a:pt x="303" y="321"/>
                  </a:cubicBezTo>
                  <a:cubicBezTo>
                    <a:pt x="272" y="321"/>
                    <a:pt x="242" y="320"/>
                    <a:pt x="211" y="318"/>
                  </a:cubicBezTo>
                  <a:cubicBezTo>
                    <a:pt x="202" y="317"/>
                    <a:pt x="195" y="316"/>
                    <a:pt x="187" y="316"/>
                  </a:cubicBezTo>
                  <a:cubicBezTo>
                    <a:pt x="124" y="316"/>
                    <a:pt x="88" y="363"/>
                    <a:pt x="53" y="410"/>
                  </a:cubicBezTo>
                  <a:cubicBezTo>
                    <a:pt x="53" y="410"/>
                    <a:pt x="53" y="423"/>
                    <a:pt x="53" y="423"/>
                  </a:cubicBezTo>
                  <a:cubicBezTo>
                    <a:pt x="27" y="423"/>
                    <a:pt x="0" y="450"/>
                    <a:pt x="0" y="476"/>
                  </a:cubicBezTo>
                  <a:cubicBezTo>
                    <a:pt x="0" y="489"/>
                    <a:pt x="0" y="516"/>
                    <a:pt x="0" y="529"/>
                  </a:cubicBezTo>
                  <a:cubicBezTo>
                    <a:pt x="0" y="555"/>
                    <a:pt x="0" y="581"/>
                    <a:pt x="27" y="608"/>
                  </a:cubicBezTo>
                  <a:cubicBezTo>
                    <a:pt x="40" y="621"/>
                    <a:pt x="40" y="621"/>
                    <a:pt x="40" y="621"/>
                  </a:cubicBezTo>
                  <a:cubicBezTo>
                    <a:pt x="106" y="621"/>
                    <a:pt x="168" y="617"/>
                    <a:pt x="229" y="617"/>
                  </a:cubicBezTo>
                  <a:cubicBezTo>
                    <a:pt x="290" y="617"/>
                    <a:pt x="349" y="621"/>
                    <a:pt x="408" y="634"/>
                  </a:cubicBezTo>
                  <a:cubicBezTo>
                    <a:pt x="533" y="667"/>
                    <a:pt x="655" y="673"/>
                    <a:pt x="776" y="673"/>
                  </a:cubicBezTo>
                  <a:cubicBezTo>
                    <a:pt x="857" y="673"/>
                    <a:pt x="938" y="670"/>
                    <a:pt x="1020" y="670"/>
                  </a:cubicBezTo>
                  <a:cubicBezTo>
                    <a:pt x="1061" y="670"/>
                    <a:pt x="1103" y="671"/>
                    <a:pt x="1144" y="673"/>
                  </a:cubicBezTo>
                  <a:cubicBezTo>
                    <a:pt x="1236" y="686"/>
                    <a:pt x="1315" y="673"/>
                    <a:pt x="1407" y="700"/>
                  </a:cubicBezTo>
                  <a:cubicBezTo>
                    <a:pt x="1499" y="726"/>
                    <a:pt x="1605" y="726"/>
                    <a:pt x="1710" y="726"/>
                  </a:cubicBezTo>
                  <a:lnTo>
                    <a:pt x="2275" y="726"/>
                  </a:lnTo>
                  <a:cubicBezTo>
                    <a:pt x="2328" y="726"/>
                    <a:pt x="2394" y="726"/>
                    <a:pt x="2446" y="739"/>
                  </a:cubicBezTo>
                  <a:cubicBezTo>
                    <a:pt x="2543" y="774"/>
                    <a:pt x="2639" y="780"/>
                    <a:pt x="2735" y="780"/>
                  </a:cubicBezTo>
                  <a:cubicBezTo>
                    <a:pt x="2784" y="780"/>
                    <a:pt x="2832" y="778"/>
                    <a:pt x="2880" y="778"/>
                  </a:cubicBezTo>
                  <a:lnTo>
                    <a:pt x="3708" y="778"/>
                  </a:lnTo>
                  <a:cubicBezTo>
                    <a:pt x="3787" y="778"/>
                    <a:pt x="3866" y="778"/>
                    <a:pt x="3932" y="805"/>
                  </a:cubicBezTo>
                  <a:cubicBezTo>
                    <a:pt x="4024" y="831"/>
                    <a:pt x="4103" y="831"/>
                    <a:pt x="4195" y="831"/>
                  </a:cubicBezTo>
                  <a:lnTo>
                    <a:pt x="7877" y="831"/>
                  </a:lnTo>
                  <a:cubicBezTo>
                    <a:pt x="7912" y="831"/>
                    <a:pt x="7947" y="837"/>
                    <a:pt x="7982" y="837"/>
                  </a:cubicBezTo>
                  <a:cubicBezTo>
                    <a:pt x="7999" y="837"/>
                    <a:pt x="8017" y="835"/>
                    <a:pt x="8034" y="831"/>
                  </a:cubicBezTo>
                  <a:cubicBezTo>
                    <a:pt x="8174" y="787"/>
                    <a:pt x="8322" y="780"/>
                    <a:pt x="8471" y="780"/>
                  </a:cubicBezTo>
                  <a:cubicBezTo>
                    <a:pt x="8542" y="780"/>
                    <a:pt x="8614" y="781"/>
                    <a:pt x="8685" y="781"/>
                  </a:cubicBezTo>
                  <a:cubicBezTo>
                    <a:pt x="8731" y="781"/>
                    <a:pt x="8777" y="781"/>
                    <a:pt x="8823" y="778"/>
                  </a:cubicBezTo>
                  <a:cubicBezTo>
                    <a:pt x="8863" y="778"/>
                    <a:pt x="8902" y="782"/>
                    <a:pt x="8940" y="782"/>
                  </a:cubicBezTo>
                  <a:cubicBezTo>
                    <a:pt x="8978" y="782"/>
                    <a:pt x="9014" y="778"/>
                    <a:pt x="9047" y="765"/>
                  </a:cubicBezTo>
                  <a:cubicBezTo>
                    <a:pt x="9191" y="726"/>
                    <a:pt x="9323" y="726"/>
                    <a:pt x="9454" y="726"/>
                  </a:cubicBezTo>
                  <a:cubicBezTo>
                    <a:pt x="9725" y="726"/>
                    <a:pt x="9995" y="668"/>
                    <a:pt x="10266" y="668"/>
                  </a:cubicBezTo>
                  <a:cubicBezTo>
                    <a:pt x="10311" y="668"/>
                    <a:pt x="10356" y="670"/>
                    <a:pt x="10401" y="673"/>
                  </a:cubicBezTo>
                  <a:cubicBezTo>
                    <a:pt x="10572" y="608"/>
                    <a:pt x="10743" y="634"/>
                    <a:pt x="10914" y="621"/>
                  </a:cubicBezTo>
                  <a:cubicBezTo>
                    <a:pt x="10967" y="621"/>
                    <a:pt x="11019" y="621"/>
                    <a:pt x="11059" y="594"/>
                  </a:cubicBezTo>
                  <a:cubicBezTo>
                    <a:pt x="11137" y="568"/>
                    <a:pt x="11216" y="568"/>
                    <a:pt x="11295" y="568"/>
                  </a:cubicBezTo>
                  <a:cubicBezTo>
                    <a:pt x="11400" y="568"/>
                    <a:pt x="11519" y="555"/>
                    <a:pt x="11624" y="542"/>
                  </a:cubicBezTo>
                  <a:cubicBezTo>
                    <a:pt x="11808" y="502"/>
                    <a:pt x="11992" y="489"/>
                    <a:pt x="12176" y="463"/>
                  </a:cubicBezTo>
                  <a:cubicBezTo>
                    <a:pt x="12373" y="450"/>
                    <a:pt x="12571" y="423"/>
                    <a:pt x="12768" y="397"/>
                  </a:cubicBezTo>
                  <a:cubicBezTo>
                    <a:pt x="12952" y="371"/>
                    <a:pt x="13136" y="345"/>
                    <a:pt x="13320" y="318"/>
                  </a:cubicBezTo>
                  <a:cubicBezTo>
                    <a:pt x="13346" y="213"/>
                    <a:pt x="13373" y="108"/>
                    <a:pt x="13346" y="3"/>
                  </a:cubicBezTo>
                  <a:cubicBezTo>
                    <a:pt x="13326" y="2"/>
                    <a:pt x="13306" y="1"/>
                    <a:pt x="13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" name="Google Shape;639;p33">
              <a:extLst>
                <a:ext uri="{FF2B5EF4-FFF2-40B4-BE49-F238E27FC236}">
                  <a16:creationId xmlns:a16="http://schemas.microsoft.com/office/drawing/2014/main" id="{6A154432-2BF2-FE49-43D8-8F58B4F4126B}"/>
                </a:ext>
              </a:extLst>
            </p:cNvPr>
            <p:cNvSpPr/>
            <p:nvPr/>
          </p:nvSpPr>
          <p:spPr>
            <a:xfrm>
              <a:off x="4525175" y="3670225"/>
              <a:ext cx="224550" cy="248900"/>
            </a:xfrm>
            <a:custGeom>
              <a:avLst/>
              <a:gdLst/>
              <a:ahLst/>
              <a:cxnLst/>
              <a:rect l="l" t="t" r="r" b="b"/>
              <a:pathLst>
                <a:path w="8982" h="9956" extrusionOk="0">
                  <a:moveTo>
                    <a:pt x="8849" y="0"/>
                  </a:moveTo>
                  <a:cubicBezTo>
                    <a:pt x="8841" y="0"/>
                    <a:pt x="8832" y="1"/>
                    <a:pt x="8823" y="2"/>
                  </a:cubicBezTo>
                  <a:lnTo>
                    <a:pt x="8810" y="2"/>
                  </a:lnTo>
                  <a:cubicBezTo>
                    <a:pt x="8718" y="15"/>
                    <a:pt x="8666" y="68"/>
                    <a:pt x="8626" y="133"/>
                  </a:cubicBezTo>
                  <a:cubicBezTo>
                    <a:pt x="8587" y="212"/>
                    <a:pt x="8521" y="278"/>
                    <a:pt x="8468" y="331"/>
                  </a:cubicBezTo>
                  <a:cubicBezTo>
                    <a:pt x="8245" y="567"/>
                    <a:pt x="8021" y="817"/>
                    <a:pt x="7798" y="1054"/>
                  </a:cubicBezTo>
                  <a:cubicBezTo>
                    <a:pt x="7785" y="1067"/>
                    <a:pt x="7785" y="1080"/>
                    <a:pt x="7771" y="1093"/>
                  </a:cubicBezTo>
                  <a:cubicBezTo>
                    <a:pt x="7574" y="1317"/>
                    <a:pt x="7377" y="1540"/>
                    <a:pt x="7180" y="1764"/>
                  </a:cubicBezTo>
                  <a:cubicBezTo>
                    <a:pt x="6943" y="2027"/>
                    <a:pt x="6706" y="2290"/>
                    <a:pt x="6470" y="2540"/>
                  </a:cubicBezTo>
                  <a:cubicBezTo>
                    <a:pt x="6443" y="2566"/>
                    <a:pt x="6430" y="2579"/>
                    <a:pt x="6417" y="2605"/>
                  </a:cubicBezTo>
                  <a:cubicBezTo>
                    <a:pt x="6220" y="2829"/>
                    <a:pt x="6036" y="3065"/>
                    <a:pt x="5825" y="3276"/>
                  </a:cubicBezTo>
                  <a:cubicBezTo>
                    <a:pt x="5602" y="3513"/>
                    <a:pt x="5405" y="3776"/>
                    <a:pt x="5168" y="3999"/>
                  </a:cubicBezTo>
                  <a:cubicBezTo>
                    <a:pt x="5155" y="4012"/>
                    <a:pt x="5142" y="4025"/>
                    <a:pt x="5129" y="4038"/>
                  </a:cubicBezTo>
                  <a:cubicBezTo>
                    <a:pt x="4958" y="4288"/>
                    <a:pt x="4734" y="4486"/>
                    <a:pt x="4537" y="4709"/>
                  </a:cubicBezTo>
                  <a:cubicBezTo>
                    <a:pt x="4326" y="4959"/>
                    <a:pt x="4129" y="5222"/>
                    <a:pt x="3879" y="5432"/>
                  </a:cubicBezTo>
                  <a:cubicBezTo>
                    <a:pt x="3866" y="5445"/>
                    <a:pt x="3866" y="5459"/>
                    <a:pt x="3853" y="5472"/>
                  </a:cubicBezTo>
                  <a:cubicBezTo>
                    <a:pt x="3682" y="5722"/>
                    <a:pt x="3459" y="5919"/>
                    <a:pt x="3261" y="6155"/>
                  </a:cubicBezTo>
                  <a:cubicBezTo>
                    <a:pt x="3038" y="6418"/>
                    <a:pt x="2788" y="6668"/>
                    <a:pt x="2551" y="6931"/>
                  </a:cubicBezTo>
                  <a:cubicBezTo>
                    <a:pt x="2538" y="6931"/>
                    <a:pt x="2525" y="6944"/>
                    <a:pt x="2512" y="6958"/>
                  </a:cubicBezTo>
                  <a:cubicBezTo>
                    <a:pt x="2315" y="7260"/>
                    <a:pt x="2039" y="7470"/>
                    <a:pt x="1815" y="7746"/>
                  </a:cubicBezTo>
                  <a:cubicBezTo>
                    <a:pt x="1591" y="8023"/>
                    <a:pt x="1342" y="8272"/>
                    <a:pt x="1105" y="8522"/>
                  </a:cubicBezTo>
                  <a:cubicBezTo>
                    <a:pt x="1092" y="8535"/>
                    <a:pt x="1079" y="8549"/>
                    <a:pt x="1066" y="8562"/>
                  </a:cubicBezTo>
                  <a:cubicBezTo>
                    <a:pt x="855" y="8851"/>
                    <a:pt x="592" y="9088"/>
                    <a:pt x="369" y="9351"/>
                  </a:cubicBezTo>
                  <a:cubicBezTo>
                    <a:pt x="250" y="9495"/>
                    <a:pt x="93" y="9640"/>
                    <a:pt x="0" y="9811"/>
                  </a:cubicBezTo>
                  <a:cubicBezTo>
                    <a:pt x="53" y="9890"/>
                    <a:pt x="119" y="9929"/>
                    <a:pt x="211" y="9955"/>
                  </a:cubicBezTo>
                  <a:cubicBezTo>
                    <a:pt x="369" y="9837"/>
                    <a:pt x="500" y="9692"/>
                    <a:pt x="645" y="9548"/>
                  </a:cubicBezTo>
                  <a:cubicBezTo>
                    <a:pt x="868" y="9285"/>
                    <a:pt x="1092" y="9009"/>
                    <a:pt x="1342" y="8759"/>
                  </a:cubicBezTo>
                  <a:cubicBezTo>
                    <a:pt x="1578" y="8509"/>
                    <a:pt x="1789" y="8220"/>
                    <a:pt x="2052" y="7983"/>
                  </a:cubicBezTo>
                  <a:cubicBezTo>
                    <a:pt x="2052" y="7983"/>
                    <a:pt x="2065" y="7970"/>
                    <a:pt x="2065" y="7970"/>
                  </a:cubicBezTo>
                  <a:cubicBezTo>
                    <a:pt x="2341" y="7641"/>
                    <a:pt x="2617" y="7326"/>
                    <a:pt x="2906" y="7023"/>
                  </a:cubicBezTo>
                  <a:cubicBezTo>
                    <a:pt x="3104" y="6813"/>
                    <a:pt x="3288" y="6576"/>
                    <a:pt x="3498" y="6379"/>
                  </a:cubicBezTo>
                  <a:cubicBezTo>
                    <a:pt x="3511" y="6366"/>
                    <a:pt x="3524" y="6353"/>
                    <a:pt x="3537" y="6340"/>
                  </a:cubicBezTo>
                  <a:cubicBezTo>
                    <a:pt x="3695" y="6090"/>
                    <a:pt x="3932" y="5892"/>
                    <a:pt x="4129" y="5669"/>
                  </a:cubicBezTo>
                  <a:cubicBezTo>
                    <a:pt x="4340" y="5419"/>
                    <a:pt x="4537" y="5169"/>
                    <a:pt x="4787" y="4946"/>
                  </a:cubicBezTo>
                  <a:cubicBezTo>
                    <a:pt x="4787" y="4933"/>
                    <a:pt x="4800" y="4919"/>
                    <a:pt x="4813" y="4906"/>
                  </a:cubicBezTo>
                  <a:cubicBezTo>
                    <a:pt x="4971" y="4656"/>
                    <a:pt x="5194" y="4472"/>
                    <a:pt x="5391" y="4249"/>
                  </a:cubicBezTo>
                  <a:cubicBezTo>
                    <a:pt x="5602" y="3999"/>
                    <a:pt x="5812" y="3736"/>
                    <a:pt x="6062" y="3513"/>
                  </a:cubicBezTo>
                  <a:cubicBezTo>
                    <a:pt x="6075" y="3486"/>
                    <a:pt x="6102" y="3473"/>
                    <a:pt x="6115" y="3447"/>
                  </a:cubicBezTo>
                  <a:cubicBezTo>
                    <a:pt x="6312" y="3223"/>
                    <a:pt x="6496" y="3000"/>
                    <a:pt x="6706" y="2776"/>
                  </a:cubicBezTo>
                  <a:cubicBezTo>
                    <a:pt x="6917" y="2526"/>
                    <a:pt x="7140" y="2290"/>
                    <a:pt x="7364" y="2053"/>
                  </a:cubicBezTo>
                  <a:cubicBezTo>
                    <a:pt x="7377" y="2040"/>
                    <a:pt x="7390" y="2027"/>
                    <a:pt x="7403" y="2014"/>
                  </a:cubicBezTo>
                  <a:cubicBezTo>
                    <a:pt x="7600" y="1777"/>
                    <a:pt x="7798" y="1540"/>
                    <a:pt x="8008" y="1317"/>
                  </a:cubicBezTo>
                  <a:cubicBezTo>
                    <a:pt x="8245" y="1067"/>
                    <a:pt x="8442" y="791"/>
                    <a:pt x="8705" y="554"/>
                  </a:cubicBezTo>
                  <a:cubicBezTo>
                    <a:pt x="8797" y="475"/>
                    <a:pt x="8863" y="370"/>
                    <a:pt x="8942" y="265"/>
                  </a:cubicBezTo>
                  <a:cubicBezTo>
                    <a:pt x="8968" y="239"/>
                    <a:pt x="8968" y="199"/>
                    <a:pt x="8981" y="160"/>
                  </a:cubicBezTo>
                  <a:lnTo>
                    <a:pt x="8981" y="146"/>
                  </a:lnTo>
                  <a:cubicBezTo>
                    <a:pt x="8981" y="62"/>
                    <a:pt x="8937" y="0"/>
                    <a:pt x="8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" name="Google Shape;640;p33">
              <a:extLst>
                <a:ext uri="{FF2B5EF4-FFF2-40B4-BE49-F238E27FC236}">
                  <a16:creationId xmlns:a16="http://schemas.microsoft.com/office/drawing/2014/main" id="{1B1A94BB-A412-CBBE-2E0C-2822101E2BCB}"/>
                </a:ext>
              </a:extLst>
            </p:cNvPr>
            <p:cNvSpPr/>
            <p:nvPr/>
          </p:nvSpPr>
          <p:spPr>
            <a:xfrm>
              <a:off x="5208900" y="3392100"/>
              <a:ext cx="328100" cy="59300"/>
            </a:xfrm>
            <a:custGeom>
              <a:avLst/>
              <a:gdLst/>
              <a:ahLst/>
              <a:cxnLst/>
              <a:rect l="l" t="t" r="r" b="b"/>
              <a:pathLst>
                <a:path w="13124" h="2372" extrusionOk="0">
                  <a:moveTo>
                    <a:pt x="13059" y="0"/>
                  </a:moveTo>
                  <a:cubicBezTo>
                    <a:pt x="12979" y="0"/>
                    <a:pt x="12900" y="31"/>
                    <a:pt x="12821" y="42"/>
                  </a:cubicBezTo>
                  <a:cubicBezTo>
                    <a:pt x="12164" y="161"/>
                    <a:pt x="11506" y="332"/>
                    <a:pt x="10849" y="424"/>
                  </a:cubicBezTo>
                  <a:cubicBezTo>
                    <a:pt x="10494" y="476"/>
                    <a:pt x="10152" y="555"/>
                    <a:pt x="9810" y="621"/>
                  </a:cubicBezTo>
                  <a:cubicBezTo>
                    <a:pt x="9573" y="660"/>
                    <a:pt x="9350" y="700"/>
                    <a:pt x="9113" y="739"/>
                  </a:cubicBezTo>
                  <a:cubicBezTo>
                    <a:pt x="8850" y="792"/>
                    <a:pt x="8587" y="831"/>
                    <a:pt x="8324" y="871"/>
                  </a:cubicBezTo>
                  <a:cubicBezTo>
                    <a:pt x="8074" y="910"/>
                    <a:pt x="7811" y="950"/>
                    <a:pt x="7548" y="989"/>
                  </a:cubicBezTo>
                  <a:cubicBezTo>
                    <a:pt x="7154" y="1055"/>
                    <a:pt x="6759" y="1134"/>
                    <a:pt x="6365" y="1173"/>
                  </a:cubicBezTo>
                  <a:cubicBezTo>
                    <a:pt x="6076" y="1213"/>
                    <a:pt x="5786" y="1265"/>
                    <a:pt x="5497" y="1305"/>
                  </a:cubicBezTo>
                  <a:cubicBezTo>
                    <a:pt x="5182" y="1344"/>
                    <a:pt x="4853" y="1384"/>
                    <a:pt x="4537" y="1436"/>
                  </a:cubicBezTo>
                  <a:cubicBezTo>
                    <a:pt x="4248" y="1489"/>
                    <a:pt x="3946" y="1515"/>
                    <a:pt x="3656" y="1555"/>
                  </a:cubicBezTo>
                  <a:cubicBezTo>
                    <a:pt x="3354" y="1594"/>
                    <a:pt x="3065" y="1660"/>
                    <a:pt x="2775" y="1686"/>
                  </a:cubicBezTo>
                  <a:cubicBezTo>
                    <a:pt x="2631" y="1712"/>
                    <a:pt x="2486" y="1739"/>
                    <a:pt x="2341" y="1752"/>
                  </a:cubicBezTo>
                  <a:cubicBezTo>
                    <a:pt x="2157" y="1765"/>
                    <a:pt x="1960" y="1791"/>
                    <a:pt x="1776" y="1817"/>
                  </a:cubicBezTo>
                  <a:cubicBezTo>
                    <a:pt x="1487" y="1857"/>
                    <a:pt x="1198" y="1923"/>
                    <a:pt x="895" y="1949"/>
                  </a:cubicBezTo>
                  <a:cubicBezTo>
                    <a:pt x="632" y="1975"/>
                    <a:pt x="356" y="2015"/>
                    <a:pt x="93" y="2067"/>
                  </a:cubicBezTo>
                  <a:cubicBezTo>
                    <a:pt x="80" y="2067"/>
                    <a:pt x="80" y="2067"/>
                    <a:pt x="67" y="2080"/>
                  </a:cubicBezTo>
                  <a:cubicBezTo>
                    <a:pt x="1" y="2133"/>
                    <a:pt x="14" y="2212"/>
                    <a:pt x="40" y="2291"/>
                  </a:cubicBezTo>
                  <a:cubicBezTo>
                    <a:pt x="54" y="2317"/>
                    <a:pt x="67" y="2330"/>
                    <a:pt x="80" y="2343"/>
                  </a:cubicBezTo>
                  <a:cubicBezTo>
                    <a:pt x="80" y="2357"/>
                    <a:pt x="93" y="2357"/>
                    <a:pt x="93" y="2357"/>
                  </a:cubicBezTo>
                  <a:cubicBezTo>
                    <a:pt x="93" y="2357"/>
                    <a:pt x="106" y="2370"/>
                    <a:pt x="119" y="2370"/>
                  </a:cubicBezTo>
                  <a:cubicBezTo>
                    <a:pt x="134" y="2371"/>
                    <a:pt x="148" y="2372"/>
                    <a:pt x="162" y="2372"/>
                  </a:cubicBezTo>
                  <a:cubicBezTo>
                    <a:pt x="277" y="2372"/>
                    <a:pt x="384" y="2329"/>
                    <a:pt x="501" y="2317"/>
                  </a:cubicBezTo>
                  <a:cubicBezTo>
                    <a:pt x="672" y="2304"/>
                    <a:pt x="843" y="2291"/>
                    <a:pt x="1013" y="2251"/>
                  </a:cubicBezTo>
                  <a:cubicBezTo>
                    <a:pt x="1198" y="2199"/>
                    <a:pt x="1395" y="2212"/>
                    <a:pt x="1592" y="2173"/>
                  </a:cubicBezTo>
                  <a:cubicBezTo>
                    <a:pt x="1723" y="2146"/>
                    <a:pt x="1855" y="2120"/>
                    <a:pt x="2000" y="2107"/>
                  </a:cubicBezTo>
                  <a:cubicBezTo>
                    <a:pt x="2171" y="2107"/>
                    <a:pt x="2341" y="2067"/>
                    <a:pt x="2499" y="2054"/>
                  </a:cubicBezTo>
                  <a:cubicBezTo>
                    <a:pt x="2723" y="2028"/>
                    <a:pt x="2946" y="1988"/>
                    <a:pt x="3157" y="1962"/>
                  </a:cubicBezTo>
                  <a:cubicBezTo>
                    <a:pt x="3328" y="1936"/>
                    <a:pt x="3485" y="1923"/>
                    <a:pt x="3643" y="1896"/>
                  </a:cubicBezTo>
                  <a:cubicBezTo>
                    <a:pt x="3827" y="1870"/>
                    <a:pt x="3998" y="1831"/>
                    <a:pt x="4169" y="1804"/>
                  </a:cubicBezTo>
                  <a:cubicBezTo>
                    <a:pt x="4472" y="1765"/>
                    <a:pt x="4761" y="1739"/>
                    <a:pt x="5063" y="1699"/>
                  </a:cubicBezTo>
                  <a:cubicBezTo>
                    <a:pt x="5353" y="1647"/>
                    <a:pt x="5642" y="1581"/>
                    <a:pt x="5944" y="1555"/>
                  </a:cubicBezTo>
                  <a:cubicBezTo>
                    <a:pt x="6089" y="1541"/>
                    <a:pt x="6234" y="1502"/>
                    <a:pt x="6378" y="1489"/>
                  </a:cubicBezTo>
                  <a:cubicBezTo>
                    <a:pt x="6549" y="1476"/>
                    <a:pt x="6720" y="1462"/>
                    <a:pt x="6878" y="1423"/>
                  </a:cubicBezTo>
                  <a:cubicBezTo>
                    <a:pt x="7154" y="1357"/>
                    <a:pt x="7430" y="1344"/>
                    <a:pt x="7719" y="1292"/>
                  </a:cubicBezTo>
                  <a:cubicBezTo>
                    <a:pt x="7982" y="1252"/>
                    <a:pt x="8258" y="1199"/>
                    <a:pt x="8521" y="1173"/>
                  </a:cubicBezTo>
                  <a:cubicBezTo>
                    <a:pt x="8890" y="1121"/>
                    <a:pt x="9258" y="1042"/>
                    <a:pt x="9626" y="976"/>
                  </a:cubicBezTo>
                  <a:cubicBezTo>
                    <a:pt x="9955" y="923"/>
                    <a:pt x="10283" y="871"/>
                    <a:pt x="10612" y="805"/>
                  </a:cubicBezTo>
                  <a:cubicBezTo>
                    <a:pt x="11204" y="700"/>
                    <a:pt x="11795" y="581"/>
                    <a:pt x="12400" y="463"/>
                  </a:cubicBezTo>
                  <a:cubicBezTo>
                    <a:pt x="12624" y="411"/>
                    <a:pt x="12847" y="358"/>
                    <a:pt x="13071" y="319"/>
                  </a:cubicBezTo>
                  <a:cubicBezTo>
                    <a:pt x="13124" y="213"/>
                    <a:pt x="13124" y="108"/>
                    <a:pt x="13097" y="3"/>
                  </a:cubicBezTo>
                  <a:cubicBezTo>
                    <a:pt x="13084" y="1"/>
                    <a:pt x="13072" y="0"/>
                    <a:pt x="13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" name="Google Shape;641;p33">
              <a:extLst>
                <a:ext uri="{FF2B5EF4-FFF2-40B4-BE49-F238E27FC236}">
                  <a16:creationId xmlns:a16="http://schemas.microsoft.com/office/drawing/2014/main" id="{7F1EA260-636D-FD7D-87AB-9EF47C4831AF}"/>
                </a:ext>
              </a:extLst>
            </p:cNvPr>
            <p:cNvSpPr/>
            <p:nvPr/>
          </p:nvSpPr>
          <p:spPr>
            <a:xfrm>
              <a:off x="4485075" y="3638050"/>
              <a:ext cx="236050" cy="232425"/>
            </a:xfrm>
            <a:custGeom>
              <a:avLst/>
              <a:gdLst/>
              <a:ahLst/>
              <a:cxnLst/>
              <a:rect l="l" t="t" r="r" b="b"/>
              <a:pathLst>
                <a:path w="9442" h="9297" extrusionOk="0">
                  <a:moveTo>
                    <a:pt x="9244" y="0"/>
                  </a:moveTo>
                  <a:cubicBezTo>
                    <a:pt x="9034" y="171"/>
                    <a:pt x="8823" y="329"/>
                    <a:pt x="8626" y="500"/>
                  </a:cubicBezTo>
                  <a:cubicBezTo>
                    <a:pt x="8389" y="684"/>
                    <a:pt x="8179" y="868"/>
                    <a:pt x="7955" y="1052"/>
                  </a:cubicBezTo>
                  <a:cubicBezTo>
                    <a:pt x="7719" y="1249"/>
                    <a:pt x="7482" y="1420"/>
                    <a:pt x="7245" y="1618"/>
                  </a:cubicBezTo>
                  <a:cubicBezTo>
                    <a:pt x="6917" y="1881"/>
                    <a:pt x="6588" y="2157"/>
                    <a:pt x="6272" y="2446"/>
                  </a:cubicBezTo>
                  <a:cubicBezTo>
                    <a:pt x="5996" y="2696"/>
                    <a:pt x="5707" y="2932"/>
                    <a:pt x="5418" y="3182"/>
                  </a:cubicBezTo>
                  <a:cubicBezTo>
                    <a:pt x="5207" y="3379"/>
                    <a:pt x="4984" y="3577"/>
                    <a:pt x="4786" y="3774"/>
                  </a:cubicBezTo>
                  <a:cubicBezTo>
                    <a:pt x="4234" y="4313"/>
                    <a:pt x="3682" y="4826"/>
                    <a:pt x="3182" y="5404"/>
                  </a:cubicBezTo>
                  <a:cubicBezTo>
                    <a:pt x="2932" y="5694"/>
                    <a:pt x="2656" y="5943"/>
                    <a:pt x="2407" y="6233"/>
                  </a:cubicBezTo>
                  <a:cubicBezTo>
                    <a:pt x="2209" y="6483"/>
                    <a:pt x="1986" y="6706"/>
                    <a:pt x="1762" y="6930"/>
                  </a:cubicBezTo>
                  <a:cubicBezTo>
                    <a:pt x="1762" y="6943"/>
                    <a:pt x="1749" y="6956"/>
                    <a:pt x="1736" y="6969"/>
                  </a:cubicBezTo>
                  <a:cubicBezTo>
                    <a:pt x="1591" y="7153"/>
                    <a:pt x="1447" y="7337"/>
                    <a:pt x="1289" y="7508"/>
                  </a:cubicBezTo>
                  <a:cubicBezTo>
                    <a:pt x="1079" y="7758"/>
                    <a:pt x="855" y="8008"/>
                    <a:pt x="658" y="8271"/>
                  </a:cubicBezTo>
                  <a:cubicBezTo>
                    <a:pt x="447" y="8521"/>
                    <a:pt x="263" y="8770"/>
                    <a:pt x="79" y="9020"/>
                  </a:cubicBezTo>
                  <a:cubicBezTo>
                    <a:pt x="53" y="9047"/>
                    <a:pt x="27" y="9073"/>
                    <a:pt x="0" y="9086"/>
                  </a:cubicBezTo>
                  <a:cubicBezTo>
                    <a:pt x="79" y="9178"/>
                    <a:pt x="184" y="9257"/>
                    <a:pt x="316" y="9296"/>
                  </a:cubicBezTo>
                  <a:cubicBezTo>
                    <a:pt x="342" y="9139"/>
                    <a:pt x="461" y="9047"/>
                    <a:pt x="553" y="8928"/>
                  </a:cubicBezTo>
                  <a:cubicBezTo>
                    <a:pt x="776" y="8626"/>
                    <a:pt x="1013" y="8337"/>
                    <a:pt x="1263" y="8047"/>
                  </a:cubicBezTo>
                  <a:cubicBezTo>
                    <a:pt x="1499" y="7784"/>
                    <a:pt x="1710" y="7495"/>
                    <a:pt x="1946" y="7232"/>
                  </a:cubicBezTo>
                  <a:cubicBezTo>
                    <a:pt x="2157" y="6995"/>
                    <a:pt x="2354" y="6732"/>
                    <a:pt x="2591" y="6522"/>
                  </a:cubicBezTo>
                  <a:cubicBezTo>
                    <a:pt x="2604" y="6509"/>
                    <a:pt x="2630" y="6483"/>
                    <a:pt x="2643" y="6469"/>
                  </a:cubicBezTo>
                  <a:cubicBezTo>
                    <a:pt x="2867" y="6154"/>
                    <a:pt x="3182" y="5917"/>
                    <a:pt x="3406" y="5602"/>
                  </a:cubicBezTo>
                  <a:lnTo>
                    <a:pt x="5141" y="3879"/>
                  </a:lnTo>
                  <a:cubicBezTo>
                    <a:pt x="5181" y="3840"/>
                    <a:pt x="5207" y="3800"/>
                    <a:pt x="5247" y="3761"/>
                  </a:cubicBezTo>
                  <a:cubicBezTo>
                    <a:pt x="5510" y="3603"/>
                    <a:pt x="5694" y="3340"/>
                    <a:pt x="5944" y="3156"/>
                  </a:cubicBezTo>
                  <a:cubicBezTo>
                    <a:pt x="6167" y="2998"/>
                    <a:pt x="6351" y="2788"/>
                    <a:pt x="6562" y="2604"/>
                  </a:cubicBezTo>
                  <a:cubicBezTo>
                    <a:pt x="6588" y="2591"/>
                    <a:pt x="6614" y="2564"/>
                    <a:pt x="6640" y="2551"/>
                  </a:cubicBezTo>
                  <a:cubicBezTo>
                    <a:pt x="6785" y="2420"/>
                    <a:pt x="6943" y="2301"/>
                    <a:pt x="7101" y="2170"/>
                  </a:cubicBezTo>
                  <a:cubicBezTo>
                    <a:pt x="7258" y="2038"/>
                    <a:pt x="7416" y="1881"/>
                    <a:pt x="7574" y="1749"/>
                  </a:cubicBezTo>
                  <a:cubicBezTo>
                    <a:pt x="7903" y="1486"/>
                    <a:pt x="8218" y="1236"/>
                    <a:pt x="8547" y="986"/>
                  </a:cubicBezTo>
                  <a:cubicBezTo>
                    <a:pt x="8849" y="750"/>
                    <a:pt x="9139" y="500"/>
                    <a:pt x="9441" y="263"/>
                  </a:cubicBezTo>
                  <a:cubicBezTo>
                    <a:pt x="9441" y="250"/>
                    <a:pt x="9441" y="250"/>
                    <a:pt x="9441" y="237"/>
                  </a:cubicBezTo>
                  <a:cubicBezTo>
                    <a:pt x="9441" y="119"/>
                    <a:pt x="9389" y="27"/>
                    <a:pt x="9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" name="Google Shape;642;p33">
              <a:extLst>
                <a:ext uri="{FF2B5EF4-FFF2-40B4-BE49-F238E27FC236}">
                  <a16:creationId xmlns:a16="http://schemas.microsoft.com/office/drawing/2014/main" id="{EB9A0F99-9A16-499E-8117-B84E6C0BD81D}"/>
                </a:ext>
              </a:extLst>
            </p:cNvPr>
            <p:cNvSpPr/>
            <p:nvPr/>
          </p:nvSpPr>
          <p:spPr>
            <a:xfrm>
              <a:off x="4898925" y="2872775"/>
              <a:ext cx="14500" cy="323825"/>
            </a:xfrm>
            <a:custGeom>
              <a:avLst/>
              <a:gdLst/>
              <a:ahLst/>
              <a:cxnLst/>
              <a:rect l="l" t="t" r="r" b="b"/>
              <a:pathLst>
                <a:path w="580" h="12953" extrusionOk="0">
                  <a:moveTo>
                    <a:pt x="356" y="1"/>
                  </a:moveTo>
                  <a:lnTo>
                    <a:pt x="356" y="11"/>
                  </a:lnTo>
                  <a:lnTo>
                    <a:pt x="356" y="11"/>
                  </a:lnTo>
                  <a:cubicBezTo>
                    <a:pt x="334" y="7"/>
                    <a:pt x="313" y="6"/>
                    <a:pt x="292" y="6"/>
                  </a:cubicBezTo>
                  <a:cubicBezTo>
                    <a:pt x="208" y="6"/>
                    <a:pt x="135" y="36"/>
                    <a:pt x="53" y="67"/>
                  </a:cubicBezTo>
                  <a:cubicBezTo>
                    <a:pt x="53" y="842"/>
                    <a:pt x="53" y="1618"/>
                    <a:pt x="53" y="2394"/>
                  </a:cubicBezTo>
                  <a:cubicBezTo>
                    <a:pt x="53" y="2473"/>
                    <a:pt x="66" y="2565"/>
                    <a:pt x="40" y="2644"/>
                  </a:cubicBezTo>
                  <a:cubicBezTo>
                    <a:pt x="1" y="2749"/>
                    <a:pt x="1" y="2867"/>
                    <a:pt x="1" y="2972"/>
                  </a:cubicBezTo>
                  <a:lnTo>
                    <a:pt x="1" y="4130"/>
                  </a:lnTo>
                  <a:cubicBezTo>
                    <a:pt x="1" y="4195"/>
                    <a:pt x="1" y="4274"/>
                    <a:pt x="14" y="4340"/>
                  </a:cubicBezTo>
                  <a:cubicBezTo>
                    <a:pt x="66" y="4458"/>
                    <a:pt x="53" y="4590"/>
                    <a:pt x="53" y="4721"/>
                  </a:cubicBezTo>
                  <a:cubicBezTo>
                    <a:pt x="53" y="5418"/>
                    <a:pt x="53" y="6115"/>
                    <a:pt x="53" y="6812"/>
                  </a:cubicBezTo>
                  <a:cubicBezTo>
                    <a:pt x="53" y="6878"/>
                    <a:pt x="40" y="6970"/>
                    <a:pt x="66" y="7035"/>
                  </a:cubicBezTo>
                  <a:cubicBezTo>
                    <a:pt x="119" y="7220"/>
                    <a:pt x="106" y="7404"/>
                    <a:pt x="106" y="7601"/>
                  </a:cubicBezTo>
                  <a:cubicBezTo>
                    <a:pt x="106" y="7916"/>
                    <a:pt x="106" y="8232"/>
                    <a:pt x="106" y="8548"/>
                  </a:cubicBezTo>
                  <a:cubicBezTo>
                    <a:pt x="106" y="8613"/>
                    <a:pt x="93" y="8692"/>
                    <a:pt x="119" y="8758"/>
                  </a:cubicBezTo>
                  <a:cubicBezTo>
                    <a:pt x="158" y="8903"/>
                    <a:pt x="158" y="9047"/>
                    <a:pt x="158" y="9192"/>
                  </a:cubicBezTo>
                  <a:cubicBezTo>
                    <a:pt x="158" y="9468"/>
                    <a:pt x="158" y="9731"/>
                    <a:pt x="158" y="10007"/>
                  </a:cubicBezTo>
                  <a:cubicBezTo>
                    <a:pt x="158" y="10073"/>
                    <a:pt x="145" y="10139"/>
                    <a:pt x="172" y="10191"/>
                  </a:cubicBezTo>
                  <a:cubicBezTo>
                    <a:pt x="224" y="10349"/>
                    <a:pt x="211" y="10507"/>
                    <a:pt x="211" y="10678"/>
                  </a:cubicBezTo>
                  <a:cubicBezTo>
                    <a:pt x="211" y="10954"/>
                    <a:pt x="211" y="11230"/>
                    <a:pt x="211" y="11493"/>
                  </a:cubicBezTo>
                  <a:cubicBezTo>
                    <a:pt x="211" y="11572"/>
                    <a:pt x="198" y="11638"/>
                    <a:pt x="224" y="11703"/>
                  </a:cubicBezTo>
                  <a:cubicBezTo>
                    <a:pt x="264" y="11835"/>
                    <a:pt x="264" y="11953"/>
                    <a:pt x="264" y="12085"/>
                  </a:cubicBezTo>
                  <a:cubicBezTo>
                    <a:pt x="264" y="12348"/>
                    <a:pt x="264" y="12624"/>
                    <a:pt x="264" y="12887"/>
                  </a:cubicBezTo>
                  <a:cubicBezTo>
                    <a:pt x="316" y="12926"/>
                    <a:pt x="369" y="12952"/>
                    <a:pt x="420" y="12952"/>
                  </a:cubicBezTo>
                  <a:cubicBezTo>
                    <a:pt x="471" y="12952"/>
                    <a:pt x="520" y="12926"/>
                    <a:pt x="566" y="12860"/>
                  </a:cubicBezTo>
                  <a:cubicBezTo>
                    <a:pt x="566" y="12479"/>
                    <a:pt x="566" y="12098"/>
                    <a:pt x="566" y="11703"/>
                  </a:cubicBezTo>
                  <a:cubicBezTo>
                    <a:pt x="566" y="11651"/>
                    <a:pt x="579" y="11585"/>
                    <a:pt x="566" y="11532"/>
                  </a:cubicBezTo>
                  <a:cubicBezTo>
                    <a:pt x="500" y="11335"/>
                    <a:pt x="527" y="11151"/>
                    <a:pt x="513" y="10967"/>
                  </a:cubicBezTo>
                  <a:cubicBezTo>
                    <a:pt x="513" y="10730"/>
                    <a:pt x="513" y="10480"/>
                    <a:pt x="513" y="10244"/>
                  </a:cubicBezTo>
                  <a:cubicBezTo>
                    <a:pt x="513" y="10178"/>
                    <a:pt x="527" y="10112"/>
                    <a:pt x="500" y="10060"/>
                  </a:cubicBezTo>
                  <a:cubicBezTo>
                    <a:pt x="461" y="9915"/>
                    <a:pt x="461" y="9770"/>
                    <a:pt x="461" y="9626"/>
                  </a:cubicBezTo>
                  <a:cubicBezTo>
                    <a:pt x="461" y="9323"/>
                    <a:pt x="461" y="9034"/>
                    <a:pt x="461" y="8732"/>
                  </a:cubicBezTo>
                  <a:cubicBezTo>
                    <a:pt x="461" y="8653"/>
                    <a:pt x="474" y="8587"/>
                    <a:pt x="461" y="8521"/>
                  </a:cubicBezTo>
                  <a:cubicBezTo>
                    <a:pt x="408" y="8363"/>
                    <a:pt x="421" y="8206"/>
                    <a:pt x="421" y="8035"/>
                  </a:cubicBezTo>
                  <a:cubicBezTo>
                    <a:pt x="408" y="7706"/>
                    <a:pt x="408" y="7364"/>
                    <a:pt x="408" y="7035"/>
                  </a:cubicBezTo>
                  <a:cubicBezTo>
                    <a:pt x="408" y="6970"/>
                    <a:pt x="421" y="6891"/>
                    <a:pt x="408" y="6825"/>
                  </a:cubicBezTo>
                  <a:cubicBezTo>
                    <a:pt x="356" y="6654"/>
                    <a:pt x="369" y="6483"/>
                    <a:pt x="369" y="6312"/>
                  </a:cubicBezTo>
                  <a:cubicBezTo>
                    <a:pt x="356" y="5984"/>
                    <a:pt x="356" y="5668"/>
                    <a:pt x="356" y="5339"/>
                  </a:cubicBezTo>
                  <a:lnTo>
                    <a:pt x="356" y="11"/>
                  </a:lnTo>
                  <a:lnTo>
                    <a:pt x="356" y="11"/>
                  </a:lnTo>
                  <a:cubicBezTo>
                    <a:pt x="360" y="12"/>
                    <a:pt x="364" y="13"/>
                    <a:pt x="369" y="14"/>
                  </a:cubicBezTo>
                  <a:lnTo>
                    <a:pt x="356" y="1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5" name="Google Shape;643;p33">
              <a:extLst>
                <a:ext uri="{FF2B5EF4-FFF2-40B4-BE49-F238E27FC236}">
                  <a16:creationId xmlns:a16="http://schemas.microsoft.com/office/drawing/2014/main" id="{F88499D3-59FA-C93B-F942-8661FB26943A}"/>
                </a:ext>
              </a:extLst>
            </p:cNvPr>
            <p:cNvSpPr/>
            <p:nvPr/>
          </p:nvSpPr>
          <p:spPr>
            <a:xfrm>
              <a:off x="5062625" y="2987175"/>
              <a:ext cx="214025" cy="240675"/>
            </a:xfrm>
            <a:custGeom>
              <a:avLst/>
              <a:gdLst/>
              <a:ahLst/>
              <a:cxnLst/>
              <a:rect l="l" t="t" r="r" b="b"/>
              <a:pathLst>
                <a:path w="8561" h="9627" extrusionOk="0">
                  <a:moveTo>
                    <a:pt x="8311" y="1"/>
                  </a:moveTo>
                  <a:cubicBezTo>
                    <a:pt x="8219" y="14"/>
                    <a:pt x="8140" y="66"/>
                    <a:pt x="8061" y="119"/>
                  </a:cubicBezTo>
                  <a:cubicBezTo>
                    <a:pt x="7824" y="290"/>
                    <a:pt x="7601" y="474"/>
                    <a:pt x="7364" y="645"/>
                  </a:cubicBezTo>
                  <a:cubicBezTo>
                    <a:pt x="7022" y="908"/>
                    <a:pt x="6680" y="1184"/>
                    <a:pt x="6365" y="1473"/>
                  </a:cubicBezTo>
                  <a:cubicBezTo>
                    <a:pt x="6076" y="1723"/>
                    <a:pt x="5786" y="1960"/>
                    <a:pt x="5523" y="2236"/>
                  </a:cubicBezTo>
                  <a:cubicBezTo>
                    <a:pt x="5379" y="2407"/>
                    <a:pt x="5208" y="2552"/>
                    <a:pt x="5050" y="2709"/>
                  </a:cubicBezTo>
                  <a:cubicBezTo>
                    <a:pt x="4655" y="3104"/>
                    <a:pt x="4261" y="3498"/>
                    <a:pt x="3906" y="3919"/>
                  </a:cubicBezTo>
                  <a:cubicBezTo>
                    <a:pt x="3774" y="4077"/>
                    <a:pt x="3630" y="4235"/>
                    <a:pt x="3498" y="4392"/>
                  </a:cubicBezTo>
                  <a:cubicBezTo>
                    <a:pt x="3301" y="4616"/>
                    <a:pt x="3130" y="4853"/>
                    <a:pt x="2933" y="5089"/>
                  </a:cubicBezTo>
                  <a:cubicBezTo>
                    <a:pt x="2644" y="5444"/>
                    <a:pt x="2368" y="5812"/>
                    <a:pt x="2118" y="6194"/>
                  </a:cubicBezTo>
                  <a:cubicBezTo>
                    <a:pt x="1736" y="6759"/>
                    <a:pt x="1368" y="7325"/>
                    <a:pt x="1000" y="7903"/>
                  </a:cubicBezTo>
                  <a:cubicBezTo>
                    <a:pt x="790" y="8232"/>
                    <a:pt x="579" y="8574"/>
                    <a:pt x="369" y="8916"/>
                  </a:cubicBezTo>
                  <a:cubicBezTo>
                    <a:pt x="251" y="9113"/>
                    <a:pt x="119" y="9297"/>
                    <a:pt x="1" y="9481"/>
                  </a:cubicBezTo>
                  <a:cubicBezTo>
                    <a:pt x="31" y="9580"/>
                    <a:pt x="83" y="9627"/>
                    <a:pt x="163" y="9627"/>
                  </a:cubicBezTo>
                  <a:cubicBezTo>
                    <a:pt x="189" y="9627"/>
                    <a:pt x="218" y="9622"/>
                    <a:pt x="251" y="9612"/>
                  </a:cubicBezTo>
                  <a:cubicBezTo>
                    <a:pt x="316" y="9573"/>
                    <a:pt x="369" y="9520"/>
                    <a:pt x="395" y="9468"/>
                  </a:cubicBezTo>
                  <a:cubicBezTo>
                    <a:pt x="487" y="9323"/>
                    <a:pt x="566" y="9192"/>
                    <a:pt x="658" y="9047"/>
                  </a:cubicBezTo>
                  <a:cubicBezTo>
                    <a:pt x="1066" y="8416"/>
                    <a:pt x="1460" y="7772"/>
                    <a:pt x="1868" y="7140"/>
                  </a:cubicBezTo>
                  <a:cubicBezTo>
                    <a:pt x="2052" y="6838"/>
                    <a:pt x="2262" y="6549"/>
                    <a:pt x="2473" y="6246"/>
                  </a:cubicBezTo>
                  <a:cubicBezTo>
                    <a:pt x="2828" y="5747"/>
                    <a:pt x="3196" y="5260"/>
                    <a:pt x="3590" y="4787"/>
                  </a:cubicBezTo>
                  <a:cubicBezTo>
                    <a:pt x="3709" y="4655"/>
                    <a:pt x="3827" y="4537"/>
                    <a:pt x="3932" y="4405"/>
                  </a:cubicBezTo>
                  <a:cubicBezTo>
                    <a:pt x="4116" y="4156"/>
                    <a:pt x="4327" y="3919"/>
                    <a:pt x="4537" y="3709"/>
                  </a:cubicBezTo>
                  <a:cubicBezTo>
                    <a:pt x="5168" y="3064"/>
                    <a:pt x="5786" y="2407"/>
                    <a:pt x="6457" y="1815"/>
                  </a:cubicBezTo>
                  <a:cubicBezTo>
                    <a:pt x="6746" y="1565"/>
                    <a:pt x="7035" y="1329"/>
                    <a:pt x="7325" y="1079"/>
                  </a:cubicBezTo>
                  <a:cubicBezTo>
                    <a:pt x="7680" y="790"/>
                    <a:pt x="8035" y="500"/>
                    <a:pt x="8429" y="250"/>
                  </a:cubicBezTo>
                  <a:cubicBezTo>
                    <a:pt x="8495" y="211"/>
                    <a:pt x="8548" y="158"/>
                    <a:pt x="8561" y="80"/>
                  </a:cubicBezTo>
                  <a:cubicBezTo>
                    <a:pt x="8482" y="27"/>
                    <a:pt x="8403" y="1"/>
                    <a:pt x="8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6" name="Google Shape;644;p33">
              <a:extLst>
                <a:ext uri="{FF2B5EF4-FFF2-40B4-BE49-F238E27FC236}">
                  <a16:creationId xmlns:a16="http://schemas.microsoft.com/office/drawing/2014/main" id="{DB93D6A0-6953-4ED1-2B6F-2A2196F3DBB4}"/>
                </a:ext>
              </a:extLst>
            </p:cNvPr>
            <p:cNvSpPr/>
            <p:nvPr/>
          </p:nvSpPr>
          <p:spPr>
            <a:xfrm>
              <a:off x="4813125" y="2891900"/>
              <a:ext cx="47050" cy="314950"/>
            </a:xfrm>
            <a:custGeom>
              <a:avLst/>
              <a:gdLst/>
              <a:ahLst/>
              <a:cxnLst/>
              <a:rect l="l" t="t" r="r" b="b"/>
              <a:pathLst>
                <a:path w="1882" h="12598" extrusionOk="0">
                  <a:moveTo>
                    <a:pt x="315" y="1"/>
                  </a:moveTo>
                  <a:cubicBezTo>
                    <a:pt x="250" y="1"/>
                    <a:pt x="187" y="12"/>
                    <a:pt x="132" y="51"/>
                  </a:cubicBezTo>
                  <a:cubicBezTo>
                    <a:pt x="132" y="183"/>
                    <a:pt x="132" y="314"/>
                    <a:pt x="119" y="432"/>
                  </a:cubicBezTo>
                  <a:cubicBezTo>
                    <a:pt x="93" y="538"/>
                    <a:pt x="80" y="643"/>
                    <a:pt x="80" y="748"/>
                  </a:cubicBezTo>
                  <a:cubicBezTo>
                    <a:pt x="80" y="919"/>
                    <a:pt x="106" y="1090"/>
                    <a:pt x="67" y="1261"/>
                  </a:cubicBezTo>
                  <a:cubicBezTo>
                    <a:pt x="27" y="1471"/>
                    <a:pt x="27" y="1682"/>
                    <a:pt x="27" y="1892"/>
                  </a:cubicBezTo>
                  <a:cubicBezTo>
                    <a:pt x="27" y="2273"/>
                    <a:pt x="27" y="2655"/>
                    <a:pt x="27" y="3023"/>
                  </a:cubicBezTo>
                  <a:cubicBezTo>
                    <a:pt x="40" y="3273"/>
                    <a:pt x="1" y="3522"/>
                    <a:pt x="80" y="3772"/>
                  </a:cubicBezTo>
                  <a:cubicBezTo>
                    <a:pt x="93" y="3812"/>
                    <a:pt x="80" y="3851"/>
                    <a:pt x="80" y="3891"/>
                  </a:cubicBezTo>
                  <a:cubicBezTo>
                    <a:pt x="93" y="4206"/>
                    <a:pt x="67" y="4509"/>
                    <a:pt x="119" y="4824"/>
                  </a:cubicBezTo>
                  <a:cubicBezTo>
                    <a:pt x="159" y="5048"/>
                    <a:pt x="145" y="5297"/>
                    <a:pt x="172" y="5534"/>
                  </a:cubicBezTo>
                  <a:cubicBezTo>
                    <a:pt x="198" y="5718"/>
                    <a:pt x="238" y="5915"/>
                    <a:pt x="251" y="6113"/>
                  </a:cubicBezTo>
                  <a:cubicBezTo>
                    <a:pt x="277" y="6415"/>
                    <a:pt x="356" y="6704"/>
                    <a:pt x="382" y="6994"/>
                  </a:cubicBezTo>
                  <a:cubicBezTo>
                    <a:pt x="422" y="7362"/>
                    <a:pt x="514" y="7704"/>
                    <a:pt x="566" y="8059"/>
                  </a:cubicBezTo>
                  <a:cubicBezTo>
                    <a:pt x="619" y="8440"/>
                    <a:pt x="724" y="8821"/>
                    <a:pt x="803" y="9216"/>
                  </a:cubicBezTo>
                  <a:cubicBezTo>
                    <a:pt x="921" y="9834"/>
                    <a:pt x="1066" y="10465"/>
                    <a:pt x="1211" y="11083"/>
                  </a:cubicBezTo>
                  <a:cubicBezTo>
                    <a:pt x="1263" y="11346"/>
                    <a:pt x="1329" y="11596"/>
                    <a:pt x="1381" y="11859"/>
                  </a:cubicBezTo>
                  <a:cubicBezTo>
                    <a:pt x="1434" y="12095"/>
                    <a:pt x="1487" y="12345"/>
                    <a:pt x="1579" y="12569"/>
                  </a:cubicBezTo>
                  <a:cubicBezTo>
                    <a:pt x="1625" y="12587"/>
                    <a:pt x="1668" y="12598"/>
                    <a:pt x="1707" y="12598"/>
                  </a:cubicBezTo>
                  <a:cubicBezTo>
                    <a:pt x="1779" y="12598"/>
                    <a:pt x="1838" y="12562"/>
                    <a:pt x="1881" y="12477"/>
                  </a:cubicBezTo>
                  <a:cubicBezTo>
                    <a:pt x="1868" y="12450"/>
                    <a:pt x="1855" y="12424"/>
                    <a:pt x="1855" y="12398"/>
                  </a:cubicBezTo>
                  <a:cubicBezTo>
                    <a:pt x="1697" y="11780"/>
                    <a:pt x="1539" y="11162"/>
                    <a:pt x="1408" y="10531"/>
                  </a:cubicBezTo>
                  <a:cubicBezTo>
                    <a:pt x="1250" y="9781"/>
                    <a:pt x="1079" y="9045"/>
                    <a:pt x="948" y="8295"/>
                  </a:cubicBezTo>
                  <a:cubicBezTo>
                    <a:pt x="842" y="7730"/>
                    <a:pt x="737" y="7165"/>
                    <a:pt x="645" y="6586"/>
                  </a:cubicBezTo>
                  <a:cubicBezTo>
                    <a:pt x="619" y="6441"/>
                    <a:pt x="606" y="6297"/>
                    <a:pt x="579" y="6152"/>
                  </a:cubicBezTo>
                  <a:cubicBezTo>
                    <a:pt x="540" y="5968"/>
                    <a:pt x="514" y="5771"/>
                    <a:pt x="500" y="5574"/>
                  </a:cubicBezTo>
                  <a:cubicBezTo>
                    <a:pt x="474" y="5271"/>
                    <a:pt x="422" y="4982"/>
                    <a:pt x="435" y="4679"/>
                  </a:cubicBezTo>
                  <a:cubicBezTo>
                    <a:pt x="448" y="4653"/>
                    <a:pt x="448" y="4627"/>
                    <a:pt x="435" y="4601"/>
                  </a:cubicBezTo>
                  <a:cubicBezTo>
                    <a:pt x="382" y="4456"/>
                    <a:pt x="395" y="4311"/>
                    <a:pt x="395" y="4167"/>
                  </a:cubicBezTo>
                  <a:cubicBezTo>
                    <a:pt x="395" y="3996"/>
                    <a:pt x="395" y="3812"/>
                    <a:pt x="395" y="3628"/>
                  </a:cubicBezTo>
                  <a:cubicBezTo>
                    <a:pt x="382" y="3562"/>
                    <a:pt x="382" y="3483"/>
                    <a:pt x="369" y="3430"/>
                  </a:cubicBezTo>
                  <a:cubicBezTo>
                    <a:pt x="343" y="3338"/>
                    <a:pt x="343" y="3259"/>
                    <a:pt x="343" y="3167"/>
                  </a:cubicBezTo>
                  <a:lnTo>
                    <a:pt x="343" y="1826"/>
                  </a:lnTo>
                  <a:cubicBezTo>
                    <a:pt x="343" y="1774"/>
                    <a:pt x="330" y="1708"/>
                    <a:pt x="356" y="1655"/>
                  </a:cubicBezTo>
                  <a:cubicBezTo>
                    <a:pt x="395" y="1537"/>
                    <a:pt x="382" y="1419"/>
                    <a:pt x="395" y="1300"/>
                  </a:cubicBezTo>
                  <a:cubicBezTo>
                    <a:pt x="395" y="1050"/>
                    <a:pt x="369" y="814"/>
                    <a:pt x="435" y="577"/>
                  </a:cubicBezTo>
                  <a:cubicBezTo>
                    <a:pt x="448" y="538"/>
                    <a:pt x="448" y="498"/>
                    <a:pt x="448" y="446"/>
                  </a:cubicBezTo>
                  <a:lnTo>
                    <a:pt x="448" y="12"/>
                  </a:lnTo>
                  <a:cubicBezTo>
                    <a:pt x="405" y="6"/>
                    <a:pt x="360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7" name="Google Shape;645;p33">
              <a:extLst>
                <a:ext uri="{FF2B5EF4-FFF2-40B4-BE49-F238E27FC236}">
                  <a16:creationId xmlns:a16="http://schemas.microsoft.com/office/drawing/2014/main" id="{41D6D8C1-8044-E4C8-415A-975D4AD80EEE}"/>
                </a:ext>
              </a:extLst>
            </p:cNvPr>
            <p:cNvSpPr/>
            <p:nvPr/>
          </p:nvSpPr>
          <p:spPr>
            <a:xfrm>
              <a:off x="4937050" y="3744825"/>
              <a:ext cx="21725" cy="314075"/>
            </a:xfrm>
            <a:custGeom>
              <a:avLst/>
              <a:gdLst/>
              <a:ahLst/>
              <a:cxnLst/>
              <a:rect l="l" t="t" r="r" b="b"/>
              <a:pathLst>
                <a:path w="869" h="12563" extrusionOk="0">
                  <a:moveTo>
                    <a:pt x="172" y="1"/>
                  </a:moveTo>
                  <a:cubicBezTo>
                    <a:pt x="128" y="1"/>
                    <a:pt x="84" y="18"/>
                    <a:pt x="40" y="55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266"/>
                    <a:pt x="1" y="463"/>
                    <a:pt x="27" y="660"/>
                  </a:cubicBezTo>
                  <a:cubicBezTo>
                    <a:pt x="93" y="976"/>
                    <a:pt x="67" y="1291"/>
                    <a:pt x="80" y="1607"/>
                  </a:cubicBezTo>
                  <a:cubicBezTo>
                    <a:pt x="80" y="1659"/>
                    <a:pt x="67" y="1712"/>
                    <a:pt x="93" y="1765"/>
                  </a:cubicBezTo>
                  <a:cubicBezTo>
                    <a:pt x="132" y="1896"/>
                    <a:pt x="119" y="2054"/>
                    <a:pt x="119" y="2198"/>
                  </a:cubicBezTo>
                  <a:cubicBezTo>
                    <a:pt x="132" y="2383"/>
                    <a:pt x="132" y="2567"/>
                    <a:pt x="132" y="2764"/>
                  </a:cubicBezTo>
                  <a:cubicBezTo>
                    <a:pt x="132" y="2830"/>
                    <a:pt x="119" y="2895"/>
                    <a:pt x="146" y="2961"/>
                  </a:cubicBezTo>
                  <a:cubicBezTo>
                    <a:pt x="185" y="3066"/>
                    <a:pt x="172" y="3185"/>
                    <a:pt x="172" y="3290"/>
                  </a:cubicBezTo>
                  <a:cubicBezTo>
                    <a:pt x="185" y="3461"/>
                    <a:pt x="172" y="3632"/>
                    <a:pt x="185" y="3803"/>
                  </a:cubicBezTo>
                  <a:cubicBezTo>
                    <a:pt x="185" y="3881"/>
                    <a:pt x="185" y="3947"/>
                    <a:pt x="198" y="4013"/>
                  </a:cubicBezTo>
                  <a:cubicBezTo>
                    <a:pt x="224" y="4105"/>
                    <a:pt x="224" y="4197"/>
                    <a:pt x="224" y="4289"/>
                  </a:cubicBezTo>
                  <a:cubicBezTo>
                    <a:pt x="224" y="4513"/>
                    <a:pt x="224" y="4723"/>
                    <a:pt x="238" y="4933"/>
                  </a:cubicBezTo>
                  <a:cubicBezTo>
                    <a:pt x="238" y="4999"/>
                    <a:pt x="224" y="5065"/>
                    <a:pt x="238" y="5117"/>
                  </a:cubicBezTo>
                  <a:cubicBezTo>
                    <a:pt x="290" y="5249"/>
                    <a:pt x="277" y="5380"/>
                    <a:pt x="277" y="5525"/>
                  </a:cubicBezTo>
                  <a:cubicBezTo>
                    <a:pt x="290" y="5841"/>
                    <a:pt x="251" y="6156"/>
                    <a:pt x="330" y="6472"/>
                  </a:cubicBezTo>
                  <a:cubicBezTo>
                    <a:pt x="343" y="6511"/>
                    <a:pt x="330" y="6577"/>
                    <a:pt x="330" y="6616"/>
                  </a:cubicBezTo>
                  <a:cubicBezTo>
                    <a:pt x="330" y="6827"/>
                    <a:pt x="330" y="7037"/>
                    <a:pt x="330" y="7234"/>
                  </a:cubicBezTo>
                  <a:cubicBezTo>
                    <a:pt x="330" y="7300"/>
                    <a:pt x="330" y="7366"/>
                    <a:pt x="343" y="7419"/>
                  </a:cubicBezTo>
                  <a:cubicBezTo>
                    <a:pt x="395" y="7576"/>
                    <a:pt x="382" y="7747"/>
                    <a:pt x="382" y="7905"/>
                  </a:cubicBezTo>
                  <a:cubicBezTo>
                    <a:pt x="382" y="8115"/>
                    <a:pt x="382" y="8339"/>
                    <a:pt x="382" y="8549"/>
                  </a:cubicBezTo>
                  <a:cubicBezTo>
                    <a:pt x="382" y="8602"/>
                    <a:pt x="382" y="8668"/>
                    <a:pt x="395" y="8733"/>
                  </a:cubicBezTo>
                  <a:cubicBezTo>
                    <a:pt x="448" y="8852"/>
                    <a:pt x="435" y="8983"/>
                    <a:pt x="435" y="9115"/>
                  </a:cubicBezTo>
                  <a:cubicBezTo>
                    <a:pt x="435" y="9299"/>
                    <a:pt x="435" y="9483"/>
                    <a:pt x="435" y="9680"/>
                  </a:cubicBezTo>
                  <a:cubicBezTo>
                    <a:pt x="448" y="9996"/>
                    <a:pt x="395" y="10324"/>
                    <a:pt x="487" y="10653"/>
                  </a:cubicBezTo>
                  <a:cubicBezTo>
                    <a:pt x="487" y="10666"/>
                    <a:pt x="487" y="10706"/>
                    <a:pt x="487" y="10719"/>
                  </a:cubicBezTo>
                  <a:lnTo>
                    <a:pt x="487" y="12507"/>
                  </a:lnTo>
                  <a:cubicBezTo>
                    <a:pt x="560" y="12547"/>
                    <a:pt x="632" y="12563"/>
                    <a:pt x="705" y="12563"/>
                  </a:cubicBezTo>
                  <a:cubicBezTo>
                    <a:pt x="751" y="12563"/>
                    <a:pt x="797" y="12557"/>
                    <a:pt x="842" y="12547"/>
                  </a:cubicBezTo>
                  <a:cubicBezTo>
                    <a:pt x="842" y="12402"/>
                    <a:pt x="869" y="12244"/>
                    <a:pt x="842" y="12113"/>
                  </a:cubicBezTo>
                  <a:cubicBezTo>
                    <a:pt x="790" y="11915"/>
                    <a:pt x="803" y="11731"/>
                    <a:pt x="803" y="11547"/>
                  </a:cubicBezTo>
                  <a:cubicBezTo>
                    <a:pt x="790" y="11179"/>
                    <a:pt x="803" y="10811"/>
                    <a:pt x="790" y="10443"/>
                  </a:cubicBezTo>
                  <a:cubicBezTo>
                    <a:pt x="790" y="10377"/>
                    <a:pt x="803" y="10311"/>
                    <a:pt x="790" y="10259"/>
                  </a:cubicBezTo>
                  <a:cubicBezTo>
                    <a:pt x="724" y="10061"/>
                    <a:pt x="750" y="9851"/>
                    <a:pt x="750" y="9641"/>
                  </a:cubicBezTo>
                  <a:cubicBezTo>
                    <a:pt x="737" y="9351"/>
                    <a:pt x="750" y="9062"/>
                    <a:pt x="737" y="8773"/>
                  </a:cubicBezTo>
                  <a:cubicBezTo>
                    <a:pt x="737" y="8707"/>
                    <a:pt x="750" y="8628"/>
                    <a:pt x="737" y="8562"/>
                  </a:cubicBezTo>
                  <a:cubicBezTo>
                    <a:pt x="698" y="8444"/>
                    <a:pt x="698" y="8326"/>
                    <a:pt x="698" y="8207"/>
                  </a:cubicBezTo>
                  <a:cubicBezTo>
                    <a:pt x="698" y="8010"/>
                    <a:pt x="698" y="7813"/>
                    <a:pt x="698" y="7616"/>
                  </a:cubicBezTo>
                  <a:cubicBezTo>
                    <a:pt x="698" y="7563"/>
                    <a:pt x="698" y="7497"/>
                    <a:pt x="685" y="7445"/>
                  </a:cubicBezTo>
                  <a:cubicBezTo>
                    <a:pt x="632" y="7300"/>
                    <a:pt x="645" y="7169"/>
                    <a:pt x="645" y="7037"/>
                  </a:cubicBezTo>
                  <a:cubicBezTo>
                    <a:pt x="645" y="6814"/>
                    <a:pt x="645" y="6603"/>
                    <a:pt x="645" y="6393"/>
                  </a:cubicBezTo>
                  <a:cubicBezTo>
                    <a:pt x="645" y="6327"/>
                    <a:pt x="645" y="6261"/>
                    <a:pt x="632" y="6209"/>
                  </a:cubicBezTo>
                  <a:cubicBezTo>
                    <a:pt x="579" y="6064"/>
                    <a:pt x="593" y="5920"/>
                    <a:pt x="593" y="5775"/>
                  </a:cubicBezTo>
                  <a:cubicBezTo>
                    <a:pt x="593" y="5578"/>
                    <a:pt x="593" y="5380"/>
                    <a:pt x="593" y="5183"/>
                  </a:cubicBezTo>
                  <a:cubicBezTo>
                    <a:pt x="593" y="5117"/>
                    <a:pt x="593" y="5052"/>
                    <a:pt x="566" y="4986"/>
                  </a:cubicBezTo>
                  <a:cubicBezTo>
                    <a:pt x="540" y="4894"/>
                    <a:pt x="540" y="4802"/>
                    <a:pt x="540" y="4697"/>
                  </a:cubicBezTo>
                  <a:cubicBezTo>
                    <a:pt x="540" y="4499"/>
                    <a:pt x="540" y="4302"/>
                    <a:pt x="540" y="4105"/>
                  </a:cubicBezTo>
                  <a:cubicBezTo>
                    <a:pt x="540" y="4052"/>
                    <a:pt x="540" y="3987"/>
                    <a:pt x="527" y="3934"/>
                  </a:cubicBezTo>
                  <a:cubicBezTo>
                    <a:pt x="487" y="3803"/>
                    <a:pt x="487" y="3671"/>
                    <a:pt x="487" y="3553"/>
                  </a:cubicBezTo>
                  <a:cubicBezTo>
                    <a:pt x="487" y="3342"/>
                    <a:pt x="487" y="3132"/>
                    <a:pt x="487" y="2935"/>
                  </a:cubicBezTo>
                  <a:cubicBezTo>
                    <a:pt x="487" y="2856"/>
                    <a:pt x="487" y="2790"/>
                    <a:pt x="474" y="2724"/>
                  </a:cubicBezTo>
                  <a:cubicBezTo>
                    <a:pt x="435" y="2619"/>
                    <a:pt x="435" y="2527"/>
                    <a:pt x="435" y="2422"/>
                  </a:cubicBezTo>
                  <a:cubicBezTo>
                    <a:pt x="435" y="2251"/>
                    <a:pt x="435" y="2080"/>
                    <a:pt x="435" y="1909"/>
                  </a:cubicBezTo>
                  <a:cubicBezTo>
                    <a:pt x="435" y="1843"/>
                    <a:pt x="435" y="1765"/>
                    <a:pt x="422" y="1699"/>
                  </a:cubicBezTo>
                  <a:cubicBezTo>
                    <a:pt x="382" y="1580"/>
                    <a:pt x="382" y="1462"/>
                    <a:pt x="382" y="1344"/>
                  </a:cubicBezTo>
                  <a:cubicBezTo>
                    <a:pt x="382" y="1120"/>
                    <a:pt x="409" y="897"/>
                    <a:pt x="369" y="673"/>
                  </a:cubicBezTo>
                  <a:cubicBezTo>
                    <a:pt x="343" y="476"/>
                    <a:pt x="343" y="266"/>
                    <a:pt x="330" y="68"/>
                  </a:cubicBezTo>
                  <a:cubicBezTo>
                    <a:pt x="330" y="55"/>
                    <a:pt x="330" y="55"/>
                    <a:pt x="317" y="55"/>
                  </a:cubicBezTo>
                  <a:cubicBezTo>
                    <a:pt x="268" y="21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8" name="Google Shape;646;p33">
              <a:extLst>
                <a:ext uri="{FF2B5EF4-FFF2-40B4-BE49-F238E27FC236}">
                  <a16:creationId xmlns:a16="http://schemas.microsoft.com/office/drawing/2014/main" id="{109508FD-2AD5-3F5D-DCA4-6BC3A85FD87C}"/>
                </a:ext>
              </a:extLst>
            </p:cNvPr>
            <p:cNvSpPr/>
            <p:nvPr/>
          </p:nvSpPr>
          <p:spPr>
            <a:xfrm>
              <a:off x="5147450" y="3073625"/>
              <a:ext cx="220600" cy="224550"/>
            </a:xfrm>
            <a:custGeom>
              <a:avLst/>
              <a:gdLst/>
              <a:ahLst/>
              <a:cxnLst/>
              <a:rect l="l" t="t" r="r" b="b"/>
              <a:pathLst>
                <a:path w="8824" h="8982" extrusionOk="0">
                  <a:moveTo>
                    <a:pt x="8626" y="1"/>
                  </a:moveTo>
                  <a:cubicBezTo>
                    <a:pt x="8494" y="53"/>
                    <a:pt x="8468" y="185"/>
                    <a:pt x="8376" y="264"/>
                  </a:cubicBezTo>
                  <a:cubicBezTo>
                    <a:pt x="8152" y="487"/>
                    <a:pt x="7981" y="750"/>
                    <a:pt x="7732" y="961"/>
                  </a:cubicBezTo>
                  <a:cubicBezTo>
                    <a:pt x="7719" y="987"/>
                    <a:pt x="7692" y="1000"/>
                    <a:pt x="7679" y="1026"/>
                  </a:cubicBezTo>
                  <a:cubicBezTo>
                    <a:pt x="7469" y="1342"/>
                    <a:pt x="7166" y="1565"/>
                    <a:pt x="6930" y="1868"/>
                  </a:cubicBezTo>
                  <a:cubicBezTo>
                    <a:pt x="6706" y="2144"/>
                    <a:pt x="6443" y="2368"/>
                    <a:pt x="6206" y="2631"/>
                  </a:cubicBezTo>
                  <a:cubicBezTo>
                    <a:pt x="5851" y="3025"/>
                    <a:pt x="5483" y="3406"/>
                    <a:pt x="5102" y="3788"/>
                  </a:cubicBezTo>
                  <a:cubicBezTo>
                    <a:pt x="4260" y="4642"/>
                    <a:pt x="3445" y="5510"/>
                    <a:pt x="2538" y="6312"/>
                  </a:cubicBezTo>
                  <a:cubicBezTo>
                    <a:pt x="2170" y="6654"/>
                    <a:pt x="1828" y="7035"/>
                    <a:pt x="1447" y="7364"/>
                  </a:cubicBezTo>
                  <a:cubicBezTo>
                    <a:pt x="1065" y="7693"/>
                    <a:pt x="737" y="8087"/>
                    <a:pt x="342" y="8403"/>
                  </a:cubicBezTo>
                  <a:cubicBezTo>
                    <a:pt x="224" y="8508"/>
                    <a:pt x="145" y="8640"/>
                    <a:pt x="0" y="8718"/>
                  </a:cubicBezTo>
                  <a:cubicBezTo>
                    <a:pt x="0" y="8863"/>
                    <a:pt x="53" y="8968"/>
                    <a:pt x="211" y="8981"/>
                  </a:cubicBezTo>
                  <a:cubicBezTo>
                    <a:pt x="263" y="8929"/>
                    <a:pt x="316" y="8889"/>
                    <a:pt x="368" y="8850"/>
                  </a:cubicBezTo>
                  <a:cubicBezTo>
                    <a:pt x="631" y="8587"/>
                    <a:pt x="894" y="8324"/>
                    <a:pt x="1170" y="8087"/>
                  </a:cubicBezTo>
                  <a:cubicBezTo>
                    <a:pt x="1486" y="7811"/>
                    <a:pt x="1775" y="7509"/>
                    <a:pt x="2091" y="7219"/>
                  </a:cubicBezTo>
                  <a:cubicBezTo>
                    <a:pt x="2630" y="6720"/>
                    <a:pt x="3156" y="6181"/>
                    <a:pt x="3695" y="5668"/>
                  </a:cubicBezTo>
                  <a:cubicBezTo>
                    <a:pt x="4234" y="5142"/>
                    <a:pt x="4786" y="4616"/>
                    <a:pt x="5273" y="4051"/>
                  </a:cubicBezTo>
                  <a:cubicBezTo>
                    <a:pt x="5654" y="3617"/>
                    <a:pt x="6088" y="3235"/>
                    <a:pt x="6469" y="2815"/>
                  </a:cubicBezTo>
                  <a:cubicBezTo>
                    <a:pt x="6877" y="2381"/>
                    <a:pt x="7258" y="1947"/>
                    <a:pt x="7679" y="1539"/>
                  </a:cubicBezTo>
                  <a:cubicBezTo>
                    <a:pt x="7705" y="1513"/>
                    <a:pt x="7719" y="1487"/>
                    <a:pt x="7745" y="1460"/>
                  </a:cubicBezTo>
                  <a:cubicBezTo>
                    <a:pt x="7968" y="1171"/>
                    <a:pt x="8258" y="908"/>
                    <a:pt x="8494" y="619"/>
                  </a:cubicBezTo>
                  <a:cubicBezTo>
                    <a:pt x="8599" y="500"/>
                    <a:pt x="8705" y="369"/>
                    <a:pt x="8810" y="251"/>
                  </a:cubicBezTo>
                  <a:cubicBezTo>
                    <a:pt x="8823" y="224"/>
                    <a:pt x="8823" y="198"/>
                    <a:pt x="8823" y="172"/>
                  </a:cubicBezTo>
                  <a:cubicBezTo>
                    <a:pt x="8731" y="145"/>
                    <a:pt x="8665" y="93"/>
                    <a:pt x="8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9" name="Google Shape;647;p33">
              <a:extLst>
                <a:ext uri="{FF2B5EF4-FFF2-40B4-BE49-F238E27FC236}">
                  <a16:creationId xmlns:a16="http://schemas.microsoft.com/office/drawing/2014/main" id="{A7D88DA2-D224-42D7-C47A-F58CFCF21840}"/>
                </a:ext>
              </a:extLst>
            </p:cNvPr>
            <p:cNvSpPr/>
            <p:nvPr/>
          </p:nvSpPr>
          <p:spPr>
            <a:xfrm>
              <a:off x="5201350" y="3332675"/>
              <a:ext cx="302125" cy="73650"/>
            </a:xfrm>
            <a:custGeom>
              <a:avLst/>
              <a:gdLst/>
              <a:ahLst/>
              <a:cxnLst/>
              <a:rect l="l" t="t" r="r" b="b"/>
              <a:pathLst>
                <a:path w="12085" h="2946" extrusionOk="0">
                  <a:moveTo>
                    <a:pt x="12032" y="0"/>
                  </a:moveTo>
                  <a:cubicBezTo>
                    <a:pt x="11943" y="7"/>
                    <a:pt x="11854" y="8"/>
                    <a:pt x="11765" y="8"/>
                  </a:cubicBezTo>
                  <a:cubicBezTo>
                    <a:pt x="11676" y="8"/>
                    <a:pt x="11587" y="7"/>
                    <a:pt x="11498" y="7"/>
                  </a:cubicBezTo>
                  <a:cubicBezTo>
                    <a:pt x="11318" y="7"/>
                    <a:pt x="11138" y="13"/>
                    <a:pt x="10954" y="53"/>
                  </a:cubicBezTo>
                  <a:cubicBezTo>
                    <a:pt x="10936" y="57"/>
                    <a:pt x="10917" y="58"/>
                    <a:pt x="10898" y="58"/>
                  </a:cubicBezTo>
                  <a:cubicBezTo>
                    <a:pt x="10859" y="58"/>
                    <a:pt x="10818" y="53"/>
                    <a:pt x="10783" y="53"/>
                  </a:cubicBezTo>
                  <a:cubicBezTo>
                    <a:pt x="10756" y="53"/>
                    <a:pt x="10730" y="49"/>
                    <a:pt x="10704" y="49"/>
                  </a:cubicBezTo>
                  <a:cubicBezTo>
                    <a:pt x="10677" y="49"/>
                    <a:pt x="10651" y="53"/>
                    <a:pt x="10625" y="66"/>
                  </a:cubicBezTo>
                  <a:cubicBezTo>
                    <a:pt x="10414" y="145"/>
                    <a:pt x="10178" y="79"/>
                    <a:pt x="9967" y="158"/>
                  </a:cubicBezTo>
                  <a:cubicBezTo>
                    <a:pt x="9639" y="158"/>
                    <a:pt x="9310" y="250"/>
                    <a:pt x="8981" y="276"/>
                  </a:cubicBezTo>
                  <a:cubicBezTo>
                    <a:pt x="8652" y="302"/>
                    <a:pt x="8324" y="368"/>
                    <a:pt x="7995" y="434"/>
                  </a:cubicBezTo>
                  <a:cubicBezTo>
                    <a:pt x="7653" y="487"/>
                    <a:pt x="7298" y="552"/>
                    <a:pt x="6956" y="631"/>
                  </a:cubicBezTo>
                  <a:cubicBezTo>
                    <a:pt x="6549" y="710"/>
                    <a:pt x="6128" y="789"/>
                    <a:pt x="5707" y="907"/>
                  </a:cubicBezTo>
                  <a:cubicBezTo>
                    <a:pt x="5050" y="1078"/>
                    <a:pt x="4392" y="1275"/>
                    <a:pt x="3748" y="1473"/>
                  </a:cubicBezTo>
                  <a:cubicBezTo>
                    <a:pt x="3077" y="1670"/>
                    <a:pt x="2420" y="1893"/>
                    <a:pt x="1763" y="2104"/>
                  </a:cubicBezTo>
                  <a:cubicBezTo>
                    <a:pt x="1276" y="2248"/>
                    <a:pt x="803" y="2419"/>
                    <a:pt x="316" y="2577"/>
                  </a:cubicBezTo>
                  <a:cubicBezTo>
                    <a:pt x="237" y="2603"/>
                    <a:pt x="158" y="2643"/>
                    <a:pt x="66" y="2643"/>
                  </a:cubicBezTo>
                  <a:cubicBezTo>
                    <a:pt x="66" y="2643"/>
                    <a:pt x="66" y="2643"/>
                    <a:pt x="66" y="2656"/>
                  </a:cubicBezTo>
                  <a:cubicBezTo>
                    <a:pt x="1" y="2761"/>
                    <a:pt x="27" y="2853"/>
                    <a:pt x="119" y="2932"/>
                  </a:cubicBezTo>
                  <a:lnTo>
                    <a:pt x="145" y="2945"/>
                  </a:lnTo>
                  <a:cubicBezTo>
                    <a:pt x="421" y="2893"/>
                    <a:pt x="684" y="2801"/>
                    <a:pt x="947" y="2709"/>
                  </a:cubicBezTo>
                  <a:cubicBezTo>
                    <a:pt x="1776" y="2446"/>
                    <a:pt x="2604" y="2170"/>
                    <a:pt x="3446" y="1907"/>
                  </a:cubicBezTo>
                  <a:cubicBezTo>
                    <a:pt x="4090" y="1696"/>
                    <a:pt x="4747" y="1499"/>
                    <a:pt x="5405" y="1315"/>
                  </a:cubicBezTo>
                  <a:cubicBezTo>
                    <a:pt x="5760" y="1210"/>
                    <a:pt x="6128" y="1118"/>
                    <a:pt x="6496" y="1039"/>
                  </a:cubicBezTo>
                  <a:cubicBezTo>
                    <a:pt x="6904" y="960"/>
                    <a:pt x="7298" y="881"/>
                    <a:pt x="7706" y="815"/>
                  </a:cubicBezTo>
                  <a:cubicBezTo>
                    <a:pt x="8061" y="750"/>
                    <a:pt x="8429" y="697"/>
                    <a:pt x="8784" y="631"/>
                  </a:cubicBezTo>
                  <a:cubicBezTo>
                    <a:pt x="8902" y="618"/>
                    <a:pt x="9008" y="592"/>
                    <a:pt x="9113" y="579"/>
                  </a:cubicBezTo>
                  <a:cubicBezTo>
                    <a:pt x="9349" y="539"/>
                    <a:pt x="9586" y="500"/>
                    <a:pt x="9823" y="487"/>
                  </a:cubicBezTo>
                  <a:cubicBezTo>
                    <a:pt x="10007" y="473"/>
                    <a:pt x="10178" y="421"/>
                    <a:pt x="10362" y="421"/>
                  </a:cubicBezTo>
                  <a:cubicBezTo>
                    <a:pt x="10582" y="410"/>
                    <a:pt x="10802" y="362"/>
                    <a:pt x="11021" y="362"/>
                  </a:cubicBezTo>
                  <a:cubicBezTo>
                    <a:pt x="11065" y="362"/>
                    <a:pt x="11108" y="364"/>
                    <a:pt x="11151" y="368"/>
                  </a:cubicBezTo>
                  <a:cubicBezTo>
                    <a:pt x="11177" y="368"/>
                    <a:pt x="11203" y="355"/>
                    <a:pt x="11230" y="355"/>
                  </a:cubicBezTo>
                  <a:cubicBezTo>
                    <a:pt x="11291" y="320"/>
                    <a:pt x="11358" y="314"/>
                    <a:pt x="11427" y="314"/>
                  </a:cubicBezTo>
                  <a:cubicBezTo>
                    <a:pt x="11462" y="314"/>
                    <a:pt x="11497" y="316"/>
                    <a:pt x="11532" y="316"/>
                  </a:cubicBezTo>
                  <a:lnTo>
                    <a:pt x="11966" y="316"/>
                  </a:lnTo>
                  <a:cubicBezTo>
                    <a:pt x="12045" y="316"/>
                    <a:pt x="12071" y="263"/>
                    <a:pt x="12084" y="210"/>
                  </a:cubicBezTo>
                  <a:cubicBezTo>
                    <a:pt x="12084" y="132"/>
                    <a:pt x="12084" y="66"/>
                    <a:pt x="1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0" name="Google Shape;648;p33">
              <a:extLst>
                <a:ext uri="{FF2B5EF4-FFF2-40B4-BE49-F238E27FC236}">
                  <a16:creationId xmlns:a16="http://schemas.microsoft.com/office/drawing/2014/main" id="{BA8170E0-044A-8BB5-BD1C-A93808161AC8}"/>
                </a:ext>
              </a:extLst>
            </p:cNvPr>
            <p:cNvSpPr/>
            <p:nvPr/>
          </p:nvSpPr>
          <p:spPr>
            <a:xfrm>
              <a:off x="4601100" y="3703700"/>
              <a:ext cx="192325" cy="236125"/>
            </a:xfrm>
            <a:custGeom>
              <a:avLst/>
              <a:gdLst/>
              <a:ahLst/>
              <a:cxnLst/>
              <a:rect l="l" t="t" r="r" b="b"/>
              <a:pathLst>
                <a:path w="7693" h="9445" extrusionOk="0">
                  <a:moveTo>
                    <a:pt x="7537" y="1"/>
                  </a:moveTo>
                  <a:cubicBezTo>
                    <a:pt x="7524" y="1"/>
                    <a:pt x="7510" y="2"/>
                    <a:pt x="7496" y="4"/>
                  </a:cubicBezTo>
                  <a:lnTo>
                    <a:pt x="7483" y="4"/>
                  </a:lnTo>
                  <a:cubicBezTo>
                    <a:pt x="7351" y="70"/>
                    <a:pt x="7298" y="201"/>
                    <a:pt x="7233" y="320"/>
                  </a:cubicBezTo>
                  <a:cubicBezTo>
                    <a:pt x="6799" y="1056"/>
                    <a:pt x="6325" y="1766"/>
                    <a:pt x="5852" y="2489"/>
                  </a:cubicBezTo>
                  <a:cubicBezTo>
                    <a:pt x="5444" y="3120"/>
                    <a:pt x="5024" y="3738"/>
                    <a:pt x="4590" y="4356"/>
                  </a:cubicBezTo>
                  <a:cubicBezTo>
                    <a:pt x="4353" y="4685"/>
                    <a:pt x="4103" y="5001"/>
                    <a:pt x="3853" y="5316"/>
                  </a:cubicBezTo>
                  <a:cubicBezTo>
                    <a:pt x="3643" y="5566"/>
                    <a:pt x="3433" y="5816"/>
                    <a:pt x="3209" y="6079"/>
                  </a:cubicBezTo>
                  <a:cubicBezTo>
                    <a:pt x="2880" y="6447"/>
                    <a:pt x="2552" y="6828"/>
                    <a:pt x="2210" y="7170"/>
                  </a:cubicBezTo>
                  <a:cubicBezTo>
                    <a:pt x="2144" y="7236"/>
                    <a:pt x="2078" y="7288"/>
                    <a:pt x="2039" y="7367"/>
                  </a:cubicBezTo>
                  <a:cubicBezTo>
                    <a:pt x="1947" y="7486"/>
                    <a:pt x="1855" y="7591"/>
                    <a:pt x="1736" y="7683"/>
                  </a:cubicBezTo>
                  <a:cubicBezTo>
                    <a:pt x="1539" y="7828"/>
                    <a:pt x="1381" y="7998"/>
                    <a:pt x="1211" y="8169"/>
                  </a:cubicBezTo>
                  <a:cubicBezTo>
                    <a:pt x="961" y="8406"/>
                    <a:pt x="711" y="8630"/>
                    <a:pt x="448" y="8866"/>
                  </a:cubicBezTo>
                  <a:cubicBezTo>
                    <a:pt x="435" y="8879"/>
                    <a:pt x="422" y="8906"/>
                    <a:pt x="395" y="8919"/>
                  </a:cubicBezTo>
                  <a:cubicBezTo>
                    <a:pt x="238" y="9011"/>
                    <a:pt x="119" y="9142"/>
                    <a:pt x="1" y="9287"/>
                  </a:cubicBezTo>
                  <a:cubicBezTo>
                    <a:pt x="67" y="9353"/>
                    <a:pt x="132" y="9419"/>
                    <a:pt x="224" y="9445"/>
                  </a:cubicBezTo>
                  <a:cubicBezTo>
                    <a:pt x="330" y="9392"/>
                    <a:pt x="408" y="9326"/>
                    <a:pt x="487" y="9248"/>
                  </a:cubicBezTo>
                  <a:cubicBezTo>
                    <a:pt x="527" y="9208"/>
                    <a:pt x="566" y="9156"/>
                    <a:pt x="619" y="9116"/>
                  </a:cubicBezTo>
                  <a:cubicBezTo>
                    <a:pt x="908" y="8893"/>
                    <a:pt x="1171" y="8630"/>
                    <a:pt x="1447" y="8393"/>
                  </a:cubicBezTo>
                  <a:cubicBezTo>
                    <a:pt x="1644" y="8209"/>
                    <a:pt x="1842" y="7998"/>
                    <a:pt x="2026" y="7814"/>
                  </a:cubicBezTo>
                  <a:cubicBezTo>
                    <a:pt x="2236" y="7604"/>
                    <a:pt x="2433" y="7407"/>
                    <a:pt x="2631" y="7210"/>
                  </a:cubicBezTo>
                  <a:cubicBezTo>
                    <a:pt x="2828" y="6999"/>
                    <a:pt x="3025" y="6776"/>
                    <a:pt x="3222" y="6565"/>
                  </a:cubicBezTo>
                  <a:cubicBezTo>
                    <a:pt x="3235" y="6539"/>
                    <a:pt x="3249" y="6526"/>
                    <a:pt x="3275" y="6513"/>
                  </a:cubicBezTo>
                  <a:cubicBezTo>
                    <a:pt x="3406" y="6342"/>
                    <a:pt x="3538" y="6158"/>
                    <a:pt x="3696" y="6000"/>
                  </a:cubicBezTo>
                  <a:cubicBezTo>
                    <a:pt x="3919" y="5763"/>
                    <a:pt x="4116" y="5513"/>
                    <a:pt x="4301" y="5264"/>
                  </a:cubicBezTo>
                  <a:cubicBezTo>
                    <a:pt x="4708" y="4738"/>
                    <a:pt x="5089" y="4185"/>
                    <a:pt x="5471" y="3633"/>
                  </a:cubicBezTo>
                  <a:cubicBezTo>
                    <a:pt x="6168" y="2634"/>
                    <a:pt x="6825" y="1595"/>
                    <a:pt x="7456" y="556"/>
                  </a:cubicBezTo>
                  <a:cubicBezTo>
                    <a:pt x="7548" y="412"/>
                    <a:pt x="7667" y="293"/>
                    <a:pt x="7693" y="122"/>
                  </a:cubicBezTo>
                  <a:lnTo>
                    <a:pt x="7680" y="109"/>
                  </a:lnTo>
                  <a:cubicBezTo>
                    <a:pt x="7658" y="32"/>
                    <a:pt x="7608" y="1"/>
                    <a:pt x="7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1" name="Google Shape;649;p33">
              <a:extLst>
                <a:ext uri="{FF2B5EF4-FFF2-40B4-BE49-F238E27FC236}">
                  <a16:creationId xmlns:a16="http://schemas.microsoft.com/office/drawing/2014/main" id="{BE11341B-01F3-AC0B-DD72-31507F2CB3F1}"/>
                </a:ext>
              </a:extLst>
            </p:cNvPr>
            <p:cNvSpPr/>
            <p:nvPr/>
          </p:nvSpPr>
          <p:spPr>
            <a:xfrm>
              <a:off x="5142500" y="3648225"/>
              <a:ext cx="202525" cy="228500"/>
            </a:xfrm>
            <a:custGeom>
              <a:avLst/>
              <a:gdLst/>
              <a:ahLst/>
              <a:cxnLst/>
              <a:rect l="l" t="t" r="r" b="b"/>
              <a:pathLst>
                <a:path w="8101" h="9140" extrusionOk="0">
                  <a:moveTo>
                    <a:pt x="198" y="1"/>
                  </a:moveTo>
                  <a:cubicBezTo>
                    <a:pt x="185" y="1"/>
                    <a:pt x="172" y="1"/>
                    <a:pt x="172" y="14"/>
                  </a:cubicBezTo>
                  <a:cubicBezTo>
                    <a:pt x="67" y="27"/>
                    <a:pt x="1" y="80"/>
                    <a:pt x="1" y="211"/>
                  </a:cubicBezTo>
                  <a:lnTo>
                    <a:pt x="1" y="224"/>
                  </a:lnTo>
                  <a:cubicBezTo>
                    <a:pt x="1" y="264"/>
                    <a:pt x="14" y="303"/>
                    <a:pt x="40" y="330"/>
                  </a:cubicBezTo>
                  <a:cubicBezTo>
                    <a:pt x="264" y="593"/>
                    <a:pt x="474" y="842"/>
                    <a:pt x="698" y="1092"/>
                  </a:cubicBezTo>
                  <a:cubicBezTo>
                    <a:pt x="987" y="1395"/>
                    <a:pt x="1250" y="1710"/>
                    <a:pt x="1526" y="2013"/>
                  </a:cubicBezTo>
                  <a:cubicBezTo>
                    <a:pt x="1802" y="2328"/>
                    <a:pt x="2078" y="2631"/>
                    <a:pt x="2355" y="2959"/>
                  </a:cubicBezTo>
                  <a:cubicBezTo>
                    <a:pt x="2552" y="3183"/>
                    <a:pt x="2762" y="3393"/>
                    <a:pt x="2959" y="3617"/>
                  </a:cubicBezTo>
                  <a:cubicBezTo>
                    <a:pt x="2973" y="3643"/>
                    <a:pt x="2999" y="3656"/>
                    <a:pt x="3012" y="3669"/>
                  </a:cubicBezTo>
                  <a:cubicBezTo>
                    <a:pt x="3170" y="3919"/>
                    <a:pt x="3393" y="4116"/>
                    <a:pt x="3591" y="4327"/>
                  </a:cubicBezTo>
                  <a:cubicBezTo>
                    <a:pt x="3788" y="4563"/>
                    <a:pt x="3972" y="4813"/>
                    <a:pt x="4209" y="5011"/>
                  </a:cubicBezTo>
                  <a:cubicBezTo>
                    <a:pt x="4222" y="5037"/>
                    <a:pt x="4235" y="5050"/>
                    <a:pt x="4248" y="5076"/>
                  </a:cubicBezTo>
                  <a:cubicBezTo>
                    <a:pt x="4445" y="5300"/>
                    <a:pt x="4629" y="5523"/>
                    <a:pt x="4827" y="5734"/>
                  </a:cubicBezTo>
                  <a:cubicBezTo>
                    <a:pt x="5063" y="5970"/>
                    <a:pt x="5260" y="6247"/>
                    <a:pt x="5510" y="6470"/>
                  </a:cubicBezTo>
                  <a:cubicBezTo>
                    <a:pt x="5510" y="6483"/>
                    <a:pt x="5523" y="6483"/>
                    <a:pt x="5523" y="6496"/>
                  </a:cubicBezTo>
                  <a:cubicBezTo>
                    <a:pt x="5668" y="6733"/>
                    <a:pt x="5905" y="6904"/>
                    <a:pt x="6076" y="7127"/>
                  </a:cubicBezTo>
                  <a:cubicBezTo>
                    <a:pt x="6220" y="7325"/>
                    <a:pt x="6404" y="7509"/>
                    <a:pt x="6575" y="7680"/>
                  </a:cubicBezTo>
                  <a:cubicBezTo>
                    <a:pt x="6865" y="7982"/>
                    <a:pt x="7114" y="8298"/>
                    <a:pt x="7417" y="8587"/>
                  </a:cubicBezTo>
                  <a:cubicBezTo>
                    <a:pt x="7522" y="8692"/>
                    <a:pt x="7640" y="8797"/>
                    <a:pt x="7719" y="8929"/>
                  </a:cubicBezTo>
                  <a:cubicBezTo>
                    <a:pt x="7772" y="9021"/>
                    <a:pt x="7851" y="9087"/>
                    <a:pt x="7943" y="9139"/>
                  </a:cubicBezTo>
                  <a:cubicBezTo>
                    <a:pt x="8035" y="9074"/>
                    <a:pt x="8087" y="8995"/>
                    <a:pt x="8101" y="8889"/>
                  </a:cubicBezTo>
                  <a:cubicBezTo>
                    <a:pt x="7969" y="8718"/>
                    <a:pt x="7824" y="8548"/>
                    <a:pt x="7680" y="8403"/>
                  </a:cubicBezTo>
                  <a:cubicBezTo>
                    <a:pt x="7483" y="8166"/>
                    <a:pt x="7259" y="7956"/>
                    <a:pt x="7062" y="7719"/>
                  </a:cubicBezTo>
                  <a:cubicBezTo>
                    <a:pt x="6720" y="7351"/>
                    <a:pt x="6391" y="6983"/>
                    <a:pt x="6063" y="6615"/>
                  </a:cubicBezTo>
                  <a:cubicBezTo>
                    <a:pt x="5760" y="6286"/>
                    <a:pt x="5471" y="5957"/>
                    <a:pt x="5168" y="5629"/>
                  </a:cubicBezTo>
                  <a:cubicBezTo>
                    <a:pt x="4879" y="5300"/>
                    <a:pt x="4590" y="4984"/>
                    <a:pt x="4301" y="4656"/>
                  </a:cubicBezTo>
                  <a:cubicBezTo>
                    <a:pt x="4103" y="4419"/>
                    <a:pt x="3893" y="4208"/>
                    <a:pt x="3696" y="3985"/>
                  </a:cubicBezTo>
                  <a:cubicBezTo>
                    <a:pt x="3683" y="3972"/>
                    <a:pt x="3656" y="3945"/>
                    <a:pt x="3643" y="3932"/>
                  </a:cubicBezTo>
                  <a:cubicBezTo>
                    <a:pt x="3446" y="3709"/>
                    <a:pt x="3262" y="3472"/>
                    <a:pt x="3065" y="3249"/>
                  </a:cubicBezTo>
                  <a:cubicBezTo>
                    <a:pt x="2854" y="3025"/>
                    <a:pt x="2644" y="2802"/>
                    <a:pt x="2433" y="2578"/>
                  </a:cubicBezTo>
                  <a:cubicBezTo>
                    <a:pt x="2420" y="2565"/>
                    <a:pt x="2407" y="2552"/>
                    <a:pt x="2407" y="2539"/>
                  </a:cubicBezTo>
                  <a:cubicBezTo>
                    <a:pt x="2263" y="2315"/>
                    <a:pt x="2065" y="2157"/>
                    <a:pt x="1908" y="1947"/>
                  </a:cubicBezTo>
                  <a:cubicBezTo>
                    <a:pt x="1710" y="1697"/>
                    <a:pt x="1474" y="1487"/>
                    <a:pt x="1263" y="1250"/>
                  </a:cubicBezTo>
                  <a:cubicBezTo>
                    <a:pt x="1250" y="1224"/>
                    <a:pt x="1237" y="1211"/>
                    <a:pt x="1211" y="1184"/>
                  </a:cubicBezTo>
                  <a:cubicBezTo>
                    <a:pt x="1013" y="961"/>
                    <a:pt x="816" y="724"/>
                    <a:pt x="606" y="501"/>
                  </a:cubicBezTo>
                  <a:cubicBezTo>
                    <a:pt x="461" y="343"/>
                    <a:pt x="330" y="172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2" name="Google Shape;650;p33">
              <a:extLst>
                <a:ext uri="{FF2B5EF4-FFF2-40B4-BE49-F238E27FC236}">
                  <a16:creationId xmlns:a16="http://schemas.microsoft.com/office/drawing/2014/main" id="{6E17C31C-25D1-1A38-7423-274DFFD62885}"/>
                </a:ext>
              </a:extLst>
            </p:cNvPr>
            <p:cNvSpPr/>
            <p:nvPr/>
          </p:nvSpPr>
          <p:spPr>
            <a:xfrm>
              <a:off x="4954475" y="2895850"/>
              <a:ext cx="28300" cy="300475"/>
            </a:xfrm>
            <a:custGeom>
              <a:avLst/>
              <a:gdLst/>
              <a:ahLst/>
              <a:cxnLst/>
              <a:rect l="l" t="t" r="r" b="b"/>
              <a:pathLst>
                <a:path w="1132" h="12019" extrusionOk="0">
                  <a:moveTo>
                    <a:pt x="999" y="1"/>
                  </a:moveTo>
                  <a:cubicBezTo>
                    <a:pt x="934" y="1"/>
                    <a:pt x="871" y="12"/>
                    <a:pt x="816" y="51"/>
                  </a:cubicBezTo>
                  <a:lnTo>
                    <a:pt x="816" y="1392"/>
                  </a:lnTo>
                  <a:cubicBezTo>
                    <a:pt x="816" y="1471"/>
                    <a:pt x="829" y="1550"/>
                    <a:pt x="803" y="1616"/>
                  </a:cubicBezTo>
                  <a:cubicBezTo>
                    <a:pt x="777" y="1721"/>
                    <a:pt x="777" y="1826"/>
                    <a:pt x="763" y="1931"/>
                  </a:cubicBezTo>
                  <a:cubicBezTo>
                    <a:pt x="750" y="2312"/>
                    <a:pt x="803" y="2694"/>
                    <a:pt x="724" y="3075"/>
                  </a:cubicBezTo>
                  <a:cubicBezTo>
                    <a:pt x="711" y="3115"/>
                    <a:pt x="724" y="3167"/>
                    <a:pt x="724" y="3207"/>
                  </a:cubicBezTo>
                  <a:cubicBezTo>
                    <a:pt x="711" y="3378"/>
                    <a:pt x="711" y="3548"/>
                    <a:pt x="711" y="3719"/>
                  </a:cubicBezTo>
                  <a:cubicBezTo>
                    <a:pt x="711" y="3785"/>
                    <a:pt x="724" y="3851"/>
                    <a:pt x="711" y="3903"/>
                  </a:cubicBezTo>
                  <a:cubicBezTo>
                    <a:pt x="645" y="4088"/>
                    <a:pt x="671" y="4272"/>
                    <a:pt x="671" y="4456"/>
                  </a:cubicBezTo>
                  <a:cubicBezTo>
                    <a:pt x="658" y="4561"/>
                    <a:pt x="671" y="4666"/>
                    <a:pt x="645" y="4771"/>
                  </a:cubicBezTo>
                  <a:cubicBezTo>
                    <a:pt x="619" y="4876"/>
                    <a:pt x="619" y="4982"/>
                    <a:pt x="619" y="5100"/>
                  </a:cubicBezTo>
                  <a:cubicBezTo>
                    <a:pt x="619" y="5258"/>
                    <a:pt x="632" y="5429"/>
                    <a:pt x="606" y="5587"/>
                  </a:cubicBezTo>
                  <a:cubicBezTo>
                    <a:pt x="566" y="5771"/>
                    <a:pt x="566" y="5942"/>
                    <a:pt x="566" y="6126"/>
                  </a:cubicBezTo>
                  <a:cubicBezTo>
                    <a:pt x="566" y="6165"/>
                    <a:pt x="566" y="6218"/>
                    <a:pt x="553" y="6244"/>
                  </a:cubicBezTo>
                  <a:cubicBezTo>
                    <a:pt x="500" y="6375"/>
                    <a:pt x="514" y="6507"/>
                    <a:pt x="514" y="6625"/>
                  </a:cubicBezTo>
                  <a:cubicBezTo>
                    <a:pt x="514" y="6928"/>
                    <a:pt x="435" y="7204"/>
                    <a:pt x="448" y="7493"/>
                  </a:cubicBezTo>
                  <a:cubicBezTo>
                    <a:pt x="461" y="7519"/>
                    <a:pt x="448" y="7533"/>
                    <a:pt x="448" y="7546"/>
                  </a:cubicBezTo>
                  <a:cubicBezTo>
                    <a:pt x="408" y="7651"/>
                    <a:pt x="408" y="7756"/>
                    <a:pt x="408" y="7848"/>
                  </a:cubicBezTo>
                  <a:cubicBezTo>
                    <a:pt x="422" y="8124"/>
                    <a:pt x="330" y="8374"/>
                    <a:pt x="356" y="8650"/>
                  </a:cubicBezTo>
                  <a:cubicBezTo>
                    <a:pt x="356" y="8663"/>
                    <a:pt x="343" y="8676"/>
                    <a:pt x="343" y="8690"/>
                  </a:cubicBezTo>
                  <a:cubicBezTo>
                    <a:pt x="303" y="8782"/>
                    <a:pt x="316" y="8874"/>
                    <a:pt x="303" y="8966"/>
                  </a:cubicBezTo>
                  <a:cubicBezTo>
                    <a:pt x="290" y="9202"/>
                    <a:pt x="290" y="9452"/>
                    <a:pt x="237" y="9689"/>
                  </a:cubicBezTo>
                  <a:cubicBezTo>
                    <a:pt x="185" y="9926"/>
                    <a:pt x="211" y="10175"/>
                    <a:pt x="159" y="10425"/>
                  </a:cubicBezTo>
                  <a:cubicBezTo>
                    <a:pt x="106" y="10688"/>
                    <a:pt x="106" y="10978"/>
                    <a:pt x="53" y="11254"/>
                  </a:cubicBezTo>
                  <a:cubicBezTo>
                    <a:pt x="27" y="11477"/>
                    <a:pt x="14" y="11701"/>
                    <a:pt x="1" y="11924"/>
                  </a:cubicBezTo>
                  <a:cubicBezTo>
                    <a:pt x="55" y="11978"/>
                    <a:pt x="109" y="12019"/>
                    <a:pt x="169" y="12019"/>
                  </a:cubicBezTo>
                  <a:cubicBezTo>
                    <a:pt x="210" y="12019"/>
                    <a:pt x="255" y="11999"/>
                    <a:pt x="303" y="11951"/>
                  </a:cubicBezTo>
                  <a:cubicBezTo>
                    <a:pt x="277" y="11819"/>
                    <a:pt x="356" y="11688"/>
                    <a:pt x="356" y="11543"/>
                  </a:cubicBezTo>
                  <a:cubicBezTo>
                    <a:pt x="356" y="11333"/>
                    <a:pt x="435" y="11122"/>
                    <a:pt x="408" y="10912"/>
                  </a:cubicBezTo>
                  <a:cubicBezTo>
                    <a:pt x="487" y="10701"/>
                    <a:pt x="435" y="10465"/>
                    <a:pt x="514" y="10254"/>
                  </a:cubicBezTo>
                  <a:cubicBezTo>
                    <a:pt x="487" y="10018"/>
                    <a:pt x="593" y="9781"/>
                    <a:pt x="566" y="9544"/>
                  </a:cubicBezTo>
                  <a:cubicBezTo>
                    <a:pt x="566" y="9505"/>
                    <a:pt x="566" y="9465"/>
                    <a:pt x="579" y="9439"/>
                  </a:cubicBezTo>
                  <a:cubicBezTo>
                    <a:pt x="619" y="9321"/>
                    <a:pt x="619" y="9202"/>
                    <a:pt x="619" y="9084"/>
                  </a:cubicBezTo>
                  <a:cubicBezTo>
                    <a:pt x="619" y="9031"/>
                    <a:pt x="606" y="8979"/>
                    <a:pt x="632" y="8926"/>
                  </a:cubicBezTo>
                  <a:cubicBezTo>
                    <a:pt x="671" y="8808"/>
                    <a:pt x="671" y="8676"/>
                    <a:pt x="671" y="8545"/>
                  </a:cubicBezTo>
                  <a:cubicBezTo>
                    <a:pt x="671" y="8492"/>
                    <a:pt x="658" y="8427"/>
                    <a:pt x="685" y="8374"/>
                  </a:cubicBezTo>
                  <a:cubicBezTo>
                    <a:pt x="724" y="8229"/>
                    <a:pt x="724" y="8085"/>
                    <a:pt x="711" y="7940"/>
                  </a:cubicBezTo>
                  <a:cubicBezTo>
                    <a:pt x="711" y="7782"/>
                    <a:pt x="777" y="7651"/>
                    <a:pt x="777" y="7506"/>
                  </a:cubicBezTo>
                  <a:cubicBezTo>
                    <a:pt x="763" y="7322"/>
                    <a:pt x="763" y="7138"/>
                    <a:pt x="816" y="6967"/>
                  </a:cubicBezTo>
                  <a:cubicBezTo>
                    <a:pt x="790" y="6665"/>
                    <a:pt x="869" y="6375"/>
                    <a:pt x="882" y="6073"/>
                  </a:cubicBezTo>
                  <a:cubicBezTo>
                    <a:pt x="895" y="5771"/>
                    <a:pt x="934" y="5468"/>
                    <a:pt x="934" y="5153"/>
                  </a:cubicBezTo>
                  <a:cubicBezTo>
                    <a:pt x="921" y="5126"/>
                    <a:pt x="934" y="5100"/>
                    <a:pt x="948" y="5074"/>
                  </a:cubicBezTo>
                  <a:cubicBezTo>
                    <a:pt x="987" y="4982"/>
                    <a:pt x="974" y="4890"/>
                    <a:pt x="974" y="4798"/>
                  </a:cubicBezTo>
                  <a:cubicBezTo>
                    <a:pt x="974" y="4614"/>
                    <a:pt x="948" y="4416"/>
                    <a:pt x="987" y="4232"/>
                  </a:cubicBezTo>
                  <a:cubicBezTo>
                    <a:pt x="1040" y="3956"/>
                    <a:pt x="1013" y="3693"/>
                    <a:pt x="1026" y="3417"/>
                  </a:cubicBezTo>
                  <a:cubicBezTo>
                    <a:pt x="1040" y="3325"/>
                    <a:pt x="1013" y="3233"/>
                    <a:pt x="1040" y="3154"/>
                  </a:cubicBezTo>
                  <a:cubicBezTo>
                    <a:pt x="1079" y="3009"/>
                    <a:pt x="1079" y="2865"/>
                    <a:pt x="1079" y="2720"/>
                  </a:cubicBezTo>
                  <a:cubicBezTo>
                    <a:pt x="1079" y="2523"/>
                    <a:pt x="1079" y="2326"/>
                    <a:pt x="1079" y="2128"/>
                  </a:cubicBezTo>
                  <a:cubicBezTo>
                    <a:pt x="1079" y="2063"/>
                    <a:pt x="1079" y="1997"/>
                    <a:pt x="1105" y="1931"/>
                  </a:cubicBezTo>
                  <a:cubicBezTo>
                    <a:pt x="1132" y="1839"/>
                    <a:pt x="1132" y="1760"/>
                    <a:pt x="1132" y="1681"/>
                  </a:cubicBezTo>
                  <a:lnTo>
                    <a:pt x="1132" y="11"/>
                  </a:lnTo>
                  <a:cubicBezTo>
                    <a:pt x="1089" y="6"/>
                    <a:pt x="1044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3" name="Google Shape;651;p33">
              <a:extLst>
                <a:ext uri="{FF2B5EF4-FFF2-40B4-BE49-F238E27FC236}">
                  <a16:creationId xmlns:a16="http://schemas.microsoft.com/office/drawing/2014/main" id="{C6B6D38A-5C70-6B3E-28E4-8E661E7DF4C1}"/>
                </a:ext>
              </a:extLst>
            </p:cNvPr>
            <p:cNvSpPr/>
            <p:nvPr/>
          </p:nvSpPr>
          <p:spPr>
            <a:xfrm>
              <a:off x="5172425" y="3604850"/>
              <a:ext cx="225525" cy="203825"/>
            </a:xfrm>
            <a:custGeom>
              <a:avLst/>
              <a:gdLst/>
              <a:ahLst/>
              <a:cxnLst/>
              <a:rect l="l" t="t" r="r" b="b"/>
              <a:pathLst>
                <a:path w="9021" h="8153" extrusionOk="0">
                  <a:moveTo>
                    <a:pt x="185" y="0"/>
                  </a:moveTo>
                  <a:cubicBezTo>
                    <a:pt x="27" y="40"/>
                    <a:pt x="0" y="145"/>
                    <a:pt x="27" y="276"/>
                  </a:cubicBezTo>
                  <a:lnTo>
                    <a:pt x="27" y="303"/>
                  </a:lnTo>
                  <a:cubicBezTo>
                    <a:pt x="185" y="342"/>
                    <a:pt x="277" y="474"/>
                    <a:pt x="408" y="566"/>
                  </a:cubicBezTo>
                  <a:cubicBezTo>
                    <a:pt x="750" y="829"/>
                    <a:pt x="1079" y="1078"/>
                    <a:pt x="1421" y="1355"/>
                  </a:cubicBezTo>
                  <a:cubicBezTo>
                    <a:pt x="1723" y="1591"/>
                    <a:pt x="2012" y="1841"/>
                    <a:pt x="2315" y="2078"/>
                  </a:cubicBezTo>
                  <a:cubicBezTo>
                    <a:pt x="2643" y="2341"/>
                    <a:pt x="2972" y="2604"/>
                    <a:pt x="3288" y="2867"/>
                  </a:cubicBezTo>
                  <a:cubicBezTo>
                    <a:pt x="3524" y="3051"/>
                    <a:pt x="3761" y="3261"/>
                    <a:pt x="3998" y="3458"/>
                  </a:cubicBezTo>
                  <a:cubicBezTo>
                    <a:pt x="4300" y="3708"/>
                    <a:pt x="4603" y="3971"/>
                    <a:pt x="4905" y="4208"/>
                  </a:cubicBezTo>
                  <a:cubicBezTo>
                    <a:pt x="5036" y="4313"/>
                    <a:pt x="5168" y="4431"/>
                    <a:pt x="5299" y="4550"/>
                  </a:cubicBezTo>
                  <a:cubicBezTo>
                    <a:pt x="5576" y="4786"/>
                    <a:pt x="5865" y="5023"/>
                    <a:pt x="6141" y="5286"/>
                  </a:cubicBezTo>
                  <a:cubicBezTo>
                    <a:pt x="6365" y="5510"/>
                    <a:pt x="6575" y="5759"/>
                    <a:pt x="6825" y="5943"/>
                  </a:cubicBezTo>
                  <a:cubicBezTo>
                    <a:pt x="6904" y="5983"/>
                    <a:pt x="6969" y="6049"/>
                    <a:pt x="7009" y="6128"/>
                  </a:cubicBezTo>
                  <a:cubicBezTo>
                    <a:pt x="7101" y="6259"/>
                    <a:pt x="7219" y="6364"/>
                    <a:pt x="7338" y="6483"/>
                  </a:cubicBezTo>
                  <a:cubicBezTo>
                    <a:pt x="7574" y="6746"/>
                    <a:pt x="7837" y="6982"/>
                    <a:pt x="8061" y="7258"/>
                  </a:cubicBezTo>
                  <a:cubicBezTo>
                    <a:pt x="8258" y="7495"/>
                    <a:pt x="8468" y="7719"/>
                    <a:pt x="8652" y="7955"/>
                  </a:cubicBezTo>
                  <a:cubicBezTo>
                    <a:pt x="8705" y="8034"/>
                    <a:pt x="8771" y="8100"/>
                    <a:pt x="8863" y="8152"/>
                  </a:cubicBezTo>
                  <a:cubicBezTo>
                    <a:pt x="8942" y="8100"/>
                    <a:pt x="8994" y="8034"/>
                    <a:pt x="9021" y="7955"/>
                  </a:cubicBezTo>
                  <a:cubicBezTo>
                    <a:pt x="9007" y="7876"/>
                    <a:pt x="8968" y="7824"/>
                    <a:pt x="8929" y="7771"/>
                  </a:cubicBezTo>
                  <a:cubicBezTo>
                    <a:pt x="8797" y="7627"/>
                    <a:pt x="8666" y="7482"/>
                    <a:pt x="8534" y="7324"/>
                  </a:cubicBezTo>
                  <a:cubicBezTo>
                    <a:pt x="8284" y="7022"/>
                    <a:pt x="8021" y="6719"/>
                    <a:pt x="7732" y="6430"/>
                  </a:cubicBezTo>
                  <a:cubicBezTo>
                    <a:pt x="7140" y="5838"/>
                    <a:pt x="6575" y="5220"/>
                    <a:pt x="5931" y="4668"/>
                  </a:cubicBezTo>
                  <a:cubicBezTo>
                    <a:pt x="5733" y="4510"/>
                    <a:pt x="5562" y="4313"/>
                    <a:pt x="5352" y="4168"/>
                  </a:cubicBezTo>
                  <a:cubicBezTo>
                    <a:pt x="5221" y="4063"/>
                    <a:pt x="5102" y="3932"/>
                    <a:pt x="4971" y="3827"/>
                  </a:cubicBezTo>
                  <a:cubicBezTo>
                    <a:pt x="4813" y="3708"/>
                    <a:pt x="4655" y="3590"/>
                    <a:pt x="4511" y="3458"/>
                  </a:cubicBezTo>
                  <a:cubicBezTo>
                    <a:pt x="4274" y="3261"/>
                    <a:pt x="4024" y="3051"/>
                    <a:pt x="3787" y="2854"/>
                  </a:cubicBezTo>
                  <a:cubicBezTo>
                    <a:pt x="3551" y="2656"/>
                    <a:pt x="3301" y="2472"/>
                    <a:pt x="3064" y="2275"/>
                  </a:cubicBezTo>
                  <a:cubicBezTo>
                    <a:pt x="2841" y="2091"/>
                    <a:pt x="2617" y="1894"/>
                    <a:pt x="2394" y="1723"/>
                  </a:cubicBezTo>
                  <a:cubicBezTo>
                    <a:pt x="2117" y="1499"/>
                    <a:pt x="1841" y="1289"/>
                    <a:pt x="1565" y="1078"/>
                  </a:cubicBezTo>
                  <a:cubicBezTo>
                    <a:pt x="1105" y="723"/>
                    <a:pt x="658" y="355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4" name="Google Shape;652;p33">
              <a:extLst>
                <a:ext uri="{FF2B5EF4-FFF2-40B4-BE49-F238E27FC236}">
                  <a16:creationId xmlns:a16="http://schemas.microsoft.com/office/drawing/2014/main" id="{4F165809-EA28-D50B-62B2-3B6DE3FE4DC5}"/>
                </a:ext>
              </a:extLst>
            </p:cNvPr>
            <p:cNvSpPr/>
            <p:nvPr/>
          </p:nvSpPr>
          <p:spPr>
            <a:xfrm>
              <a:off x="4877900" y="3743100"/>
              <a:ext cx="22375" cy="292100"/>
            </a:xfrm>
            <a:custGeom>
              <a:avLst/>
              <a:gdLst/>
              <a:ahLst/>
              <a:cxnLst/>
              <a:rect l="l" t="t" r="r" b="b"/>
              <a:pathLst>
                <a:path w="895" h="11684" extrusionOk="0">
                  <a:moveTo>
                    <a:pt x="814" y="1"/>
                  </a:moveTo>
                  <a:cubicBezTo>
                    <a:pt x="790" y="1"/>
                    <a:pt x="765" y="10"/>
                    <a:pt x="736" y="32"/>
                  </a:cubicBezTo>
                  <a:lnTo>
                    <a:pt x="658" y="32"/>
                  </a:lnTo>
                  <a:cubicBezTo>
                    <a:pt x="552" y="45"/>
                    <a:pt x="539" y="58"/>
                    <a:pt x="539" y="150"/>
                  </a:cubicBezTo>
                  <a:cubicBezTo>
                    <a:pt x="526" y="216"/>
                    <a:pt x="539" y="295"/>
                    <a:pt x="526" y="361"/>
                  </a:cubicBezTo>
                  <a:cubicBezTo>
                    <a:pt x="474" y="637"/>
                    <a:pt x="434" y="913"/>
                    <a:pt x="421" y="1202"/>
                  </a:cubicBezTo>
                  <a:cubicBezTo>
                    <a:pt x="421" y="1229"/>
                    <a:pt x="421" y="1255"/>
                    <a:pt x="421" y="1268"/>
                  </a:cubicBezTo>
                  <a:cubicBezTo>
                    <a:pt x="355" y="1518"/>
                    <a:pt x="368" y="1781"/>
                    <a:pt x="329" y="2031"/>
                  </a:cubicBezTo>
                  <a:cubicBezTo>
                    <a:pt x="303" y="2294"/>
                    <a:pt x="250" y="2557"/>
                    <a:pt x="276" y="2833"/>
                  </a:cubicBezTo>
                  <a:cubicBezTo>
                    <a:pt x="276" y="2846"/>
                    <a:pt x="263" y="2859"/>
                    <a:pt x="263" y="2872"/>
                  </a:cubicBezTo>
                  <a:cubicBezTo>
                    <a:pt x="211" y="2991"/>
                    <a:pt x="224" y="3109"/>
                    <a:pt x="224" y="3227"/>
                  </a:cubicBezTo>
                  <a:cubicBezTo>
                    <a:pt x="224" y="3306"/>
                    <a:pt x="237" y="3398"/>
                    <a:pt x="211" y="3464"/>
                  </a:cubicBezTo>
                  <a:cubicBezTo>
                    <a:pt x="158" y="3635"/>
                    <a:pt x="171" y="3806"/>
                    <a:pt x="171" y="3977"/>
                  </a:cubicBezTo>
                  <a:cubicBezTo>
                    <a:pt x="171" y="4029"/>
                    <a:pt x="184" y="4095"/>
                    <a:pt x="158" y="4148"/>
                  </a:cubicBezTo>
                  <a:cubicBezTo>
                    <a:pt x="105" y="4292"/>
                    <a:pt x="118" y="4424"/>
                    <a:pt x="118" y="4555"/>
                  </a:cubicBezTo>
                  <a:cubicBezTo>
                    <a:pt x="118" y="4726"/>
                    <a:pt x="132" y="4910"/>
                    <a:pt x="105" y="5068"/>
                  </a:cubicBezTo>
                  <a:cubicBezTo>
                    <a:pt x="79" y="5226"/>
                    <a:pt x="66" y="5357"/>
                    <a:pt x="66" y="5502"/>
                  </a:cubicBezTo>
                  <a:cubicBezTo>
                    <a:pt x="66" y="5778"/>
                    <a:pt x="66" y="6054"/>
                    <a:pt x="66" y="6330"/>
                  </a:cubicBezTo>
                  <a:cubicBezTo>
                    <a:pt x="66" y="6396"/>
                    <a:pt x="79" y="6462"/>
                    <a:pt x="53" y="6515"/>
                  </a:cubicBezTo>
                  <a:cubicBezTo>
                    <a:pt x="0" y="6672"/>
                    <a:pt x="13" y="6830"/>
                    <a:pt x="13" y="7001"/>
                  </a:cubicBezTo>
                  <a:cubicBezTo>
                    <a:pt x="13" y="7369"/>
                    <a:pt x="13" y="7750"/>
                    <a:pt x="13" y="8132"/>
                  </a:cubicBezTo>
                  <a:cubicBezTo>
                    <a:pt x="13" y="8198"/>
                    <a:pt x="13" y="8276"/>
                    <a:pt x="26" y="8329"/>
                  </a:cubicBezTo>
                  <a:cubicBezTo>
                    <a:pt x="79" y="8461"/>
                    <a:pt x="66" y="8592"/>
                    <a:pt x="66" y="8710"/>
                  </a:cubicBezTo>
                  <a:cubicBezTo>
                    <a:pt x="66" y="8921"/>
                    <a:pt x="79" y="9131"/>
                    <a:pt x="66" y="9328"/>
                  </a:cubicBezTo>
                  <a:cubicBezTo>
                    <a:pt x="40" y="9723"/>
                    <a:pt x="132" y="10104"/>
                    <a:pt x="118" y="10485"/>
                  </a:cubicBezTo>
                  <a:cubicBezTo>
                    <a:pt x="118" y="10512"/>
                    <a:pt x="132" y="10538"/>
                    <a:pt x="132" y="10564"/>
                  </a:cubicBezTo>
                  <a:cubicBezTo>
                    <a:pt x="171" y="10656"/>
                    <a:pt x="171" y="10762"/>
                    <a:pt x="171" y="10867"/>
                  </a:cubicBezTo>
                  <a:cubicBezTo>
                    <a:pt x="184" y="11103"/>
                    <a:pt x="211" y="11340"/>
                    <a:pt x="237" y="11577"/>
                  </a:cubicBezTo>
                  <a:cubicBezTo>
                    <a:pt x="237" y="11616"/>
                    <a:pt x="263" y="11643"/>
                    <a:pt x="276" y="11682"/>
                  </a:cubicBezTo>
                  <a:cubicBezTo>
                    <a:pt x="311" y="11682"/>
                    <a:pt x="346" y="11683"/>
                    <a:pt x="381" y="11683"/>
                  </a:cubicBezTo>
                  <a:cubicBezTo>
                    <a:pt x="452" y="11683"/>
                    <a:pt x="522" y="11678"/>
                    <a:pt x="592" y="11643"/>
                  </a:cubicBezTo>
                  <a:cubicBezTo>
                    <a:pt x="566" y="11564"/>
                    <a:pt x="539" y="11485"/>
                    <a:pt x="539" y="11419"/>
                  </a:cubicBezTo>
                  <a:cubicBezTo>
                    <a:pt x="552" y="11169"/>
                    <a:pt x="460" y="10946"/>
                    <a:pt x="474" y="10696"/>
                  </a:cubicBezTo>
                  <a:cubicBezTo>
                    <a:pt x="487" y="10683"/>
                    <a:pt x="487" y="10670"/>
                    <a:pt x="474" y="10643"/>
                  </a:cubicBezTo>
                  <a:cubicBezTo>
                    <a:pt x="408" y="10420"/>
                    <a:pt x="434" y="10196"/>
                    <a:pt x="434" y="9959"/>
                  </a:cubicBezTo>
                  <a:cubicBezTo>
                    <a:pt x="421" y="9894"/>
                    <a:pt x="434" y="9815"/>
                    <a:pt x="408" y="9762"/>
                  </a:cubicBezTo>
                  <a:cubicBezTo>
                    <a:pt x="381" y="9657"/>
                    <a:pt x="381" y="9552"/>
                    <a:pt x="381" y="9447"/>
                  </a:cubicBezTo>
                  <a:lnTo>
                    <a:pt x="381" y="5620"/>
                  </a:lnTo>
                  <a:cubicBezTo>
                    <a:pt x="381" y="5555"/>
                    <a:pt x="368" y="5489"/>
                    <a:pt x="381" y="5436"/>
                  </a:cubicBezTo>
                  <a:cubicBezTo>
                    <a:pt x="460" y="5200"/>
                    <a:pt x="421" y="4963"/>
                    <a:pt x="434" y="4726"/>
                  </a:cubicBezTo>
                  <a:cubicBezTo>
                    <a:pt x="434" y="4634"/>
                    <a:pt x="421" y="4542"/>
                    <a:pt x="447" y="4463"/>
                  </a:cubicBezTo>
                  <a:cubicBezTo>
                    <a:pt x="487" y="4332"/>
                    <a:pt x="474" y="4200"/>
                    <a:pt x="487" y="4056"/>
                  </a:cubicBezTo>
                  <a:cubicBezTo>
                    <a:pt x="487" y="3937"/>
                    <a:pt x="474" y="3819"/>
                    <a:pt x="500" y="3701"/>
                  </a:cubicBezTo>
                  <a:cubicBezTo>
                    <a:pt x="526" y="3569"/>
                    <a:pt x="526" y="3425"/>
                    <a:pt x="539" y="3293"/>
                  </a:cubicBezTo>
                  <a:cubicBezTo>
                    <a:pt x="539" y="3227"/>
                    <a:pt x="526" y="3148"/>
                    <a:pt x="539" y="3083"/>
                  </a:cubicBezTo>
                  <a:cubicBezTo>
                    <a:pt x="592" y="2951"/>
                    <a:pt x="579" y="2807"/>
                    <a:pt x="579" y="2649"/>
                  </a:cubicBezTo>
                  <a:cubicBezTo>
                    <a:pt x="592" y="2609"/>
                    <a:pt x="579" y="2544"/>
                    <a:pt x="592" y="2504"/>
                  </a:cubicBezTo>
                  <a:cubicBezTo>
                    <a:pt x="658" y="2254"/>
                    <a:pt x="658" y="2004"/>
                    <a:pt x="684" y="1768"/>
                  </a:cubicBezTo>
                  <a:cubicBezTo>
                    <a:pt x="697" y="1531"/>
                    <a:pt x="763" y="1294"/>
                    <a:pt x="750" y="1058"/>
                  </a:cubicBezTo>
                  <a:cubicBezTo>
                    <a:pt x="736" y="1031"/>
                    <a:pt x="763" y="1005"/>
                    <a:pt x="763" y="979"/>
                  </a:cubicBezTo>
                  <a:cubicBezTo>
                    <a:pt x="789" y="768"/>
                    <a:pt x="829" y="571"/>
                    <a:pt x="842" y="374"/>
                  </a:cubicBezTo>
                  <a:cubicBezTo>
                    <a:pt x="842" y="256"/>
                    <a:pt x="868" y="150"/>
                    <a:pt x="894" y="45"/>
                  </a:cubicBezTo>
                  <a:lnTo>
                    <a:pt x="868" y="19"/>
                  </a:lnTo>
                  <a:cubicBezTo>
                    <a:pt x="850" y="7"/>
                    <a:pt x="833" y="1"/>
                    <a:pt x="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5" name="Google Shape;653;p33">
              <a:extLst>
                <a:ext uri="{FF2B5EF4-FFF2-40B4-BE49-F238E27FC236}">
                  <a16:creationId xmlns:a16="http://schemas.microsoft.com/office/drawing/2014/main" id="{7EF86153-F6C8-553A-98C1-4E7BCB805D5F}"/>
                </a:ext>
              </a:extLst>
            </p:cNvPr>
            <p:cNvSpPr/>
            <p:nvPr/>
          </p:nvSpPr>
          <p:spPr>
            <a:xfrm>
              <a:off x="4984075" y="3739825"/>
              <a:ext cx="51625" cy="293475"/>
            </a:xfrm>
            <a:custGeom>
              <a:avLst/>
              <a:gdLst/>
              <a:ahLst/>
              <a:cxnLst/>
              <a:rect l="l" t="t" r="r" b="b"/>
              <a:pathLst>
                <a:path w="2065" h="11739" extrusionOk="0">
                  <a:moveTo>
                    <a:pt x="109" y="0"/>
                  </a:moveTo>
                  <a:cubicBezTo>
                    <a:pt x="66" y="0"/>
                    <a:pt x="28" y="23"/>
                    <a:pt x="0" y="8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50"/>
                    <a:pt x="0" y="203"/>
                    <a:pt x="27" y="255"/>
                  </a:cubicBezTo>
                  <a:cubicBezTo>
                    <a:pt x="145" y="729"/>
                    <a:pt x="276" y="1189"/>
                    <a:pt x="408" y="1662"/>
                  </a:cubicBezTo>
                  <a:cubicBezTo>
                    <a:pt x="566" y="2306"/>
                    <a:pt x="723" y="2964"/>
                    <a:pt x="868" y="3608"/>
                  </a:cubicBezTo>
                  <a:cubicBezTo>
                    <a:pt x="1000" y="4147"/>
                    <a:pt x="1118" y="4673"/>
                    <a:pt x="1223" y="5212"/>
                  </a:cubicBezTo>
                  <a:cubicBezTo>
                    <a:pt x="1289" y="5502"/>
                    <a:pt x="1341" y="5804"/>
                    <a:pt x="1394" y="6093"/>
                  </a:cubicBezTo>
                  <a:cubicBezTo>
                    <a:pt x="1433" y="6383"/>
                    <a:pt x="1486" y="6659"/>
                    <a:pt x="1525" y="6948"/>
                  </a:cubicBezTo>
                  <a:cubicBezTo>
                    <a:pt x="1552" y="7132"/>
                    <a:pt x="1591" y="7303"/>
                    <a:pt x="1591" y="7487"/>
                  </a:cubicBezTo>
                  <a:cubicBezTo>
                    <a:pt x="1591" y="7737"/>
                    <a:pt x="1670" y="7974"/>
                    <a:pt x="1657" y="8223"/>
                  </a:cubicBezTo>
                  <a:cubicBezTo>
                    <a:pt x="1657" y="8250"/>
                    <a:pt x="1657" y="8276"/>
                    <a:pt x="1670" y="8302"/>
                  </a:cubicBezTo>
                  <a:cubicBezTo>
                    <a:pt x="1696" y="8368"/>
                    <a:pt x="1696" y="8447"/>
                    <a:pt x="1696" y="8526"/>
                  </a:cubicBezTo>
                  <a:cubicBezTo>
                    <a:pt x="1710" y="8762"/>
                    <a:pt x="1683" y="9012"/>
                    <a:pt x="1749" y="9249"/>
                  </a:cubicBezTo>
                  <a:cubicBezTo>
                    <a:pt x="1762" y="9275"/>
                    <a:pt x="1749" y="9315"/>
                    <a:pt x="1749" y="9341"/>
                  </a:cubicBezTo>
                  <a:lnTo>
                    <a:pt x="1749" y="11458"/>
                  </a:lnTo>
                  <a:cubicBezTo>
                    <a:pt x="1749" y="11550"/>
                    <a:pt x="1749" y="11629"/>
                    <a:pt x="1696" y="11708"/>
                  </a:cubicBezTo>
                  <a:cubicBezTo>
                    <a:pt x="1765" y="11723"/>
                    <a:pt x="1833" y="11738"/>
                    <a:pt x="1904" y="11738"/>
                  </a:cubicBezTo>
                  <a:cubicBezTo>
                    <a:pt x="1956" y="11738"/>
                    <a:pt x="2009" y="11730"/>
                    <a:pt x="2065" y="11708"/>
                  </a:cubicBezTo>
                  <a:cubicBezTo>
                    <a:pt x="2065" y="10893"/>
                    <a:pt x="2065" y="10064"/>
                    <a:pt x="2065" y="9236"/>
                  </a:cubicBezTo>
                  <a:cubicBezTo>
                    <a:pt x="2051" y="8920"/>
                    <a:pt x="1986" y="8605"/>
                    <a:pt x="1999" y="8289"/>
                  </a:cubicBezTo>
                  <a:cubicBezTo>
                    <a:pt x="1999" y="8276"/>
                    <a:pt x="1999" y="8263"/>
                    <a:pt x="1999" y="8237"/>
                  </a:cubicBezTo>
                  <a:cubicBezTo>
                    <a:pt x="1959" y="8144"/>
                    <a:pt x="1959" y="8039"/>
                    <a:pt x="1959" y="7934"/>
                  </a:cubicBezTo>
                  <a:cubicBezTo>
                    <a:pt x="1973" y="7711"/>
                    <a:pt x="1907" y="7500"/>
                    <a:pt x="1894" y="7277"/>
                  </a:cubicBezTo>
                  <a:cubicBezTo>
                    <a:pt x="1867" y="6961"/>
                    <a:pt x="1802" y="6659"/>
                    <a:pt x="1749" y="6343"/>
                  </a:cubicBezTo>
                  <a:cubicBezTo>
                    <a:pt x="1710" y="6080"/>
                    <a:pt x="1670" y="5817"/>
                    <a:pt x="1618" y="5567"/>
                  </a:cubicBezTo>
                  <a:cubicBezTo>
                    <a:pt x="1565" y="5304"/>
                    <a:pt x="1499" y="5041"/>
                    <a:pt x="1460" y="4792"/>
                  </a:cubicBezTo>
                  <a:cubicBezTo>
                    <a:pt x="1341" y="4226"/>
                    <a:pt x="1210" y="3687"/>
                    <a:pt x="1092" y="3135"/>
                  </a:cubicBezTo>
                  <a:cubicBezTo>
                    <a:pt x="1000" y="2780"/>
                    <a:pt x="921" y="2425"/>
                    <a:pt x="829" y="2070"/>
                  </a:cubicBezTo>
                  <a:cubicBezTo>
                    <a:pt x="671" y="1452"/>
                    <a:pt x="500" y="847"/>
                    <a:pt x="342" y="229"/>
                  </a:cubicBezTo>
                  <a:cubicBezTo>
                    <a:pt x="316" y="176"/>
                    <a:pt x="316" y="97"/>
                    <a:pt x="250" y="58"/>
                  </a:cubicBezTo>
                  <a:cubicBezTo>
                    <a:pt x="250" y="45"/>
                    <a:pt x="237" y="45"/>
                    <a:pt x="237" y="45"/>
                  </a:cubicBezTo>
                  <a:cubicBezTo>
                    <a:pt x="193" y="20"/>
                    <a:pt x="14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" name="Google Shape;654;p33">
              <a:extLst>
                <a:ext uri="{FF2B5EF4-FFF2-40B4-BE49-F238E27FC236}">
                  <a16:creationId xmlns:a16="http://schemas.microsoft.com/office/drawing/2014/main" id="{A9C9C31D-2856-5114-40D1-5EA2A842AF45}"/>
                </a:ext>
              </a:extLst>
            </p:cNvPr>
            <p:cNvSpPr/>
            <p:nvPr/>
          </p:nvSpPr>
          <p:spPr>
            <a:xfrm>
              <a:off x="5196750" y="3553225"/>
              <a:ext cx="276150" cy="104575"/>
            </a:xfrm>
            <a:custGeom>
              <a:avLst/>
              <a:gdLst/>
              <a:ahLst/>
              <a:cxnLst/>
              <a:rect l="l" t="t" r="r" b="b"/>
              <a:pathLst>
                <a:path w="11046" h="4183" extrusionOk="0">
                  <a:moveTo>
                    <a:pt x="106" y="1"/>
                  </a:moveTo>
                  <a:cubicBezTo>
                    <a:pt x="106" y="1"/>
                    <a:pt x="106" y="14"/>
                    <a:pt x="93" y="14"/>
                  </a:cubicBezTo>
                  <a:cubicBezTo>
                    <a:pt x="27" y="53"/>
                    <a:pt x="0" y="119"/>
                    <a:pt x="40" y="198"/>
                  </a:cubicBezTo>
                  <a:cubicBezTo>
                    <a:pt x="53" y="277"/>
                    <a:pt x="79" y="330"/>
                    <a:pt x="158" y="356"/>
                  </a:cubicBezTo>
                  <a:cubicBezTo>
                    <a:pt x="421" y="448"/>
                    <a:pt x="671" y="553"/>
                    <a:pt x="921" y="645"/>
                  </a:cubicBezTo>
                  <a:cubicBezTo>
                    <a:pt x="1657" y="921"/>
                    <a:pt x="2380" y="1211"/>
                    <a:pt x="3104" y="1487"/>
                  </a:cubicBezTo>
                  <a:cubicBezTo>
                    <a:pt x="3800" y="1750"/>
                    <a:pt x="4497" y="2013"/>
                    <a:pt x="5194" y="2262"/>
                  </a:cubicBezTo>
                  <a:cubicBezTo>
                    <a:pt x="5944" y="2525"/>
                    <a:pt x="6693" y="2775"/>
                    <a:pt x="7456" y="3038"/>
                  </a:cubicBezTo>
                  <a:cubicBezTo>
                    <a:pt x="7877" y="3183"/>
                    <a:pt x="8311" y="3327"/>
                    <a:pt x="8744" y="3472"/>
                  </a:cubicBezTo>
                  <a:cubicBezTo>
                    <a:pt x="9231" y="3630"/>
                    <a:pt x="9731" y="3788"/>
                    <a:pt x="10230" y="3959"/>
                  </a:cubicBezTo>
                  <a:cubicBezTo>
                    <a:pt x="10454" y="4024"/>
                    <a:pt x="10677" y="4077"/>
                    <a:pt x="10875" y="4182"/>
                  </a:cubicBezTo>
                  <a:cubicBezTo>
                    <a:pt x="10888" y="4182"/>
                    <a:pt x="10888" y="4169"/>
                    <a:pt x="10888" y="4169"/>
                  </a:cubicBezTo>
                  <a:cubicBezTo>
                    <a:pt x="10888" y="4143"/>
                    <a:pt x="10914" y="4143"/>
                    <a:pt x="10927" y="4130"/>
                  </a:cubicBezTo>
                  <a:cubicBezTo>
                    <a:pt x="10993" y="4077"/>
                    <a:pt x="11032" y="4011"/>
                    <a:pt x="11045" y="3919"/>
                  </a:cubicBezTo>
                  <a:cubicBezTo>
                    <a:pt x="10993" y="3853"/>
                    <a:pt x="10914" y="3840"/>
                    <a:pt x="10848" y="3814"/>
                  </a:cubicBezTo>
                  <a:cubicBezTo>
                    <a:pt x="10651" y="3761"/>
                    <a:pt x="10467" y="3709"/>
                    <a:pt x="10283" y="3643"/>
                  </a:cubicBezTo>
                  <a:cubicBezTo>
                    <a:pt x="8731" y="3117"/>
                    <a:pt x="7180" y="2617"/>
                    <a:pt x="5641" y="2065"/>
                  </a:cubicBezTo>
                  <a:cubicBezTo>
                    <a:pt x="5299" y="1934"/>
                    <a:pt x="4958" y="1829"/>
                    <a:pt x="4616" y="1697"/>
                  </a:cubicBezTo>
                  <a:cubicBezTo>
                    <a:pt x="4405" y="1631"/>
                    <a:pt x="4182" y="1552"/>
                    <a:pt x="3971" y="1474"/>
                  </a:cubicBezTo>
                  <a:cubicBezTo>
                    <a:pt x="3445" y="1276"/>
                    <a:pt x="2933" y="1079"/>
                    <a:pt x="2407" y="882"/>
                  </a:cubicBezTo>
                  <a:cubicBezTo>
                    <a:pt x="1999" y="724"/>
                    <a:pt x="1578" y="566"/>
                    <a:pt x="1158" y="408"/>
                  </a:cubicBezTo>
                  <a:cubicBezTo>
                    <a:pt x="816" y="264"/>
                    <a:pt x="461" y="132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7" name="Google Shape;655;p33">
              <a:extLst>
                <a:ext uri="{FF2B5EF4-FFF2-40B4-BE49-F238E27FC236}">
                  <a16:creationId xmlns:a16="http://schemas.microsoft.com/office/drawing/2014/main" id="{F6ADB36D-C8A1-8BB5-6085-8AC37295E272}"/>
                </a:ext>
              </a:extLst>
            </p:cNvPr>
            <p:cNvSpPr/>
            <p:nvPr/>
          </p:nvSpPr>
          <p:spPr>
            <a:xfrm>
              <a:off x="5172425" y="3195925"/>
              <a:ext cx="253475" cy="137100"/>
            </a:xfrm>
            <a:custGeom>
              <a:avLst/>
              <a:gdLst/>
              <a:ahLst/>
              <a:cxnLst/>
              <a:rect l="l" t="t" r="r" b="b"/>
              <a:pathLst>
                <a:path w="10139" h="5484" extrusionOk="0">
                  <a:moveTo>
                    <a:pt x="9954" y="0"/>
                  </a:moveTo>
                  <a:cubicBezTo>
                    <a:pt x="9888" y="13"/>
                    <a:pt x="9836" y="26"/>
                    <a:pt x="9770" y="40"/>
                  </a:cubicBezTo>
                  <a:cubicBezTo>
                    <a:pt x="9639" y="92"/>
                    <a:pt x="9507" y="158"/>
                    <a:pt x="9376" y="224"/>
                  </a:cubicBezTo>
                  <a:cubicBezTo>
                    <a:pt x="8968" y="408"/>
                    <a:pt x="8547" y="592"/>
                    <a:pt x="8140" y="789"/>
                  </a:cubicBezTo>
                  <a:cubicBezTo>
                    <a:pt x="7719" y="973"/>
                    <a:pt x="7311" y="1170"/>
                    <a:pt x="6904" y="1381"/>
                  </a:cubicBezTo>
                  <a:cubicBezTo>
                    <a:pt x="6207" y="1709"/>
                    <a:pt x="5523" y="2064"/>
                    <a:pt x="4852" y="2446"/>
                  </a:cubicBezTo>
                  <a:cubicBezTo>
                    <a:pt x="4432" y="2682"/>
                    <a:pt x="4024" y="2919"/>
                    <a:pt x="3603" y="3156"/>
                  </a:cubicBezTo>
                  <a:cubicBezTo>
                    <a:pt x="3038" y="3471"/>
                    <a:pt x="2472" y="3800"/>
                    <a:pt x="1907" y="4129"/>
                  </a:cubicBezTo>
                  <a:cubicBezTo>
                    <a:pt x="1881" y="4142"/>
                    <a:pt x="1854" y="4155"/>
                    <a:pt x="1815" y="4168"/>
                  </a:cubicBezTo>
                  <a:cubicBezTo>
                    <a:pt x="1796" y="4178"/>
                    <a:pt x="1778" y="4187"/>
                    <a:pt x="1759" y="4187"/>
                  </a:cubicBezTo>
                  <a:cubicBezTo>
                    <a:pt x="1752" y="4187"/>
                    <a:pt x="1744" y="4185"/>
                    <a:pt x="1736" y="4181"/>
                  </a:cubicBezTo>
                  <a:cubicBezTo>
                    <a:pt x="1697" y="4234"/>
                    <a:pt x="1631" y="4247"/>
                    <a:pt x="1591" y="4287"/>
                  </a:cubicBezTo>
                  <a:cubicBezTo>
                    <a:pt x="1434" y="4392"/>
                    <a:pt x="1276" y="4484"/>
                    <a:pt x="1131" y="4576"/>
                  </a:cubicBezTo>
                  <a:cubicBezTo>
                    <a:pt x="855" y="4773"/>
                    <a:pt x="566" y="4957"/>
                    <a:pt x="290" y="5154"/>
                  </a:cubicBezTo>
                  <a:cubicBezTo>
                    <a:pt x="211" y="5207"/>
                    <a:pt x="132" y="5260"/>
                    <a:pt x="40" y="5286"/>
                  </a:cubicBezTo>
                  <a:cubicBezTo>
                    <a:pt x="40" y="5286"/>
                    <a:pt x="40" y="5299"/>
                    <a:pt x="40" y="5299"/>
                  </a:cubicBezTo>
                  <a:cubicBezTo>
                    <a:pt x="0" y="5391"/>
                    <a:pt x="27" y="5457"/>
                    <a:pt x="132" y="5470"/>
                  </a:cubicBezTo>
                  <a:cubicBezTo>
                    <a:pt x="132" y="5483"/>
                    <a:pt x="145" y="5483"/>
                    <a:pt x="145" y="5483"/>
                  </a:cubicBezTo>
                  <a:cubicBezTo>
                    <a:pt x="211" y="5483"/>
                    <a:pt x="263" y="5470"/>
                    <a:pt x="316" y="5431"/>
                  </a:cubicBezTo>
                  <a:cubicBezTo>
                    <a:pt x="474" y="5339"/>
                    <a:pt x="645" y="5246"/>
                    <a:pt x="803" y="5141"/>
                  </a:cubicBezTo>
                  <a:cubicBezTo>
                    <a:pt x="1158" y="4931"/>
                    <a:pt x="1513" y="4721"/>
                    <a:pt x="1868" y="4510"/>
                  </a:cubicBezTo>
                  <a:cubicBezTo>
                    <a:pt x="2091" y="4379"/>
                    <a:pt x="2328" y="4247"/>
                    <a:pt x="2551" y="4116"/>
                  </a:cubicBezTo>
                  <a:cubicBezTo>
                    <a:pt x="2946" y="3892"/>
                    <a:pt x="3340" y="3669"/>
                    <a:pt x="3735" y="3445"/>
                  </a:cubicBezTo>
                  <a:cubicBezTo>
                    <a:pt x="4116" y="3235"/>
                    <a:pt x="4497" y="3011"/>
                    <a:pt x="4879" y="2801"/>
                  </a:cubicBezTo>
                  <a:cubicBezTo>
                    <a:pt x="5142" y="2656"/>
                    <a:pt x="5418" y="2525"/>
                    <a:pt x="5668" y="2367"/>
                  </a:cubicBezTo>
                  <a:cubicBezTo>
                    <a:pt x="6272" y="2025"/>
                    <a:pt x="6890" y="1736"/>
                    <a:pt x="7508" y="1433"/>
                  </a:cubicBezTo>
                  <a:cubicBezTo>
                    <a:pt x="7982" y="1197"/>
                    <a:pt x="8468" y="986"/>
                    <a:pt x="8955" y="763"/>
                  </a:cubicBezTo>
                  <a:cubicBezTo>
                    <a:pt x="9218" y="644"/>
                    <a:pt x="9494" y="526"/>
                    <a:pt x="9757" y="408"/>
                  </a:cubicBezTo>
                  <a:cubicBezTo>
                    <a:pt x="9888" y="342"/>
                    <a:pt x="10046" y="316"/>
                    <a:pt x="10138" y="171"/>
                  </a:cubicBezTo>
                  <a:cubicBezTo>
                    <a:pt x="10099" y="92"/>
                    <a:pt x="10033" y="40"/>
                    <a:pt x="9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8" name="Google Shape;656;p33">
              <a:extLst>
                <a:ext uri="{FF2B5EF4-FFF2-40B4-BE49-F238E27FC236}">
                  <a16:creationId xmlns:a16="http://schemas.microsoft.com/office/drawing/2014/main" id="{D2E853DF-F792-CBA9-4274-A3CBEF33EFBF}"/>
                </a:ext>
              </a:extLst>
            </p:cNvPr>
            <p:cNvSpPr/>
            <p:nvPr/>
          </p:nvSpPr>
          <p:spPr>
            <a:xfrm>
              <a:off x="5106350" y="3683375"/>
              <a:ext cx="166700" cy="227200"/>
            </a:xfrm>
            <a:custGeom>
              <a:avLst/>
              <a:gdLst/>
              <a:ahLst/>
              <a:cxnLst/>
              <a:rect l="l" t="t" r="r" b="b"/>
              <a:pathLst>
                <a:path w="6668" h="9088" extrusionOk="0">
                  <a:moveTo>
                    <a:pt x="172" y="0"/>
                  </a:moveTo>
                  <a:cubicBezTo>
                    <a:pt x="84" y="0"/>
                    <a:pt x="38" y="62"/>
                    <a:pt x="14" y="146"/>
                  </a:cubicBezTo>
                  <a:cubicBezTo>
                    <a:pt x="14" y="146"/>
                    <a:pt x="14" y="160"/>
                    <a:pt x="1" y="160"/>
                  </a:cubicBezTo>
                  <a:cubicBezTo>
                    <a:pt x="211" y="501"/>
                    <a:pt x="408" y="843"/>
                    <a:pt x="619" y="1172"/>
                  </a:cubicBezTo>
                  <a:cubicBezTo>
                    <a:pt x="987" y="1816"/>
                    <a:pt x="1394" y="2434"/>
                    <a:pt x="1789" y="3052"/>
                  </a:cubicBezTo>
                  <a:cubicBezTo>
                    <a:pt x="2367" y="3960"/>
                    <a:pt x="2998" y="4841"/>
                    <a:pt x="3643" y="5708"/>
                  </a:cubicBezTo>
                  <a:cubicBezTo>
                    <a:pt x="3906" y="6063"/>
                    <a:pt x="4195" y="6418"/>
                    <a:pt x="4484" y="6773"/>
                  </a:cubicBezTo>
                  <a:cubicBezTo>
                    <a:pt x="4642" y="6984"/>
                    <a:pt x="4813" y="7181"/>
                    <a:pt x="4984" y="7391"/>
                  </a:cubicBezTo>
                  <a:cubicBezTo>
                    <a:pt x="5155" y="7602"/>
                    <a:pt x="5326" y="7812"/>
                    <a:pt x="5510" y="8009"/>
                  </a:cubicBezTo>
                  <a:cubicBezTo>
                    <a:pt x="5812" y="8351"/>
                    <a:pt x="6128" y="8680"/>
                    <a:pt x="6457" y="8996"/>
                  </a:cubicBezTo>
                  <a:cubicBezTo>
                    <a:pt x="6470" y="9022"/>
                    <a:pt x="6496" y="9061"/>
                    <a:pt x="6509" y="9088"/>
                  </a:cubicBezTo>
                  <a:cubicBezTo>
                    <a:pt x="6575" y="9009"/>
                    <a:pt x="6628" y="8917"/>
                    <a:pt x="6667" y="8825"/>
                  </a:cubicBezTo>
                  <a:cubicBezTo>
                    <a:pt x="6654" y="8719"/>
                    <a:pt x="6575" y="8654"/>
                    <a:pt x="6509" y="8588"/>
                  </a:cubicBezTo>
                  <a:cubicBezTo>
                    <a:pt x="6312" y="8391"/>
                    <a:pt x="6102" y="8220"/>
                    <a:pt x="5931" y="7996"/>
                  </a:cubicBezTo>
                  <a:cubicBezTo>
                    <a:pt x="5760" y="7773"/>
                    <a:pt x="5549" y="7589"/>
                    <a:pt x="5378" y="7365"/>
                  </a:cubicBezTo>
                  <a:cubicBezTo>
                    <a:pt x="5155" y="7115"/>
                    <a:pt x="4958" y="6852"/>
                    <a:pt x="4734" y="6602"/>
                  </a:cubicBezTo>
                  <a:cubicBezTo>
                    <a:pt x="4497" y="6326"/>
                    <a:pt x="4300" y="6037"/>
                    <a:pt x="4077" y="5748"/>
                  </a:cubicBezTo>
                  <a:cubicBezTo>
                    <a:pt x="3524" y="5038"/>
                    <a:pt x="3012" y="4301"/>
                    <a:pt x="2512" y="3565"/>
                  </a:cubicBezTo>
                  <a:cubicBezTo>
                    <a:pt x="2131" y="3013"/>
                    <a:pt x="1776" y="2447"/>
                    <a:pt x="1421" y="1882"/>
                  </a:cubicBezTo>
                  <a:cubicBezTo>
                    <a:pt x="1250" y="1632"/>
                    <a:pt x="1092" y="1356"/>
                    <a:pt x="934" y="1093"/>
                  </a:cubicBezTo>
                  <a:cubicBezTo>
                    <a:pt x="724" y="751"/>
                    <a:pt x="527" y="409"/>
                    <a:pt x="316" y="68"/>
                  </a:cubicBezTo>
                  <a:cubicBezTo>
                    <a:pt x="290" y="28"/>
                    <a:pt x="264" y="2"/>
                    <a:pt x="211" y="2"/>
                  </a:cubicBezTo>
                  <a:lnTo>
                    <a:pt x="198" y="2"/>
                  </a:lnTo>
                  <a:cubicBezTo>
                    <a:pt x="189" y="1"/>
                    <a:pt x="180" y="0"/>
                    <a:pt x="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9" name="Google Shape;657;p33">
              <a:extLst>
                <a:ext uri="{FF2B5EF4-FFF2-40B4-BE49-F238E27FC236}">
                  <a16:creationId xmlns:a16="http://schemas.microsoft.com/office/drawing/2014/main" id="{19468985-0A46-F162-2061-BE5BDB951F49}"/>
                </a:ext>
              </a:extLst>
            </p:cNvPr>
            <p:cNvSpPr/>
            <p:nvPr/>
          </p:nvSpPr>
          <p:spPr>
            <a:xfrm>
              <a:off x="5090250" y="2987500"/>
              <a:ext cx="73325" cy="112125"/>
            </a:xfrm>
            <a:custGeom>
              <a:avLst/>
              <a:gdLst/>
              <a:ahLst/>
              <a:cxnLst/>
              <a:rect l="l" t="t" r="r" b="b"/>
              <a:pathLst>
                <a:path w="2933" h="4485" extrusionOk="0">
                  <a:moveTo>
                    <a:pt x="2249" y="1"/>
                  </a:moveTo>
                  <a:cubicBezTo>
                    <a:pt x="2144" y="93"/>
                    <a:pt x="2117" y="224"/>
                    <a:pt x="2051" y="343"/>
                  </a:cubicBezTo>
                  <a:cubicBezTo>
                    <a:pt x="1420" y="1566"/>
                    <a:pt x="802" y="2788"/>
                    <a:pt x="184" y="4024"/>
                  </a:cubicBezTo>
                  <a:cubicBezTo>
                    <a:pt x="119" y="4169"/>
                    <a:pt x="0" y="4300"/>
                    <a:pt x="79" y="4485"/>
                  </a:cubicBezTo>
                  <a:cubicBezTo>
                    <a:pt x="158" y="4445"/>
                    <a:pt x="211" y="4379"/>
                    <a:pt x="263" y="4314"/>
                  </a:cubicBezTo>
                  <a:cubicBezTo>
                    <a:pt x="421" y="4130"/>
                    <a:pt x="553" y="3945"/>
                    <a:pt x="710" y="3774"/>
                  </a:cubicBezTo>
                  <a:cubicBezTo>
                    <a:pt x="1368" y="3104"/>
                    <a:pt x="2025" y="2433"/>
                    <a:pt x="2775" y="1855"/>
                  </a:cubicBezTo>
                  <a:cubicBezTo>
                    <a:pt x="2840" y="1815"/>
                    <a:pt x="2893" y="1763"/>
                    <a:pt x="2932" y="1684"/>
                  </a:cubicBezTo>
                  <a:cubicBezTo>
                    <a:pt x="2932" y="1421"/>
                    <a:pt x="2932" y="1158"/>
                    <a:pt x="2867" y="908"/>
                  </a:cubicBezTo>
                  <a:cubicBezTo>
                    <a:pt x="2762" y="540"/>
                    <a:pt x="2591" y="211"/>
                    <a:pt x="2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0" name="Google Shape;658;p33">
              <a:extLst>
                <a:ext uri="{FF2B5EF4-FFF2-40B4-BE49-F238E27FC236}">
                  <a16:creationId xmlns:a16="http://schemas.microsoft.com/office/drawing/2014/main" id="{8AFAE3BA-62DD-F8FE-34E3-F024EC0C083B}"/>
                </a:ext>
              </a:extLst>
            </p:cNvPr>
            <p:cNvSpPr/>
            <p:nvPr/>
          </p:nvSpPr>
          <p:spPr>
            <a:xfrm>
              <a:off x="4681975" y="2969100"/>
              <a:ext cx="126900" cy="257325"/>
            </a:xfrm>
            <a:custGeom>
              <a:avLst/>
              <a:gdLst/>
              <a:ahLst/>
              <a:cxnLst/>
              <a:rect l="l" t="t" r="r" b="b"/>
              <a:pathLst>
                <a:path w="5076" h="10293" extrusionOk="0">
                  <a:moveTo>
                    <a:pt x="224" y="0"/>
                  </a:moveTo>
                  <a:cubicBezTo>
                    <a:pt x="145" y="0"/>
                    <a:pt x="79" y="27"/>
                    <a:pt x="14" y="79"/>
                  </a:cubicBezTo>
                  <a:cubicBezTo>
                    <a:pt x="0" y="158"/>
                    <a:pt x="40" y="224"/>
                    <a:pt x="79" y="290"/>
                  </a:cubicBezTo>
                  <a:cubicBezTo>
                    <a:pt x="224" y="553"/>
                    <a:pt x="355" y="803"/>
                    <a:pt x="500" y="1066"/>
                  </a:cubicBezTo>
                  <a:cubicBezTo>
                    <a:pt x="710" y="1460"/>
                    <a:pt x="934" y="1841"/>
                    <a:pt x="1131" y="2236"/>
                  </a:cubicBezTo>
                  <a:cubicBezTo>
                    <a:pt x="1605" y="3156"/>
                    <a:pt x="2065" y="4090"/>
                    <a:pt x="2525" y="5023"/>
                  </a:cubicBezTo>
                  <a:cubicBezTo>
                    <a:pt x="2551" y="5076"/>
                    <a:pt x="2578" y="5142"/>
                    <a:pt x="2617" y="5207"/>
                  </a:cubicBezTo>
                  <a:cubicBezTo>
                    <a:pt x="2827" y="5654"/>
                    <a:pt x="3025" y="6101"/>
                    <a:pt x="3235" y="6549"/>
                  </a:cubicBezTo>
                  <a:cubicBezTo>
                    <a:pt x="3327" y="6746"/>
                    <a:pt x="3419" y="6943"/>
                    <a:pt x="3498" y="7140"/>
                  </a:cubicBezTo>
                  <a:cubicBezTo>
                    <a:pt x="3682" y="7535"/>
                    <a:pt x="3853" y="7942"/>
                    <a:pt x="4024" y="8337"/>
                  </a:cubicBezTo>
                  <a:cubicBezTo>
                    <a:pt x="4116" y="8547"/>
                    <a:pt x="4208" y="8758"/>
                    <a:pt x="4300" y="8968"/>
                  </a:cubicBezTo>
                  <a:cubicBezTo>
                    <a:pt x="4458" y="9336"/>
                    <a:pt x="4603" y="9691"/>
                    <a:pt x="4760" y="10059"/>
                  </a:cubicBezTo>
                  <a:cubicBezTo>
                    <a:pt x="4800" y="10138"/>
                    <a:pt x="4826" y="10243"/>
                    <a:pt x="4918" y="10283"/>
                  </a:cubicBezTo>
                  <a:cubicBezTo>
                    <a:pt x="4938" y="10289"/>
                    <a:pt x="4956" y="10293"/>
                    <a:pt x="4972" y="10293"/>
                  </a:cubicBezTo>
                  <a:cubicBezTo>
                    <a:pt x="5022" y="10293"/>
                    <a:pt x="5056" y="10263"/>
                    <a:pt x="5076" y="10204"/>
                  </a:cubicBezTo>
                  <a:cubicBezTo>
                    <a:pt x="5063" y="10178"/>
                    <a:pt x="5063" y="10151"/>
                    <a:pt x="5050" y="10138"/>
                  </a:cubicBezTo>
                  <a:cubicBezTo>
                    <a:pt x="4695" y="9415"/>
                    <a:pt x="4418" y="8679"/>
                    <a:pt x="4182" y="7916"/>
                  </a:cubicBezTo>
                  <a:cubicBezTo>
                    <a:pt x="4116" y="7732"/>
                    <a:pt x="4050" y="7561"/>
                    <a:pt x="3985" y="7390"/>
                  </a:cubicBezTo>
                  <a:cubicBezTo>
                    <a:pt x="3932" y="7351"/>
                    <a:pt x="3919" y="7285"/>
                    <a:pt x="3892" y="7232"/>
                  </a:cubicBezTo>
                  <a:cubicBezTo>
                    <a:pt x="3814" y="7061"/>
                    <a:pt x="3735" y="6890"/>
                    <a:pt x="3656" y="6719"/>
                  </a:cubicBezTo>
                  <a:cubicBezTo>
                    <a:pt x="3537" y="6457"/>
                    <a:pt x="3419" y="6207"/>
                    <a:pt x="3301" y="5944"/>
                  </a:cubicBezTo>
                  <a:cubicBezTo>
                    <a:pt x="3090" y="5510"/>
                    <a:pt x="2893" y="5050"/>
                    <a:pt x="2683" y="4616"/>
                  </a:cubicBezTo>
                  <a:cubicBezTo>
                    <a:pt x="2157" y="3564"/>
                    <a:pt x="1644" y="2512"/>
                    <a:pt x="1092" y="1473"/>
                  </a:cubicBezTo>
                  <a:cubicBezTo>
                    <a:pt x="921" y="1171"/>
                    <a:pt x="763" y="855"/>
                    <a:pt x="592" y="540"/>
                  </a:cubicBezTo>
                  <a:cubicBezTo>
                    <a:pt x="513" y="395"/>
                    <a:pt x="434" y="263"/>
                    <a:pt x="355" y="119"/>
                  </a:cubicBezTo>
                  <a:cubicBezTo>
                    <a:pt x="329" y="53"/>
                    <a:pt x="290" y="14"/>
                    <a:pt x="224" y="14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1" name="Google Shape;659;p33">
              <a:extLst>
                <a:ext uri="{FF2B5EF4-FFF2-40B4-BE49-F238E27FC236}">
                  <a16:creationId xmlns:a16="http://schemas.microsoft.com/office/drawing/2014/main" id="{8AE0D229-66EC-9CD4-FE4B-EB68C255D3B4}"/>
                </a:ext>
              </a:extLst>
            </p:cNvPr>
            <p:cNvSpPr/>
            <p:nvPr/>
          </p:nvSpPr>
          <p:spPr>
            <a:xfrm>
              <a:off x="4997875" y="2944775"/>
              <a:ext cx="89100" cy="257425"/>
            </a:xfrm>
            <a:custGeom>
              <a:avLst/>
              <a:gdLst/>
              <a:ahLst/>
              <a:cxnLst/>
              <a:rect l="l" t="t" r="r" b="b"/>
              <a:pathLst>
                <a:path w="3564" h="10297" extrusionOk="0">
                  <a:moveTo>
                    <a:pt x="3261" y="0"/>
                  </a:moveTo>
                  <a:cubicBezTo>
                    <a:pt x="3104" y="474"/>
                    <a:pt x="2933" y="934"/>
                    <a:pt x="2775" y="1407"/>
                  </a:cubicBezTo>
                  <a:cubicBezTo>
                    <a:pt x="2591" y="1920"/>
                    <a:pt x="2407" y="2420"/>
                    <a:pt x="2223" y="2933"/>
                  </a:cubicBezTo>
                  <a:cubicBezTo>
                    <a:pt x="2025" y="3511"/>
                    <a:pt x="1815" y="4090"/>
                    <a:pt x="1618" y="4668"/>
                  </a:cubicBezTo>
                  <a:cubicBezTo>
                    <a:pt x="1289" y="5641"/>
                    <a:pt x="973" y="6614"/>
                    <a:pt x="658" y="7574"/>
                  </a:cubicBezTo>
                  <a:cubicBezTo>
                    <a:pt x="632" y="7653"/>
                    <a:pt x="658" y="7732"/>
                    <a:pt x="579" y="7785"/>
                  </a:cubicBezTo>
                  <a:lnTo>
                    <a:pt x="579" y="7798"/>
                  </a:lnTo>
                  <a:cubicBezTo>
                    <a:pt x="553" y="7929"/>
                    <a:pt x="513" y="8061"/>
                    <a:pt x="487" y="8192"/>
                  </a:cubicBezTo>
                  <a:cubicBezTo>
                    <a:pt x="369" y="8876"/>
                    <a:pt x="198" y="9546"/>
                    <a:pt x="0" y="10217"/>
                  </a:cubicBezTo>
                  <a:cubicBezTo>
                    <a:pt x="22" y="10274"/>
                    <a:pt x="51" y="10296"/>
                    <a:pt x="84" y="10296"/>
                  </a:cubicBezTo>
                  <a:cubicBezTo>
                    <a:pt x="111" y="10296"/>
                    <a:pt x="141" y="10281"/>
                    <a:pt x="171" y="10257"/>
                  </a:cubicBezTo>
                  <a:cubicBezTo>
                    <a:pt x="211" y="10138"/>
                    <a:pt x="237" y="10020"/>
                    <a:pt x="277" y="9901"/>
                  </a:cubicBezTo>
                  <a:cubicBezTo>
                    <a:pt x="395" y="9546"/>
                    <a:pt x="500" y="9218"/>
                    <a:pt x="605" y="8863"/>
                  </a:cubicBezTo>
                  <a:cubicBezTo>
                    <a:pt x="789" y="8271"/>
                    <a:pt x="960" y="7666"/>
                    <a:pt x="1158" y="7074"/>
                  </a:cubicBezTo>
                  <a:cubicBezTo>
                    <a:pt x="1473" y="6115"/>
                    <a:pt x="1776" y="5155"/>
                    <a:pt x="2131" y="4208"/>
                  </a:cubicBezTo>
                  <a:cubicBezTo>
                    <a:pt x="2380" y="3524"/>
                    <a:pt x="2604" y="2841"/>
                    <a:pt x="2854" y="2157"/>
                  </a:cubicBezTo>
                  <a:cubicBezTo>
                    <a:pt x="2959" y="1841"/>
                    <a:pt x="3077" y="1539"/>
                    <a:pt x="3182" y="1236"/>
                  </a:cubicBezTo>
                  <a:cubicBezTo>
                    <a:pt x="3314" y="868"/>
                    <a:pt x="3445" y="487"/>
                    <a:pt x="3564" y="119"/>
                  </a:cubicBezTo>
                  <a:cubicBezTo>
                    <a:pt x="3485" y="53"/>
                    <a:pt x="3380" y="0"/>
                    <a:pt x="3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2" name="Google Shape;660;p33">
              <a:extLst>
                <a:ext uri="{FF2B5EF4-FFF2-40B4-BE49-F238E27FC236}">
                  <a16:creationId xmlns:a16="http://schemas.microsoft.com/office/drawing/2014/main" id="{D3AF4849-83A4-73CA-B414-4A20D0C97752}"/>
                </a:ext>
              </a:extLst>
            </p:cNvPr>
            <p:cNvSpPr/>
            <p:nvPr/>
          </p:nvSpPr>
          <p:spPr>
            <a:xfrm>
              <a:off x="4411775" y="3268575"/>
              <a:ext cx="108500" cy="57400"/>
            </a:xfrm>
            <a:custGeom>
              <a:avLst/>
              <a:gdLst/>
              <a:ahLst/>
              <a:cxnLst/>
              <a:rect l="l" t="t" r="r" b="b"/>
              <a:pathLst>
                <a:path w="4340" h="2296" extrusionOk="0">
                  <a:moveTo>
                    <a:pt x="1709" y="0"/>
                  </a:moveTo>
                  <a:cubicBezTo>
                    <a:pt x="1670" y="13"/>
                    <a:pt x="1631" y="13"/>
                    <a:pt x="1604" y="39"/>
                  </a:cubicBezTo>
                  <a:cubicBezTo>
                    <a:pt x="1131" y="105"/>
                    <a:pt x="684" y="276"/>
                    <a:pt x="303" y="565"/>
                  </a:cubicBezTo>
                  <a:cubicBezTo>
                    <a:pt x="184" y="644"/>
                    <a:pt x="66" y="736"/>
                    <a:pt x="0" y="868"/>
                  </a:cubicBezTo>
                  <a:cubicBezTo>
                    <a:pt x="40" y="920"/>
                    <a:pt x="92" y="934"/>
                    <a:pt x="145" y="947"/>
                  </a:cubicBezTo>
                  <a:cubicBezTo>
                    <a:pt x="1460" y="1367"/>
                    <a:pt x="2761" y="1788"/>
                    <a:pt x="4050" y="2248"/>
                  </a:cubicBezTo>
                  <a:cubicBezTo>
                    <a:pt x="4107" y="2265"/>
                    <a:pt x="4163" y="2296"/>
                    <a:pt x="4223" y="2296"/>
                  </a:cubicBezTo>
                  <a:cubicBezTo>
                    <a:pt x="4260" y="2296"/>
                    <a:pt x="4299" y="2284"/>
                    <a:pt x="4339" y="2248"/>
                  </a:cubicBezTo>
                  <a:cubicBezTo>
                    <a:pt x="4326" y="2235"/>
                    <a:pt x="4326" y="2222"/>
                    <a:pt x="4313" y="2209"/>
                  </a:cubicBezTo>
                  <a:cubicBezTo>
                    <a:pt x="3892" y="1907"/>
                    <a:pt x="3471" y="1617"/>
                    <a:pt x="3090" y="1262"/>
                  </a:cubicBezTo>
                  <a:cubicBezTo>
                    <a:pt x="2840" y="1039"/>
                    <a:pt x="2577" y="815"/>
                    <a:pt x="2327" y="592"/>
                  </a:cubicBezTo>
                  <a:cubicBezTo>
                    <a:pt x="2117" y="394"/>
                    <a:pt x="1920" y="197"/>
                    <a:pt x="1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3" name="Google Shape;661;p33">
              <a:extLst>
                <a:ext uri="{FF2B5EF4-FFF2-40B4-BE49-F238E27FC236}">
                  <a16:creationId xmlns:a16="http://schemas.microsoft.com/office/drawing/2014/main" id="{76FF66EF-F28E-0BED-9701-2E9AD593C56E}"/>
                </a:ext>
              </a:extLst>
            </p:cNvPr>
            <p:cNvSpPr/>
            <p:nvPr/>
          </p:nvSpPr>
          <p:spPr>
            <a:xfrm>
              <a:off x="5366700" y="3536475"/>
              <a:ext cx="126250" cy="34175"/>
            </a:xfrm>
            <a:custGeom>
              <a:avLst/>
              <a:gdLst/>
              <a:ahLst/>
              <a:cxnLst/>
              <a:rect l="l" t="t" r="r" b="b"/>
              <a:pathLst>
                <a:path w="5050" h="1367" extrusionOk="0">
                  <a:moveTo>
                    <a:pt x="4589" y="0"/>
                  </a:moveTo>
                  <a:cubicBezTo>
                    <a:pt x="4418" y="40"/>
                    <a:pt x="4247" y="92"/>
                    <a:pt x="4077" y="132"/>
                  </a:cubicBezTo>
                  <a:cubicBezTo>
                    <a:pt x="3537" y="263"/>
                    <a:pt x="2998" y="342"/>
                    <a:pt x="2459" y="408"/>
                  </a:cubicBezTo>
                  <a:cubicBezTo>
                    <a:pt x="2183" y="429"/>
                    <a:pt x="1897" y="468"/>
                    <a:pt x="1611" y="468"/>
                  </a:cubicBezTo>
                  <a:cubicBezTo>
                    <a:pt x="1543" y="468"/>
                    <a:pt x="1475" y="465"/>
                    <a:pt x="1407" y="460"/>
                  </a:cubicBezTo>
                  <a:cubicBezTo>
                    <a:pt x="1368" y="460"/>
                    <a:pt x="1328" y="460"/>
                    <a:pt x="1289" y="474"/>
                  </a:cubicBezTo>
                  <a:cubicBezTo>
                    <a:pt x="1158" y="510"/>
                    <a:pt x="1030" y="518"/>
                    <a:pt x="902" y="518"/>
                  </a:cubicBezTo>
                  <a:cubicBezTo>
                    <a:pt x="800" y="518"/>
                    <a:pt x="697" y="513"/>
                    <a:pt x="592" y="513"/>
                  </a:cubicBezTo>
                  <a:lnTo>
                    <a:pt x="0" y="513"/>
                  </a:lnTo>
                  <a:cubicBezTo>
                    <a:pt x="53" y="684"/>
                    <a:pt x="211" y="645"/>
                    <a:pt x="316" y="671"/>
                  </a:cubicBezTo>
                  <a:cubicBezTo>
                    <a:pt x="1631" y="894"/>
                    <a:pt x="2946" y="1118"/>
                    <a:pt x="4261" y="1302"/>
                  </a:cubicBezTo>
                  <a:cubicBezTo>
                    <a:pt x="4431" y="1321"/>
                    <a:pt x="4594" y="1367"/>
                    <a:pt x="4760" y="1367"/>
                  </a:cubicBezTo>
                  <a:cubicBezTo>
                    <a:pt x="4825" y="1367"/>
                    <a:pt x="4891" y="1360"/>
                    <a:pt x="4958" y="1341"/>
                  </a:cubicBezTo>
                  <a:cubicBezTo>
                    <a:pt x="4971" y="1315"/>
                    <a:pt x="4984" y="1302"/>
                    <a:pt x="4997" y="1276"/>
                  </a:cubicBezTo>
                  <a:cubicBezTo>
                    <a:pt x="5050" y="1065"/>
                    <a:pt x="5023" y="868"/>
                    <a:pt x="4944" y="671"/>
                  </a:cubicBezTo>
                  <a:cubicBezTo>
                    <a:pt x="4865" y="460"/>
                    <a:pt x="4760" y="276"/>
                    <a:pt x="4629" y="92"/>
                  </a:cubicBezTo>
                  <a:cubicBezTo>
                    <a:pt x="4616" y="79"/>
                    <a:pt x="4603" y="66"/>
                    <a:pt x="4603" y="53"/>
                  </a:cubicBezTo>
                  <a:cubicBezTo>
                    <a:pt x="4603" y="40"/>
                    <a:pt x="4603" y="13"/>
                    <a:pt x="4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4" name="Google Shape;662;p33">
              <a:extLst>
                <a:ext uri="{FF2B5EF4-FFF2-40B4-BE49-F238E27FC236}">
                  <a16:creationId xmlns:a16="http://schemas.microsoft.com/office/drawing/2014/main" id="{F11B9C53-DC19-B9FB-DA91-4E7D0C54D980}"/>
                </a:ext>
              </a:extLst>
            </p:cNvPr>
            <p:cNvSpPr/>
            <p:nvPr/>
          </p:nvSpPr>
          <p:spPr>
            <a:xfrm>
              <a:off x="4733900" y="3723900"/>
              <a:ext cx="98000" cy="230400"/>
            </a:xfrm>
            <a:custGeom>
              <a:avLst/>
              <a:gdLst/>
              <a:ahLst/>
              <a:cxnLst/>
              <a:rect l="l" t="t" r="r" b="b"/>
              <a:pathLst>
                <a:path w="3920" h="9216" extrusionOk="0">
                  <a:moveTo>
                    <a:pt x="3822" y="1"/>
                  </a:moveTo>
                  <a:cubicBezTo>
                    <a:pt x="3808" y="1"/>
                    <a:pt x="3792" y="4"/>
                    <a:pt x="3775" y="11"/>
                  </a:cubicBezTo>
                  <a:lnTo>
                    <a:pt x="3748" y="11"/>
                  </a:lnTo>
                  <a:cubicBezTo>
                    <a:pt x="3722" y="24"/>
                    <a:pt x="3696" y="38"/>
                    <a:pt x="3683" y="77"/>
                  </a:cubicBezTo>
                  <a:cubicBezTo>
                    <a:pt x="3656" y="130"/>
                    <a:pt x="3643" y="195"/>
                    <a:pt x="3617" y="248"/>
                  </a:cubicBezTo>
                  <a:cubicBezTo>
                    <a:pt x="3420" y="958"/>
                    <a:pt x="3144" y="1655"/>
                    <a:pt x="2815" y="2325"/>
                  </a:cubicBezTo>
                  <a:cubicBezTo>
                    <a:pt x="2618" y="2759"/>
                    <a:pt x="2381" y="3167"/>
                    <a:pt x="2171" y="3588"/>
                  </a:cubicBezTo>
                  <a:cubicBezTo>
                    <a:pt x="2144" y="3614"/>
                    <a:pt x="2157" y="3667"/>
                    <a:pt x="2118" y="3680"/>
                  </a:cubicBezTo>
                  <a:cubicBezTo>
                    <a:pt x="2105" y="3719"/>
                    <a:pt x="2105" y="3759"/>
                    <a:pt x="2092" y="3798"/>
                  </a:cubicBezTo>
                  <a:cubicBezTo>
                    <a:pt x="2092" y="3798"/>
                    <a:pt x="2092" y="3798"/>
                    <a:pt x="2092" y="3811"/>
                  </a:cubicBezTo>
                  <a:cubicBezTo>
                    <a:pt x="2013" y="3995"/>
                    <a:pt x="1947" y="4166"/>
                    <a:pt x="1868" y="4350"/>
                  </a:cubicBezTo>
                  <a:cubicBezTo>
                    <a:pt x="1605" y="5008"/>
                    <a:pt x="1342" y="5665"/>
                    <a:pt x="1079" y="6323"/>
                  </a:cubicBezTo>
                  <a:cubicBezTo>
                    <a:pt x="935" y="6717"/>
                    <a:pt x="777" y="7112"/>
                    <a:pt x="619" y="7493"/>
                  </a:cubicBezTo>
                  <a:cubicBezTo>
                    <a:pt x="409" y="8019"/>
                    <a:pt x="198" y="8545"/>
                    <a:pt x="1" y="9058"/>
                  </a:cubicBezTo>
                  <a:cubicBezTo>
                    <a:pt x="67" y="9150"/>
                    <a:pt x="159" y="9202"/>
                    <a:pt x="264" y="9215"/>
                  </a:cubicBezTo>
                  <a:cubicBezTo>
                    <a:pt x="317" y="9163"/>
                    <a:pt x="343" y="9097"/>
                    <a:pt x="356" y="9031"/>
                  </a:cubicBezTo>
                  <a:cubicBezTo>
                    <a:pt x="461" y="8795"/>
                    <a:pt x="540" y="8545"/>
                    <a:pt x="645" y="8295"/>
                  </a:cubicBezTo>
                  <a:cubicBezTo>
                    <a:pt x="1079" y="7217"/>
                    <a:pt x="1513" y="6139"/>
                    <a:pt x="1934" y="5047"/>
                  </a:cubicBezTo>
                  <a:cubicBezTo>
                    <a:pt x="2236" y="4271"/>
                    <a:pt x="2552" y="3496"/>
                    <a:pt x="2867" y="2707"/>
                  </a:cubicBezTo>
                  <a:cubicBezTo>
                    <a:pt x="3222" y="1839"/>
                    <a:pt x="3564" y="971"/>
                    <a:pt x="3919" y="90"/>
                  </a:cubicBezTo>
                  <a:cubicBezTo>
                    <a:pt x="3919" y="77"/>
                    <a:pt x="3919" y="77"/>
                    <a:pt x="3906" y="64"/>
                  </a:cubicBezTo>
                  <a:cubicBezTo>
                    <a:pt x="3887" y="25"/>
                    <a:pt x="3861" y="1"/>
                    <a:pt x="3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5" name="Google Shape;663;p33">
              <a:extLst>
                <a:ext uri="{FF2B5EF4-FFF2-40B4-BE49-F238E27FC236}">
                  <a16:creationId xmlns:a16="http://schemas.microsoft.com/office/drawing/2014/main" id="{F13AD76A-1106-1F3D-98A7-CA68D216282C}"/>
                </a:ext>
              </a:extLst>
            </p:cNvPr>
            <p:cNvSpPr/>
            <p:nvPr/>
          </p:nvSpPr>
          <p:spPr>
            <a:xfrm>
              <a:off x="5033700" y="3725050"/>
              <a:ext cx="80575" cy="234175"/>
            </a:xfrm>
            <a:custGeom>
              <a:avLst/>
              <a:gdLst/>
              <a:ahLst/>
              <a:cxnLst/>
              <a:rect l="l" t="t" r="r" b="b"/>
              <a:pathLst>
                <a:path w="3223" h="9367" extrusionOk="0">
                  <a:moveTo>
                    <a:pt x="190" y="1"/>
                  </a:moveTo>
                  <a:cubicBezTo>
                    <a:pt x="111" y="1"/>
                    <a:pt x="52" y="65"/>
                    <a:pt x="1" y="136"/>
                  </a:cubicBezTo>
                  <a:lnTo>
                    <a:pt x="1" y="149"/>
                  </a:lnTo>
                  <a:cubicBezTo>
                    <a:pt x="1" y="149"/>
                    <a:pt x="1" y="149"/>
                    <a:pt x="1" y="162"/>
                  </a:cubicBezTo>
                  <a:cubicBezTo>
                    <a:pt x="14" y="412"/>
                    <a:pt x="106" y="636"/>
                    <a:pt x="198" y="872"/>
                  </a:cubicBezTo>
                  <a:cubicBezTo>
                    <a:pt x="251" y="965"/>
                    <a:pt x="290" y="1070"/>
                    <a:pt x="329" y="1175"/>
                  </a:cubicBezTo>
                  <a:cubicBezTo>
                    <a:pt x="369" y="1267"/>
                    <a:pt x="408" y="1372"/>
                    <a:pt x="461" y="1477"/>
                  </a:cubicBezTo>
                  <a:cubicBezTo>
                    <a:pt x="606" y="1806"/>
                    <a:pt x="763" y="2135"/>
                    <a:pt x="895" y="2463"/>
                  </a:cubicBezTo>
                  <a:cubicBezTo>
                    <a:pt x="1158" y="3068"/>
                    <a:pt x="1368" y="3686"/>
                    <a:pt x="1539" y="4331"/>
                  </a:cubicBezTo>
                  <a:cubicBezTo>
                    <a:pt x="1684" y="4883"/>
                    <a:pt x="1789" y="5448"/>
                    <a:pt x="1881" y="6014"/>
                  </a:cubicBezTo>
                  <a:cubicBezTo>
                    <a:pt x="1920" y="6198"/>
                    <a:pt x="1973" y="6382"/>
                    <a:pt x="2026" y="6579"/>
                  </a:cubicBezTo>
                  <a:cubicBezTo>
                    <a:pt x="2249" y="7460"/>
                    <a:pt x="2578" y="8315"/>
                    <a:pt x="2828" y="9196"/>
                  </a:cubicBezTo>
                  <a:cubicBezTo>
                    <a:pt x="2854" y="9261"/>
                    <a:pt x="2880" y="9340"/>
                    <a:pt x="2959" y="9367"/>
                  </a:cubicBezTo>
                  <a:cubicBezTo>
                    <a:pt x="3078" y="9353"/>
                    <a:pt x="3156" y="9288"/>
                    <a:pt x="3222" y="9209"/>
                  </a:cubicBezTo>
                  <a:cubicBezTo>
                    <a:pt x="3156" y="8972"/>
                    <a:pt x="3091" y="8722"/>
                    <a:pt x="3025" y="8486"/>
                  </a:cubicBezTo>
                  <a:cubicBezTo>
                    <a:pt x="2841" y="7894"/>
                    <a:pt x="2644" y="7302"/>
                    <a:pt x="2460" y="6711"/>
                  </a:cubicBezTo>
                  <a:cubicBezTo>
                    <a:pt x="2236" y="5987"/>
                    <a:pt x="2012" y="5264"/>
                    <a:pt x="1776" y="4554"/>
                  </a:cubicBezTo>
                  <a:cubicBezTo>
                    <a:pt x="1644" y="4133"/>
                    <a:pt x="1513" y="3699"/>
                    <a:pt x="1368" y="3279"/>
                  </a:cubicBezTo>
                  <a:cubicBezTo>
                    <a:pt x="1158" y="2634"/>
                    <a:pt x="961" y="2003"/>
                    <a:pt x="750" y="1359"/>
                  </a:cubicBezTo>
                  <a:cubicBezTo>
                    <a:pt x="632" y="991"/>
                    <a:pt x="513" y="623"/>
                    <a:pt x="395" y="254"/>
                  </a:cubicBezTo>
                  <a:cubicBezTo>
                    <a:pt x="369" y="176"/>
                    <a:pt x="356" y="84"/>
                    <a:pt x="277" y="31"/>
                  </a:cubicBezTo>
                  <a:cubicBezTo>
                    <a:pt x="277" y="31"/>
                    <a:pt x="264" y="31"/>
                    <a:pt x="264" y="18"/>
                  </a:cubicBezTo>
                  <a:cubicBezTo>
                    <a:pt x="237" y="6"/>
                    <a:pt x="21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6" name="Google Shape;664;p33">
              <a:extLst>
                <a:ext uri="{FF2B5EF4-FFF2-40B4-BE49-F238E27FC236}">
                  <a16:creationId xmlns:a16="http://schemas.microsoft.com/office/drawing/2014/main" id="{557D665A-DC6F-C961-22C6-3D119F298A80}"/>
                </a:ext>
              </a:extLst>
            </p:cNvPr>
            <p:cNvSpPr/>
            <p:nvPr/>
          </p:nvSpPr>
          <p:spPr>
            <a:xfrm>
              <a:off x="4600125" y="3009525"/>
              <a:ext cx="82850" cy="90100"/>
            </a:xfrm>
            <a:custGeom>
              <a:avLst/>
              <a:gdLst/>
              <a:ahLst/>
              <a:cxnLst/>
              <a:rect l="l" t="t" r="r" b="b"/>
              <a:pathLst>
                <a:path w="3314" h="3604" extrusionOk="0">
                  <a:moveTo>
                    <a:pt x="618" y="1"/>
                  </a:moveTo>
                  <a:cubicBezTo>
                    <a:pt x="592" y="14"/>
                    <a:pt x="566" y="14"/>
                    <a:pt x="553" y="40"/>
                  </a:cubicBezTo>
                  <a:cubicBezTo>
                    <a:pt x="395" y="172"/>
                    <a:pt x="277" y="343"/>
                    <a:pt x="198" y="540"/>
                  </a:cubicBezTo>
                  <a:cubicBezTo>
                    <a:pt x="132" y="724"/>
                    <a:pt x="66" y="908"/>
                    <a:pt x="0" y="1092"/>
                  </a:cubicBezTo>
                  <a:cubicBezTo>
                    <a:pt x="27" y="1132"/>
                    <a:pt x="79" y="1158"/>
                    <a:pt x="119" y="1184"/>
                  </a:cubicBezTo>
                  <a:cubicBezTo>
                    <a:pt x="539" y="1447"/>
                    <a:pt x="947" y="1710"/>
                    <a:pt x="1342" y="1999"/>
                  </a:cubicBezTo>
                  <a:cubicBezTo>
                    <a:pt x="1618" y="2223"/>
                    <a:pt x="1894" y="2433"/>
                    <a:pt x="2157" y="2657"/>
                  </a:cubicBezTo>
                  <a:cubicBezTo>
                    <a:pt x="2367" y="2828"/>
                    <a:pt x="2564" y="3025"/>
                    <a:pt x="2775" y="3209"/>
                  </a:cubicBezTo>
                  <a:cubicBezTo>
                    <a:pt x="2933" y="3341"/>
                    <a:pt x="3090" y="3472"/>
                    <a:pt x="3248" y="3604"/>
                  </a:cubicBezTo>
                  <a:lnTo>
                    <a:pt x="3248" y="3590"/>
                  </a:lnTo>
                  <a:cubicBezTo>
                    <a:pt x="3314" y="3485"/>
                    <a:pt x="3222" y="3419"/>
                    <a:pt x="3169" y="3341"/>
                  </a:cubicBezTo>
                  <a:cubicBezTo>
                    <a:pt x="2604" y="2525"/>
                    <a:pt x="2012" y="1723"/>
                    <a:pt x="1407" y="947"/>
                  </a:cubicBezTo>
                  <a:cubicBezTo>
                    <a:pt x="1157" y="619"/>
                    <a:pt x="934" y="264"/>
                    <a:pt x="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7" name="Google Shape;665;p33">
              <a:extLst>
                <a:ext uri="{FF2B5EF4-FFF2-40B4-BE49-F238E27FC236}">
                  <a16:creationId xmlns:a16="http://schemas.microsoft.com/office/drawing/2014/main" id="{411EF9AB-78F1-D595-1587-60265F57AC04}"/>
                </a:ext>
              </a:extLst>
            </p:cNvPr>
            <p:cNvSpPr/>
            <p:nvPr/>
          </p:nvSpPr>
          <p:spPr>
            <a:xfrm>
              <a:off x="5307200" y="3546325"/>
              <a:ext cx="183450" cy="30275"/>
            </a:xfrm>
            <a:custGeom>
              <a:avLst/>
              <a:gdLst/>
              <a:ahLst/>
              <a:cxnLst/>
              <a:rect l="l" t="t" r="r" b="b"/>
              <a:pathLst>
                <a:path w="7338" h="1211" extrusionOk="0">
                  <a:moveTo>
                    <a:pt x="171" y="14"/>
                  </a:moveTo>
                  <a:cubicBezTo>
                    <a:pt x="119" y="27"/>
                    <a:pt x="53" y="1"/>
                    <a:pt x="0" y="66"/>
                  </a:cubicBezTo>
                  <a:cubicBezTo>
                    <a:pt x="211" y="66"/>
                    <a:pt x="395" y="119"/>
                    <a:pt x="592" y="159"/>
                  </a:cubicBezTo>
                  <a:cubicBezTo>
                    <a:pt x="816" y="185"/>
                    <a:pt x="1026" y="237"/>
                    <a:pt x="1250" y="277"/>
                  </a:cubicBezTo>
                  <a:cubicBezTo>
                    <a:pt x="1591" y="329"/>
                    <a:pt x="1933" y="382"/>
                    <a:pt x="2275" y="435"/>
                  </a:cubicBezTo>
                  <a:cubicBezTo>
                    <a:pt x="2722" y="514"/>
                    <a:pt x="3169" y="606"/>
                    <a:pt x="3616" y="684"/>
                  </a:cubicBezTo>
                  <a:cubicBezTo>
                    <a:pt x="3971" y="750"/>
                    <a:pt x="4340" y="790"/>
                    <a:pt x="4695" y="855"/>
                  </a:cubicBezTo>
                  <a:cubicBezTo>
                    <a:pt x="5129" y="934"/>
                    <a:pt x="5549" y="987"/>
                    <a:pt x="5983" y="1053"/>
                  </a:cubicBezTo>
                  <a:cubicBezTo>
                    <a:pt x="6128" y="1079"/>
                    <a:pt x="6272" y="1092"/>
                    <a:pt x="6417" y="1118"/>
                  </a:cubicBezTo>
                  <a:cubicBezTo>
                    <a:pt x="6667" y="1158"/>
                    <a:pt x="6917" y="1197"/>
                    <a:pt x="7180" y="1210"/>
                  </a:cubicBezTo>
                  <a:cubicBezTo>
                    <a:pt x="7259" y="1132"/>
                    <a:pt x="7324" y="1053"/>
                    <a:pt x="7338" y="947"/>
                  </a:cubicBezTo>
                  <a:cubicBezTo>
                    <a:pt x="7298" y="908"/>
                    <a:pt x="7245" y="895"/>
                    <a:pt x="7193" y="895"/>
                  </a:cubicBezTo>
                  <a:cubicBezTo>
                    <a:pt x="7175" y="896"/>
                    <a:pt x="7157" y="897"/>
                    <a:pt x="7140" y="897"/>
                  </a:cubicBezTo>
                  <a:cubicBezTo>
                    <a:pt x="6962" y="897"/>
                    <a:pt x="6794" y="841"/>
                    <a:pt x="6614" y="829"/>
                  </a:cubicBezTo>
                  <a:cubicBezTo>
                    <a:pt x="6312" y="790"/>
                    <a:pt x="6010" y="737"/>
                    <a:pt x="5707" y="684"/>
                  </a:cubicBezTo>
                  <a:cubicBezTo>
                    <a:pt x="5589" y="671"/>
                    <a:pt x="5484" y="658"/>
                    <a:pt x="5378" y="632"/>
                  </a:cubicBezTo>
                  <a:cubicBezTo>
                    <a:pt x="5207" y="606"/>
                    <a:pt x="5036" y="592"/>
                    <a:pt x="4866" y="566"/>
                  </a:cubicBezTo>
                  <a:cubicBezTo>
                    <a:pt x="4616" y="527"/>
                    <a:pt x="4366" y="474"/>
                    <a:pt x="4116" y="435"/>
                  </a:cubicBezTo>
                  <a:cubicBezTo>
                    <a:pt x="3853" y="395"/>
                    <a:pt x="3603" y="356"/>
                    <a:pt x="3353" y="316"/>
                  </a:cubicBezTo>
                  <a:cubicBezTo>
                    <a:pt x="3064" y="264"/>
                    <a:pt x="2762" y="211"/>
                    <a:pt x="2472" y="172"/>
                  </a:cubicBezTo>
                  <a:cubicBezTo>
                    <a:pt x="2433" y="159"/>
                    <a:pt x="2407" y="132"/>
                    <a:pt x="2380" y="119"/>
                  </a:cubicBezTo>
                  <a:lnTo>
                    <a:pt x="2380" y="132"/>
                  </a:lnTo>
                  <a:cubicBezTo>
                    <a:pt x="1894" y="106"/>
                    <a:pt x="1421" y="66"/>
                    <a:pt x="934" y="66"/>
                  </a:cubicBezTo>
                  <a:cubicBezTo>
                    <a:pt x="886" y="49"/>
                    <a:pt x="835" y="45"/>
                    <a:pt x="783" y="45"/>
                  </a:cubicBezTo>
                  <a:cubicBezTo>
                    <a:pt x="730" y="45"/>
                    <a:pt x="677" y="49"/>
                    <a:pt x="625" y="49"/>
                  </a:cubicBezTo>
                  <a:cubicBezTo>
                    <a:pt x="573" y="49"/>
                    <a:pt x="522" y="45"/>
                    <a:pt x="474" y="27"/>
                  </a:cubicBezTo>
                  <a:cubicBezTo>
                    <a:pt x="369" y="14"/>
                    <a:pt x="263" y="14"/>
                    <a:pt x="171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" name="Google Shape;666;p33">
              <a:extLst>
                <a:ext uri="{FF2B5EF4-FFF2-40B4-BE49-F238E27FC236}">
                  <a16:creationId xmlns:a16="http://schemas.microsoft.com/office/drawing/2014/main" id="{7AE2038F-34A4-1A2A-48F7-6A753ED5AD22}"/>
                </a:ext>
              </a:extLst>
            </p:cNvPr>
            <p:cNvSpPr/>
            <p:nvPr/>
          </p:nvSpPr>
          <p:spPr>
            <a:xfrm>
              <a:off x="5152050" y="3879000"/>
              <a:ext cx="53600" cy="65525"/>
            </a:xfrm>
            <a:custGeom>
              <a:avLst/>
              <a:gdLst/>
              <a:ahLst/>
              <a:cxnLst/>
              <a:rect l="l" t="t" r="r" b="b"/>
              <a:pathLst>
                <a:path w="2144" h="2621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132"/>
                    <a:pt x="79" y="237"/>
                    <a:pt x="132" y="342"/>
                  </a:cubicBezTo>
                  <a:cubicBezTo>
                    <a:pt x="382" y="960"/>
                    <a:pt x="605" y="1604"/>
                    <a:pt x="842" y="2222"/>
                  </a:cubicBezTo>
                  <a:cubicBezTo>
                    <a:pt x="908" y="2380"/>
                    <a:pt x="921" y="2499"/>
                    <a:pt x="763" y="2591"/>
                  </a:cubicBezTo>
                  <a:cubicBezTo>
                    <a:pt x="789" y="2604"/>
                    <a:pt x="829" y="2617"/>
                    <a:pt x="855" y="2617"/>
                  </a:cubicBezTo>
                  <a:cubicBezTo>
                    <a:pt x="890" y="2619"/>
                    <a:pt x="925" y="2620"/>
                    <a:pt x="960" y="2620"/>
                  </a:cubicBezTo>
                  <a:cubicBezTo>
                    <a:pt x="1310" y="2620"/>
                    <a:pt x="1615" y="2497"/>
                    <a:pt x="1854" y="2209"/>
                  </a:cubicBezTo>
                  <a:cubicBezTo>
                    <a:pt x="1973" y="2052"/>
                    <a:pt x="2065" y="1881"/>
                    <a:pt x="2144" y="1696"/>
                  </a:cubicBezTo>
                  <a:cubicBezTo>
                    <a:pt x="2130" y="1696"/>
                    <a:pt x="2117" y="1670"/>
                    <a:pt x="2104" y="1670"/>
                  </a:cubicBezTo>
                  <a:cubicBezTo>
                    <a:pt x="1552" y="1355"/>
                    <a:pt x="1052" y="947"/>
                    <a:pt x="605" y="500"/>
                  </a:cubicBezTo>
                  <a:cubicBezTo>
                    <a:pt x="434" y="329"/>
                    <a:pt x="276" y="145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" name="Google Shape;667;p33">
              <a:extLst>
                <a:ext uri="{FF2B5EF4-FFF2-40B4-BE49-F238E27FC236}">
                  <a16:creationId xmlns:a16="http://schemas.microsoft.com/office/drawing/2014/main" id="{DCA22902-A409-CA93-2B28-6EDDDAF4AB29}"/>
                </a:ext>
              </a:extLst>
            </p:cNvPr>
            <p:cNvSpPr/>
            <p:nvPr/>
          </p:nvSpPr>
          <p:spPr>
            <a:xfrm>
              <a:off x="5067900" y="2985875"/>
              <a:ext cx="78900" cy="146950"/>
            </a:xfrm>
            <a:custGeom>
              <a:avLst/>
              <a:gdLst/>
              <a:ahLst/>
              <a:cxnLst/>
              <a:rect l="l" t="t" r="r" b="b"/>
              <a:pathLst>
                <a:path w="3156" h="5878" extrusionOk="0">
                  <a:moveTo>
                    <a:pt x="2998" y="0"/>
                  </a:moveTo>
                  <a:cubicBezTo>
                    <a:pt x="2932" y="13"/>
                    <a:pt x="2880" y="26"/>
                    <a:pt x="2840" y="79"/>
                  </a:cubicBezTo>
                  <a:cubicBezTo>
                    <a:pt x="2801" y="158"/>
                    <a:pt x="2748" y="224"/>
                    <a:pt x="2709" y="302"/>
                  </a:cubicBezTo>
                  <a:cubicBezTo>
                    <a:pt x="2485" y="750"/>
                    <a:pt x="2249" y="1197"/>
                    <a:pt x="2012" y="1657"/>
                  </a:cubicBezTo>
                  <a:cubicBezTo>
                    <a:pt x="1525" y="2604"/>
                    <a:pt x="1052" y="3550"/>
                    <a:pt x="605" y="4510"/>
                  </a:cubicBezTo>
                  <a:cubicBezTo>
                    <a:pt x="421" y="4918"/>
                    <a:pt x="224" y="5299"/>
                    <a:pt x="40" y="5693"/>
                  </a:cubicBezTo>
                  <a:cubicBezTo>
                    <a:pt x="26" y="5733"/>
                    <a:pt x="13" y="5759"/>
                    <a:pt x="0" y="5799"/>
                  </a:cubicBezTo>
                  <a:cubicBezTo>
                    <a:pt x="0" y="5825"/>
                    <a:pt x="13" y="5864"/>
                    <a:pt x="40" y="5878"/>
                  </a:cubicBezTo>
                  <a:cubicBezTo>
                    <a:pt x="53" y="5864"/>
                    <a:pt x="53" y="5851"/>
                    <a:pt x="53" y="5838"/>
                  </a:cubicBezTo>
                  <a:cubicBezTo>
                    <a:pt x="53" y="5812"/>
                    <a:pt x="79" y="5799"/>
                    <a:pt x="105" y="5786"/>
                  </a:cubicBezTo>
                  <a:cubicBezTo>
                    <a:pt x="368" y="5404"/>
                    <a:pt x="644" y="5023"/>
                    <a:pt x="921" y="4642"/>
                  </a:cubicBezTo>
                  <a:cubicBezTo>
                    <a:pt x="960" y="4628"/>
                    <a:pt x="947" y="4576"/>
                    <a:pt x="973" y="4550"/>
                  </a:cubicBezTo>
                  <a:cubicBezTo>
                    <a:pt x="999" y="4405"/>
                    <a:pt x="1065" y="4273"/>
                    <a:pt x="1131" y="4142"/>
                  </a:cubicBezTo>
                  <a:cubicBezTo>
                    <a:pt x="1512" y="3366"/>
                    <a:pt x="1894" y="2590"/>
                    <a:pt x="2288" y="1815"/>
                  </a:cubicBezTo>
                  <a:cubicBezTo>
                    <a:pt x="2538" y="1328"/>
                    <a:pt x="2801" y="828"/>
                    <a:pt x="3051" y="342"/>
                  </a:cubicBezTo>
                  <a:cubicBezTo>
                    <a:pt x="3103" y="250"/>
                    <a:pt x="3156" y="171"/>
                    <a:pt x="3143" y="79"/>
                  </a:cubicBezTo>
                  <a:lnTo>
                    <a:pt x="3143" y="66"/>
                  </a:lnTo>
                  <a:cubicBezTo>
                    <a:pt x="3103" y="39"/>
                    <a:pt x="3051" y="0"/>
                    <a:pt x="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" name="Google Shape;668;p33">
              <a:extLst>
                <a:ext uri="{FF2B5EF4-FFF2-40B4-BE49-F238E27FC236}">
                  <a16:creationId xmlns:a16="http://schemas.microsoft.com/office/drawing/2014/main" id="{52B6F72F-7F23-8437-DB15-59ED819C1F63}"/>
                </a:ext>
              </a:extLst>
            </p:cNvPr>
            <p:cNvSpPr/>
            <p:nvPr/>
          </p:nvSpPr>
          <p:spPr>
            <a:xfrm>
              <a:off x="4615575" y="3006575"/>
              <a:ext cx="95350" cy="122625"/>
            </a:xfrm>
            <a:custGeom>
              <a:avLst/>
              <a:gdLst/>
              <a:ahLst/>
              <a:cxnLst/>
              <a:rect l="l" t="t" r="r" b="b"/>
              <a:pathLst>
                <a:path w="3814" h="4905" extrusionOk="0">
                  <a:moveTo>
                    <a:pt x="237" y="0"/>
                  </a:moveTo>
                  <a:cubicBezTo>
                    <a:pt x="145" y="0"/>
                    <a:pt x="66" y="53"/>
                    <a:pt x="0" y="119"/>
                  </a:cubicBezTo>
                  <a:cubicBezTo>
                    <a:pt x="0" y="185"/>
                    <a:pt x="40" y="224"/>
                    <a:pt x="79" y="277"/>
                  </a:cubicBezTo>
                  <a:cubicBezTo>
                    <a:pt x="184" y="395"/>
                    <a:pt x="290" y="526"/>
                    <a:pt x="382" y="645"/>
                  </a:cubicBezTo>
                  <a:cubicBezTo>
                    <a:pt x="645" y="987"/>
                    <a:pt x="908" y="1328"/>
                    <a:pt x="1157" y="1670"/>
                  </a:cubicBezTo>
                  <a:cubicBezTo>
                    <a:pt x="1407" y="1999"/>
                    <a:pt x="1657" y="2328"/>
                    <a:pt x="1907" y="2670"/>
                  </a:cubicBezTo>
                  <a:cubicBezTo>
                    <a:pt x="2130" y="2972"/>
                    <a:pt x="2354" y="3288"/>
                    <a:pt x="2578" y="3603"/>
                  </a:cubicBezTo>
                  <a:cubicBezTo>
                    <a:pt x="2604" y="3643"/>
                    <a:pt x="2630" y="3669"/>
                    <a:pt x="2630" y="3722"/>
                  </a:cubicBezTo>
                  <a:lnTo>
                    <a:pt x="2630" y="3708"/>
                  </a:lnTo>
                  <a:cubicBezTo>
                    <a:pt x="2656" y="3748"/>
                    <a:pt x="2683" y="3800"/>
                    <a:pt x="2722" y="3827"/>
                  </a:cubicBezTo>
                  <a:cubicBezTo>
                    <a:pt x="3051" y="4169"/>
                    <a:pt x="3393" y="4510"/>
                    <a:pt x="3722" y="4852"/>
                  </a:cubicBezTo>
                  <a:cubicBezTo>
                    <a:pt x="3748" y="4879"/>
                    <a:pt x="3774" y="4892"/>
                    <a:pt x="3814" y="4905"/>
                  </a:cubicBezTo>
                  <a:cubicBezTo>
                    <a:pt x="3814" y="4865"/>
                    <a:pt x="3800" y="4826"/>
                    <a:pt x="3774" y="4787"/>
                  </a:cubicBezTo>
                  <a:cubicBezTo>
                    <a:pt x="3498" y="4392"/>
                    <a:pt x="3235" y="3998"/>
                    <a:pt x="2959" y="3603"/>
                  </a:cubicBezTo>
                  <a:cubicBezTo>
                    <a:pt x="2617" y="3117"/>
                    <a:pt x="2275" y="2617"/>
                    <a:pt x="1920" y="2144"/>
                  </a:cubicBezTo>
                  <a:cubicBezTo>
                    <a:pt x="1407" y="1473"/>
                    <a:pt x="881" y="789"/>
                    <a:pt x="369" y="106"/>
                  </a:cubicBezTo>
                  <a:cubicBezTo>
                    <a:pt x="342" y="66"/>
                    <a:pt x="290" y="27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" name="Google Shape;669;p33">
              <a:extLst>
                <a:ext uri="{FF2B5EF4-FFF2-40B4-BE49-F238E27FC236}">
                  <a16:creationId xmlns:a16="http://schemas.microsoft.com/office/drawing/2014/main" id="{9D42BF3D-0E5F-7C12-B012-EDC468ECFD55}"/>
                </a:ext>
              </a:extLst>
            </p:cNvPr>
            <p:cNvSpPr/>
            <p:nvPr/>
          </p:nvSpPr>
          <p:spPr>
            <a:xfrm>
              <a:off x="4407825" y="3290250"/>
              <a:ext cx="137425" cy="51650"/>
            </a:xfrm>
            <a:custGeom>
              <a:avLst/>
              <a:gdLst/>
              <a:ahLst/>
              <a:cxnLst/>
              <a:rect l="l" t="t" r="r" b="b"/>
              <a:pathLst>
                <a:path w="5497" h="2066" extrusionOk="0">
                  <a:moveTo>
                    <a:pt x="158" y="1"/>
                  </a:moveTo>
                  <a:cubicBezTo>
                    <a:pt x="79" y="67"/>
                    <a:pt x="27" y="145"/>
                    <a:pt x="0" y="264"/>
                  </a:cubicBezTo>
                  <a:cubicBezTo>
                    <a:pt x="263" y="343"/>
                    <a:pt x="526" y="408"/>
                    <a:pt x="789" y="500"/>
                  </a:cubicBezTo>
                  <a:cubicBezTo>
                    <a:pt x="1539" y="750"/>
                    <a:pt x="2288" y="1000"/>
                    <a:pt x="3038" y="1237"/>
                  </a:cubicBezTo>
                  <a:cubicBezTo>
                    <a:pt x="3445" y="1381"/>
                    <a:pt x="3866" y="1513"/>
                    <a:pt x="4274" y="1658"/>
                  </a:cubicBezTo>
                  <a:cubicBezTo>
                    <a:pt x="4616" y="1789"/>
                    <a:pt x="4971" y="1907"/>
                    <a:pt x="5312" y="2013"/>
                  </a:cubicBezTo>
                  <a:cubicBezTo>
                    <a:pt x="5339" y="2026"/>
                    <a:pt x="5352" y="2052"/>
                    <a:pt x="5365" y="2065"/>
                  </a:cubicBezTo>
                  <a:lnTo>
                    <a:pt x="5470" y="2065"/>
                  </a:lnTo>
                  <a:cubicBezTo>
                    <a:pt x="5470" y="2065"/>
                    <a:pt x="5483" y="2065"/>
                    <a:pt x="5483" y="2052"/>
                  </a:cubicBezTo>
                  <a:cubicBezTo>
                    <a:pt x="5497" y="2039"/>
                    <a:pt x="5483" y="2026"/>
                    <a:pt x="5470" y="2013"/>
                  </a:cubicBezTo>
                  <a:cubicBezTo>
                    <a:pt x="5457" y="1999"/>
                    <a:pt x="5444" y="1986"/>
                    <a:pt x="5418" y="1973"/>
                  </a:cubicBezTo>
                  <a:cubicBezTo>
                    <a:pt x="5155" y="1802"/>
                    <a:pt x="4892" y="1618"/>
                    <a:pt x="4629" y="1460"/>
                  </a:cubicBezTo>
                  <a:cubicBezTo>
                    <a:pt x="4589" y="1434"/>
                    <a:pt x="4550" y="1408"/>
                    <a:pt x="4497" y="1395"/>
                  </a:cubicBezTo>
                  <a:cubicBezTo>
                    <a:pt x="4458" y="1381"/>
                    <a:pt x="4431" y="1381"/>
                    <a:pt x="4392" y="1368"/>
                  </a:cubicBezTo>
                  <a:cubicBezTo>
                    <a:pt x="4155" y="1289"/>
                    <a:pt x="3919" y="1197"/>
                    <a:pt x="3669" y="1118"/>
                  </a:cubicBezTo>
                  <a:cubicBezTo>
                    <a:pt x="2591" y="750"/>
                    <a:pt x="1512" y="382"/>
                    <a:pt x="434" y="53"/>
                  </a:cubicBezTo>
                  <a:cubicBezTo>
                    <a:pt x="342" y="27"/>
                    <a:pt x="250" y="1"/>
                    <a:pt x="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" name="Google Shape;670;p33">
              <a:extLst>
                <a:ext uri="{FF2B5EF4-FFF2-40B4-BE49-F238E27FC236}">
                  <a16:creationId xmlns:a16="http://schemas.microsoft.com/office/drawing/2014/main" id="{1E0135B2-A0CE-3E4B-0C12-6AA825059FAA}"/>
                </a:ext>
              </a:extLst>
            </p:cNvPr>
            <p:cNvSpPr/>
            <p:nvPr/>
          </p:nvSpPr>
          <p:spPr>
            <a:xfrm>
              <a:off x="5080700" y="3875375"/>
              <a:ext cx="27000" cy="86500"/>
            </a:xfrm>
            <a:custGeom>
              <a:avLst/>
              <a:gdLst/>
              <a:ahLst/>
              <a:cxnLst/>
              <a:rect l="l" t="t" r="r" b="b"/>
              <a:pathLst>
                <a:path w="1080" h="3460" extrusionOk="0">
                  <a:moveTo>
                    <a:pt x="1" y="1"/>
                  </a:moveTo>
                  <a:cubicBezTo>
                    <a:pt x="1" y="53"/>
                    <a:pt x="1" y="119"/>
                    <a:pt x="1" y="172"/>
                  </a:cubicBezTo>
                  <a:cubicBezTo>
                    <a:pt x="80" y="566"/>
                    <a:pt x="106" y="947"/>
                    <a:pt x="106" y="1342"/>
                  </a:cubicBezTo>
                  <a:cubicBezTo>
                    <a:pt x="106" y="1736"/>
                    <a:pt x="106" y="2118"/>
                    <a:pt x="106" y="2499"/>
                  </a:cubicBezTo>
                  <a:cubicBezTo>
                    <a:pt x="106" y="2604"/>
                    <a:pt x="93" y="2709"/>
                    <a:pt x="67" y="2815"/>
                  </a:cubicBezTo>
                  <a:cubicBezTo>
                    <a:pt x="40" y="2972"/>
                    <a:pt x="54" y="3130"/>
                    <a:pt x="40" y="3288"/>
                  </a:cubicBezTo>
                  <a:cubicBezTo>
                    <a:pt x="159" y="3354"/>
                    <a:pt x="290" y="3406"/>
                    <a:pt x="422" y="3432"/>
                  </a:cubicBezTo>
                  <a:cubicBezTo>
                    <a:pt x="510" y="3448"/>
                    <a:pt x="599" y="3460"/>
                    <a:pt x="687" y="3460"/>
                  </a:cubicBezTo>
                  <a:cubicBezTo>
                    <a:pt x="820" y="3460"/>
                    <a:pt x="952" y="3433"/>
                    <a:pt x="1079" y="3354"/>
                  </a:cubicBezTo>
                  <a:cubicBezTo>
                    <a:pt x="1040" y="3209"/>
                    <a:pt x="1000" y="3077"/>
                    <a:pt x="948" y="2933"/>
                  </a:cubicBezTo>
                  <a:cubicBezTo>
                    <a:pt x="711" y="2197"/>
                    <a:pt x="474" y="1447"/>
                    <a:pt x="238" y="698"/>
                  </a:cubicBezTo>
                  <a:cubicBezTo>
                    <a:pt x="185" y="527"/>
                    <a:pt x="119" y="356"/>
                    <a:pt x="80" y="185"/>
                  </a:cubicBezTo>
                  <a:cubicBezTo>
                    <a:pt x="67" y="119"/>
                    <a:pt x="67" y="4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" name="Google Shape;671;p33">
              <a:extLst>
                <a:ext uri="{FF2B5EF4-FFF2-40B4-BE49-F238E27FC236}">
                  <a16:creationId xmlns:a16="http://schemas.microsoft.com/office/drawing/2014/main" id="{141F3895-254F-FCB5-505C-91180407C5A2}"/>
                </a:ext>
              </a:extLst>
            </p:cNvPr>
            <p:cNvSpPr/>
            <p:nvPr/>
          </p:nvSpPr>
          <p:spPr>
            <a:xfrm>
              <a:off x="5380825" y="3269550"/>
              <a:ext cx="75650" cy="29975"/>
            </a:xfrm>
            <a:custGeom>
              <a:avLst/>
              <a:gdLst/>
              <a:ahLst/>
              <a:cxnLst/>
              <a:rect l="l" t="t" r="r" b="b"/>
              <a:pathLst>
                <a:path w="3026" h="1199" extrusionOk="0">
                  <a:moveTo>
                    <a:pt x="2946" y="0"/>
                  </a:moveTo>
                  <a:cubicBezTo>
                    <a:pt x="2788" y="92"/>
                    <a:pt x="2604" y="158"/>
                    <a:pt x="2433" y="211"/>
                  </a:cubicBezTo>
                  <a:cubicBezTo>
                    <a:pt x="1697" y="461"/>
                    <a:pt x="974" y="697"/>
                    <a:pt x="251" y="960"/>
                  </a:cubicBezTo>
                  <a:cubicBezTo>
                    <a:pt x="159" y="1000"/>
                    <a:pt x="14" y="987"/>
                    <a:pt x="1" y="1144"/>
                  </a:cubicBezTo>
                  <a:lnTo>
                    <a:pt x="1921" y="1144"/>
                  </a:lnTo>
                  <a:cubicBezTo>
                    <a:pt x="2039" y="1144"/>
                    <a:pt x="2144" y="1144"/>
                    <a:pt x="2249" y="1171"/>
                  </a:cubicBezTo>
                  <a:cubicBezTo>
                    <a:pt x="2320" y="1185"/>
                    <a:pt x="2394" y="1199"/>
                    <a:pt x="2467" y="1199"/>
                  </a:cubicBezTo>
                  <a:cubicBezTo>
                    <a:pt x="2532" y="1199"/>
                    <a:pt x="2596" y="1188"/>
                    <a:pt x="2657" y="1158"/>
                  </a:cubicBezTo>
                  <a:cubicBezTo>
                    <a:pt x="2815" y="960"/>
                    <a:pt x="2920" y="737"/>
                    <a:pt x="2972" y="500"/>
                  </a:cubicBezTo>
                  <a:cubicBezTo>
                    <a:pt x="2999" y="329"/>
                    <a:pt x="3025" y="158"/>
                    <a:pt x="2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" name="Google Shape;672;p33">
              <a:extLst>
                <a:ext uri="{FF2B5EF4-FFF2-40B4-BE49-F238E27FC236}">
                  <a16:creationId xmlns:a16="http://schemas.microsoft.com/office/drawing/2014/main" id="{89042F44-59EA-771D-C0F2-FA7D02DB8DF0}"/>
                </a:ext>
              </a:extLst>
            </p:cNvPr>
            <p:cNvSpPr/>
            <p:nvPr/>
          </p:nvSpPr>
          <p:spPr>
            <a:xfrm>
              <a:off x="4467325" y="3722550"/>
              <a:ext cx="65775" cy="49975"/>
            </a:xfrm>
            <a:custGeom>
              <a:avLst/>
              <a:gdLst/>
              <a:ahLst/>
              <a:cxnLst/>
              <a:rect l="l" t="t" r="r" b="b"/>
              <a:pathLst>
                <a:path w="2631" h="1999" extrusionOk="0">
                  <a:moveTo>
                    <a:pt x="2549" y="1"/>
                  </a:moveTo>
                  <a:cubicBezTo>
                    <a:pt x="2481" y="1"/>
                    <a:pt x="2424" y="50"/>
                    <a:pt x="2367" y="78"/>
                  </a:cubicBezTo>
                  <a:cubicBezTo>
                    <a:pt x="1828" y="381"/>
                    <a:pt x="1302" y="670"/>
                    <a:pt x="763" y="972"/>
                  </a:cubicBezTo>
                  <a:cubicBezTo>
                    <a:pt x="500" y="1117"/>
                    <a:pt x="211" y="1209"/>
                    <a:pt x="0" y="1420"/>
                  </a:cubicBezTo>
                  <a:cubicBezTo>
                    <a:pt x="79" y="1590"/>
                    <a:pt x="224" y="1683"/>
                    <a:pt x="382" y="1775"/>
                  </a:cubicBezTo>
                  <a:cubicBezTo>
                    <a:pt x="592" y="1880"/>
                    <a:pt x="802" y="1959"/>
                    <a:pt x="1026" y="1998"/>
                  </a:cubicBezTo>
                  <a:cubicBezTo>
                    <a:pt x="1092" y="1959"/>
                    <a:pt x="1131" y="1906"/>
                    <a:pt x="1171" y="1853"/>
                  </a:cubicBezTo>
                  <a:cubicBezTo>
                    <a:pt x="1263" y="1722"/>
                    <a:pt x="1341" y="1604"/>
                    <a:pt x="1433" y="1472"/>
                  </a:cubicBezTo>
                  <a:cubicBezTo>
                    <a:pt x="1710" y="1117"/>
                    <a:pt x="1999" y="762"/>
                    <a:pt x="2301" y="420"/>
                  </a:cubicBezTo>
                  <a:cubicBezTo>
                    <a:pt x="2420" y="302"/>
                    <a:pt x="2525" y="157"/>
                    <a:pt x="2630" y="26"/>
                  </a:cubicBezTo>
                  <a:cubicBezTo>
                    <a:pt x="2601" y="8"/>
                    <a:pt x="2574" y="1"/>
                    <a:pt x="2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" name="Google Shape;673;p33">
              <a:extLst>
                <a:ext uri="{FF2B5EF4-FFF2-40B4-BE49-F238E27FC236}">
                  <a16:creationId xmlns:a16="http://schemas.microsoft.com/office/drawing/2014/main" id="{4C9A5BBD-AAD4-2ACE-380C-C9B7D7077C75}"/>
                </a:ext>
              </a:extLst>
            </p:cNvPr>
            <p:cNvSpPr/>
            <p:nvPr/>
          </p:nvSpPr>
          <p:spPr>
            <a:xfrm>
              <a:off x="4798675" y="3930600"/>
              <a:ext cx="30600" cy="67450"/>
            </a:xfrm>
            <a:custGeom>
              <a:avLst/>
              <a:gdLst/>
              <a:ahLst/>
              <a:cxnLst/>
              <a:rect l="l" t="t" r="r" b="b"/>
              <a:pathLst>
                <a:path w="1224" h="2698" extrusionOk="0">
                  <a:moveTo>
                    <a:pt x="671" y="1"/>
                  </a:moveTo>
                  <a:cubicBezTo>
                    <a:pt x="539" y="224"/>
                    <a:pt x="566" y="500"/>
                    <a:pt x="500" y="737"/>
                  </a:cubicBezTo>
                  <a:cubicBezTo>
                    <a:pt x="329" y="1316"/>
                    <a:pt x="119" y="1894"/>
                    <a:pt x="0" y="2486"/>
                  </a:cubicBezTo>
                  <a:cubicBezTo>
                    <a:pt x="159" y="2636"/>
                    <a:pt x="342" y="2697"/>
                    <a:pt x="533" y="2697"/>
                  </a:cubicBezTo>
                  <a:cubicBezTo>
                    <a:pt x="626" y="2697"/>
                    <a:pt x="721" y="2683"/>
                    <a:pt x="816" y="2657"/>
                  </a:cubicBezTo>
                  <a:cubicBezTo>
                    <a:pt x="960" y="2617"/>
                    <a:pt x="1092" y="2565"/>
                    <a:pt x="1223" y="2512"/>
                  </a:cubicBezTo>
                  <a:cubicBezTo>
                    <a:pt x="1039" y="2012"/>
                    <a:pt x="868" y="1513"/>
                    <a:pt x="789" y="974"/>
                  </a:cubicBezTo>
                  <a:cubicBezTo>
                    <a:pt x="750" y="750"/>
                    <a:pt x="697" y="527"/>
                    <a:pt x="710" y="290"/>
                  </a:cubicBezTo>
                  <a:cubicBezTo>
                    <a:pt x="710" y="198"/>
                    <a:pt x="737" y="93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" name="Google Shape;674;p33">
              <a:extLst>
                <a:ext uri="{FF2B5EF4-FFF2-40B4-BE49-F238E27FC236}">
                  <a16:creationId xmlns:a16="http://schemas.microsoft.com/office/drawing/2014/main" id="{A361B3AA-526C-64DF-9BDD-9E6E7EBDC6E1}"/>
                </a:ext>
              </a:extLst>
            </p:cNvPr>
            <p:cNvSpPr/>
            <p:nvPr/>
          </p:nvSpPr>
          <p:spPr>
            <a:xfrm>
              <a:off x="5349600" y="3264625"/>
              <a:ext cx="105225" cy="37500"/>
            </a:xfrm>
            <a:custGeom>
              <a:avLst/>
              <a:gdLst/>
              <a:ahLst/>
              <a:cxnLst/>
              <a:rect l="l" t="t" r="r" b="b"/>
              <a:pathLst>
                <a:path w="4209" h="1500" extrusionOk="0">
                  <a:moveTo>
                    <a:pt x="4129" y="0"/>
                  </a:moveTo>
                  <a:cubicBezTo>
                    <a:pt x="4116" y="0"/>
                    <a:pt x="4090" y="0"/>
                    <a:pt x="4077" y="13"/>
                  </a:cubicBezTo>
                  <a:cubicBezTo>
                    <a:pt x="2828" y="408"/>
                    <a:pt x="1605" y="855"/>
                    <a:pt x="369" y="1289"/>
                  </a:cubicBezTo>
                  <a:cubicBezTo>
                    <a:pt x="251" y="1341"/>
                    <a:pt x="132" y="1394"/>
                    <a:pt x="1" y="1447"/>
                  </a:cubicBezTo>
                  <a:cubicBezTo>
                    <a:pt x="40" y="1499"/>
                    <a:pt x="93" y="1486"/>
                    <a:pt x="132" y="1499"/>
                  </a:cubicBezTo>
                  <a:cubicBezTo>
                    <a:pt x="329" y="1473"/>
                    <a:pt x="527" y="1460"/>
                    <a:pt x="737" y="1420"/>
                  </a:cubicBezTo>
                  <a:cubicBezTo>
                    <a:pt x="908" y="1381"/>
                    <a:pt x="1092" y="1394"/>
                    <a:pt x="1250" y="1341"/>
                  </a:cubicBezTo>
                  <a:cubicBezTo>
                    <a:pt x="1276" y="1302"/>
                    <a:pt x="1316" y="1289"/>
                    <a:pt x="1368" y="1276"/>
                  </a:cubicBezTo>
                  <a:cubicBezTo>
                    <a:pt x="1907" y="1092"/>
                    <a:pt x="2446" y="894"/>
                    <a:pt x="2985" y="710"/>
                  </a:cubicBezTo>
                  <a:cubicBezTo>
                    <a:pt x="3340" y="592"/>
                    <a:pt x="3696" y="474"/>
                    <a:pt x="4064" y="355"/>
                  </a:cubicBezTo>
                  <a:cubicBezTo>
                    <a:pt x="4143" y="329"/>
                    <a:pt x="4182" y="276"/>
                    <a:pt x="4195" y="197"/>
                  </a:cubicBezTo>
                  <a:cubicBezTo>
                    <a:pt x="4208" y="119"/>
                    <a:pt x="4182" y="53"/>
                    <a:pt x="4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7" name="Google Shape;675;p33">
              <a:extLst>
                <a:ext uri="{FF2B5EF4-FFF2-40B4-BE49-F238E27FC236}">
                  <a16:creationId xmlns:a16="http://schemas.microsoft.com/office/drawing/2014/main" id="{5E0E8608-AE9B-624B-086B-8CB1AE24718A}"/>
                </a:ext>
              </a:extLst>
            </p:cNvPr>
            <p:cNvSpPr/>
            <p:nvPr/>
          </p:nvSpPr>
          <p:spPr>
            <a:xfrm>
              <a:off x="4388750" y="3365400"/>
              <a:ext cx="67100" cy="28100"/>
            </a:xfrm>
            <a:custGeom>
              <a:avLst/>
              <a:gdLst/>
              <a:ahLst/>
              <a:cxnLst/>
              <a:rect l="l" t="t" r="r" b="b"/>
              <a:pathLst>
                <a:path w="2684" h="1124" extrusionOk="0">
                  <a:moveTo>
                    <a:pt x="161" y="0"/>
                  </a:moveTo>
                  <a:cubicBezTo>
                    <a:pt x="126" y="0"/>
                    <a:pt x="91" y="9"/>
                    <a:pt x="53" y="32"/>
                  </a:cubicBezTo>
                  <a:cubicBezTo>
                    <a:pt x="1" y="124"/>
                    <a:pt x="1" y="229"/>
                    <a:pt x="27" y="321"/>
                  </a:cubicBezTo>
                  <a:cubicBezTo>
                    <a:pt x="40" y="466"/>
                    <a:pt x="93" y="584"/>
                    <a:pt x="145" y="703"/>
                  </a:cubicBezTo>
                  <a:cubicBezTo>
                    <a:pt x="224" y="847"/>
                    <a:pt x="290" y="979"/>
                    <a:pt x="356" y="1124"/>
                  </a:cubicBezTo>
                  <a:cubicBezTo>
                    <a:pt x="369" y="1117"/>
                    <a:pt x="382" y="1117"/>
                    <a:pt x="395" y="1117"/>
                  </a:cubicBezTo>
                  <a:cubicBezTo>
                    <a:pt x="408" y="1117"/>
                    <a:pt x="421" y="1117"/>
                    <a:pt x="435" y="1110"/>
                  </a:cubicBezTo>
                  <a:cubicBezTo>
                    <a:pt x="855" y="1005"/>
                    <a:pt x="1289" y="900"/>
                    <a:pt x="1723" y="847"/>
                  </a:cubicBezTo>
                  <a:cubicBezTo>
                    <a:pt x="1973" y="808"/>
                    <a:pt x="2210" y="755"/>
                    <a:pt x="2460" y="755"/>
                  </a:cubicBezTo>
                  <a:cubicBezTo>
                    <a:pt x="2486" y="755"/>
                    <a:pt x="2512" y="757"/>
                    <a:pt x="2538" y="757"/>
                  </a:cubicBezTo>
                  <a:cubicBezTo>
                    <a:pt x="2590" y="757"/>
                    <a:pt x="2639" y="751"/>
                    <a:pt x="2683" y="716"/>
                  </a:cubicBezTo>
                  <a:cubicBezTo>
                    <a:pt x="2512" y="584"/>
                    <a:pt x="2289" y="611"/>
                    <a:pt x="2105" y="558"/>
                  </a:cubicBezTo>
                  <a:cubicBezTo>
                    <a:pt x="1513" y="374"/>
                    <a:pt x="934" y="216"/>
                    <a:pt x="343" y="45"/>
                  </a:cubicBezTo>
                  <a:cubicBezTo>
                    <a:pt x="283" y="28"/>
                    <a:pt x="22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8" name="Google Shape;676;p33">
              <a:extLst>
                <a:ext uri="{FF2B5EF4-FFF2-40B4-BE49-F238E27FC236}">
                  <a16:creationId xmlns:a16="http://schemas.microsoft.com/office/drawing/2014/main" id="{47529476-1445-465E-07F3-BF80522E4925}"/>
                </a:ext>
              </a:extLst>
            </p:cNvPr>
            <p:cNvSpPr/>
            <p:nvPr/>
          </p:nvSpPr>
          <p:spPr>
            <a:xfrm>
              <a:off x="4437075" y="3666600"/>
              <a:ext cx="56250" cy="28325"/>
            </a:xfrm>
            <a:custGeom>
              <a:avLst/>
              <a:gdLst/>
              <a:ahLst/>
              <a:cxnLst/>
              <a:rect l="l" t="t" r="r" b="b"/>
              <a:pathLst>
                <a:path w="2250" h="1133" extrusionOk="0">
                  <a:moveTo>
                    <a:pt x="513" y="1"/>
                  </a:moveTo>
                  <a:cubicBezTo>
                    <a:pt x="439" y="1"/>
                    <a:pt x="364" y="2"/>
                    <a:pt x="290" y="2"/>
                  </a:cubicBezTo>
                  <a:cubicBezTo>
                    <a:pt x="237" y="2"/>
                    <a:pt x="198" y="28"/>
                    <a:pt x="145" y="42"/>
                  </a:cubicBezTo>
                  <a:cubicBezTo>
                    <a:pt x="79" y="160"/>
                    <a:pt x="53" y="278"/>
                    <a:pt x="40" y="410"/>
                  </a:cubicBezTo>
                  <a:cubicBezTo>
                    <a:pt x="1" y="660"/>
                    <a:pt x="1" y="896"/>
                    <a:pt x="119" y="1133"/>
                  </a:cubicBezTo>
                  <a:cubicBezTo>
                    <a:pt x="145" y="1133"/>
                    <a:pt x="172" y="1133"/>
                    <a:pt x="198" y="1120"/>
                  </a:cubicBezTo>
                  <a:cubicBezTo>
                    <a:pt x="829" y="804"/>
                    <a:pt x="1473" y="489"/>
                    <a:pt x="2104" y="160"/>
                  </a:cubicBezTo>
                  <a:cubicBezTo>
                    <a:pt x="2170" y="134"/>
                    <a:pt x="2249" y="107"/>
                    <a:pt x="2236" y="2"/>
                  </a:cubicBezTo>
                  <a:lnTo>
                    <a:pt x="2026" y="2"/>
                  </a:lnTo>
                  <a:cubicBezTo>
                    <a:pt x="1947" y="2"/>
                    <a:pt x="1868" y="1"/>
                    <a:pt x="1789" y="1"/>
                  </a:cubicBezTo>
                  <a:cubicBezTo>
                    <a:pt x="1631" y="1"/>
                    <a:pt x="1473" y="7"/>
                    <a:pt x="1315" y="42"/>
                  </a:cubicBezTo>
                  <a:cubicBezTo>
                    <a:pt x="1256" y="55"/>
                    <a:pt x="1194" y="61"/>
                    <a:pt x="1133" y="61"/>
                  </a:cubicBezTo>
                  <a:cubicBezTo>
                    <a:pt x="1072" y="61"/>
                    <a:pt x="1013" y="55"/>
                    <a:pt x="960" y="42"/>
                  </a:cubicBezTo>
                  <a:cubicBezTo>
                    <a:pt x="811" y="7"/>
                    <a:pt x="662" y="1"/>
                    <a:pt x="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9" name="Google Shape;677;p33">
              <a:extLst>
                <a:ext uri="{FF2B5EF4-FFF2-40B4-BE49-F238E27FC236}">
                  <a16:creationId xmlns:a16="http://schemas.microsoft.com/office/drawing/2014/main" id="{1BAA33E5-4734-DB9F-39BD-24DAE301A5B9}"/>
                </a:ext>
              </a:extLst>
            </p:cNvPr>
            <p:cNvSpPr/>
            <p:nvPr/>
          </p:nvSpPr>
          <p:spPr>
            <a:xfrm>
              <a:off x="4464350" y="3703000"/>
              <a:ext cx="88125" cy="55375"/>
            </a:xfrm>
            <a:custGeom>
              <a:avLst/>
              <a:gdLst/>
              <a:ahLst/>
              <a:cxnLst/>
              <a:rect l="l" t="t" r="r" b="b"/>
              <a:pathLst>
                <a:path w="3525" h="2215" extrusionOk="0">
                  <a:moveTo>
                    <a:pt x="3460" y="1"/>
                  </a:moveTo>
                  <a:cubicBezTo>
                    <a:pt x="3452" y="1"/>
                    <a:pt x="3443" y="2"/>
                    <a:pt x="3433" y="6"/>
                  </a:cubicBezTo>
                  <a:cubicBezTo>
                    <a:pt x="3380" y="32"/>
                    <a:pt x="3328" y="58"/>
                    <a:pt x="3275" y="98"/>
                  </a:cubicBezTo>
                  <a:cubicBezTo>
                    <a:pt x="2986" y="269"/>
                    <a:pt x="2683" y="453"/>
                    <a:pt x="2381" y="624"/>
                  </a:cubicBezTo>
                  <a:cubicBezTo>
                    <a:pt x="2052" y="821"/>
                    <a:pt x="1723" y="992"/>
                    <a:pt x="1395" y="1176"/>
                  </a:cubicBezTo>
                  <a:cubicBezTo>
                    <a:pt x="1013" y="1399"/>
                    <a:pt x="645" y="1610"/>
                    <a:pt x="251" y="1794"/>
                  </a:cubicBezTo>
                  <a:cubicBezTo>
                    <a:pt x="185" y="1833"/>
                    <a:pt x="132" y="1860"/>
                    <a:pt x="67" y="1899"/>
                  </a:cubicBezTo>
                  <a:cubicBezTo>
                    <a:pt x="27" y="1912"/>
                    <a:pt x="14" y="1965"/>
                    <a:pt x="1" y="2004"/>
                  </a:cubicBezTo>
                  <a:cubicBezTo>
                    <a:pt x="14" y="2083"/>
                    <a:pt x="40" y="2149"/>
                    <a:pt x="119" y="2215"/>
                  </a:cubicBezTo>
                  <a:cubicBezTo>
                    <a:pt x="198" y="2202"/>
                    <a:pt x="277" y="2149"/>
                    <a:pt x="343" y="2110"/>
                  </a:cubicBezTo>
                  <a:cubicBezTo>
                    <a:pt x="842" y="1847"/>
                    <a:pt x="1329" y="1597"/>
                    <a:pt x="1815" y="1321"/>
                  </a:cubicBezTo>
                  <a:cubicBezTo>
                    <a:pt x="1986" y="1229"/>
                    <a:pt x="2144" y="1123"/>
                    <a:pt x="2315" y="1031"/>
                  </a:cubicBezTo>
                  <a:cubicBezTo>
                    <a:pt x="2460" y="952"/>
                    <a:pt x="2591" y="860"/>
                    <a:pt x="2749" y="808"/>
                  </a:cubicBezTo>
                  <a:cubicBezTo>
                    <a:pt x="3025" y="571"/>
                    <a:pt x="3262" y="295"/>
                    <a:pt x="3525" y="45"/>
                  </a:cubicBezTo>
                  <a:cubicBezTo>
                    <a:pt x="3505" y="16"/>
                    <a:pt x="3485" y="1"/>
                    <a:pt x="3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0" name="Google Shape;678;p33">
              <a:extLst>
                <a:ext uri="{FF2B5EF4-FFF2-40B4-BE49-F238E27FC236}">
                  <a16:creationId xmlns:a16="http://schemas.microsoft.com/office/drawing/2014/main" id="{E28D0016-8AF4-4978-08FD-490A51759440}"/>
                </a:ext>
              </a:extLst>
            </p:cNvPr>
            <p:cNvSpPr/>
            <p:nvPr/>
          </p:nvSpPr>
          <p:spPr>
            <a:xfrm>
              <a:off x="5136275" y="3857300"/>
              <a:ext cx="42100" cy="86475"/>
            </a:xfrm>
            <a:custGeom>
              <a:avLst/>
              <a:gdLst/>
              <a:ahLst/>
              <a:cxnLst/>
              <a:rect l="l" t="t" r="r" b="b"/>
              <a:pathLst>
                <a:path w="1684" h="3459" extrusionOk="0">
                  <a:moveTo>
                    <a:pt x="40" y="0"/>
                  </a:moveTo>
                  <a:cubicBezTo>
                    <a:pt x="13" y="27"/>
                    <a:pt x="0" y="53"/>
                    <a:pt x="13" y="93"/>
                  </a:cubicBezTo>
                  <a:cubicBezTo>
                    <a:pt x="53" y="171"/>
                    <a:pt x="105" y="263"/>
                    <a:pt x="132" y="342"/>
                  </a:cubicBezTo>
                  <a:cubicBezTo>
                    <a:pt x="539" y="1381"/>
                    <a:pt x="973" y="2407"/>
                    <a:pt x="1328" y="3445"/>
                  </a:cubicBezTo>
                  <a:lnTo>
                    <a:pt x="1394" y="3459"/>
                  </a:lnTo>
                  <a:cubicBezTo>
                    <a:pt x="1683" y="3445"/>
                    <a:pt x="1670" y="3459"/>
                    <a:pt x="1578" y="3182"/>
                  </a:cubicBezTo>
                  <a:cubicBezTo>
                    <a:pt x="1565" y="3143"/>
                    <a:pt x="1552" y="3117"/>
                    <a:pt x="1539" y="3077"/>
                  </a:cubicBezTo>
                  <a:cubicBezTo>
                    <a:pt x="1328" y="2525"/>
                    <a:pt x="1118" y="1960"/>
                    <a:pt x="907" y="1407"/>
                  </a:cubicBezTo>
                  <a:cubicBezTo>
                    <a:pt x="842" y="1223"/>
                    <a:pt x="736" y="1066"/>
                    <a:pt x="723" y="868"/>
                  </a:cubicBezTo>
                  <a:lnTo>
                    <a:pt x="723" y="881"/>
                  </a:lnTo>
                  <a:cubicBezTo>
                    <a:pt x="684" y="855"/>
                    <a:pt x="697" y="803"/>
                    <a:pt x="658" y="776"/>
                  </a:cubicBezTo>
                  <a:cubicBezTo>
                    <a:pt x="460" y="513"/>
                    <a:pt x="250" y="263"/>
                    <a:pt x="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" name="Google Shape;679;p33">
              <a:extLst>
                <a:ext uri="{FF2B5EF4-FFF2-40B4-BE49-F238E27FC236}">
                  <a16:creationId xmlns:a16="http://schemas.microsoft.com/office/drawing/2014/main" id="{AB6CEE7F-9E63-52F1-62E8-983AE47B3B65}"/>
                </a:ext>
              </a:extLst>
            </p:cNvPr>
            <p:cNvSpPr/>
            <p:nvPr/>
          </p:nvSpPr>
          <p:spPr>
            <a:xfrm>
              <a:off x="4440025" y="3662700"/>
              <a:ext cx="78600" cy="37500"/>
            </a:xfrm>
            <a:custGeom>
              <a:avLst/>
              <a:gdLst/>
              <a:ahLst/>
              <a:cxnLst/>
              <a:rect l="l" t="t" r="r" b="b"/>
              <a:pathLst>
                <a:path w="3144" h="1500" extrusionOk="0">
                  <a:moveTo>
                    <a:pt x="3091" y="0"/>
                  </a:moveTo>
                  <a:cubicBezTo>
                    <a:pt x="2815" y="40"/>
                    <a:pt x="2525" y="79"/>
                    <a:pt x="2236" y="119"/>
                  </a:cubicBezTo>
                  <a:cubicBezTo>
                    <a:pt x="2197" y="119"/>
                    <a:pt x="2157" y="145"/>
                    <a:pt x="2118" y="158"/>
                  </a:cubicBezTo>
                  <a:cubicBezTo>
                    <a:pt x="2065" y="224"/>
                    <a:pt x="1986" y="250"/>
                    <a:pt x="1908" y="290"/>
                  </a:cubicBezTo>
                  <a:cubicBezTo>
                    <a:pt x="1355" y="566"/>
                    <a:pt x="790" y="842"/>
                    <a:pt x="238" y="1131"/>
                  </a:cubicBezTo>
                  <a:cubicBezTo>
                    <a:pt x="146" y="1171"/>
                    <a:pt x="54" y="1197"/>
                    <a:pt x="1" y="1289"/>
                  </a:cubicBezTo>
                  <a:cubicBezTo>
                    <a:pt x="14" y="1368"/>
                    <a:pt x="54" y="1434"/>
                    <a:pt x="119" y="1499"/>
                  </a:cubicBezTo>
                  <a:cubicBezTo>
                    <a:pt x="211" y="1499"/>
                    <a:pt x="290" y="1460"/>
                    <a:pt x="382" y="1407"/>
                  </a:cubicBezTo>
                  <a:lnTo>
                    <a:pt x="2946" y="119"/>
                  </a:lnTo>
                  <a:cubicBezTo>
                    <a:pt x="3025" y="92"/>
                    <a:pt x="3091" y="66"/>
                    <a:pt x="3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" name="Google Shape;680;p33">
              <a:extLst>
                <a:ext uri="{FF2B5EF4-FFF2-40B4-BE49-F238E27FC236}">
                  <a16:creationId xmlns:a16="http://schemas.microsoft.com/office/drawing/2014/main" id="{E5D2E4FE-DD50-7BC7-1B0C-5B34288C1A64}"/>
                </a:ext>
              </a:extLst>
            </p:cNvPr>
            <p:cNvSpPr/>
            <p:nvPr/>
          </p:nvSpPr>
          <p:spPr>
            <a:xfrm>
              <a:off x="4389750" y="3358300"/>
              <a:ext cx="84175" cy="25000"/>
            </a:xfrm>
            <a:custGeom>
              <a:avLst/>
              <a:gdLst/>
              <a:ahLst/>
              <a:cxnLst/>
              <a:rect l="l" t="t" r="r" b="b"/>
              <a:pathLst>
                <a:path w="3367" h="1000" extrusionOk="0">
                  <a:moveTo>
                    <a:pt x="158" y="1"/>
                  </a:moveTo>
                  <a:cubicBezTo>
                    <a:pt x="158" y="27"/>
                    <a:pt x="132" y="40"/>
                    <a:pt x="105" y="53"/>
                  </a:cubicBezTo>
                  <a:cubicBezTo>
                    <a:pt x="53" y="132"/>
                    <a:pt x="0" y="211"/>
                    <a:pt x="13" y="316"/>
                  </a:cubicBezTo>
                  <a:cubicBezTo>
                    <a:pt x="329" y="408"/>
                    <a:pt x="658" y="513"/>
                    <a:pt x="986" y="605"/>
                  </a:cubicBezTo>
                  <a:cubicBezTo>
                    <a:pt x="1302" y="698"/>
                    <a:pt x="1631" y="776"/>
                    <a:pt x="1946" y="868"/>
                  </a:cubicBezTo>
                  <a:cubicBezTo>
                    <a:pt x="2170" y="947"/>
                    <a:pt x="2406" y="1000"/>
                    <a:pt x="2643" y="1000"/>
                  </a:cubicBezTo>
                  <a:cubicBezTo>
                    <a:pt x="2722" y="987"/>
                    <a:pt x="2814" y="987"/>
                    <a:pt x="2893" y="987"/>
                  </a:cubicBezTo>
                  <a:cubicBezTo>
                    <a:pt x="2932" y="934"/>
                    <a:pt x="2998" y="934"/>
                    <a:pt x="3064" y="934"/>
                  </a:cubicBezTo>
                  <a:cubicBezTo>
                    <a:pt x="3110" y="934"/>
                    <a:pt x="3159" y="937"/>
                    <a:pt x="3210" y="937"/>
                  </a:cubicBezTo>
                  <a:cubicBezTo>
                    <a:pt x="3261" y="937"/>
                    <a:pt x="3314" y="934"/>
                    <a:pt x="3366" y="921"/>
                  </a:cubicBezTo>
                  <a:cubicBezTo>
                    <a:pt x="3340" y="908"/>
                    <a:pt x="3340" y="895"/>
                    <a:pt x="3340" y="895"/>
                  </a:cubicBezTo>
                  <a:cubicBezTo>
                    <a:pt x="2406" y="671"/>
                    <a:pt x="1499" y="421"/>
                    <a:pt x="579" y="158"/>
                  </a:cubicBezTo>
                  <a:cubicBezTo>
                    <a:pt x="434" y="119"/>
                    <a:pt x="289" y="80"/>
                    <a:pt x="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" name="Google Shape;681;p33">
              <a:extLst>
                <a:ext uri="{FF2B5EF4-FFF2-40B4-BE49-F238E27FC236}">
                  <a16:creationId xmlns:a16="http://schemas.microsoft.com/office/drawing/2014/main" id="{3ECE35DE-455A-E966-1BD0-D962EBD57849}"/>
                </a:ext>
              </a:extLst>
            </p:cNvPr>
            <p:cNvSpPr/>
            <p:nvPr/>
          </p:nvSpPr>
          <p:spPr>
            <a:xfrm>
              <a:off x="4793075" y="3918775"/>
              <a:ext cx="23050" cy="73975"/>
            </a:xfrm>
            <a:custGeom>
              <a:avLst/>
              <a:gdLst/>
              <a:ahLst/>
              <a:cxnLst/>
              <a:rect l="l" t="t" r="r" b="b"/>
              <a:pathLst>
                <a:path w="922" h="2959" extrusionOk="0">
                  <a:moveTo>
                    <a:pt x="803" y="0"/>
                  </a:moveTo>
                  <a:cubicBezTo>
                    <a:pt x="540" y="921"/>
                    <a:pt x="277" y="1828"/>
                    <a:pt x="1" y="2735"/>
                  </a:cubicBezTo>
                  <a:cubicBezTo>
                    <a:pt x="66" y="2827"/>
                    <a:pt x="132" y="2906"/>
                    <a:pt x="224" y="2959"/>
                  </a:cubicBezTo>
                  <a:cubicBezTo>
                    <a:pt x="316" y="2906"/>
                    <a:pt x="329" y="2814"/>
                    <a:pt x="343" y="2735"/>
                  </a:cubicBezTo>
                  <a:cubicBezTo>
                    <a:pt x="474" y="2328"/>
                    <a:pt x="592" y="1920"/>
                    <a:pt x="711" y="1499"/>
                  </a:cubicBezTo>
                  <a:cubicBezTo>
                    <a:pt x="803" y="1171"/>
                    <a:pt x="921" y="829"/>
                    <a:pt x="895" y="474"/>
                  </a:cubicBezTo>
                  <a:cubicBezTo>
                    <a:pt x="882" y="342"/>
                    <a:pt x="882" y="198"/>
                    <a:pt x="882" y="66"/>
                  </a:cubicBezTo>
                  <a:cubicBezTo>
                    <a:pt x="855" y="53"/>
                    <a:pt x="829" y="27"/>
                    <a:pt x="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" name="Google Shape;682;p33">
              <a:extLst>
                <a:ext uri="{FF2B5EF4-FFF2-40B4-BE49-F238E27FC236}">
                  <a16:creationId xmlns:a16="http://schemas.microsoft.com/office/drawing/2014/main" id="{270BA68A-FE47-91FB-32A3-70ED9AD5E63B}"/>
                </a:ext>
              </a:extLst>
            </p:cNvPr>
            <p:cNvSpPr/>
            <p:nvPr/>
          </p:nvSpPr>
          <p:spPr>
            <a:xfrm>
              <a:off x="5333500" y="3667825"/>
              <a:ext cx="3975" cy="2450"/>
            </a:xfrm>
            <a:custGeom>
              <a:avLst/>
              <a:gdLst/>
              <a:ahLst/>
              <a:cxnLst/>
              <a:rect l="l" t="t" r="r" b="b"/>
              <a:pathLst>
                <a:path w="159" h="98" extrusionOk="0">
                  <a:moveTo>
                    <a:pt x="71" y="1"/>
                  </a:moveTo>
                  <a:cubicBezTo>
                    <a:pt x="47" y="1"/>
                    <a:pt x="24" y="6"/>
                    <a:pt x="0" y="6"/>
                  </a:cubicBezTo>
                  <a:cubicBezTo>
                    <a:pt x="14" y="58"/>
                    <a:pt x="40" y="85"/>
                    <a:pt x="92" y="98"/>
                  </a:cubicBezTo>
                  <a:cubicBezTo>
                    <a:pt x="119" y="85"/>
                    <a:pt x="132" y="58"/>
                    <a:pt x="158" y="45"/>
                  </a:cubicBezTo>
                  <a:cubicBezTo>
                    <a:pt x="129" y="9"/>
                    <a:pt x="100" y="1"/>
                    <a:pt x="71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" name="Google Shape;683;p33">
              <a:extLst>
                <a:ext uri="{FF2B5EF4-FFF2-40B4-BE49-F238E27FC236}">
                  <a16:creationId xmlns:a16="http://schemas.microsoft.com/office/drawing/2014/main" id="{44F6D644-E8F5-008A-A98B-97288C2C3F40}"/>
                </a:ext>
              </a:extLst>
            </p:cNvPr>
            <p:cNvSpPr/>
            <p:nvPr/>
          </p:nvSpPr>
          <p:spPr>
            <a:xfrm>
              <a:off x="4451875" y="3268575"/>
              <a:ext cx="2650" cy="1000"/>
            </a:xfrm>
            <a:custGeom>
              <a:avLst/>
              <a:gdLst/>
              <a:ahLst/>
              <a:cxnLst/>
              <a:rect l="l" t="t" r="r" b="b"/>
              <a:pathLst>
                <a:path w="106" h="40" extrusionOk="0">
                  <a:moveTo>
                    <a:pt x="105" y="0"/>
                  </a:moveTo>
                  <a:cubicBezTo>
                    <a:pt x="66" y="0"/>
                    <a:pt x="27" y="13"/>
                    <a:pt x="0" y="39"/>
                  </a:cubicBezTo>
                  <a:cubicBezTo>
                    <a:pt x="40" y="39"/>
                    <a:pt x="79" y="39"/>
                    <a:pt x="105" y="0"/>
                  </a:cubicBezTo>
                  <a:close/>
                </a:path>
              </a:pathLst>
            </a:custGeom>
            <a:solidFill>
              <a:srgbClr val="D0416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" name="Google Shape;684;p33">
              <a:extLst>
                <a:ext uri="{FF2B5EF4-FFF2-40B4-BE49-F238E27FC236}">
                  <a16:creationId xmlns:a16="http://schemas.microsoft.com/office/drawing/2014/main" id="{D03952FC-E9C0-87BE-4333-4CD18D4F20A1}"/>
                </a:ext>
              </a:extLst>
            </p:cNvPr>
            <p:cNvSpPr/>
            <p:nvPr/>
          </p:nvSpPr>
          <p:spPr>
            <a:xfrm>
              <a:off x="4392375" y="3358300"/>
              <a:ext cx="1325" cy="1675"/>
            </a:xfrm>
            <a:custGeom>
              <a:avLst/>
              <a:gdLst/>
              <a:ahLst/>
              <a:cxnLst/>
              <a:rect l="l" t="t" r="r" b="b"/>
              <a:pathLst>
                <a:path w="53" h="67" extrusionOk="0">
                  <a:moveTo>
                    <a:pt x="53" y="1"/>
                  </a:moveTo>
                  <a:cubicBezTo>
                    <a:pt x="13" y="1"/>
                    <a:pt x="0" y="27"/>
                    <a:pt x="0" y="66"/>
                  </a:cubicBezTo>
                  <a:cubicBezTo>
                    <a:pt x="27" y="53"/>
                    <a:pt x="53" y="27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" name="Google Shape;685;p33">
              <a:extLst>
                <a:ext uri="{FF2B5EF4-FFF2-40B4-BE49-F238E27FC236}">
                  <a16:creationId xmlns:a16="http://schemas.microsoft.com/office/drawing/2014/main" id="{42B08F59-59E8-DA53-992B-9BD59E709AF7}"/>
                </a:ext>
              </a:extLst>
            </p:cNvPr>
            <p:cNvSpPr/>
            <p:nvPr/>
          </p:nvSpPr>
          <p:spPr>
            <a:xfrm>
              <a:off x="5468600" y="3656450"/>
              <a:ext cx="1350" cy="135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53" y="1"/>
                  </a:lnTo>
                  <a:cubicBezTo>
                    <a:pt x="27" y="14"/>
                    <a:pt x="14" y="27"/>
                    <a:pt x="1" y="53"/>
                  </a:cubicBezTo>
                  <a:cubicBezTo>
                    <a:pt x="40" y="53"/>
                    <a:pt x="53" y="27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" name="Google Shape;686;p33">
              <a:extLst>
                <a:ext uri="{FF2B5EF4-FFF2-40B4-BE49-F238E27FC236}">
                  <a16:creationId xmlns:a16="http://schemas.microsoft.com/office/drawing/2014/main" id="{5E16961F-3D02-F601-17E9-EBDAF7312939}"/>
                </a:ext>
              </a:extLst>
            </p:cNvPr>
            <p:cNvSpPr/>
            <p:nvPr/>
          </p:nvSpPr>
          <p:spPr>
            <a:xfrm>
              <a:off x="4324325" y="3540425"/>
              <a:ext cx="1000" cy="1325"/>
            </a:xfrm>
            <a:custGeom>
              <a:avLst/>
              <a:gdLst/>
              <a:ahLst/>
              <a:cxnLst/>
              <a:rect l="l" t="t" r="r" b="b"/>
              <a:pathLst>
                <a:path w="40" h="53" extrusionOk="0">
                  <a:moveTo>
                    <a:pt x="1" y="0"/>
                  </a:moveTo>
                  <a:cubicBezTo>
                    <a:pt x="1" y="39"/>
                    <a:pt x="14" y="53"/>
                    <a:pt x="40" y="53"/>
                  </a:cubicBezTo>
                  <a:cubicBezTo>
                    <a:pt x="40" y="26"/>
                    <a:pt x="27" y="1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" name="Google Shape;687;p33">
              <a:extLst>
                <a:ext uri="{FF2B5EF4-FFF2-40B4-BE49-F238E27FC236}">
                  <a16:creationId xmlns:a16="http://schemas.microsoft.com/office/drawing/2014/main" id="{F246B897-E113-DAC5-E1D7-4FDA3FDD5E65}"/>
                </a:ext>
              </a:extLst>
            </p:cNvPr>
            <p:cNvSpPr/>
            <p:nvPr/>
          </p:nvSpPr>
          <p:spPr>
            <a:xfrm>
              <a:off x="5481750" y="3537775"/>
              <a:ext cx="675" cy="1025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" y="1"/>
                  </a:moveTo>
                  <a:cubicBezTo>
                    <a:pt x="14" y="14"/>
                    <a:pt x="14" y="27"/>
                    <a:pt x="27" y="40"/>
                  </a:cubicBezTo>
                  <a:cubicBezTo>
                    <a:pt x="27" y="14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" name="Google Shape;688;p33">
              <a:extLst>
                <a:ext uri="{FF2B5EF4-FFF2-40B4-BE49-F238E27FC236}">
                  <a16:creationId xmlns:a16="http://schemas.microsoft.com/office/drawing/2014/main" id="{4AC36EC2-8C3F-3333-5612-355D58A6CD5B}"/>
                </a:ext>
              </a:extLst>
            </p:cNvPr>
            <p:cNvSpPr/>
            <p:nvPr/>
          </p:nvSpPr>
          <p:spPr>
            <a:xfrm>
              <a:off x="4659625" y="3193550"/>
              <a:ext cx="551625" cy="552675"/>
            </a:xfrm>
            <a:custGeom>
              <a:avLst/>
              <a:gdLst/>
              <a:ahLst/>
              <a:cxnLst/>
              <a:rect l="l" t="t" r="r" b="b"/>
              <a:pathLst>
                <a:path w="22065" h="22107" extrusionOk="0">
                  <a:moveTo>
                    <a:pt x="16504" y="5048"/>
                  </a:moveTo>
                  <a:cubicBezTo>
                    <a:pt x="16983" y="5048"/>
                    <a:pt x="17430" y="5156"/>
                    <a:pt x="17856" y="5381"/>
                  </a:cubicBezTo>
                  <a:cubicBezTo>
                    <a:pt x="18014" y="5473"/>
                    <a:pt x="18159" y="5591"/>
                    <a:pt x="18264" y="5736"/>
                  </a:cubicBezTo>
                  <a:cubicBezTo>
                    <a:pt x="18488" y="6012"/>
                    <a:pt x="18382" y="6328"/>
                    <a:pt x="18146" y="6472"/>
                  </a:cubicBezTo>
                  <a:cubicBezTo>
                    <a:pt x="17975" y="6577"/>
                    <a:pt x="17791" y="6630"/>
                    <a:pt x="17593" y="6656"/>
                  </a:cubicBezTo>
                  <a:lnTo>
                    <a:pt x="17291" y="6656"/>
                  </a:lnTo>
                  <a:cubicBezTo>
                    <a:pt x="16765" y="6656"/>
                    <a:pt x="16292" y="6538"/>
                    <a:pt x="15858" y="6236"/>
                  </a:cubicBezTo>
                  <a:cubicBezTo>
                    <a:pt x="15687" y="6130"/>
                    <a:pt x="15555" y="5986"/>
                    <a:pt x="15490" y="5789"/>
                  </a:cubicBezTo>
                  <a:cubicBezTo>
                    <a:pt x="15437" y="5618"/>
                    <a:pt x="15476" y="5486"/>
                    <a:pt x="15582" y="5355"/>
                  </a:cubicBezTo>
                  <a:cubicBezTo>
                    <a:pt x="15674" y="5236"/>
                    <a:pt x="15805" y="5171"/>
                    <a:pt x="15950" y="5131"/>
                  </a:cubicBezTo>
                  <a:cubicBezTo>
                    <a:pt x="16068" y="5092"/>
                    <a:pt x="16213" y="5065"/>
                    <a:pt x="16344" y="5052"/>
                  </a:cubicBezTo>
                  <a:cubicBezTo>
                    <a:pt x="16398" y="5050"/>
                    <a:pt x="16451" y="5048"/>
                    <a:pt x="16504" y="5048"/>
                  </a:cubicBezTo>
                  <a:close/>
                  <a:moveTo>
                    <a:pt x="4487" y="4328"/>
                  </a:moveTo>
                  <a:cubicBezTo>
                    <a:pt x="4870" y="4328"/>
                    <a:pt x="5116" y="4670"/>
                    <a:pt x="5142" y="5000"/>
                  </a:cubicBezTo>
                  <a:cubicBezTo>
                    <a:pt x="5168" y="5315"/>
                    <a:pt x="5089" y="5618"/>
                    <a:pt x="4944" y="5894"/>
                  </a:cubicBezTo>
                  <a:cubicBezTo>
                    <a:pt x="4734" y="6301"/>
                    <a:pt x="4445" y="6617"/>
                    <a:pt x="4024" y="6827"/>
                  </a:cubicBezTo>
                  <a:cubicBezTo>
                    <a:pt x="3849" y="6911"/>
                    <a:pt x="3674" y="6962"/>
                    <a:pt x="3496" y="6962"/>
                  </a:cubicBezTo>
                  <a:cubicBezTo>
                    <a:pt x="3393" y="6962"/>
                    <a:pt x="3289" y="6945"/>
                    <a:pt x="3182" y="6906"/>
                  </a:cubicBezTo>
                  <a:cubicBezTo>
                    <a:pt x="3169" y="6893"/>
                    <a:pt x="3156" y="6880"/>
                    <a:pt x="3143" y="6880"/>
                  </a:cubicBezTo>
                  <a:cubicBezTo>
                    <a:pt x="3143" y="6880"/>
                    <a:pt x="3130" y="6867"/>
                    <a:pt x="3130" y="6854"/>
                  </a:cubicBezTo>
                  <a:cubicBezTo>
                    <a:pt x="2814" y="6656"/>
                    <a:pt x="2722" y="6341"/>
                    <a:pt x="2788" y="6012"/>
                  </a:cubicBezTo>
                  <a:cubicBezTo>
                    <a:pt x="2893" y="5407"/>
                    <a:pt x="3195" y="4908"/>
                    <a:pt x="3708" y="4553"/>
                  </a:cubicBezTo>
                  <a:cubicBezTo>
                    <a:pt x="3827" y="4474"/>
                    <a:pt x="3945" y="4395"/>
                    <a:pt x="4103" y="4382"/>
                  </a:cubicBezTo>
                  <a:cubicBezTo>
                    <a:pt x="4116" y="4382"/>
                    <a:pt x="4129" y="4368"/>
                    <a:pt x="4129" y="4355"/>
                  </a:cubicBezTo>
                  <a:cubicBezTo>
                    <a:pt x="4142" y="4355"/>
                    <a:pt x="4155" y="4342"/>
                    <a:pt x="4169" y="4329"/>
                  </a:cubicBezTo>
                  <a:lnTo>
                    <a:pt x="4445" y="4329"/>
                  </a:lnTo>
                  <a:cubicBezTo>
                    <a:pt x="4459" y="4328"/>
                    <a:pt x="4473" y="4328"/>
                    <a:pt x="4487" y="4328"/>
                  </a:cubicBezTo>
                  <a:close/>
                  <a:moveTo>
                    <a:pt x="8027" y="4076"/>
                  </a:moveTo>
                  <a:cubicBezTo>
                    <a:pt x="8465" y="4076"/>
                    <a:pt x="8797" y="4418"/>
                    <a:pt x="8797" y="4842"/>
                  </a:cubicBezTo>
                  <a:lnTo>
                    <a:pt x="8797" y="4947"/>
                  </a:lnTo>
                  <a:cubicBezTo>
                    <a:pt x="8810" y="5210"/>
                    <a:pt x="8744" y="5447"/>
                    <a:pt x="8652" y="5670"/>
                  </a:cubicBezTo>
                  <a:cubicBezTo>
                    <a:pt x="8521" y="5946"/>
                    <a:pt x="8350" y="6209"/>
                    <a:pt x="8126" y="6420"/>
                  </a:cubicBezTo>
                  <a:cubicBezTo>
                    <a:pt x="7850" y="6683"/>
                    <a:pt x="7535" y="6906"/>
                    <a:pt x="7140" y="6998"/>
                  </a:cubicBezTo>
                  <a:cubicBezTo>
                    <a:pt x="7080" y="7010"/>
                    <a:pt x="7019" y="7016"/>
                    <a:pt x="6959" y="7016"/>
                  </a:cubicBezTo>
                  <a:cubicBezTo>
                    <a:pt x="6614" y="7016"/>
                    <a:pt x="6290" y="6821"/>
                    <a:pt x="6167" y="6407"/>
                  </a:cubicBezTo>
                  <a:cubicBezTo>
                    <a:pt x="6101" y="6170"/>
                    <a:pt x="6141" y="5946"/>
                    <a:pt x="6207" y="5736"/>
                  </a:cubicBezTo>
                  <a:cubicBezTo>
                    <a:pt x="6312" y="5355"/>
                    <a:pt x="6509" y="5013"/>
                    <a:pt x="6785" y="4724"/>
                  </a:cubicBezTo>
                  <a:cubicBezTo>
                    <a:pt x="6943" y="4566"/>
                    <a:pt x="7114" y="4421"/>
                    <a:pt x="7311" y="4303"/>
                  </a:cubicBezTo>
                  <a:cubicBezTo>
                    <a:pt x="7508" y="4184"/>
                    <a:pt x="7719" y="4106"/>
                    <a:pt x="7955" y="4079"/>
                  </a:cubicBezTo>
                  <a:cubicBezTo>
                    <a:pt x="7980" y="4077"/>
                    <a:pt x="8003" y="4076"/>
                    <a:pt x="8027" y="4076"/>
                  </a:cubicBezTo>
                  <a:close/>
                  <a:moveTo>
                    <a:pt x="5703" y="7943"/>
                  </a:moveTo>
                  <a:cubicBezTo>
                    <a:pt x="5781" y="7943"/>
                    <a:pt x="5856" y="7970"/>
                    <a:pt x="5917" y="8024"/>
                  </a:cubicBezTo>
                  <a:cubicBezTo>
                    <a:pt x="5983" y="8103"/>
                    <a:pt x="6022" y="8274"/>
                    <a:pt x="5970" y="8379"/>
                  </a:cubicBezTo>
                  <a:cubicBezTo>
                    <a:pt x="5944" y="8445"/>
                    <a:pt x="5917" y="8510"/>
                    <a:pt x="5878" y="8563"/>
                  </a:cubicBezTo>
                  <a:cubicBezTo>
                    <a:pt x="5799" y="8668"/>
                    <a:pt x="5667" y="8721"/>
                    <a:pt x="5536" y="8721"/>
                  </a:cubicBezTo>
                  <a:cubicBezTo>
                    <a:pt x="5365" y="8708"/>
                    <a:pt x="5207" y="8523"/>
                    <a:pt x="5260" y="8339"/>
                  </a:cubicBezTo>
                  <a:cubicBezTo>
                    <a:pt x="5299" y="8195"/>
                    <a:pt x="5378" y="8063"/>
                    <a:pt x="5536" y="7984"/>
                  </a:cubicBezTo>
                  <a:cubicBezTo>
                    <a:pt x="5591" y="7957"/>
                    <a:pt x="5648" y="7943"/>
                    <a:pt x="5703" y="7943"/>
                  </a:cubicBezTo>
                  <a:close/>
                  <a:moveTo>
                    <a:pt x="3787" y="8655"/>
                  </a:moveTo>
                  <a:cubicBezTo>
                    <a:pt x="3984" y="8668"/>
                    <a:pt x="4208" y="8813"/>
                    <a:pt x="4221" y="9089"/>
                  </a:cubicBezTo>
                  <a:cubicBezTo>
                    <a:pt x="4221" y="9273"/>
                    <a:pt x="4208" y="9444"/>
                    <a:pt x="4129" y="9615"/>
                  </a:cubicBezTo>
                  <a:cubicBezTo>
                    <a:pt x="3958" y="10009"/>
                    <a:pt x="3682" y="10338"/>
                    <a:pt x="3353" y="10614"/>
                  </a:cubicBezTo>
                  <a:cubicBezTo>
                    <a:pt x="3274" y="10667"/>
                    <a:pt x="3209" y="10732"/>
                    <a:pt x="3130" y="10785"/>
                  </a:cubicBezTo>
                  <a:cubicBezTo>
                    <a:pt x="3117" y="10785"/>
                    <a:pt x="3103" y="10798"/>
                    <a:pt x="3090" y="10798"/>
                  </a:cubicBezTo>
                  <a:cubicBezTo>
                    <a:pt x="2998" y="10851"/>
                    <a:pt x="2906" y="10890"/>
                    <a:pt x="2801" y="10943"/>
                  </a:cubicBezTo>
                  <a:cubicBezTo>
                    <a:pt x="2687" y="11000"/>
                    <a:pt x="2562" y="11037"/>
                    <a:pt x="2428" y="11037"/>
                  </a:cubicBezTo>
                  <a:cubicBezTo>
                    <a:pt x="2408" y="11037"/>
                    <a:pt x="2387" y="11037"/>
                    <a:pt x="2367" y="11035"/>
                  </a:cubicBezTo>
                  <a:cubicBezTo>
                    <a:pt x="2130" y="11022"/>
                    <a:pt x="1881" y="10890"/>
                    <a:pt x="1881" y="10548"/>
                  </a:cubicBezTo>
                  <a:cubicBezTo>
                    <a:pt x="1881" y="10325"/>
                    <a:pt x="1933" y="10115"/>
                    <a:pt x="2052" y="9917"/>
                  </a:cubicBezTo>
                  <a:cubicBezTo>
                    <a:pt x="2249" y="9562"/>
                    <a:pt x="2512" y="9260"/>
                    <a:pt x="2840" y="9010"/>
                  </a:cubicBezTo>
                  <a:cubicBezTo>
                    <a:pt x="2867" y="8997"/>
                    <a:pt x="2893" y="8957"/>
                    <a:pt x="2919" y="8931"/>
                  </a:cubicBezTo>
                  <a:cubicBezTo>
                    <a:pt x="3025" y="8905"/>
                    <a:pt x="3090" y="8839"/>
                    <a:pt x="3169" y="8800"/>
                  </a:cubicBezTo>
                  <a:cubicBezTo>
                    <a:pt x="3366" y="8694"/>
                    <a:pt x="3564" y="8655"/>
                    <a:pt x="3787" y="8655"/>
                  </a:cubicBezTo>
                  <a:close/>
                  <a:moveTo>
                    <a:pt x="17395" y="7169"/>
                  </a:moveTo>
                  <a:cubicBezTo>
                    <a:pt x="18937" y="7169"/>
                    <a:pt x="20368" y="8375"/>
                    <a:pt x="20381" y="10167"/>
                  </a:cubicBezTo>
                  <a:cubicBezTo>
                    <a:pt x="20381" y="11863"/>
                    <a:pt x="19053" y="13178"/>
                    <a:pt x="17383" y="13178"/>
                  </a:cubicBezTo>
                  <a:cubicBezTo>
                    <a:pt x="15595" y="13165"/>
                    <a:pt x="14372" y="11745"/>
                    <a:pt x="14372" y="10167"/>
                  </a:cubicBezTo>
                  <a:cubicBezTo>
                    <a:pt x="14372" y="8497"/>
                    <a:pt x="15739" y="7169"/>
                    <a:pt x="17370" y="7169"/>
                  </a:cubicBezTo>
                  <a:cubicBezTo>
                    <a:pt x="17378" y="7169"/>
                    <a:pt x="17387" y="7169"/>
                    <a:pt x="17395" y="7169"/>
                  </a:cubicBezTo>
                  <a:close/>
                  <a:moveTo>
                    <a:pt x="12236" y="11563"/>
                  </a:moveTo>
                  <a:cubicBezTo>
                    <a:pt x="12397" y="11563"/>
                    <a:pt x="12553" y="11625"/>
                    <a:pt x="12689" y="11745"/>
                  </a:cubicBezTo>
                  <a:cubicBezTo>
                    <a:pt x="12742" y="11798"/>
                    <a:pt x="12781" y="11837"/>
                    <a:pt x="12820" y="11903"/>
                  </a:cubicBezTo>
                  <a:cubicBezTo>
                    <a:pt x="13018" y="12245"/>
                    <a:pt x="13097" y="12613"/>
                    <a:pt x="12939" y="13007"/>
                  </a:cubicBezTo>
                  <a:cubicBezTo>
                    <a:pt x="12834" y="13428"/>
                    <a:pt x="12544" y="13704"/>
                    <a:pt x="12163" y="13875"/>
                  </a:cubicBezTo>
                  <a:cubicBezTo>
                    <a:pt x="11953" y="13969"/>
                    <a:pt x="11747" y="14017"/>
                    <a:pt x="11546" y="14017"/>
                  </a:cubicBezTo>
                  <a:cubicBezTo>
                    <a:pt x="11267" y="14017"/>
                    <a:pt x="10996" y="13926"/>
                    <a:pt x="10730" y="13744"/>
                  </a:cubicBezTo>
                  <a:cubicBezTo>
                    <a:pt x="10335" y="13481"/>
                    <a:pt x="10151" y="13126"/>
                    <a:pt x="10191" y="12652"/>
                  </a:cubicBezTo>
                  <a:cubicBezTo>
                    <a:pt x="10217" y="12337"/>
                    <a:pt x="10427" y="12087"/>
                    <a:pt x="10717" y="11995"/>
                  </a:cubicBezTo>
                  <a:cubicBezTo>
                    <a:pt x="10771" y="11979"/>
                    <a:pt x="10824" y="11973"/>
                    <a:pt x="10878" y="11973"/>
                  </a:cubicBezTo>
                  <a:cubicBezTo>
                    <a:pt x="10916" y="11973"/>
                    <a:pt x="10955" y="11976"/>
                    <a:pt x="10993" y="11982"/>
                  </a:cubicBezTo>
                  <a:cubicBezTo>
                    <a:pt x="11085" y="11995"/>
                    <a:pt x="11164" y="12021"/>
                    <a:pt x="11243" y="12047"/>
                  </a:cubicBezTo>
                  <a:cubicBezTo>
                    <a:pt x="11299" y="12059"/>
                    <a:pt x="11356" y="12089"/>
                    <a:pt x="11412" y="12089"/>
                  </a:cubicBezTo>
                  <a:cubicBezTo>
                    <a:pt x="11421" y="12089"/>
                    <a:pt x="11431" y="12089"/>
                    <a:pt x="11440" y="12087"/>
                  </a:cubicBezTo>
                  <a:cubicBezTo>
                    <a:pt x="11506" y="12087"/>
                    <a:pt x="11532" y="11995"/>
                    <a:pt x="11571" y="11942"/>
                  </a:cubicBezTo>
                  <a:cubicBezTo>
                    <a:pt x="11676" y="11824"/>
                    <a:pt x="11782" y="11719"/>
                    <a:pt x="11926" y="11640"/>
                  </a:cubicBezTo>
                  <a:cubicBezTo>
                    <a:pt x="12029" y="11588"/>
                    <a:pt x="12134" y="11563"/>
                    <a:pt x="12236" y="11563"/>
                  </a:cubicBezTo>
                  <a:close/>
                  <a:moveTo>
                    <a:pt x="5096" y="10664"/>
                  </a:moveTo>
                  <a:cubicBezTo>
                    <a:pt x="6277" y="10664"/>
                    <a:pt x="7417" y="11360"/>
                    <a:pt x="7890" y="12547"/>
                  </a:cubicBezTo>
                  <a:cubicBezTo>
                    <a:pt x="8034" y="12915"/>
                    <a:pt x="8113" y="13283"/>
                    <a:pt x="8113" y="13652"/>
                  </a:cubicBezTo>
                  <a:cubicBezTo>
                    <a:pt x="8087" y="14743"/>
                    <a:pt x="7627" y="15598"/>
                    <a:pt x="6706" y="16202"/>
                  </a:cubicBezTo>
                  <a:cubicBezTo>
                    <a:pt x="6640" y="16242"/>
                    <a:pt x="6588" y="16281"/>
                    <a:pt x="6522" y="16334"/>
                  </a:cubicBezTo>
                  <a:cubicBezTo>
                    <a:pt x="6378" y="16386"/>
                    <a:pt x="6246" y="16452"/>
                    <a:pt x="6115" y="16492"/>
                  </a:cubicBezTo>
                  <a:cubicBezTo>
                    <a:pt x="5752" y="16606"/>
                    <a:pt x="5402" y="16663"/>
                    <a:pt x="5064" y="16663"/>
                  </a:cubicBezTo>
                  <a:cubicBezTo>
                    <a:pt x="4313" y="16663"/>
                    <a:pt x="3624" y="16379"/>
                    <a:pt x="2998" y="15808"/>
                  </a:cubicBezTo>
                  <a:cubicBezTo>
                    <a:pt x="2959" y="15782"/>
                    <a:pt x="2933" y="15755"/>
                    <a:pt x="2906" y="15716"/>
                  </a:cubicBezTo>
                  <a:lnTo>
                    <a:pt x="2893" y="15716"/>
                  </a:lnTo>
                  <a:cubicBezTo>
                    <a:pt x="2880" y="15703"/>
                    <a:pt x="2854" y="15676"/>
                    <a:pt x="2827" y="15663"/>
                  </a:cubicBezTo>
                  <a:lnTo>
                    <a:pt x="2827" y="15650"/>
                  </a:lnTo>
                  <a:cubicBezTo>
                    <a:pt x="2814" y="15637"/>
                    <a:pt x="2814" y="15611"/>
                    <a:pt x="2801" y="15584"/>
                  </a:cubicBezTo>
                  <a:cubicBezTo>
                    <a:pt x="2499" y="15229"/>
                    <a:pt x="2301" y="14822"/>
                    <a:pt x="2183" y="14375"/>
                  </a:cubicBezTo>
                  <a:cubicBezTo>
                    <a:pt x="2183" y="14362"/>
                    <a:pt x="2170" y="14348"/>
                    <a:pt x="2157" y="14335"/>
                  </a:cubicBezTo>
                  <a:cubicBezTo>
                    <a:pt x="2157" y="14283"/>
                    <a:pt x="2157" y="14243"/>
                    <a:pt x="2144" y="14204"/>
                  </a:cubicBezTo>
                  <a:cubicBezTo>
                    <a:pt x="2144" y="14177"/>
                    <a:pt x="2144" y="14164"/>
                    <a:pt x="2144" y="14151"/>
                  </a:cubicBezTo>
                  <a:cubicBezTo>
                    <a:pt x="1986" y="13178"/>
                    <a:pt x="2262" y="12323"/>
                    <a:pt x="2919" y="11600"/>
                  </a:cubicBezTo>
                  <a:cubicBezTo>
                    <a:pt x="3025" y="11495"/>
                    <a:pt x="3130" y="11403"/>
                    <a:pt x="3235" y="11298"/>
                  </a:cubicBezTo>
                  <a:cubicBezTo>
                    <a:pt x="3314" y="11245"/>
                    <a:pt x="3380" y="11206"/>
                    <a:pt x="3458" y="11153"/>
                  </a:cubicBezTo>
                  <a:cubicBezTo>
                    <a:pt x="3970" y="10820"/>
                    <a:pt x="4538" y="10664"/>
                    <a:pt x="5096" y="10664"/>
                  </a:cubicBezTo>
                  <a:close/>
                  <a:moveTo>
                    <a:pt x="8296" y="16717"/>
                  </a:moveTo>
                  <a:cubicBezTo>
                    <a:pt x="8350" y="16717"/>
                    <a:pt x="8411" y="16730"/>
                    <a:pt x="8481" y="16755"/>
                  </a:cubicBezTo>
                  <a:cubicBezTo>
                    <a:pt x="8508" y="16768"/>
                    <a:pt x="8534" y="16781"/>
                    <a:pt x="8547" y="16794"/>
                  </a:cubicBezTo>
                  <a:cubicBezTo>
                    <a:pt x="8757" y="16886"/>
                    <a:pt x="8968" y="17044"/>
                    <a:pt x="8902" y="17373"/>
                  </a:cubicBezTo>
                  <a:cubicBezTo>
                    <a:pt x="8889" y="17386"/>
                    <a:pt x="8863" y="17386"/>
                    <a:pt x="8863" y="17399"/>
                  </a:cubicBezTo>
                  <a:cubicBezTo>
                    <a:pt x="8777" y="17506"/>
                    <a:pt x="8666" y="17534"/>
                    <a:pt x="8550" y="17534"/>
                  </a:cubicBezTo>
                  <a:cubicBezTo>
                    <a:pt x="8523" y="17534"/>
                    <a:pt x="8495" y="17533"/>
                    <a:pt x="8468" y="17530"/>
                  </a:cubicBezTo>
                  <a:cubicBezTo>
                    <a:pt x="8310" y="17504"/>
                    <a:pt x="8166" y="17438"/>
                    <a:pt x="8061" y="17320"/>
                  </a:cubicBezTo>
                  <a:cubicBezTo>
                    <a:pt x="8008" y="17254"/>
                    <a:pt x="7969" y="17175"/>
                    <a:pt x="7969" y="17083"/>
                  </a:cubicBezTo>
                  <a:lnTo>
                    <a:pt x="7969" y="16912"/>
                  </a:lnTo>
                  <a:cubicBezTo>
                    <a:pt x="8085" y="16778"/>
                    <a:pt x="8178" y="16717"/>
                    <a:pt x="8296" y="16717"/>
                  </a:cubicBezTo>
                  <a:close/>
                  <a:moveTo>
                    <a:pt x="7158" y="18048"/>
                  </a:moveTo>
                  <a:cubicBezTo>
                    <a:pt x="7234" y="18048"/>
                    <a:pt x="7311" y="18059"/>
                    <a:pt x="7390" y="18083"/>
                  </a:cubicBezTo>
                  <a:cubicBezTo>
                    <a:pt x="7627" y="18148"/>
                    <a:pt x="7837" y="18240"/>
                    <a:pt x="8021" y="18385"/>
                  </a:cubicBezTo>
                  <a:cubicBezTo>
                    <a:pt x="8245" y="18556"/>
                    <a:pt x="8402" y="18806"/>
                    <a:pt x="8468" y="19082"/>
                  </a:cubicBezTo>
                  <a:cubicBezTo>
                    <a:pt x="8547" y="19398"/>
                    <a:pt x="8481" y="19766"/>
                    <a:pt x="8100" y="19950"/>
                  </a:cubicBezTo>
                  <a:lnTo>
                    <a:pt x="8074" y="19950"/>
                  </a:lnTo>
                  <a:cubicBezTo>
                    <a:pt x="8061" y="19950"/>
                    <a:pt x="8047" y="19950"/>
                    <a:pt x="8034" y="19963"/>
                  </a:cubicBezTo>
                  <a:cubicBezTo>
                    <a:pt x="7905" y="20018"/>
                    <a:pt x="7783" y="20041"/>
                    <a:pt x="7664" y="20041"/>
                  </a:cubicBezTo>
                  <a:cubicBezTo>
                    <a:pt x="7383" y="20041"/>
                    <a:pt x="7127" y="19910"/>
                    <a:pt x="6877" y="19753"/>
                  </a:cubicBezTo>
                  <a:cubicBezTo>
                    <a:pt x="6693" y="19634"/>
                    <a:pt x="6562" y="19463"/>
                    <a:pt x="6430" y="19279"/>
                  </a:cubicBezTo>
                  <a:cubicBezTo>
                    <a:pt x="6430" y="19266"/>
                    <a:pt x="6417" y="19240"/>
                    <a:pt x="6417" y="19227"/>
                  </a:cubicBezTo>
                  <a:cubicBezTo>
                    <a:pt x="6391" y="19148"/>
                    <a:pt x="6364" y="19082"/>
                    <a:pt x="6351" y="19016"/>
                  </a:cubicBezTo>
                  <a:cubicBezTo>
                    <a:pt x="6299" y="18806"/>
                    <a:pt x="6312" y="18609"/>
                    <a:pt x="6417" y="18425"/>
                  </a:cubicBezTo>
                  <a:cubicBezTo>
                    <a:pt x="6483" y="18319"/>
                    <a:pt x="6548" y="18240"/>
                    <a:pt x="6654" y="18188"/>
                  </a:cubicBezTo>
                  <a:cubicBezTo>
                    <a:pt x="6819" y="18105"/>
                    <a:pt x="6984" y="18048"/>
                    <a:pt x="7158" y="18048"/>
                  </a:cubicBezTo>
                  <a:close/>
                  <a:moveTo>
                    <a:pt x="11135" y="18798"/>
                  </a:moveTo>
                  <a:cubicBezTo>
                    <a:pt x="11179" y="18798"/>
                    <a:pt x="11223" y="18801"/>
                    <a:pt x="11269" y="18806"/>
                  </a:cubicBezTo>
                  <a:cubicBezTo>
                    <a:pt x="11545" y="18832"/>
                    <a:pt x="11782" y="18924"/>
                    <a:pt x="12005" y="19082"/>
                  </a:cubicBezTo>
                  <a:cubicBezTo>
                    <a:pt x="12150" y="19174"/>
                    <a:pt x="12229" y="19319"/>
                    <a:pt x="12294" y="19476"/>
                  </a:cubicBezTo>
                  <a:cubicBezTo>
                    <a:pt x="12360" y="19674"/>
                    <a:pt x="12216" y="19976"/>
                    <a:pt x="12005" y="20068"/>
                  </a:cubicBezTo>
                  <a:cubicBezTo>
                    <a:pt x="11874" y="20134"/>
                    <a:pt x="11755" y="20160"/>
                    <a:pt x="11532" y="20160"/>
                  </a:cubicBezTo>
                  <a:cubicBezTo>
                    <a:pt x="11177" y="20160"/>
                    <a:pt x="10874" y="20055"/>
                    <a:pt x="10611" y="19792"/>
                  </a:cubicBezTo>
                  <a:cubicBezTo>
                    <a:pt x="10546" y="19713"/>
                    <a:pt x="10506" y="19634"/>
                    <a:pt x="10454" y="19555"/>
                  </a:cubicBezTo>
                  <a:cubicBezTo>
                    <a:pt x="10335" y="19371"/>
                    <a:pt x="10440" y="19056"/>
                    <a:pt x="10611" y="18950"/>
                  </a:cubicBezTo>
                  <a:cubicBezTo>
                    <a:pt x="10781" y="18844"/>
                    <a:pt x="10951" y="18798"/>
                    <a:pt x="11135" y="18798"/>
                  </a:cubicBezTo>
                  <a:close/>
                  <a:moveTo>
                    <a:pt x="10964" y="1"/>
                  </a:moveTo>
                  <a:cubicBezTo>
                    <a:pt x="10690" y="1"/>
                    <a:pt x="10414" y="6"/>
                    <a:pt x="10138" y="29"/>
                  </a:cubicBezTo>
                  <a:cubicBezTo>
                    <a:pt x="10138" y="43"/>
                    <a:pt x="10125" y="43"/>
                    <a:pt x="10112" y="43"/>
                  </a:cubicBezTo>
                  <a:cubicBezTo>
                    <a:pt x="10033" y="56"/>
                    <a:pt x="9941" y="56"/>
                    <a:pt x="9862" y="56"/>
                  </a:cubicBezTo>
                  <a:lnTo>
                    <a:pt x="9836" y="56"/>
                  </a:lnTo>
                  <a:cubicBezTo>
                    <a:pt x="9560" y="95"/>
                    <a:pt x="9283" y="135"/>
                    <a:pt x="8994" y="200"/>
                  </a:cubicBezTo>
                  <a:cubicBezTo>
                    <a:pt x="8679" y="253"/>
                    <a:pt x="8350" y="332"/>
                    <a:pt x="8021" y="411"/>
                  </a:cubicBezTo>
                  <a:cubicBezTo>
                    <a:pt x="8021" y="411"/>
                    <a:pt x="8008" y="424"/>
                    <a:pt x="7995" y="424"/>
                  </a:cubicBezTo>
                  <a:cubicBezTo>
                    <a:pt x="7916" y="463"/>
                    <a:pt x="7824" y="476"/>
                    <a:pt x="7732" y="503"/>
                  </a:cubicBezTo>
                  <a:lnTo>
                    <a:pt x="7719" y="503"/>
                  </a:lnTo>
                  <a:cubicBezTo>
                    <a:pt x="7640" y="529"/>
                    <a:pt x="7561" y="568"/>
                    <a:pt x="7482" y="595"/>
                  </a:cubicBezTo>
                  <a:cubicBezTo>
                    <a:pt x="7258" y="674"/>
                    <a:pt x="7048" y="739"/>
                    <a:pt x="6838" y="845"/>
                  </a:cubicBezTo>
                  <a:cubicBezTo>
                    <a:pt x="6825" y="858"/>
                    <a:pt x="6811" y="871"/>
                    <a:pt x="6785" y="884"/>
                  </a:cubicBezTo>
                  <a:cubicBezTo>
                    <a:pt x="6746" y="884"/>
                    <a:pt x="6706" y="897"/>
                    <a:pt x="6667" y="910"/>
                  </a:cubicBezTo>
                  <a:cubicBezTo>
                    <a:pt x="6430" y="1016"/>
                    <a:pt x="6207" y="1121"/>
                    <a:pt x="5970" y="1226"/>
                  </a:cubicBezTo>
                  <a:cubicBezTo>
                    <a:pt x="5957" y="1239"/>
                    <a:pt x="5957" y="1239"/>
                    <a:pt x="5944" y="1239"/>
                  </a:cubicBezTo>
                  <a:cubicBezTo>
                    <a:pt x="5904" y="1279"/>
                    <a:pt x="5865" y="1305"/>
                    <a:pt x="5812" y="1305"/>
                  </a:cubicBezTo>
                  <a:cubicBezTo>
                    <a:pt x="5812" y="1305"/>
                    <a:pt x="5812" y="1318"/>
                    <a:pt x="5812" y="1318"/>
                  </a:cubicBezTo>
                  <a:cubicBezTo>
                    <a:pt x="5562" y="1463"/>
                    <a:pt x="5299" y="1607"/>
                    <a:pt x="5049" y="1752"/>
                  </a:cubicBezTo>
                  <a:cubicBezTo>
                    <a:pt x="5049" y="1752"/>
                    <a:pt x="5036" y="1765"/>
                    <a:pt x="5036" y="1765"/>
                  </a:cubicBezTo>
                  <a:cubicBezTo>
                    <a:pt x="4773" y="1949"/>
                    <a:pt x="4524" y="2133"/>
                    <a:pt x="4274" y="2330"/>
                  </a:cubicBezTo>
                  <a:cubicBezTo>
                    <a:pt x="4063" y="2475"/>
                    <a:pt x="3853" y="2620"/>
                    <a:pt x="3695" y="2830"/>
                  </a:cubicBezTo>
                  <a:cubicBezTo>
                    <a:pt x="3616" y="2883"/>
                    <a:pt x="3524" y="2948"/>
                    <a:pt x="3445" y="3001"/>
                  </a:cubicBezTo>
                  <a:cubicBezTo>
                    <a:pt x="3380" y="3106"/>
                    <a:pt x="3288" y="3185"/>
                    <a:pt x="3182" y="3251"/>
                  </a:cubicBezTo>
                  <a:cubicBezTo>
                    <a:pt x="3169" y="3277"/>
                    <a:pt x="3156" y="3303"/>
                    <a:pt x="3143" y="3317"/>
                  </a:cubicBezTo>
                  <a:cubicBezTo>
                    <a:pt x="2893" y="3580"/>
                    <a:pt x="2670" y="3843"/>
                    <a:pt x="2446" y="4119"/>
                  </a:cubicBezTo>
                  <a:cubicBezTo>
                    <a:pt x="2407" y="4158"/>
                    <a:pt x="2354" y="4198"/>
                    <a:pt x="2315" y="4237"/>
                  </a:cubicBezTo>
                  <a:cubicBezTo>
                    <a:pt x="2288" y="4342"/>
                    <a:pt x="2209" y="4395"/>
                    <a:pt x="2157" y="4474"/>
                  </a:cubicBezTo>
                  <a:cubicBezTo>
                    <a:pt x="2157" y="4487"/>
                    <a:pt x="2157" y="4487"/>
                    <a:pt x="2170" y="4487"/>
                  </a:cubicBezTo>
                  <a:cubicBezTo>
                    <a:pt x="2170" y="4539"/>
                    <a:pt x="2157" y="4592"/>
                    <a:pt x="2130" y="4631"/>
                  </a:cubicBezTo>
                  <a:cubicBezTo>
                    <a:pt x="1775" y="5105"/>
                    <a:pt x="1499" y="5604"/>
                    <a:pt x="1223" y="6117"/>
                  </a:cubicBezTo>
                  <a:cubicBezTo>
                    <a:pt x="1197" y="6157"/>
                    <a:pt x="1171" y="6183"/>
                    <a:pt x="1131" y="6209"/>
                  </a:cubicBezTo>
                  <a:lnTo>
                    <a:pt x="1118" y="6209"/>
                  </a:lnTo>
                  <a:cubicBezTo>
                    <a:pt x="1144" y="6328"/>
                    <a:pt x="1105" y="6407"/>
                    <a:pt x="986" y="6446"/>
                  </a:cubicBezTo>
                  <a:cubicBezTo>
                    <a:pt x="986" y="6459"/>
                    <a:pt x="986" y="6459"/>
                    <a:pt x="986" y="6459"/>
                  </a:cubicBezTo>
                  <a:cubicBezTo>
                    <a:pt x="986" y="6814"/>
                    <a:pt x="789" y="7090"/>
                    <a:pt x="684" y="7406"/>
                  </a:cubicBezTo>
                  <a:cubicBezTo>
                    <a:pt x="618" y="7577"/>
                    <a:pt x="618" y="7774"/>
                    <a:pt x="461" y="7919"/>
                  </a:cubicBezTo>
                  <a:lnTo>
                    <a:pt x="447" y="7919"/>
                  </a:lnTo>
                  <a:cubicBezTo>
                    <a:pt x="474" y="8247"/>
                    <a:pt x="421" y="8550"/>
                    <a:pt x="211" y="8813"/>
                  </a:cubicBezTo>
                  <a:lnTo>
                    <a:pt x="224" y="8813"/>
                  </a:lnTo>
                  <a:cubicBezTo>
                    <a:pt x="276" y="8918"/>
                    <a:pt x="263" y="9010"/>
                    <a:pt x="250" y="9115"/>
                  </a:cubicBezTo>
                  <a:cubicBezTo>
                    <a:pt x="184" y="9497"/>
                    <a:pt x="119" y="9878"/>
                    <a:pt x="106" y="10259"/>
                  </a:cubicBezTo>
                  <a:cubicBezTo>
                    <a:pt x="106" y="10351"/>
                    <a:pt x="106" y="10443"/>
                    <a:pt x="0" y="10483"/>
                  </a:cubicBezTo>
                  <a:cubicBezTo>
                    <a:pt x="53" y="10562"/>
                    <a:pt x="53" y="10627"/>
                    <a:pt x="0" y="10706"/>
                  </a:cubicBezTo>
                  <a:cubicBezTo>
                    <a:pt x="4" y="10718"/>
                    <a:pt x="7" y="10722"/>
                    <a:pt x="9" y="10722"/>
                  </a:cubicBezTo>
                  <a:cubicBezTo>
                    <a:pt x="12" y="10722"/>
                    <a:pt x="13" y="10717"/>
                    <a:pt x="13" y="10717"/>
                  </a:cubicBezTo>
                  <a:cubicBezTo>
                    <a:pt x="13" y="10717"/>
                    <a:pt x="13" y="10720"/>
                    <a:pt x="13" y="10732"/>
                  </a:cubicBezTo>
                  <a:cubicBezTo>
                    <a:pt x="66" y="11272"/>
                    <a:pt x="132" y="11824"/>
                    <a:pt x="106" y="12376"/>
                  </a:cubicBezTo>
                  <a:lnTo>
                    <a:pt x="66" y="12376"/>
                  </a:lnTo>
                  <a:cubicBezTo>
                    <a:pt x="158" y="12455"/>
                    <a:pt x="158" y="12534"/>
                    <a:pt x="106" y="12613"/>
                  </a:cubicBezTo>
                  <a:cubicBezTo>
                    <a:pt x="158" y="12652"/>
                    <a:pt x="198" y="12718"/>
                    <a:pt x="198" y="12797"/>
                  </a:cubicBezTo>
                  <a:cubicBezTo>
                    <a:pt x="276" y="13218"/>
                    <a:pt x="368" y="13625"/>
                    <a:pt x="474" y="14046"/>
                  </a:cubicBezTo>
                  <a:cubicBezTo>
                    <a:pt x="487" y="14112"/>
                    <a:pt x="500" y="14177"/>
                    <a:pt x="461" y="14243"/>
                  </a:cubicBezTo>
                  <a:cubicBezTo>
                    <a:pt x="539" y="14283"/>
                    <a:pt x="566" y="14348"/>
                    <a:pt x="513" y="14427"/>
                  </a:cubicBezTo>
                  <a:cubicBezTo>
                    <a:pt x="579" y="14427"/>
                    <a:pt x="605" y="14480"/>
                    <a:pt x="618" y="14532"/>
                  </a:cubicBezTo>
                  <a:cubicBezTo>
                    <a:pt x="763" y="14940"/>
                    <a:pt x="934" y="15335"/>
                    <a:pt x="1092" y="15729"/>
                  </a:cubicBezTo>
                  <a:cubicBezTo>
                    <a:pt x="1118" y="15782"/>
                    <a:pt x="1118" y="15821"/>
                    <a:pt x="1105" y="15874"/>
                  </a:cubicBezTo>
                  <a:cubicBezTo>
                    <a:pt x="1105" y="15887"/>
                    <a:pt x="1105" y="15887"/>
                    <a:pt x="1105" y="15900"/>
                  </a:cubicBezTo>
                  <a:cubicBezTo>
                    <a:pt x="1289" y="16058"/>
                    <a:pt x="1434" y="16255"/>
                    <a:pt x="1434" y="16531"/>
                  </a:cubicBezTo>
                  <a:cubicBezTo>
                    <a:pt x="1512" y="16544"/>
                    <a:pt x="1565" y="16610"/>
                    <a:pt x="1591" y="16676"/>
                  </a:cubicBezTo>
                  <a:cubicBezTo>
                    <a:pt x="1789" y="16991"/>
                    <a:pt x="1999" y="17294"/>
                    <a:pt x="2209" y="17596"/>
                  </a:cubicBezTo>
                  <a:cubicBezTo>
                    <a:pt x="2249" y="17649"/>
                    <a:pt x="2275" y="17714"/>
                    <a:pt x="2275" y="17780"/>
                  </a:cubicBezTo>
                  <a:cubicBezTo>
                    <a:pt x="2275" y="17780"/>
                    <a:pt x="2275" y="17793"/>
                    <a:pt x="2275" y="17793"/>
                  </a:cubicBezTo>
                  <a:cubicBezTo>
                    <a:pt x="2407" y="17807"/>
                    <a:pt x="2459" y="17899"/>
                    <a:pt x="2459" y="18017"/>
                  </a:cubicBezTo>
                  <a:cubicBezTo>
                    <a:pt x="2735" y="18175"/>
                    <a:pt x="2919" y="18438"/>
                    <a:pt x="3117" y="18674"/>
                  </a:cubicBezTo>
                  <a:cubicBezTo>
                    <a:pt x="3235" y="18806"/>
                    <a:pt x="3419" y="18885"/>
                    <a:pt x="3458" y="19082"/>
                  </a:cubicBezTo>
                  <a:cubicBezTo>
                    <a:pt x="3469" y="19081"/>
                    <a:pt x="3479" y="19080"/>
                    <a:pt x="3488" y="19080"/>
                  </a:cubicBezTo>
                  <a:cubicBezTo>
                    <a:pt x="3571" y="19080"/>
                    <a:pt x="3603" y="19132"/>
                    <a:pt x="3603" y="19227"/>
                  </a:cubicBezTo>
                  <a:cubicBezTo>
                    <a:pt x="3611" y="19226"/>
                    <a:pt x="3619" y="19225"/>
                    <a:pt x="3626" y="19225"/>
                  </a:cubicBezTo>
                  <a:cubicBezTo>
                    <a:pt x="3716" y="19225"/>
                    <a:pt x="3766" y="19296"/>
                    <a:pt x="3827" y="19345"/>
                  </a:cubicBezTo>
                  <a:cubicBezTo>
                    <a:pt x="4208" y="19647"/>
                    <a:pt x="4563" y="19963"/>
                    <a:pt x="4971" y="20213"/>
                  </a:cubicBezTo>
                  <a:cubicBezTo>
                    <a:pt x="5049" y="20265"/>
                    <a:pt x="5142" y="20305"/>
                    <a:pt x="5155" y="20410"/>
                  </a:cubicBezTo>
                  <a:cubicBezTo>
                    <a:pt x="5169" y="20408"/>
                    <a:pt x="5183" y="20407"/>
                    <a:pt x="5196" y="20407"/>
                  </a:cubicBezTo>
                  <a:cubicBezTo>
                    <a:pt x="5267" y="20407"/>
                    <a:pt x="5317" y="20438"/>
                    <a:pt x="5339" y="20515"/>
                  </a:cubicBezTo>
                  <a:cubicBezTo>
                    <a:pt x="5339" y="20515"/>
                    <a:pt x="5352" y="20515"/>
                    <a:pt x="5352" y="20502"/>
                  </a:cubicBezTo>
                  <a:cubicBezTo>
                    <a:pt x="5457" y="20502"/>
                    <a:pt x="5536" y="20568"/>
                    <a:pt x="5615" y="20607"/>
                  </a:cubicBezTo>
                  <a:cubicBezTo>
                    <a:pt x="5930" y="20778"/>
                    <a:pt x="6233" y="20949"/>
                    <a:pt x="6575" y="21094"/>
                  </a:cubicBezTo>
                  <a:cubicBezTo>
                    <a:pt x="6640" y="21120"/>
                    <a:pt x="6733" y="21133"/>
                    <a:pt x="6746" y="21225"/>
                  </a:cubicBezTo>
                  <a:cubicBezTo>
                    <a:pt x="6763" y="21218"/>
                    <a:pt x="6779" y="21215"/>
                    <a:pt x="6793" y="21215"/>
                  </a:cubicBezTo>
                  <a:cubicBezTo>
                    <a:pt x="6832" y="21215"/>
                    <a:pt x="6858" y="21239"/>
                    <a:pt x="6877" y="21278"/>
                  </a:cubicBezTo>
                  <a:lnTo>
                    <a:pt x="6890" y="21278"/>
                  </a:lnTo>
                  <a:cubicBezTo>
                    <a:pt x="7193" y="21330"/>
                    <a:pt x="7495" y="21409"/>
                    <a:pt x="7745" y="21607"/>
                  </a:cubicBezTo>
                  <a:cubicBezTo>
                    <a:pt x="7745" y="21607"/>
                    <a:pt x="7758" y="21593"/>
                    <a:pt x="7758" y="21593"/>
                  </a:cubicBezTo>
                  <a:cubicBezTo>
                    <a:pt x="7786" y="21582"/>
                    <a:pt x="7816" y="21578"/>
                    <a:pt x="7848" y="21578"/>
                  </a:cubicBezTo>
                  <a:cubicBezTo>
                    <a:pt x="7891" y="21578"/>
                    <a:pt x="7936" y="21586"/>
                    <a:pt x="7982" y="21593"/>
                  </a:cubicBezTo>
                  <a:cubicBezTo>
                    <a:pt x="8416" y="21725"/>
                    <a:pt x="8863" y="21817"/>
                    <a:pt x="9323" y="21896"/>
                  </a:cubicBezTo>
                  <a:cubicBezTo>
                    <a:pt x="9389" y="21909"/>
                    <a:pt x="9494" y="21909"/>
                    <a:pt x="9467" y="22014"/>
                  </a:cubicBezTo>
                  <a:cubicBezTo>
                    <a:pt x="9496" y="21992"/>
                    <a:pt x="9521" y="21983"/>
                    <a:pt x="9545" y="21983"/>
                  </a:cubicBezTo>
                  <a:cubicBezTo>
                    <a:pt x="9564" y="21983"/>
                    <a:pt x="9581" y="21989"/>
                    <a:pt x="9599" y="22001"/>
                  </a:cubicBezTo>
                  <a:lnTo>
                    <a:pt x="9612" y="22001"/>
                  </a:lnTo>
                  <a:cubicBezTo>
                    <a:pt x="9691" y="21961"/>
                    <a:pt x="9773" y="21948"/>
                    <a:pt x="9855" y="21948"/>
                  </a:cubicBezTo>
                  <a:cubicBezTo>
                    <a:pt x="9991" y="21948"/>
                    <a:pt x="10130" y="21985"/>
                    <a:pt x="10270" y="22001"/>
                  </a:cubicBezTo>
                  <a:cubicBezTo>
                    <a:pt x="10559" y="22014"/>
                    <a:pt x="10848" y="21988"/>
                    <a:pt x="11137" y="22106"/>
                  </a:cubicBezTo>
                  <a:cubicBezTo>
                    <a:pt x="11183" y="22073"/>
                    <a:pt x="11229" y="22057"/>
                    <a:pt x="11275" y="22057"/>
                  </a:cubicBezTo>
                  <a:cubicBezTo>
                    <a:pt x="11321" y="22057"/>
                    <a:pt x="11367" y="22073"/>
                    <a:pt x="11414" y="22106"/>
                  </a:cubicBezTo>
                  <a:cubicBezTo>
                    <a:pt x="11492" y="22040"/>
                    <a:pt x="11584" y="22014"/>
                    <a:pt x="11676" y="22014"/>
                  </a:cubicBezTo>
                  <a:cubicBezTo>
                    <a:pt x="12045" y="21988"/>
                    <a:pt x="12413" y="21948"/>
                    <a:pt x="12781" y="21896"/>
                  </a:cubicBezTo>
                  <a:cubicBezTo>
                    <a:pt x="12847" y="21896"/>
                    <a:pt x="12912" y="21896"/>
                    <a:pt x="12978" y="21935"/>
                  </a:cubicBezTo>
                  <a:lnTo>
                    <a:pt x="12978" y="21948"/>
                  </a:lnTo>
                  <a:cubicBezTo>
                    <a:pt x="13006" y="21878"/>
                    <a:pt x="13046" y="21853"/>
                    <a:pt x="13091" y="21853"/>
                  </a:cubicBezTo>
                  <a:cubicBezTo>
                    <a:pt x="13130" y="21853"/>
                    <a:pt x="13172" y="21871"/>
                    <a:pt x="13215" y="21896"/>
                  </a:cubicBezTo>
                  <a:cubicBezTo>
                    <a:pt x="13228" y="21843"/>
                    <a:pt x="13267" y="21817"/>
                    <a:pt x="13320" y="21804"/>
                  </a:cubicBezTo>
                  <a:cubicBezTo>
                    <a:pt x="13807" y="21712"/>
                    <a:pt x="14267" y="21514"/>
                    <a:pt x="14753" y="21422"/>
                  </a:cubicBezTo>
                  <a:cubicBezTo>
                    <a:pt x="14766" y="21436"/>
                    <a:pt x="14780" y="21449"/>
                    <a:pt x="14780" y="21462"/>
                  </a:cubicBezTo>
                  <a:cubicBezTo>
                    <a:pt x="14845" y="21436"/>
                    <a:pt x="14898" y="21422"/>
                    <a:pt x="14964" y="21409"/>
                  </a:cubicBezTo>
                  <a:lnTo>
                    <a:pt x="14964" y="21396"/>
                  </a:lnTo>
                  <a:cubicBezTo>
                    <a:pt x="15015" y="21325"/>
                    <a:pt x="15074" y="21261"/>
                    <a:pt x="15153" y="21261"/>
                  </a:cubicBezTo>
                  <a:cubicBezTo>
                    <a:pt x="15176" y="21261"/>
                    <a:pt x="15200" y="21266"/>
                    <a:pt x="15227" y="21278"/>
                  </a:cubicBezTo>
                  <a:cubicBezTo>
                    <a:pt x="15227" y="21252"/>
                    <a:pt x="15253" y="21225"/>
                    <a:pt x="15279" y="21199"/>
                  </a:cubicBezTo>
                  <a:cubicBezTo>
                    <a:pt x="15595" y="21054"/>
                    <a:pt x="15897" y="20883"/>
                    <a:pt x="16239" y="20791"/>
                  </a:cubicBezTo>
                  <a:cubicBezTo>
                    <a:pt x="16252" y="20791"/>
                    <a:pt x="16265" y="20791"/>
                    <a:pt x="16279" y="20804"/>
                  </a:cubicBezTo>
                  <a:cubicBezTo>
                    <a:pt x="16292" y="20804"/>
                    <a:pt x="16305" y="20791"/>
                    <a:pt x="16305" y="20778"/>
                  </a:cubicBezTo>
                  <a:cubicBezTo>
                    <a:pt x="16305" y="20778"/>
                    <a:pt x="16305" y="20765"/>
                    <a:pt x="16305" y="20765"/>
                  </a:cubicBezTo>
                  <a:cubicBezTo>
                    <a:pt x="16318" y="20739"/>
                    <a:pt x="16318" y="20726"/>
                    <a:pt x="16331" y="20712"/>
                  </a:cubicBezTo>
                  <a:cubicBezTo>
                    <a:pt x="16831" y="20397"/>
                    <a:pt x="17330" y="20068"/>
                    <a:pt x="17817" y="19739"/>
                  </a:cubicBezTo>
                  <a:cubicBezTo>
                    <a:pt x="17830" y="19726"/>
                    <a:pt x="17856" y="19726"/>
                    <a:pt x="17870" y="19726"/>
                  </a:cubicBezTo>
                  <a:lnTo>
                    <a:pt x="17883" y="19739"/>
                  </a:lnTo>
                  <a:cubicBezTo>
                    <a:pt x="17907" y="19655"/>
                    <a:pt x="17953" y="19593"/>
                    <a:pt x="18041" y="19593"/>
                  </a:cubicBezTo>
                  <a:cubicBezTo>
                    <a:pt x="18049" y="19593"/>
                    <a:pt x="18058" y="19594"/>
                    <a:pt x="18067" y="19595"/>
                  </a:cubicBezTo>
                  <a:cubicBezTo>
                    <a:pt x="18146" y="19384"/>
                    <a:pt x="18330" y="19279"/>
                    <a:pt x="18474" y="19148"/>
                  </a:cubicBezTo>
                  <a:cubicBezTo>
                    <a:pt x="18698" y="18950"/>
                    <a:pt x="18921" y="18753"/>
                    <a:pt x="19106" y="18517"/>
                  </a:cubicBezTo>
                  <a:cubicBezTo>
                    <a:pt x="19154" y="18457"/>
                    <a:pt x="19202" y="18397"/>
                    <a:pt x="19290" y="18397"/>
                  </a:cubicBezTo>
                  <a:cubicBezTo>
                    <a:pt x="19298" y="18397"/>
                    <a:pt x="19307" y="18397"/>
                    <a:pt x="19316" y="18398"/>
                  </a:cubicBezTo>
                  <a:cubicBezTo>
                    <a:pt x="19316" y="18267"/>
                    <a:pt x="19382" y="18214"/>
                    <a:pt x="19487" y="18201"/>
                  </a:cubicBezTo>
                  <a:cubicBezTo>
                    <a:pt x="19776" y="17662"/>
                    <a:pt x="20144" y="17189"/>
                    <a:pt x="20539" y="16728"/>
                  </a:cubicBezTo>
                  <a:cubicBezTo>
                    <a:pt x="20512" y="16597"/>
                    <a:pt x="20539" y="16492"/>
                    <a:pt x="20697" y="16452"/>
                  </a:cubicBezTo>
                  <a:cubicBezTo>
                    <a:pt x="20697" y="16452"/>
                    <a:pt x="20683" y="16439"/>
                    <a:pt x="20683" y="16439"/>
                  </a:cubicBezTo>
                  <a:cubicBezTo>
                    <a:pt x="20854" y="15979"/>
                    <a:pt x="21038" y="15545"/>
                    <a:pt x="21301" y="15137"/>
                  </a:cubicBezTo>
                  <a:lnTo>
                    <a:pt x="21328" y="15137"/>
                  </a:lnTo>
                  <a:cubicBezTo>
                    <a:pt x="21288" y="14914"/>
                    <a:pt x="21341" y="14730"/>
                    <a:pt x="21525" y="14585"/>
                  </a:cubicBezTo>
                  <a:cubicBezTo>
                    <a:pt x="21485" y="14506"/>
                    <a:pt x="21512" y="14440"/>
                    <a:pt x="21578" y="14401"/>
                  </a:cubicBezTo>
                  <a:cubicBezTo>
                    <a:pt x="21578" y="14401"/>
                    <a:pt x="21564" y="14388"/>
                    <a:pt x="21564" y="14388"/>
                  </a:cubicBezTo>
                  <a:cubicBezTo>
                    <a:pt x="21591" y="14059"/>
                    <a:pt x="21656" y="13730"/>
                    <a:pt x="21841" y="13454"/>
                  </a:cubicBezTo>
                  <a:cubicBezTo>
                    <a:pt x="21801" y="13415"/>
                    <a:pt x="21788" y="13362"/>
                    <a:pt x="21801" y="13310"/>
                  </a:cubicBezTo>
                  <a:cubicBezTo>
                    <a:pt x="21854" y="12968"/>
                    <a:pt x="21906" y="12613"/>
                    <a:pt x="21985" y="12258"/>
                  </a:cubicBezTo>
                  <a:cubicBezTo>
                    <a:pt x="21998" y="12218"/>
                    <a:pt x="22011" y="12179"/>
                    <a:pt x="22038" y="12153"/>
                  </a:cubicBezTo>
                  <a:cubicBezTo>
                    <a:pt x="22011" y="12126"/>
                    <a:pt x="22011" y="12100"/>
                    <a:pt x="22011" y="12074"/>
                  </a:cubicBezTo>
                  <a:cubicBezTo>
                    <a:pt x="22011" y="12061"/>
                    <a:pt x="22011" y="12034"/>
                    <a:pt x="22011" y="12021"/>
                  </a:cubicBezTo>
                  <a:cubicBezTo>
                    <a:pt x="22025" y="11995"/>
                    <a:pt x="22038" y="11968"/>
                    <a:pt x="22064" y="11968"/>
                  </a:cubicBezTo>
                  <a:lnTo>
                    <a:pt x="22038" y="11968"/>
                  </a:lnTo>
                  <a:cubicBezTo>
                    <a:pt x="21946" y="11784"/>
                    <a:pt x="22025" y="11587"/>
                    <a:pt x="22025" y="11390"/>
                  </a:cubicBezTo>
                  <a:cubicBezTo>
                    <a:pt x="22025" y="11232"/>
                    <a:pt x="22025" y="11088"/>
                    <a:pt x="22025" y="10930"/>
                  </a:cubicBezTo>
                  <a:lnTo>
                    <a:pt x="22025" y="10917"/>
                  </a:lnTo>
                  <a:cubicBezTo>
                    <a:pt x="22011" y="10732"/>
                    <a:pt x="22025" y="10535"/>
                    <a:pt x="22064" y="10338"/>
                  </a:cubicBezTo>
                  <a:cubicBezTo>
                    <a:pt x="22064" y="10325"/>
                    <a:pt x="22064" y="10312"/>
                    <a:pt x="22064" y="10299"/>
                  </a:cubicBezTo>
                  <a:cubicBezTo>
                    <a:pt x="22064" y="10299"/>
                    <a:pt x="22051" y="10299"/>
                    <a:pt x="22051" y="10285"/>
                  </a:cubicBezTo>
                  <a:cubicBezTo>
                    <a:pt x="22038" y="10272"/>
                    <a:pt x="22025" y="10259"/>
                    <a:pt x="22011" y="10233"/>
                  </a:cubicBezTo>
                  <a:cubicBezTo>
                    <a:pt x="21985" y="10154"/>
                    <a:pt x="21972" y="10075"/>
                    <a:pt x="22038" y="10022"/>
                  </a:cubicBezTo>
                  <a:cubicBezTo>
                    <a:pt x="21998" y="9970"/>
                    <a:pt x="21972" y="9904"/>
                    <a:pt x="21972" y="9838"/>
                  </a:cubicBezTo>
                  <a:cubicBezTo>
                    <a:pt x="21919" y="9391"/>
                    <a:pt x="21775" y="8957"/>
                    <a:pt x="21775" y="8510"/>
                  </a:cubicBezTo>
                  <a:cubicBezTo>
                    <a:pt x="21788" y="8497"/>
                    <a:pt x="21788" y="8497"/>
                    <a:pt x="21788" y="8497"/>
                  </a:cubicBezTo>
                  <a:cubicBezTo>
                    <a:pt x="21696" y="8418"/>
                    <a:pt x="21670" y="8326"/>
                    <a:pt x="21735" y="8221"/>
                  </a:cubicBezTo>
                  <a:cubicBezTo>
                    <a:pt x="21604" y="8076"/>
                    <a:pt x="21288" y="7103"/>
                    <a:pt x="21288" y="6880"/>
                  </a:cubicBezTo>
                  <a:cubicBezTo>
                    <a:pt x="21236" y="6867"/>
                    <a:pt x="21196" y="6827"/>
                    <a:pt x="21170" y="6775"/>
                  </a:cubicBezTo>
                  <a:cubicBezTo>
                    <a:pt x="21012" y="6407"/>
                    <a:pt x="20815" y="6065"/>
                    <a:pt x="20657" y="5697"/>
                  </a:cubicBezTo>
                  <a:cubicBezTo>
                    <a:pt x="20631" y="5657"/>
                    <a:pt x="20631" y="5618"/>
                    <a:pt x="20644" y="5565"/>
                  </a:cubicBezTo>
                  <a:cubicBezTo>
                    <a:pt x="20539" y="5552"/>
                    <a:pt x="20512" y="5486"/>
                    <a:pt x="20552" y="5394"/>
                  </a:cubicBezTo>
                  <a:cubicBezTo>
                    <a:pt x="20473" y="5381"/>
                    <a:pt x="20434" y="5315"/>
                    <a:pt x="20381" y="5249"/>
                  </a:cubicBezTo>
                  <a:cubicBezTo>
                    <a:pt x="20197" y="4960"/>
                    <a:pt x="20000" y="4671"/>
                    <a:pt x="19789" y="4395"/>
                  </a:cubicBezTo>
                  <a:cubicBezTo>
                    <a:pt x="19737" y="4329"/>
                    <a:pt x="19697" y="4263"/>
                    <a:pt x="19697" y="4184"/>
                  </a:cubicBezTo>
                  <a:cubicBezTo>
                    <a:pt x="19697" y="4184"/>
                    <a:pt x="19710" y="4171"/>
                    <a:pt x="19710" y="4171"/>
                  </a:cubicBezTo>
                  <a:cubicBezTo>
                    <a:pt x="19632" y="4106"/>
                    <a:pt x="19579" y="4027"/>
                    <a:pt x="19526" y="3948"/>
                  </a:cubicBezTo>
                  <a:cubicBezTo>
                    <a:pt x="19526" y="3948"/>
                    <a:pt x="19526" y="3935"/>
                    <a:pt x="19513" y="3921"/>
                  </a:cubicBezTo>
                  <a:cubicBezTo>
                    <a:pt x="19474" y="3882"/>
                    <a:pt x="19421" y="3843"/>
                    <a:pt x="19382" y="3803"/>
                  </a:cubicBezTo>
                  <a:cubicBezTo>
                    <a:pt x="19132" y="3488"/>
                    <a:pt x="18829" y="3198"/>
                    <a:pt x="18540" y="2922"/>
                  </a:cubicBezTo>
                  <a:cubicBezTo>
                    <a:pt x="18409" y="2791"/>
                    <a:pt x="18238" y="2685"/>
                    <a:pt x="18119" y="2541"/>
                  </a:cubicBezTo>
                  <a:cubicBezTo>
                    <a:pt x="18119" y="2541"/>
                    <a:pt x="18119" y="2528"/>
                    <a:pt x="18119" y="2528"/>
                  </a:cubicBezTo>
                  <a:cubicBezTo>
                    <a:pt x="18080" y="2449"/>
                    <a:pt x="18027" y="2409"/>
                    <a:pt x="17948" y="2383"/>
                  </a:cubicBezTo>
                  <a:lnTo>
                    <a:pt x="17922" y="2383"/>
                  </a:lnTo>
                  <a:cubicBezTo>
                    <a:pt x="17870" y="2344"/>
                    <a:pt x="17804" y="2304"/>
                    <a:pt x="17751" y="2265"/>
                  </a:cubicBezTo>
                  <a:cubicBezTo>
                    <a:pt x="17462" y="2041"/>
                    <a:pt x="17160" y="1844"/>
                    <a:pt x="16857" y="1647"/>
                  </a:cubicBezTo>
                  <a:cubicBezTo>
                    <a:pt x="16699" y="1541"/>
                    <a:pt x="16528" y="1449"/>
                    <a:pt x="16371" y="1357"/>
                  </a:cubicBezTo>
                  <a:cubicBezTo>
                    <a:pt x="16371" y="1357"/>
                    <a:pt x="16371" y="1357"/>
                    <a:pt x="16371" y="1344"/>
                  </a:cubicBezTo>
                  <a:cubicBezTo>
                    <a:pt x="16292" y="1331"/>
                    <a:pt x="16213" y="1292"/>
                    <a:pt x="16147" y="1239"/>
                  </a:cubicBezTo>
                  <a:lnTo>
                    <a:pt x="16121" y="1226"/>
                  </a:lnTo>
                  <a:cubicBezTo>
                    <a:pt x="15700" y="1029"/>
                    <a:pt x="15279" y="831"/>
                    <a:pt x="14858" y="674"/>
                  </a:cubicBezTo>
                  <a:cubicBezTo>
                    <a:pt x="14845" y="661"/>
                    <a:pt x="14832" y="661"/>
                    <a:pt x="14832" y="661"/>
                  </a:cubicBezTo>
                  <a:cubicBezTo>
                    <a:pt x="14596" y="582"/>
                    <a:pt x="14359" y="503"/>
                    <a:pt x="14122" y="437"/>
                  </a:cubicBezTo>
                  <a:cubicBezTo>
                    <a:pt x="13978" y="384"/>
                    <a:pt x="13833" y="371"/>
                    <a:pt x="13701" y="306"/>
                  </a:cubicBezTo>
                  <a:lnTo>
                    <a:pt x="13675" y="306"/>
                  </a:lnTo>
                  <a:cubicBezTo>
                    <a:pt x="13665" y="309"/>
                    <a:pt x="13653" y="311"/>
                    <a:pt x="13641" y="311"/>
                  </a:cubicBezTo>
                  <a:cubicBezTo>
                    <a:pt x="13609" y="311"/>
                    <a:pt x="13576" y="298"/>
                    <a:pt x="13557" y="279"/>
                  </a:cubicBezTo>
                  <a:cubicBezTo>
                    <a:pt x="13544" y="279"/>
                    <a:pt x="13544" y="266"/>
                    <a:pt x="13530" y="266"/>
                  </a:cubicBezTo>
                  <a:cubicBezTo>
                    <a:pt x="13491" y="266"/>
                    <a:pt x="13452" y="266"/>
                    <a:pt x="13412" y="253"/>
                  </a:cubicBezTo>
                  <a:cubicBezTo>
                    <a:pt x="12978" y="148"/>
                    <a:pt x="12544" y="95"/>
                    <a:pt x="12097" y="43"/>
                  </a:cubicBezTo>
                  <a:lnTo>
                    <a:pt x="12071" y="43"/>
                  </a:lnTo>
                  <a:cubicBezTo>
                    <a:pt x="12053" y="45"/>
                    <a:pt x="12036" y="46"/>
                    <a:pt x="12018" y="46"/>
                  </a:cubicBezTo>
                  <a:cubicBezTo>
                    <a:pt x="11944" y="46"/>
                    <a:pt x="11872" y="27"/>
                    <a:pt x="11808" y="16"/>
                  </a:cubicBezTo>
                  <a:cubicBezTo>
                    <a:pt x="11795" y="16"/>
                    <a:pt x="11795" y="3"/>
                    <a:pt x="11795" y="3"/>
                  </a:cubicBezTo>
                  <a:lnTo>
                    <a:pt x="11506" y="3"/>
                  </a:lnTo>
                  <a:cubicBezTo>
                    <a:pt x="11327" y="3"/>
                    <a:pt x="11146" y="1"/>
                    <a:pt x="10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" name="Google Shape;689;p33">
              <a:extLst>
                <a:ext uri="{FF2B5EF4-FFF2-40B4-BE49-F238E27FC236}">
                  <a16:creationId xmlns:a16="http://schemas.microsoft.com/office/drawing/2014/main" id="{030F926E-2CF0-3F6C-F0BF-5475AB55E6BA}"/>
                </a:ext>
              </a:extLst>
            </p:cNvPr>
            <p:cNvSpPr/>
            <p:nvPr/>
          </p:nvSpPr>
          <p:spPr>
            <a:xfrm>
              <a:off x="4658975" y="3305375"/>
              <a:ext cx="54900" cy="197600"/>
            </a:xfrm>
            <a:custGeom>
              <a:avLst/>
              <a:gdLst/>
              <a:ahLst/>
              <a:cxnLst/>
              <a:rect l="l" t="t" r="r" b="b"/>
              <a:pathLst>
                <a:path w="2196" h="7904" extrusionOk="0">
                  <a:moveTo>
                    <a:pt x="2183" y="1"/>
                  </a:moveTo>
                  <a:cubicBezTo>
                    <a:pt x="2170" y="1"/>
                    <a:pt x="2170" y="14"/>
                    <a:pt x="2170" y="14"/>
                  </a:cubicBezTo>
                  <a:cubicBezTo>
                    <a:pt x="1999" y="264"/>
                    <a:pt x="1828" y="513"/>
                    <a:pt x="1670" y="763"/>
                  </a:cubicBezTo>
                  <a:cubicBezTo>
                    <a:pt x="1486" y="1079"/>
                    <a:pt x="1315" y="1394"/>
                    <a:pt x="1131" y="1710"/>
                  </a:cubicBezTo>
                  <a:cubicBezTo>
                    <a:pt x="1131" y="1723"/>
                    <a:pt x="1131" y="1723"/>
                    <a:pt x="1131" y="1723"/>
                  </a:cubicBezTo>
                  <a:cubicBezTo>
                    <a:pt x="1131" y="1723"/>
                    <a:pt x="1131" y="1736"/>
                    <a:pt x="1131" y="1736"/>
                  </a:cubicBezTo>
                  <a:cubicBezTo>
                    <a:pt x="1091" y="1815"/>
                    <a:pt x="1065" y="1907"/>
                    <a:pt x="999" y="1973"/>
                  </a:cubicBezTo>
                  <a:cubicBezTo>
                    <a:pt x="881" y="2302"/>
                    <a:pt x="750" y="2617"/>
                    <a:pt x="631" y="2933"/>
                  </a:cubicBezTo>
                  <a:cubicBezTo>
                    <a:pt x="579" y="3091"/>
                    <a:pt x="526" y="3262"/>
                    <a:pt x="473" y="3419"/>
                  </a:cubicBezTo>
                  <a:cubicBezTo>
                    <a:pt x="460" y="3433"/>
                    <a:pt x="460" y="3433"/>
                    <a:pt x="460" y="3446"/>
                  </a:cubicBezTo>
                  <a:cubicBezTo>
                    <a:pt x="447" y="3511"/>
                    <a:pt x="434" y="3577"/>
                    <a:pt x="421" y="3643"/>
                  </a:cubicBezTo>
                  <a:cubicBezTo>
                    <a:pt x="342" y="3866"/>
                    <a:pt x="316" y="4116"/>
                    <a:pt x="237" y="4340"/>
                  </a:cubicBezTo>
                  <a:cubicBezTo>
                    <a:pt x="447" y="4077"/>
                    <a:pt x="500" y="3774"/>
                    <a:pt x="473" y="3446"/>
                  </a:cubicBezTo>
                  <a:cubicBezTo>
                    <a:pt x="473" y="3446"/>
                    <a:pt x="487" y="3446"/>
                    <a:pt x="487" y="3433"/>
                  </a:cubicBezTo>
                  <a:cubicBezTo>
                    <a:pt x="644" y="3301"/>
                    <a:pt x="644" y="3104"/>
                    <a:pt x="710" y="2933"/>
                  </a:cubicBezTo>
                  <a:cubicBezTo>
                    <a:pt x="815" y="2617"/>
                    <a:pt x="1012" y="2328"/>
                    <a:pt x="1012" y="1986"/>
                  </a:cubicBezTo>
                  <a:cubicBezTo>
                    <a:pt x="1012" y="1986"/>
                    <a:pt x="1012" y="1973"/>
                    <a:pt x="1012" y="1973"/>
                  </a:cubicBezTo>
                  <a:cubicBezTo>
                    <a:pt x="1131" y="1934"/>
                    <a:pt x="1170" y="1855"/>
                    <a:pt x="1144" y="1736"/>
                  </a:cubicBezTo>
                  <a:lnTo>
                    <a:pt x="1157" y="1736"/>
                  </a:lnTo>
                  <a:cubicBezTo>
                    <a:pt x="1197" y="1710"/>
                    <a:pt x="1223" y="1684"/>
                    <a:pt x="1249" y="1644"/>
                  </a:cubicBezTo>
                  <a:cubicBezTo>
                    <a:pt x="1525" y="1131"/>
                    <a:pt x="1801" y="632"/>
                    <a:pt x="2156" y="158"/>
                  </a:cubicBezTo>
                  <a:cubicBezTo>
                    <a:pt x="2183" y="119"/>
                    <a:pt x="2196" y="66"/>
                    <a:pt x="2196" y="14"/>
                  </a:cubicBezTo>
                  <a:cubicBezTo>
                    <a:pt x="2183" y="14"/>
                    <a:pt x="2183" y="1"/>
                    <a:pt x="2183" y="1"/>
                  </a:cubicBezTo>
                  <a:close/>
                  <a:moveTo>
                    <a:pt x="237" y="4340"/>
                  </a:moveTo>
                  <a:cubicBezTo>
                    <a:pt x="237" y="4340"/>
                    <a:pt x="224" y="4353"/>
                    <a:pt x="224" y="4353"/>
                  </a:cubicBezTo>
                  <a:cubicBezTo>
                    <a:pt x="224" y="4458"/>
                    <a:pt x="197" y="4576"/>
                    <a:pt x="184" y="4682"/>
                  </a:cubicBezTo>
                  <a:cubicBezTo>
                    <a:pt x="132" y="5050"/>
                    <a:pt x="53" y="5405"/>
                    <a:pt x="53" y="5773"/>
                  </a:cubicBezTo>
                  <a:cubicBezTo>
                    <a:pt x="53" y="5852"/>
                    <a:pt x="79" y="5931"/>
                    <a:pt x="26" y="5997"/>
                  </a:cubicBezTo>
                  <a:lnTo>
                    <a:pt x="26" y="6010"/>
                  </a:lnTo>
                  <a:cubicBezTo>
                    <a:pt x="132" y="5970"/>
                    <a:pt x="132" y="5878"/>
                    <a:pt x="132" y="5786"/>
                  </a:cubicBezTo>
                  <a:cubicBezTo>
                    <a:pt x="132" y="5405"/>
                    <a:pt x="210" y="5024"/>
                    <a:pt x="276" y="4642"/>
                  </a:cubicBezTo>
                  <a:cubicBezTo>
                    <a:pt x="289" y="4537"/>
                    <a:pt x="302" y="4445"/>
                    <a:pt x="250" y="4340"/>
                  </a:cubicBezTo>
                  <a:close/>
                  <a:moveTo>
                    <a:pt x="26" y="6010"/>
                  </a:moveTo>
                  <a:cubicBezTo>
                    <a:pt x="13" y="6075"/>
                    <a:pt x="13" y="6141"/>
                    <a:pt x="13" y="6207"/>
                  </a:cubicBezTo>
                  <a:cubicBezTo>
                    <a:pt x="13" y="6220"/>
                    <a:pt x="13" y="6233"/>
                    <a:pt x="13" y="6246"/>
                  </a:cubicBezTo>
                  <a:cubicBezTo>
                    <a:pt x="13" y="6338"/>
                    <a:pt x="13" y="6430"/>
                    <a:pt x="13" y="6536"/>
                  </a:cubicBezTo>
                  <a:cubicBezTo>
                    <a:pt x="0" y="6996"/>
                    <a:pt x="53" y="7443"/>
                    <a:pt x="92" y="7903"/>
                  </a:cubicBezTo>
                  <a:lnTo>
                    <a:pt x="132" y="7903"/>
                  </a:lnTo>
                  <a:cubicBezTo>
                    <a:pt x="158" y="7351"/>
                    <a:pt x="92" y="6799"/>
                    <a:pt x="39" y="6259"/>
                  </a:cubicBezTo>
                  <a:cubicBezTo>
                    <a:pt x="39" y="6244"/>
                    <a:pt x="39" y="6241"/>
                    <a:pt x="39" y="6241"/>
                  </a:cubicBezTo>
                  <a:cubicBezTo>
                    <a:pt x="38" y="6241"/>
                    <a:pt x="37" y="6243"/>
                    <a:pt x="35" y="6243"/>
                  </a:cubicBezTo>
                  <a:cubicBezTo>
                    <a:pt x="33" y="6243"/>
                    <a:pt x="30" y="6241"/>
                    <a:pt x="26" y="6233"/>
                  </a:cubicBezTo>
                  <a:cubicBezTo>
                    <a:pt x="79" y="6154"/>
                    <a:pt x="79" y="6089"/>
                    <a:pt x="26" y="601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" name="Google Shape;690;p33">
              <a:extLst>
                <a:ext uri="{FF2B5EF4-FFF2-40B4-BE49-F238E27FC236}">
                  <a16:creationId xmlns:a16="http://schemas.microsoft.com/office/drawing/2014/main" id="{596E7FC6-96A2-A2B7-A3C8-2CEA35503EBE}"/>
                </a:ext>
              </a:extLst>
            </p:cNvPr>
            <p:cNvSpPr/>
            <p:nvPr/>
          </p:nvSpPr>
          <p:spPr>
            <a:xfrm>
              <a:off x="4661275" y="3502950"/>
              <a:ext cx="235700" cy="240975"/>
            </a:xfrm>
            <a:custGeom>
              <a:avLst/>
              <a:gdLst/>
              <a:ahLst/>
              <a:cxnLst/>
              <a:rect l="l" t="t" r="r" b="b"/>
              <a:pathLst>
                <a:path w="9428" h="9639" extrusionOk="0">
                  <a:moveTo>
                    <a:pt x="0" y="0"/>
                  </a:moveTo>
                  <a:lnTo>
                    <a:pt x="26" y="224"/>
                  </a:lnTo>
                  <a:lnTo>
                    <a:pt x="26" y="250"/>
                  </a:lnTo>
                  <a:cubicBezTo>
                    <a:pt x="92" y="368"/>
                    <a:pt x="79" y="500"/>
                    <a:pt x="105" y="631"/>
                  </a:cubicBezTo>
                  <a:cubicBezTo>
                    <a:pt x="171" y="1039"/>
                    <a:pt x="289" y="1446"/>
                    <a:pt x="381" y="1854"/>
                  </a:cubicBezTo>
                  <a:cubicBezTo>
                    <a:pt x="381" y="1854"/>
                    <a:pt x="395" y="1867"/>
                    <a:pt x="395" y="1867"/>
                  </a:cubicBezTo>
                  <a:cubicBezTo>
                    <a:pt x="434" y="1801"/>
                    <a:pt x="434" y="1736"/>
                    <a:pt x="408" y="1670"/>
                  </a:cubicBezTo>
                  <a:cubicBezTo>
                    <a:pt x="302" y="1249"/>
                    <a:pt x="210" y="828"/>
                    <a:pt x="145" y="421"/>
                  </a:cubicBezTo>
                  <a:cubicBezTo>
                    <a:pt x="132" y="342"/>
                    <a:pt x="92" y="276"/>
                    <a:pt x="40" y="237"/>
                  </a:cubicBezTo>
                  <a:cubicBezTo>
                    <a:pt x="92" y="158"/>
                    <a:pt x="92" y="79"/>
                    <a:pt x="0" y="0"/>
                  </a:cubicBezTo>
                  <a:close/>
                  <a:moveTo>
                    <a:pt x="395" y="1867"/>
                  </a:moveTo>
                  <a:cubicBezTo>
                    <a:pt x="421" y="1933"/>
                    <a:pt x="434" y="1986"/>
                    <a:pt x="447" y="2051"/>
                  </a:cubicBezTo>
                  <a:cubicBezTo>
                    <a:pt x="500" y="1972"/>
                    <a:pt x="473" y="1907"/>
                    <a:pt x="395" y="1867"/>
                  </a:cubicBezTo>
                  <a:close/>
                  <a:moveTo>
                    <a:pt x="447" y="2051"/>
                  </a:moveTo>
                  <a:lnTo>
                    <a:pt x="447" y="2064"/>
                  </a:lnTo>
                  <a:cubicBezTo>
                    <a:pt x="460" y="2078"/>
                    <a:pt x="473" y="2104"/>
                    <a:pt x="487" y="2117"/>
                  </a:cubicBezTo>
                  <a:cubicBezTo>
                    <a:pt x="565" y="2393"/>
                    <a:pt x="684" y="2669"/>
                    <a:pt x="789" y="2932"/>
                  </a:cubicBezTo>
                  <a:cubicBezTo>
                    <a:pt x="855" y="3116"/>
                    <a:pt x="960" y="3300"/>
                    <a:pt x="1013" y="3498"/>
                  </a:cubicBezTo>
                  <a:cubicBezTo>
                    <a:pt x="1013" y="3511"/>
                    <a:pt x="1026" y="3511"/>
                    <a:pt x="1026" y="3524"/>
                  </a:cubicBezTo>
                  <a:cubicBezTo>
                    <a:pt x="1144" y="3721"/>
                    <a:pt x="1276" y="3932"/>
                    <a:pt x="1354" y="4142"/>
                  </a:cubicBezTo>
                  <a:cubicBezTo>
                    <a:pt x="1368" y="4155"/>
                    <a:pt x="1368" y="4168"/>
                    <a:pt x="1368" y="4181"/>
                  </a:cubicBezTo>
                  <a:cubicBezTo>
                    <a:pt x="1538" y="4431"/>
                    <a:pt x="1709" y="4694"/>
                    <a:pt x="1880" y="4944"/>
                  </a:cubicBezTo>
                  <a:cubicBezTo>
                    <a:pt x="1986" y="5102"/>
                    <a:pt x="2091" y="5260"/>
                    <a:pt x="2196" y="5404"/>
                  </a:cubicBezTo>
                  <a:cubicBezTo>
                    <a:pt x="2196" y="5417"/>
                    <a:pt x="2196" y="5417"/>
                    <a:pt x="2209" y="5417"/>
                  </a:cubicBezTo>
                  <a:cubicBezTo>
                    <a:pt x="2209" y="5404"/>
                    <a:pt x="2209" y="5404"/>
                    <a:pt x="2209" y="5404"/>
                  </a:cubicBezTo>
                  <a:cubicBezTo>
                    <a:pt x="2222" y="5325"/>
                    <a:pt x="2183" y="5273"/>
                    <a:pt x="2143" y="5220"/>
                  </a:cubicBezTo>
                  <a:cubicBezTo>
                    <a:pt x="1933" y="4918"/>
                    <a:pt x="1723" y="4602"/>
                    <a:pt x="1538" y="4300"/>
                  </a:cubicBezTo>
                  <a:cubicBezTo>
                    <a:pt x="1499" y="4234"/>
                    <a:pt x="1460" y="4168"/>
                    <a:pt x="1381" y="4142"/>
                  </a:cubicBezTo>
                  <a:cubicBezTo>
                    <a:pt x="1368" y="3879"/>
                    <a:pt x="1223" y="3682"/>
                    <a:pt x="1039" y="3511"/>
                  </a:cubicBezTo>
                  <a:cubicBezTo>
                    <a:pt x="1039" y="3511"/>
                    <a:pt x="1039" y="3511"/>
                    <a:pt x="1039" y="3498"/>
                  </a:cubicBezTo>
                  <a:cubicBezTo>
                    <a:pt x="1052" y="3445"/>
                    <a:pt x="1052" y="3392"/>
                    <a:pt x="1026" y="3353"/>
                  </a:cubicBezTo>
                  <a:cubicBezTo>
                    <a:pt x="868" y="2959"/>
                    <a:pt x="697" y="2564"/>
                    <a:pt x="552" y="2156"/>
                  </a:cubicBezTo>
                  <a:cubicBezTo>
                    <a:pt x="539" y="2104"/>
                    <a:pt x="513" y="2051"/>
                    <a:pt x="447" y="2051"/>
                  </a:cubicBezTo>
                  <a:close/>
                  <a:moveTo>
                    <a:pt x="2209" y="5417"/>
                  </a:moveTo>
                  <a:lnTo>
                    <a:pt x="2209" y="5417"/>
                  </a:lnTo>
                  <a:cubicBezTo>
                    <a:pt x="2288" y="5483"/>
                    <a:pt x="2327" y="5562"/>
                    <a:pt x="2380" y="5641"/>
                  </a:cubicBezTo>
                  <a:cubicBezTo>
                    <a:pt x="2380" y="5654"/>
                    <a:pt x="2393" y="5654"/>
                    <a:pt x="2393" y="5667"/>
                  </a:cubicBezTo>
                  <a:cubicBezTo>
                    <a:pt x="2433" y="5707"/>
                    <a:pt x="2485" y="5733"/>
                    <a:pt x="2511" y="5772"/>
                  </a:cubicBezTo>
                  <a:cubicBezTo>
                    <a:pt x="2604" y="5904"/>
                    <a:pt x="2722" y="6009"/>
                    <a:pt x="2827" y="6127"/>
                  </a:cubicBezTo>
                  <a:cubicBezTo>
                    <a:pt x="3011" y="6325"/>
                    <a:pt x="3182" y="6509"/>
                    <a:pt x="3366" y="6706"/>
                  </a:cubicBezTo>
                  <a:lnTo>
                    <a:pt x="3379" y="6706"/>
                  </a:lnTo>
                  <a:cubicBezTo>
                    <a:pt x="3445" y="6745"/>
                    <a:pt x="3485" y="6785"/>
                    <a:pt x="3524" y="6851"/>
                  </a:cubicBezTo>
                  <a:lnTo>
                    <a:pt x="3537" y="6851"/>
                  </a:lnTo>
                  <a:cubicBezTo>
                    <a:pt x="3550" y="6877"/>
                    <a:pt x="3577" y="6877"/>
                    <a:pt x="3590" y="6903"/>
                  </a:cubicBezTo>
                  <a:cubicBezTo>
                    <a:pt x="3853" y="7140"/>
                    <a:pt x="4129" y="7350"/>
                    <a:pt x="4405" y="7561"/>
                  </a:cubicBezTo>
                  <a:cubicBezTo>
                    <a:pt x="4628" y="7718"/>
                    <a:pt x="4852" y="7876"/>
                    <a:pt x="5076" y="8034"/>
                  </a:cubicBezTo>
                  <a:cubicBezTo>
                    <a:pt x="5076" y="8034"/>
                    <a:pt x="5089" y="8034"/>
                    <a:pt x="5089" y="8047"/>
                  </a:cubicBezTo>
                  <a:cubicBezTo>
                    <a:pt x="5141" y="8073"/>
                    <a:pt x="5207" y="8113"/>
                    <a:pt x="5273" y="8139"/>
                  </a:cubicBezTo>
                  <a:cubicBezTo>
                    <a:pt x="5251" y="8062"/>
                    <a:pt x="5201" y="8031"/>
                    <a:pt x="5130" y="8031"/>
                  </a:cubicBezTo>
                  <a:cubicBezTo>
                    <a:pt x="5117" y="8031"/>
                    <a:pt x="5103" y="8032"/>
                    <a:pt x="5089" y="8034"/>
                  </a:cubicBezTo>
                  <a:cubicBezTo>
                    <a:pt x="5076" y="7929"/>
                    <a:pt x="4983" y="7889"/>
                    <a:pt x="4905" y="7837"/>
                  </a:cubicBezTo>
                  <a:cubicBezTo>
                    <a:pt x="4497" y="7574"/>
                    <a:pt x="4142" y="7271"/>
                    <a:pt x="3761" y="6969"/>
                  </a:cubicBezTo>
                  <a:cubicBezTo>
                    <a:pt x="3695" y="6916"/>
                    <a:pt x="3642" y="6837"/>
                    <a:pt x="3537" y="6837"/>
                  </a:cubicBezTo>
                  <a:cubicBezTo>
                    <a:pt x="3537" y="6745"/>
                    <a:pt x="3498" y="6693"/>
                    <a:pt x="3392" y="6693"/>
                  </a:cubicBezTo>
                  <a:cubicBezTo>
                    <a:pt x="3353" y="6509"/>
                    <a:pt x="3169" y="6430"/>
                    <a:pt x="3064" y="6298"/>
                  </a:cubicBezTo>
                  <a:cubicBezTo>
                    <a:pt x="2853" y="6062"/>
                    <a:pt x="2682" y="5799"/>
                    <a:pt x="2393" y="5641"/>
                  </a:cubicBezTo>
                  <a:cubicBezTo>
                    <a:pt x="2393" y="5523"/>
                    <a:pt x="2341" y="5431"/>
                    <a:pt x="2209" y="5417"/>
                  </a:cubicBezTo>
                  <a:close/>
                  <a:moveTo>
                    <a:pt x="5286" y="8126"/>
                  </a:moveTo>
                  <a:cubicBezTo>
                    <a:pt x="5286" y="8126"/>
                    <a:pt x="5273" y="8139"/>
                    <a:pt x="5273" y="8139"/>
                  </a:cubicBezTo>
                  <a:cubicBezTo>
                    <a:pt x="5273" y="8152"/>
                    <a:pt x="5273" y="8152"/>
                    <a:pt x="5286" y="8152"/>
                  </a:cubicBezTo>
                  <a:cubicBezTo>
                    <a:pt x="5536" y="8297"/>
                    <a:pt x="5799" y="8442"/>
                    <a:pt x="6062" y="8573"/>
                  </a:cubicBezTo>
                  <a:cubicBezTo>
                    <a:pt x="6259" y="8678"/>
                    <a:pt x="6456" y="8757"/>
                    <a:pt x="6653" y="8849"/>
                  </a:cubicBezTo>
                  <a:lnTo>
                    <a:pt x="6667" y="8849"/>
                  </a:lnTo>
                  <a:cubicBezTo>
                    <a:pt x="6667" y="8862"/>
                    <a:pt x="6680" y="8862"/>
                    <a:pt x="6693" y="8862"/>
                  </a:cubicBezTo>
                  <a:cubicBezTo>
                    <a:pt x="6719" y="8889"/>
                    <a:pt x="6759" y="8902"/>
                    <a:pt x="6798" y="8915"/>
                  </a:cubicBezTo>
                  <a:cubicBezTo>
                    <a:pt x="6811" y="8915"/>
                    <a:pt x="6811" y="8928"/>
                    <a:pt x="6824" y="8928"/>
                  </a:cubicBezTo>
                  <a:lnTo>
                    <a:pt x="7679" y="9231"/>
                  </a:lnTo>
                  <a:lnTo>
                    <a:pt x="7692" y="9231"/>
                  </a:lnTo>
                  <a:cubicBezTo>
                    <a:pt x="7429" y="9033"/>
                    <a:pt x="7127" y="8954"/>
                    <a:pt x="6824" y="8902"/>
                  </a:cubicBezTo>
                  <a:lnTo>
                    <a:pt x="6811" y="8902"/>
                  </a:lnTo>
                  <a:cubicBezTo>
                    <a:pt x="6792" y="8863"/>
                    <a:pt x="6766" y="8839"/>
                    <a:pt x="6727" y="8839"/>
                  </a:cubicBezTo>
                  <a:cubicBezTo>
                    <a:pt x="6713" y="8839"/>
                    <a:pt x="6697" y="8842"/>
                    <a:pt x="6680" y="8849"/>
                  </a:cubicBezTo>
                  <a:cubicBezTo>
                    <a:pt x="6667" y="8757"/>
                    <a:pt x="6574" y="8744"/>
                    <a:pt x="6509" y="8705"/>
                  </a:cubicBezTo>
                  <a:cubicBezTo>
                    <a:pt x="6167" y="8573"/>
                    <a:pt x="5864" y="8402"/>
                    <a:pt x="5549" y="8231"/>
                  </a:cubicBezTo>
                  <a:cubicBezTo>
                    <a:pt x="5470" y="8192"/>
                    <a:pt x="5391" y="8126"/>
                    <a:pt x="5286" y="8126"/>
                  </a:cubicBezTo>
                  <a:close/>
                  <a:moveTo>
                    <a:pt x="7787" y="9202"/>
                  </a:moveTo>
                  <a:cubicBezTo>
                    <a:pt x="7756" y="9202"/>
                    <a:pt x="7725" y="9206"/>
                    <a:pt x="7692" y="9217"/>
                  </a:cubicBezTo>
                  <a:cubicBezTo>
                    <a:pt x="7692" y="9217"/>
                    <a:pt x="7692" y="9217"/>
                    <a:pt x="7692" y="9231"/>
                  </a:cubicBezTo>
                  <a:lnTo>
                    <a:pt x="7705" y="9231"/>
                  </a:lnTo>
                  <a:cubicBezTo>
                    <a:pt x="7810" y="9270"/>
                    <a:pt x="7916" y="9296"/>
                    <a:pt x="8021" y="9323"/>
                  </a:cubicBezTo>
                  <a:cubicBezTo>
                    <a:pt x="8442" y="9441"/>
                    <a:pt x="8876" y="9546"/>
                    <a:pt x="9309" y="9599"/>
                  </a:cubicBezTo>
                  <a:cubicBezTo>
                    <a:pt x="9349" y="9599"/>
                    <a:pt x="9375" y="9612"/>
                    <a:pt x="9401" y="9638"/>
                  </a:cubicBezTo>
                  <a:cubicBezTo>
                    <a:pt x="9428" y="9533"/>
                    <a:pt x="9323" y="9533"/>
                    <a:pt x="9257" y="9520"/>
                  </a:cubicBezTo>
                  <a:cubicBezTo>
                    <a:pt x="8797" y="9441"/>
                    <a:pt x="8350" y="9349"/>
                    <a:pt x="7916" y="9217"/>
                  </a:cubicBezTo>
                  <a:cubicBezTo>
                    <a:pt x="7870" y="9210"/>
                    <a:pt x="7829" y="9202"/>
                    <a:pt x="7787" y="9202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" name="Google Shape;691;p33">
              <a:extLst>
                <a:ext uri="{FF2B5EF4-FFF2-40B4-BE49-F238E27FC236}">
                  <a16:creationId xmlns:a16="http://schemas.microsoft.com/office/drawing/2014/main" id="{8F64C8E2-248D-CBEC-3D42-EEFFF8D6AFEC}"/>
                </a:ext>
              </a:extLst>
            </p:cNvPr>
            <p:cNvSpPr/>
            <p:nvPr/>
          </p:nvSpPr>
          <p:spPr>
            <a:xfrm>
              <a:off x="4713200" y="3548625"/>
              <a:ext cx="19100" cy="37825"/>
            </a:xfrm>
            <a:custGeom>
              <a:avLst/>
              <a:gdLst/>
              <a:ahLst/>
              <a:cxnLst/>
              <a:rect l="l" t="t" r="r" b="b"/>
              <a:pathLst>
                <a:path w="764" h="1513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40"/>
                    <a:pt x="14" y="80"/>
                    <a:pt x="14" y="132"/>
                  </a:cubicBezTo>
                  <a:cubicBezTo>
                    <a:pt x="27" y="145"/>
                    <a:pt x="40" y="159"/>
                    <a:pt x="40" y="172"/>
                  </a:cubicBezTo>
                  <a:cubicBezTo>
                    <a:pt x="158" y="619"/>
                    <a:pt x="356" y="1026"/>
                    <a:pt x="658" y="1381"/>
                  </a:cubicBezTo>
                  <a:cubicBezTo>
                    <a:pt x="671" y="1408"/>
                    <a:pt x="671" y="1434"/>
                    <a:pt x="684" y="1447"/>
                  </a:cubicBezTo>
                  <a:cubicBezTo>
                    <a:pt x="711" y="1473"/>
                    <a:pt x="737" y="1500"/>
                    <a:pt x="763" y="1513"/>
                  </a:cubicBezTo>
                  <a:cubicBezTo>
                    <a:pt x="750" y="1500"/>
                    <a:pt x="750" y="1473"/>
                    <a:pt x="737" y="1460"/>
                  </a:cubicBezTo>
                  <a:cubicBezTo>
                    <a:pt x="737" y="1460"/>
                    <a:pt x="737" y="1447"/>
                    <a:pt x="737" y="1434"/>
                  </a:cubicBezTo>
                  <a:cubicBezTo>
                    <a:pt x="448" y="1013"/>
                    <a:pt x="198" y="566"/>
                    <a:pt x="53" y="8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27" y="40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" name="Google Shape;692;p33">
              <a:extLst>
                <a:ext uri="{FF2B5EF4-FFF2-40B4-BE49-F238E27FC236}">
                  <a16:creationId xmlns:a16="http://schemas.microsoft.com/office/drawing/2014/main" id="{5C527D75-0B91-2912-8CF1-FB904AE03CA2}"/>
                </a:ext>
              </a:extLst>
            </p:cNvPr>
            <p:cNvSpPr/>
            <p:nvPr/>
          </p:nvSpPr>
          <p:spPr>
            <a:xfrm>
              <a:off x="4820025" y="3674200"/>
              <a:ext cx="42100" cy="20375"/>
            </a:xfrm>
            <a:custGeom>
              <a:avLst/>
              <a:gdLst/>
              <a:ahLst/>
              <a:cxnLst/>
              <a:rect l="l" t="t" r="r" b="b"/>
              <a:pathLst>
                <a:path w="1684" h="815" extrusionOk="0">
                  <a:moveTo>
                    <a:pt x="1" y="1"/>
                  </a:moveTo>
                  <a:cubicBezTo>
                    <a:pt x="1" y="14"/>
                    <a:pt x="14" y="40"/>
                    <a:pt x="14" y="53"/>
                  </a:cubicBezTo>
                  <a:cubicBezTo>
                    <a:pt x="146" y="237"/>
                    <a:pt x="277" y="408"/>
                    <a:pt x="461" y="527"/>
                  </a:cubicBezTo>
                  <a:cubicBezTo>
                    <a:pt x="711" y="684"/>
                    <a:pt x="967" y="815"/>
                    <a:pt x="1248" y="815"/>
                  </a:cubicBezTo>
                  <a:cubicBezTo>
                    <a:pt x="1367" y="815"/>
                    <a:pt x="1489" y="792"/>
                    <a:pt x="1618" y="737"/>
                  </a:cubicBezTo>
                  <a:cubicBezTo>
                    <a:pt x="1631" y="724"/>
                    <a:pt x="1645" y="724"/>
                    <a:pt x="1658" y="724"/>
                  </a:cubicBezTo>
                  <a:lnTo>
                    <a:pt x="1684" y="724"/>
                  </a:lnTo>
                  <a:cubicBezTo>
                    <a:pt x="1671" y="711"/>
                    <a:pt x="1671" y="711"/>
                    <a:pt x="1671" y="711"/>
                  </a:cubicBezTo>
                  <a:lnTo>
                    <a:pt x="1658" y="711"/>
                  </a:lnTo>
                  <a:cubicBezTo>
                    <a:pt x="1635" y="695"/>
                    <a:pt x="1611" y="689"/>
                    <a:pt x="1588" y="689"/>
                  </a:cubicBezTo>
                  <a:cubicBezTo>
                    <a:pt x="1572" y="689"/>
                    <a:pt x="1556" y="692"/>
                    <a:pt x="1539" y="697"/>
                  </a:cubicBezTo>
                  <a:cubicBezTo>
                    <a:pt x="1437" y="731"/>
                    <a:pt x="1339" y="745"/>
                    <a:pt x="1245" y="745"/>
                  </a:cubicBezTo>
                  <a:cubicBezTo>
                    <a:pt x="966" y="745"/>
                    <a:pt x="720" y="615"/>
                    <a:pt x="474" y="448"/>
                  </a:cubicBezTo>
                  <a:cubicBezTo>
                    <a:pt x="303" y="342"/>
                    <a:pt x="198" y="158"/>
                    <a:pt x="40" y="14"/>
                  </a:cubicBezTo>
                  <a:cubicBezTo>
                    <a:pt x="27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" name="Google Shape;693;p33">
              <a:extLst>
                <a:ext uri="{FF2B5EF4-FFF2-40B4-BE49-F238E27FC236}">
                  <a16:creationId xmlns:a16="http://schemas.microsoft.com/office/drawing/2014/main" id="{3B4C1EEE-E5EB-DDFA-F0AF-CCD24B2683DD}"/>
                </a:ext>
              </a:extLst>
            </p:cNvPr>
            <p:cNvSpPr/>
            <p:nvPr/>
          </p:nvSpPr>
          <p:spPr>
            <a:xfrm>
              <a:off x="4896300" y="3493725"/>
              <a:ext cx="314600" cy="252825"/>
            </a:xfrm>
            <a:custGeom>
              <a:avLst/>
              <a:gdLst/>
              <a:ahLst/>
              <a:cxnLst/>
              <a:rect l="l" t="t" r="r" b="b"/>
              <a:pathLst>
                <a:path w="12584" h="10113" extrusionOk="0">
                  <a:moveTo>
                    <a:pt x="12584" y="1"/>
                  </a:moveTo>
                  <a:cubicBezTo>
                    <a:pt x="12571" y="1"/>
                    <a:pt x="12558" y="14"/>
                    <a:pt x="12544" y="14"/>
                  </a:cubicBezTo>
                  <a:cubicBezTo>
                    <a:pt x="12544" y="27"/>
                    <a:pt x="12544" y="40"/>
                    <a:pt x="12544" y="67"/>
                  </a:cubicBezTo>
                  <a:cubicBezTo>
                    <a:pt x="12544" y="93"/>
                    <a:pt x="12544" y="119"/>
                    <a:pt x="12571" y="146"/>
                  </a:cubicBezTo>
                  <a:cubicBezTo>
                    <a:pt x="12544" y="172"/>
                    <a:pt x="12531" y="211"/>
                    <a:pt x="12518" y="251"/>
                  </a:cubicBezTo>
                  <a:cubicBezTo>
                    <a:pt x="12439" y="606"/>
                    <a:pt x="12387" y="961"/>
                    <a:pt x="12334" y="1303"/>
                  </a:cubicBezTo>
                  <a:cubicBezTo>
                    <a:pt x="12321" y="1355"/>
                    <a:pt x="12334" y="1408"/>
                    <a:pt x="12374" y="1447"/>
                  </a:cubicBezTo>
                  <a:cubicBezTo>
                    <a:pt x="12374" y="1447"/>
                    <a:pt x="12387" y="1434"/>
                    <a:pt x="12387" y="1434"/>
                  </a:cubicBezTo>
                  <a:cubicBezTo>
                    <a:pt x="12452" y="1013"/>
                    <a:pt x="12518" y="579"/>
                    <a:pt x="12584" y="159"/>
                  </a:cubicBezTo>
                  <a:cubicBezTo>
                    <a:pt x="12584" y="146"/>
                    <a:pt x="12584" y="146"/>
                    <a:pt x="12584" y="132"/>
                  </a:cubicBezTo>
                  <a:cubicBezTo>
                    <a:pt x="12584" y="93"/>
                    <a:pt x="12584" y="54"/>
                    <a:pt x="12584" y="1"/>
                  </a:cubicBezTo>
                  <a:close/>
                  <a:moveTo>
                    <a:pt x="12374" y="1447"/>
                  </a:moveTo>
                  <a:lnTo>
                    <a:pt x="12374" y="1447"/>
                  </a:lnTo>
                  <a:cubicBezTo>
                    <a:pt x="12189" y="1723"/>
                    <a:pt x="12124" y="2052"/>
                    <a:pt x="12097" y="2381"/>
                  </a:cubicBezTo>
                  <a:cubicBezTo>
                    <a:pt x="12097" y="2381"/>
                    <a:pt x="12111" y="2381"/>
                    <a:pt x="12111" y="2394"/>
                  </a:cubicBezTo>
                  <a:cubicBezTo>
                    <a:pt x="12045" y="2433"/>
                    <a:pt x="12018" y="2486"/>
                    <a:pt x="12058" y="2578"/>
                  </a:cubicBezTo>
                  <a:lnTo>
                    <a:pt x="12071" y="2578"/>
                  </a:lnTo>
                  <a:cubicBezTo>
                    <a:pt x="12084" y="2512"/>
                    <a:pt x="12097" y="2460"/>
                    <a:pt x="12124" y="2407"/>
                  </a:cubicBezTo>
                  <a:cubicBezTo>
                    <a:pt x="12124" y="2394"/>
                    <a:pt x="12124" y="2394"/>
                    <a:pt x="12124" y="2381"/>
                  </a:cubicBezTo>
                  <a:cubicBezTo>
                    <a:pt x="12216" y="2065"/>
                    <a:pt x="12295" y="1763"/>
                    <a:pt x="12374" y="1447"/>
                  </a:cubicBezTo>
                  <a:close/>
                  <a:moveTo>
                    <a:pt x="12058" y="2578"/>
                  </a:moveTo>
                  <a:cubicBezTo>
                    <a:pt x="11874" y="2723"/>
                    <a:pt x="11821" y="2907"/>
                    <a:pt x="11861" y="3130"/>
                  </a:cubicBezTo>
                  <a:lnTo>
                    <a:pt x="11834" y="3130"/>
                  </a:lnTo>
                  <a:cubicBezTo>
                    <a:pt x="11571" y="3525"/>
                    <a:pt x="11387" y="3972"/>
                    <a:pt x="11216" y="4432"/>
                  </a:cubicBezTo>
                  <a:cubicBezTo>
                    <a:pt x="11216" y="4432"/>
                    <a:pt x="11230" y="4445"/>
                    <a:pt x="11230" y="4445"/>
                  </a:cubicBezTo>
                  <a:cubicBezTo>
                    <a:pt x="11072" y="4485"/>
                    <a:pt x="11045" y="4590"/>
                    <a:pt x="11072" y="4721"/>
                  </a:cubicBezTo>
                  <a:cubicBezTo>
                    <a:pt x="10677" y="5168"/>
                    <a:pt x="10309" y="5655"/>
                    <a:pt x="10020" y="6194"/>
                  </a:cubicBezTo>
                  <a:cubicBezTo>
                    <a:pt x="9915" y="6207"/>
                    <a:pt x="9849" y="6260"/>
                    <a:pt x="9849" y="6391"/>
                  </a:cubicBezTo>
                  <a:cubicBezTo>
                    <a:pt x="9902" y="6325"/>
                    <a:pt x="9954" y="6260"/>
                    <a:pt x="10020" y="6207"/>
                  </a:cubicBezTo>
                  <a:cubicBezTo>
                    <a:pt x="10033" y="6194"/>
                    <a:pt x="10033" y="6194"/>
                    <a:pt x="10046" y="6181"/>
                  </a:cubicBezTo>
                  <a:cubicBezTo>
                    <a:pt x="10059" y="6155"/>
                    <a:pt x="10072" y="6115"/>
                    <a:pt x="10086" y="6089"/>
                  </a:cubicBezTo>
                  <a:cubicBezTo>
                    <a:pt x="10427" y="5694"/>
                    <a:pt x="10717" y="5274"/>
                    <a:pt x="10993" y="4840"/>
                  </a:cubicBezTo>
                  <a:cubicBezTo>
                    <a:pt x="11019" y="4800"/>
                    <a:pt x="11045" y="4774"/>
                    <a:pt x="11072" y="4748"/>
                  </a:cubicBezTo>
                  <a:cubicBezTo>
                    <a:pt x="11085" y="4734"/>
                    <a:pt x="11085" y="4721"/>
                    <a:pt x="11085" y="4721"/>
                  </a:cubicBezTo>
                  <a:cubicBezTo>
                    <a:pt x="11111" y="4616"/>
                    <a:pt x="11164" y="4537"/>
                    <a:pt x="11230" y="4458"/>
                  </a:cubicBezTo>
                  <a:cubicBezTo>
                    <a:pt x="11230" y="4445"/>
                    <a:pt x="11243" y="4445"/>
                    <a:pt x="11243" y="4445"/>
                  </a:cubicBezTo>
                  <a:cubicBezTo>
                    <a:pt x="11400" y="4090"/>
                    <a:pt x="11598" y="3761"/>
                    <a:pt x="11742" y="3406"/>
                  </a:cubicBezTo>
                  <a:cubicBezTo>
                    <a:pt x="11769" y="3314"/>
                    <a:pt x="11795" y="3222"/>
                    <a:pt x="11861" y="3157"/>
                  </a:cubicBezTo>
                  <a:cubicBezTo>
                    <a:pt x="11861" y="3143"/>
                    <a:pt x="11861" y="3130"/>
                    <a:pt x="11874" y="3117"/>
                  </a:cubicBezTo>
                  <a:cubicBezTo>
                    <a:pt x="11913" y="2933"/>
                    <a:pt x="11979" y="2749"/>
                    <a:pt x="12058" y="2578"/>
                  </a:cubicBezTo>
                  <a:close/>
                  <a:moveTo>
                    <a:pt x="9823" y="6390"/>
                  </a:moveTo>
                  <a:cubicBezTo>
                    <a:pt x="9735" y="6390"/>
                    <a:pt x="9687" y="6450"/>
                    <a:pt x="9639" y="6510"/>
                  </a:cubicBezTo>
                  <a:cubicBezTo>
                    <a:pt x="9454" y="6746"/>
                    <a:pt x="9231" y="6943"/>
                    <a:pt x="9007" y="7141"/>
                  </a:cubicBezTo>
                  <a:cubicBezTo>
                    <a:pt x="8863" y="7272"/>
                    <a:pt x="8679" y="7377"/>
                    <a:pt x="8600" y="7575"/>
                  </a:cubicBezTo>
                  <a:cubicBezTo>
                    <a:pt x="8495" y="7575"/>
                    <a:pt x="8442" y="7627"/>
                    <a:pt x="8416" y="7732"/>
                  </a:cubicBezTo>
                  <a:lnTo>
                    <a:pt x="8403" y="7719"/>
                  </a:lnTo>
                  <a:lnTo>
                    <a:pt x="8350" y="7719"/>
                  </a:lnTo>
                  <a:cubicBezTo>
                    <a:pt x="7863" y="8061"/>
                    <a:pt x="7364" y="8390"/>
                    <a:pt x="6864" y="8705"/>
                  </a:cubicBezTo>
                  <a:cubicBezTo>
                    <a:pt x="6851" y="8719"/>
                    <a:pt x="6851" y="8732"/>
                    <a:pt x="6838" y="8758"/>
                  </a:cubicBezTo>
                  <a:cubicBezTo>
                    <a:pt x="6838" y="8758"/>
                    <a:pt x="6838" y="8771"/>
                    <a:pt x="6838" y="8771"/>
                  </a:cubicBezTo>
                  <a:cubicBezTo>
                    <a:pt x="6838" y="8784"/>
                    <a:pt x="6825" y="8784"/>
                    <a:pt x="6812" y="8797"/>
                  </a:cubicBezTo>
                  <a:cubicBezTo>
                    <a:pt x="6798" y="8784"/>
                    <a:pt x="6785" y="8784"/>
                    <a:pt x="6772" y="8784"/>
                  </a:cubicBezTo>
                  <a:cubicBezTo>
                    <a:pt x="6430" y="8876"/>
                    <a:pt x="6128" y="9047"/>
                    <a:pt x="5812" y="9192"/>
                  </a:cubicBezTo>
                  <a:cubicBezTo>
                    <a:pt x="5786" y="9205"/>
                    <a:pt x="5760" y="9245"/>
                    <a:pt x="5760" y="9271"/>
                  </a:cubicBezTo>
                  <a:cubicBezTo>
                    <a:pt x="5733" y="9259"/>
                    <a:pt x="5709" y="9254"/>
                    <a:pt x="5686" y="9254"/>
                  </a:cubicBezTo>
                  <a:cubicBezTo>
                    <a:pt x="5607" y="9254"/>
                    <a:pt x="5548" y="9318"/>
                    <a:pt x="5497" y="9389"/>
                  </a:cubicBezTo>
                  <a:cubicBezTo>
                    <a:pt x="5431" y="9415"/>
                    <a:pt x="5378" y="9429"/>
                    <a:pt x="5313" y="9455"/>
                  </a:cubicBezTo>
                  <a:cubicBezTo>
                    <a:pt x="5336" y="9466"/>
                    <a:pt x="5357" y="9471"/>
                    <a:pt x="5376" y="9471"/>
                  </a:cubicBezTo>
                  <a:cubicBezTo>
                    <a:pt x="5422" y="9471"/>
                    <a:pt x="5459" y="9443"/>
                    <a:pt x="5497" y="9415"/>
                  </a:cubicBezTo>
                  <a:cubicBezTo>
                    <a:pt x="5510" y="9402"/>
                    <a:pt x="5510" y="9389"/>
                    <a:pt x="5523" y="9389"/>
                  </a:cubicBezTo>
                  <a:cubicBezTo>
                    <a:pt x="5589" y="9337"/>
                    <a:pt x="5668" y="9310"/>
                    <a:pt x="5760" y="9284"/>
                  </a:cubicBezTo>
                  <a:lnTo>
                    <a:pt x="5773" y="9284"/>
                  </a:lnTo>
                  <a:cubicBezTo>
                    <a:pt x="6115" y="9126"/>
                    <a:pt x="6457" y="8968"/>
                    <a:pt x="6798" y="8811"/>
                  </a:cubicBezTo>
                  <a:lnTo>
                    <a:pt x="6825" y="8811"/>
                  </a:lnTo>
                  <a:cubicBezTo>
                    <a:pt x="6825" y="8811"/>
                    <a:pt x="6838" y="8797"/>
                    <a:pt x="6851" y="8797"/>
                  </a:cubicBezTo>
                  <a:cubicBezTo>
                    <a:pt x="6851" y="8784"/>
                    <a:pt x="6864" y="8771"/>
                    <a:pt x="6864" y="8758"/>
                  </a:cubicBezTo>
                  <a:cubicBezTo>
                    <a:pt x="7140" y="8587"/>
                    <a:pt x="7416" y="8429"/>
                    <a:pt x="7693" y="8245"/>
                  </a:cubicBezTo>
                  <a:cubicBezTo>
                    <a:pt x="7942" y="8087"/>
                    <a:pt x="8166" y="7916"/>
                    <a:pt x="8403" y="7746"/>
                  </a:cubicBezTo>
                  <a:cubicBezTo>
                    <a:pt x="8416" y="7746"/>
                    <a:pt x="8416" y="7732"/>
                    <a:pt x="8429" y="7732"/>
                  </a:cubicBezTo>
                  <a:cubicBezTo>
                    <a:pt x="8481" y="7680"/>
                    <a:pt x="8547" y="7640"/>
                    <a:pt x="8600" y="7588"/>
                  </a:cubicBezTo>
                  <a:lnTo>
                    <a:pt x="8613" y="7588"/>
                  </a:lnTo>
                  <a:cubicBezTo>
                    <a:pt x="8758" y="7456"/>
                    <a:pt x="8889" y="7325"/>
                    <a:pt x="9034" y="7206"/>
                  </a:cubicBezTo>
                  <a:cubicBezTo>
                    <a:pt x="9284" y="6996"/>
                    <a:pt x="9507" y="6773"/>
                    <a:pt x="9717" y="6523"/>
                  </a:cubicBezTo>
                  <a:cubicBezTo>
                    <a:pt x="9757" y="6470"/>
                    <a:pt x="9796" y="6444"/>
                    <a:pt x="9849" y="6404"/>
                  </a:cubicBezTo>
                  <a:cubicBezTo>
                    <a:pt x="9849" y="6391"/>
                    <a:pt x="9849" y="6391"/>
                    <a:pt x="9849" y="6391"/>
                  </a:cubicBezTo>
                  <a:cubicBezTo>
                    <a:pt x="9840" y="6390"/>
                    <a:pt x="9831" y="6390"/>
                    <a:pt x="9823" y="6390"/>
                  </a:cubicBezTo>
                  <a:close/>
                  <a:moveTo>
                    <a:pt x="5286" y="9415"/>
                  </a:moveTo>
                  <a:cubicBezTo>
                    <a:pt x="4800" y="9507"/>
                    <a:pt x="4340" y="9705"/>
                    <a:pt x="3853" y="9797"/>
                  </a:cubicBezTo>
                  <a:cubicBezTo>
                    <a:pt x="3800" y="9810"/>
                    <a:pt x="3761" y="9836"/>
                    <a:pt x="3748" y="9889"/>
                  </a:cubicBezTo>
                  <a:cubicBezTo>
                    <a:pt x="3704" y="9864"/>
                    <a:pt x="3659" y="9844"/>
                    <a:pt x="3620" y="9844"/>
                  </a:cubicBezTo>
                  <a:cubicBezTo>
                    <a:pt x="3577" y="9844"/>
                    <a:pt x="3539" y="9867"/>
                    <a:pt x="3511" y="9928"/>
                  </a:cubicBezTo>
                  <a:cubicBezTo>
                    <a:pt x="3462" y="9899"/>
                    <a:pt x="3413" y="9884"/>
                    <a:pt x="3363" y="9884"/>
                  </a:cubicBezTo>
                  <a:cubicBezTo>
                    <a:pt x="3347" y="9884"/>
                    <a:pt x="3330" y="9886"/>
                    <a:pt x="3314" y="9889"/>
                  </a:cubicBezTo>
                  <a:cubicBezTo>
                    <a:pt x="2946" y="9941"/>
                    <a:pt x="2578" y="9981"/>
                    <a:pt x="2209" y="10007"/>
                  </a:cubicBezTo>
                  <a:cubicBezTo>
                    <a:pt x="2117" y="10007"/>
                    <a:pt x="2025" y="10033"/>
                    <a:pt x="1947" y="10099"/>
                  </a:cubicBezTo>
                  <a:cubicBezTo>
                    <a:pt x="1898" y="10065"/>
                    <a:pt x="1850" y="10045"/>
                    <a:pt x="1802" y="10045"/>
                  </a:cubicBezTo>
                  <a:cubicBezTo>
                    <a:pt x="1758" y="10045"/>
                    <a:pt x="1714" y="10062"/>
                    <a:pt x="1670" y="10099"/>
                  </a:cubicBezTo>
                  <a:cubicBezTo>
                    <a:pt x="1381" y="9981"/>
                    <a:pt x="1092" y="10007"/>
                    <a:pt x="803" y="9994"/>
                  </a:cubicBezTo>
                  <a:cubicBezTo>
                    <a:pt x="663" y="9978"/>
                    <a:pt x="524" y="9941"/>
                    <a:pt x="388" y="9941"/>
                  </a:cubicBezTo>
                  <a:cubicBezTo>
                    <a:pt x="306" y="9941"/>
                    <a:pt x="224" y="9954"/>
                    <a:pt x="145" y="9994"/>
                  </a:cubicBezTo>
                  <a:lnTo>
                    <a:pt x="132" y="9994"/>
                  </a:lnTo>
                  <a:cubicBezTo>
                    <a:pt x="114" y="9982"/>
                    <a:pt x="97" y="9976"/>
                    <a:pt x="78" y="9976"/>
                  </a:cubicBezTo>
                  <a:cubicBezTo>
                    <a:pt x="54" y="9976"/>
                    <a:pt x="29" y="9985"/>
                    <a:pt x="0" y="10007"/>
                  </a:cubicBezTo>
                  <a:lnTo>
                    <a:pt x="119" y="10007"/>
                  </a:lnTo>
                  <a:cubicBezTo>
                    <a:pt x="132" y="10007"/>
                    <a:pt x="145" y="10007"/>
                    <a:pt x="158" y="10020"/>
                  </a:cubicBezTo>
                  <a:cubicBezTo>
                    <a:pt x="188" y="10011"/>
                    <a:pt x="217" y="10008"/>
                    <a:pt x="246" y="10008"/>
                  </a:cubicBezTo>
                  <a:cubicBezTo>
                    <a:pt x="344" y="10008"/>
                    <a:pt x="438" y="10050"/>
                    <a:pt x="540" y="10060"/>
                  </a:cubicBezTo>
                  <a:cubicBezTo>
                    <a:pt x="908" y="10073"/>
                    <a:pt x="1276" y="10099"/>
                    <a:pt x="1657" y="10112"/>
                  </a:cubicBezTo>
                  <a:lnTo>
                    <a:pt x="1960" y="10112"/>
                  </a:lnTo>
                  <a:cubicBezTo>
                    <a:pt x="2117" y="10086"/>
                    <a:pt x="2262" y="10073"/>
                    <a:pt x="2420" y="10060"/>
                  </a:cubicBezTo>
                  <a:cubicBezTo>
                    <a:pt x="2564" y="10047"/>
                    <a:pt x="2709" y="10047"/>
                    <a:pt x="2854" y="10020"/>
                  </a:cubicBezTo>
                  <a:cubicBezTo>
                    <a:pt x="3064" y="9981"/>
                    <a:pt x="3288" y="9968"/>
                    <a:pt x="3511" y="9941"/>
                  </a:cubicBezTo>
                  <a:cubicBezTo>
                    <a:pt x="3564" y="9906"/>
                    <a:pt x="3616" y="9900"/>
                    <a:pt x="3669" y="9900"/>
                  </a:cubicBezTo>
                  <a:cubicBezTo>
                    <a:pt x="3695" y="9900"/>
                    <a:pt x="3722" y="9902"/>
                    <a:pt x="3748" y="9902"/>
                  </a:cubicBezTo>
                  <a:lnTo>
                    <a:pt x="3761" y="9902"/>
                  </a:lnTo>
                  <a:cubicBezTo>
                    <a:pt x="3840" y="9823"/>
                    <a:pt x="3945" y="9849"/>
                    <a:pt x="4037" y="9823"/>
                  </a:cubicBezTo>
                  <a:cubicBezTo>
                    <a:pt x="4471" y="9718"/>
                    <a:pt x="4892" y="9600"/>
                    <a:pt x="5313" y="9455"/>
                  </a:cubicBezTo>
                  <a:cubicBezTo>
                    <a:pt x="5313" y="9442"/>
                    <a:pt x="5299" y="9429"/>
                    <a:pt x="5286" y="9415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" name="Google Shape;694;p33">
              <a:extLst>
                <a:ext uri="{FF2B5EF4-FFF2-40B4-BE49-F238E27FC236}">
                  <a16:creationId xmlns:a16="http://schemas.microsoft.com/office/drawing/2014/main" id="{9B8E2F89-A557-2449-4DB4-27BCA356B4A0}"/>
                </a:ext>
              </a:extLst>
            </p:cNvPr>
            <p:cNvSpPr/>
            <p:nvPr/>
          </p:nvSpPr>
          <p:spPr>
            <a:xfrm>
              <a:off x="4736875" y="3295400"/>
              <a:ext cx="475025" cy="333125"/>
            </a:xfrm>
            <a:custGeom>
              <a:avLst/>
              <a:gdLst/>
              <a:ahLst/>
              <a:cxnLst/>
              <a:rect l="l" t="t" r="r" b="b"/>
              <a:pathLst>
                <a:path w="19001" h="13325" extrusionOk="0">
                  <a:moveTo>
                    <a:pt x="16620" y="97"/>
                  </a:moveTo>
                  <a:cubicBezTo>
                    <a:pt x="16620" y="97"/>
                    <a:pt x="16607" y="110"/>
                    <a:pt x="16607" y="110"/>
                  </a:cubicBezTo>
                  <a:cubicBezTo>
                    <a:pt x="16607" y="189"/>
                    <a:pt x="16647" y="255"/>
                    <a:pt x="16699" y="321"/>
                  </a:cubicBezTo>
                  <a:cubicBezTo>
                    <a:pt x="16910" y="597"/>
                    <a:pt x="17107" y="886"/>
                    <a:pt x="17291" y="1175"/>
                  </a:cubicBezTo>
                  <a:cubicBezTo>
                    <a:pt x="17344" y="1241"/>
                    <a:pt x="17383" y="1307"/>
                    <a:pt x="17462" y="1320"/>
                  </a:cubicBezTo>
                  <a:cubicBezTo>
                    <a:pt x="17462" y="1313"/>
                    <a:pt x="17462" y="1307"/>
                    <a:pt x="17462" y="1307"/>
                  </a:cubicBezTo>
                  <a:cubicBezTo>
                    <a:pt x="17409" y="1241"/>
                    <a:pt x="17357" y="1175"/>
                    <a:pt x="17317" y="1097"/>
                  </a:cubicBezTo>
                  <a:cubicBezTo>
                    <a:pt x="17146" y="820"/>
                    <a:pt x="16962" y="557"/>
                    <a:pt x="16765" y="294"/>
                  </a:cubicBezTo>
                  <a:cubicBezTo>
                    <a:pt x="16712" y="242"/>
                    <a:pt x="16673" y="176"/>
                    <a:pt x="16634" y="110"/>
                  </a:cubicBezTo>
                  <a:cubicBezTo>
                    <a:pt x="16634" y="110"/>
                    <a:pt x="16620" y="97"/>
                    <a:pt x="16620" y="97"/>
                  </a:cubicBezTo>
                  <a:close/>
                  <a:moveTo>
                    <a:pt x="13414" y="974"/>
                  </a:moveTo>
                  <a:cubicBezTo>
                    <a:pt x="13361" y="974"/>
                    <a:pt x="13308" y="976"/>
                    <a:pt x="13254" y="978"/>
                  </a:cubicBezTo>
                  <a:cubicBezTo>
                    <a:pt x="13123" y="991"/>
                    <a:pt x="12991" y="1018"/>
                    <a:pt x="12860" y="1057"/>
                  </a:cubicBezTo>
                  <a:cubicBezTo>
                    <a:pt x="12715" y="1097"/>
                    <a:pt x="12584" y="1162"/>
                    <a:pt x="12492" y="1281"/>
                  </a:cubicBezTo>
                  <a:cubicBezTo>
                    <a:pt x="12386" y="1412"/>
                    <a:pt x="12347" y="1544"/>
                    <a:pt x="12400" y="1715"/>
                  </a:cubicBezTo>
                  <a:cubicBezTo>
                    <a:pt x="12465" y="1912"/>
                    <a:pt x="12597" y="2056"/>
                    <a:pt x="12768" y="2162"/>
                  </a:cubicBezTo>
                  <a:cubicBezTo>
                    <a:pt x="13202" y="2464"/>
                    <a:pt x="13675" y="2582"/>
                    <a:pt x="14201" y="2582"/>
                  </a:cubicBezTo>
                  <a:lnTo>
                    <a:pt x="14503" y="2582"/>
                  </a:lnTo>
                  <a:cubicBezTo>
                    <a:pt x="14701" y="2556"/>
                    <a:pt x="14885" y="2503"/>
                    <a:pt x="15056" y="2398"/>
                  </a:cubicBezTo>
                  <a:cubicBezTo>
                    <a:pt x="15292" y="2254"/>
                    <a:pt x="15398" y="1938"/>
                    <a:pt x="15174" y="1662"/>
                  </a:cubicBezTo>
                  <a:cubicBezTo>
                    <a:pt x="15069" y="1517"/>
                    <a:pt x="14924" y="1399"/>
                    <a:pt x="14766" y="1307"/>
                  </a:cubicBezTo>
                  <a:cubicBezTo>
                    <a:pt x="14340" y="1082"/>
                    <a:pt x="13893" y="974"/>
                    <a:pt x="13414" y="974"/>
                  </a:cubicBezTo>
                  <a:close/>
                  <a:moveTo>
                    <a:pt x="17462" y="1320"/>
                  </a:moveTo>
                  <a:lnTo>
                    <a:pt x="17462" y="1320"/>
                  </a:lnTo>
                  <a:cubicBezTo>
                    <a:pt x="17422" y="1412"/>
                    <a:pt x="17449" y="1478"/>
                    <a:pt x="17554" y="1504"/>
                  </a:cubicBezTo>
                  <a:cubicBezTo>
                    <a:pt x="17541" y="1544"/>
                    <a:pt x="17541" y="1583"/>
                    <a:pt x="17567" y="1623"/>
                  </a:cubicBezTo>
                  <a:cubicBezTo>
                    <a:pt x="17725" y="1991"/>
                    <a:pt x="17922" y="2333"/>
                    <a:pt x="18080" y="2714"/>
                  </a:cubicBezTo>
                  <a:cubicBezTo>
                    <a:pt x="18106" y="2753"/>
                    <a:pt x="18146" y="2793"/>
                    <a:pt x="18198" y="2806"/>
                  </a:cubicBezTo>
                  <a:cubicBezTo>
                    <a:pt x="18198" y="2793"/>
                    <a:pt x="18198" y="2793"/>
                    <a:pt x="18198" y="2780"/>
                  </a:cubicBezTo>
                  <a:cubicBezTo>
                    <a:pt x="17988" y="2359"/>
                    <a:pt x="17777" y="1925"/>
                    <a:pt x="17567" y="1504"/>
                  </a:cubicBezTo>
                  <a:cubicBezTo>
                    <a:pt x="17567" y="1504"/>
                    <a:pt x="17567" y="1491"/>
                    <a:pt x="17554" y="1491"/>
                  </a:cubicBezTo>
                  <a:cubicBezTo>
                    <a:pt x="17515" y="1438"/>
                    <a:pt x="17475" y="1386"/>
                    <a:pt x="17462" y="1333"/>
                  </a:cubicBezTo>
                  <a:cubicBezTo>
                    <a:pt x="17462" y="1329"/>
                    <a:pt x="17462" y="1324"/>
                    <a:pt x="17462" y="1320"/>
                  </a:cubicBezTo>
                  <a:close/>
                  <a:moveTo>
                    <a:pt x="1397" y="254"/>
                  </a:moveTo>
                  <a:cubicBezTo>
                    <a:pt x="1383" y="254"/>
                    <a:pt x="1369" y="254"/>
                    <a:pt x="1355" y="255"/>
                  </a:cubicBezTo>
                  <a:lnTo>
                    <a:pt x="1079" y="255"/>
                  </a:lnTo>
                  <a:cubicBezTo>
                    <a:pt x="1065" y="268"/>
                    <a:pt x="1052" y="281"/>
                    <a:pt x="1039" y="281"/>
                  </a:cubicBezTo>
                  <a:cubicBezTo>
                    <a:pt x="1052" y="294"/>
                    <a:pt x="1065" y="294"/>
                    <a:pt x="1065" y="294"/>
                  </a:cubicBezTo>
                  <a:cubicBezTo>
                    <a:pt x="1079" y="308"/>
                    <a:pt x="1092" y="308"/>
                    <a:pt x="1092" y="308"/>
                  </a:cubicBezTo>
                  <a:cubicBezTo>
                    <a:pt x="1157" y="321"/>
                    <a:pt x="1236" y="321"/>
                    <a:pt x="1302" y="321"/>
                  </a:cubicBezTo>
                  <a:cubicBezTo>
                    <a:pt x="1749" y="347"/>
                    <a:pt x="1973" y="571"/>
                    <a:pt x="1986" y="1018"/>
                  </a:cubicBezTo>
                  <a:cubicBezTo>
                    <a:pt x="1986" y="1267"/>
                    <a:pt x="1933" y="1491"/>
                    <a:pt x="1828" y="1715"/>
                  </a:cubicBezTo>
                  <a:cubicBezTo>
                    <a:pt x="1604" y="2175"/>
                    <a:pt x="1276" y="2517"/>
                    <a:pt x="816" y="2740"/>
                  </a:cubicBezTo>
                  <a:cubicBezTo>
                    <a:pt x="688" y="2797"/>
                    <a:pt x="556" y="2808"/>
                    <a:pt x="425" y="2808"/>
                  </a:cubicBezTo>
                  <a:cubicBezTo>
                    <a:pt x="344" y="2808"/>
                    <a:pt x="263" y="2804"/>
                    <a:pt x="184" y="2804"/>
                  </a:cubicBezTo>
                  <a:cubicBezTo>
                    <a:pt x="153" y="2804"/>
                    <a:pt x="123" y="2804"/>
                    <a:pt x="92" y="2806"/>
                  </a:cubicBezTo>
                  <a:cubicBezTo>
                    <a:pt x="86" y="2799"/>
                    <a:pt x="79" y="2796"/>
                    <a:pt x="73" y="2796"/>
                  </a:cubicBezTo>
                  <a:cubicBezTo>
                    <a:pt x="66" y="2796"/>
                    <a:pt x="59" y="2799"/>
                    <a:pt x="53" y="2806"/>
                  </a:cubicBezTo>
                  <a:cubicBezTo>
                    <a:pt x="66" y="2806"/>
                    <a:pt x="79" y="2819"/>
                    <a:pt x="92" y="2832"/>
                  </a:cubicBezTo>
                  <a:cubicBezTo>
                    <a:pt x="199" y="2871"/>
                    <a:pt x="303" y="2888"/>
                    <a:pt x="406" y="2888"/>
                  </a:cubicBezTo>
                  <a:cubicBezTo>
                    <a:pt x="584" y="2888"/>
                    <a:pt x="759" y="2837"/>
                    <a:pt x="934" y="2753"/>
                  </a:cubicBezTo>
                  <a:cubicBezTo>
                    <a:pt x="1355" y="2543"/>
                    <a:pt x="1644" y="2227"/>
                    <a:pt x="1854" y="1820"/>
                  </a:cubicBezTo>
                  <a:cubicBezTo>
                    <a:pt x="1999" y="1544"/>
                    <a:pt x="2078" y="1241"/>
                    <a:pt x="2052" y="926"/>
                  </a:cubicBezTo>
                  <a:cubicBezTo>
                    <a:pt x="2026" y="596"/>
                    <a:pt x="1780" y="254"/>
                    <a:pt x="1397" y="254"/>
                  </a:cubicBezTo>
                  <a:close/>
                  <a:moveTo>
                    <a:pt x="4955" y="0"/>
                  </a:moveTo>
                  <a:cubicBezTo>
                    <a:pt x="4926" y="0"/>
                    <a:pt x="4896" y="2"/>
                    <a:pt x="4865" y="5"/>
                  </a:cubicBezTo>
                  <a:cubicBezTo>
                    <a:pt x="4629" y="32"/>
                    <a:pt x="4418" y="110"/>
                    <a:pt x="4221" y="229"/>
                  </a:cubicBezTo>
                  <a:cubicBezTo>
                    <a:pt x="4024" y="347"/>
                    <a:pt x="3853" y="492"/>
                    <a:pt x="3695" y="650"/>
                  </a:cubicBezTo>
                  <a:cubicBezTo>
                    <a:pt x="3419" y="939"/>
                    <a:pt x="3222" y="1281"/>
                    <a:pt x="3117" y="1662"/>
                  </a:cubicBezTo>
                  <a:cubicBezTo>
                    <a:pt x="3051" y="1872"/>
                    <a:pt x="3011" y="2096"/>
                    <a:pt x="3077" y="2333"/>
                  </a:cubicBezTo>
                  <a:cubicBezTo>
                    <a:pt x="3200" y="2747"/>
                    <a:pt x="3524" y="2942"/>
                    <a:pt x="3869" y="2942"/>
                  </a:cubicBezTo>
                  <a:cubicBezTo>
                    <a:pt x="3929" y="2942"/>
                    <a:pt x="3990" y="2936"/>
                    <a:pt x="4050" y="2924"/>
                  </a:cubicBezTo>
                  <a:cubicBezTo>
                    <a:pt x="4445" y="2832"/>
                    <a:pt x="4760" y="2609"/>
                    <a:pt x="5036" y="2346"/>
                  </a:cubicBezTo>
                  <a:cubicBezTo>
                    <a:pt x="5260" y="2135"/>
                    <a:pt x="5431" y="1872"/>
                    <a:pt x="5562" y="1583"/>
                  </a:cubicBezTo>
                  <a:cubicBezTo>
                    <a:pt x="5654" y="1373"/>
                    <a:pt x="5720" y="1136"/>
                    <a:pt x="5707" y="873"/>
                  </a:cubicBezTo>
                  <a:lnTo>
                    <a:pt x="5707" y="768"/>
                  </a:lnTo>
                  <a:cubicBezTo>
                    <a:pt x="5707" y="349"/>
                    <a:pt x="5384" y="0"/>
                    <a:pt x="4955" y="0"/>
                  </a:cubicBezTo>
                  <a:close/>
                  <a:moveTo>
                    <a:pt x="18198" y="2806"/>
                  </a:moveTo>
                  <a:cubicBezTo>
                    <a:pt x="18198" y="3029"/>
                    <a:pt x="18514" y="4002"/>
                    <a:pt x="18645" y="4147"/>
                  </a:cubicBezTo>
                  <a:cubicBezTo>
                    <a:pt x="18645" y="4147"/>
                    <a:pt x="18658" y="4134"/>
                    <a:pt x="18658" y="4134"/>
                  </a:cubicBezTo>
                  <a:cubicBezTo>
                    <a:pt x="18580" y="3989"/>
                    <a:pt x="18566" y="3845"/>
                    <a:pt x="18514" y="3700"/>
                  </a:cubicBezTo>
                  <a:cubicBezTo>
                    <a:pt x="18409" y="3398"/>
                    <a:pt x="18303" y="3108"/>
                    <a:pt x="18198" y="2806"/>
                  </a:cubicBezTo>
                  <a:close/>
                  <a:moveTo>
                    <a:pt x="2613" y="3869"/>
                  </a:moveTo>
                  <a:cubicBezTo>
                    <a:pt x="2558" y="3869"/>
                    <a:pt x="2501" y="3883"/>
                    <a:pt x="2446" y="3910"/>
                  </a:cubicBezTo>
                  <a:cubicBezTo>
                    <a:pt x="2288" y="3989"/>
                    <a:pt x="2209" y="4121"/>
                    <a:pt x="2170" y="4265"/>
                  </a:cubicBezTo>
                  <a:cubicBezTo>
                    <a:pt x="2117" y="4436"/>
                    <a:pt x="2275" y="4634"/>
                    <a:pt x="2446" y="4647"/>
                  </a:cubicBezTo>
                  <a:cubicBezTo>
                    <a:pt x="2591" y="4647"/>
                    <a:pt x="2709" y="4594"/>
                    <a:pt x="2788" y="4489"/>
                  </a:cubicBezTo>
                  <a:cubicBezTo>
                    <a:pt x="2827" y="4436"/>
                    <a:pt x="2854" y="4371"/>
                    <a:pt x="2880" y="4305"/>
                  </a:cubicBezTo>
                  <a:cubicBezTo>
                    <a:pt x="2932" y="4200"/>
                    <a:pt x="2893" y="4029"/>
                    <a:pt x="2827" y="3950"/>
                  </a:cubicBezTo>
                  <a:cubicBezTo>
                    <a:pt x="2766" y="3896"/>
                    <a:pt x="2691" y="3869"/>
                    <a:pt x="2613" y="3869"/>
                  </a:cubicBezTo>
                  <a:close/>
                  <a:moveTo>
                    <a:pt x="18645" y="4147"/>
                  </a:moveTo>
                  <a:cubicBezTo>
                    <a:pt x="18580" y="4252"/>
                    <a:pt x="18606" y="4344"/>
                    <a:pt x="18698" y="4423"/>
                  </a:cubicBezTo>
                  <a:cubicBezTo>
                    <a:pt x="18698" y="4423"/>
                    <a:pt x="18698" y="4423"/>
                    <a:pt x="18685" y="4436"/>
                  </a:cubicBezTo>
                  <a:cubicBezTo>
                    <a:pt x="18685" y="4883"/>
                    <a:pt x="18829" y="5317"/>
                    <a:pt x="18882" y="5764"/>
                  </a:cubicBezTo>
                  <a:cubicBezTo>
                    <a:pt x="18882" y="5830"/>
                    <a:pt x="18908" y="5896"/>
                    <a:pt x="18948" y="5948"/>
                  </a:cubicBezTo>
                  <a:cubicBezTo>
                    <a:pt x="18882" y="6001"/>
                    <a:pt x="18895" y="6080"/>
                    <a:pt x="18921" y="6159"/>
                  </a:cubicBezTo>
                  <a:cubicBezTo>
                    <a:pt x="18935" y="6185"/>
                    <a:pt x="18948" y="6198"/>
                    <a:pt x="18961" y="6211"/>
                  </a:cubicBezTo>
                  <a:cubicBezTo>
                    <a:pt x="18961" y="6225"/>
                    <a:pt x="18961" y="6225"/>
                    <a:pt x="18974" y="6225"/>
                  </a:cubicBezTo>
                  <a:cubicBezTo>
                    <a:pt x="18974" y="6211"/>
                    <a:pt x="18974" y="6198"/>
                    <a:pt x="18961" y="6172"/>
                  </a:cubicBezTo>
                  <a:cubicBezTo>
                    <a:pt x="18961" y="6106"/>
                    <a:pt x="18974" y="6027"/>
                    <a:pt x="18974" y="5948"/>
                  </a:cubicBezTo>
                  <a:lnTo>
                    <a:pt x="18974" y="5935"/>
                  </a:lnTo>
                  <a:cubicBezTo>
                    <a:pt x="18908" y="5436"/>
                    <a:pt x="18829" y="4936"/>
                    <a:pt x="18724" y="4436"/>
                  </a:cubicBezTo>
                  <a:cubicBezTo>
                    <a:pt x="18724" y="4423"/>
                    <a:pt x="18711" y="4423"/>
                    <a:pt x="18711" y="4410"/>
                  </a:cubicBezTo>
                  <a:cubicBezTo>
                    <a:pt x="18698" y="4318"/>
                    <a:pt x="18645" y="4239"/>
                    <a:pt x="18645" y="4147"/>
                  </a:cubicBezTo>
                  <a:close/>
                  <a:moveTo>
                    <a:pt x="13" y="6698"/>
                  </a:moveTo>
                  <a:cubicBezTo>
                    <a:pt x="13" y="6698"/>
                    <a:pt x="0" y="6711"/>
                    <a:pt x="0" y="6711"/>
                  </a:cubicBezTo>
                  <a:cubicBezTo>
                    <a:pt x="0" y="6724"/>
                    <a:pt x="0" y="6724"/>
                    <a:pt x="0" y="6724"/>
                  </a:cubicBezTo>
                  <a:cubicBezTo>
                    <a:pt x="13" y="6724"/>
                    <a:pt x="27" y="6711"/>
                    <a:pt x="40" y="6711"/>
                  </a:cubicBezTo>
                  <a:cubicBezTo>
                    <a:pt x="27" y="6711"/>
                    <a:pt x="27" y="6698"/>
                    <a:pt x="13" y="6698"/>
                  </a:cubicBezTo>
                  <a:close/>
                  <a:moveTo>
                    <a:pt x="18974" y="6264"/>
                  </a:moveTo>
                  <a:cubicBezTo>
                    <a:pt x="18935" y="6461"/>
                    <a:pt x="18921" y="6658"/>
                    <a:pt x="18935" y="6843"/>
                  </a:cubicBezTo>
                  <a:cubicBezTo>
                    <a:pt x="18974" y="6658"/>
                    <a:pt x="19000" y="6461"/>
                    <a:pt x="18974" y="6264"/>
                  </a:cubicBezTo>
                  <a:close/>
                  <a:moveTo>
                    <a:pt x="13801" y="3874"/>
                  </a:moveTo>
                  <a:cubicBezTo>
                    <a:pt x="14094" y="3874"/>
                    <a:pt x="14398" y="3934"/>
                    <a:pt x="14714" y="4055"/>
                  </a:cubicBezTo>
                  <a:cubicBezTo>
                    <a:pt x="14714" y="4055"/>
                    <a:pt x="14727" y="4068"/>
                    <a:pt x="14727" y="4068"/>
                  </a:cubicBezTo>
                  <a:cubicBezTo>
                    <a:pt x="14911" y="4121"/>
                    <a:pt x="15069" y="4226"/>
                    <a:pt x="15227" y="4344"/>
                  </a:cubicBezTo>
                  <a:cubicBezTo>
                    <a:pt x="15161" y="4436"/>
                    <a:pt x="15069" y="4476"/>
                    <a:pt x="15003" y="4542"/>
                  </a:cubicBezTo>
                  <a:cubicBezTo>
                    <a:pt x="14740" y="4949"/>
                    <a:pt x="14753" y="5370"/>
                    <a:pt x="14911" y="5804"/>
                  </a:cubicBezTo>
                  <a:cubicBezTo>
                    <a:pt x="14951" y="5909"/>
                    <a:pt x="14990" y="5988"/>
                    <a:pt x="15029" y="6093"/>
                  </a:cubicBezTo>
                  <a:cubicBezTo>
                    <a:pt x="15069" y="6133"/>
                    <a:pt x="15108" y="6185"/>
                    <a:pt x="15135" y="6225"/>
                  </a:cubicBezTo>
                  <a:cubicBezTo>
                    <a:pt x="15339" y="6497"/>
                    <a:pt x="15583" y="6672"/>
                    <a:pt x="15900" y="6672"/>
                  </a:cubicBezTo>
                  <a:cubicBezTo>
                    <a:pt x="15950" y="6672"/>
                    <a:pt x="16001" y="6667"/>
                    <a:pt x="16055" y="6658"/>
                  </a:cubicBezTo>
                  <a:cubicBezTo>
                    <a:pt x="16108" y="6724"/>
                    <a:pt x="16081" y="6777"/>
                    <a:pt x="16068" y="6816"/>
                  </a:cubicBezTo>
                  <a:cubicBezTo>
                    <a:pt x="15779" y="7697"/>
                    <a:pt x="15200" y="8263"/>
                    <a:pt x="14293" y="8460"/>
                  </a:cubicBezTo>
                  <a:cubicBezTo>
                    <a:pt x="14135" y="8495"/>
                    <a:pt x="13975" y="8513"/>
                    <a:pt x="13815" y="8513"/>
                  </a:cubicBezTo>
                  <a:cubicBezTo>
                    <a:pt x="12788" y="8513"/>
                    <a:pt x="11774" y="7800"/>
                    <a:pt x="11558" y="6606"/>
                  </a:cubicBezTo>
                  <a:cubicBezTo>
                    <a:pt x="11466" y="6146"/>
                    <a:pt x="11506" y="5685"/>
                    <a:pt x="11729" y="5252"/>
                  </a:cubicBezTo>
                  <a:cubicBezTo>
                    <a:pt x="11847" y="4936"/>
                    <a:pt x="12045" y="4686"/>
                    <a:pt x="12294" y="4476"/>
                  </a:cubicBezTo>
                  <a:cubicBezTo>
                    <a:pt x="12762" y="4076"/>
                    <a:pt x="13263" y="3874"/>
                    <a:pt x="13801" y="3874"/>
                  </a:cubicBezTo>
                  <a:close/>
                  <a:moveTo>
                    <a:pt x="14305" y="3095"/>
                  </a:moveTo>
                  <a:cubicBezTo>
                    <a:pt x="14297" y="3095"/>
                    <a:pt x="14288" y="3095"/>
                    <a:pt x="14280" y="3095"/>
                  </a:cubicBezTo>
                  <a:cubicBezTo>
                    <a:pt x="12649" y="3095"/>
                    <a:pt x="11282" y="4423"/>
                    <a:pt x="11282" y="6093"/>
                  </a:cubicBezTo>
                  <a:cubicBezTo>
                    <a:pt x="11282" y="7671"/>
                    <a:pt x="12505" y="9091"/>
                    <a:pt x="14293" y="9104"/>
                  </a:cubicBezTo>
                  <a:cubicBezTo>
                    <a:pt x="15963" y="9104"/>
                    <a:pt x="17291" y="7789"/>
                    <a:pt x="17291" y="6106"/>
                  </a:cubicBezTo>
                  <a:cubicBezTo>
                    <a:pt x="17278" y="4301"/>
                    <a:pt x="15847" y="3095"/>
                    <a:pt x="14305" y="3095"/>
                  </a:cubicBezTo>
                  <a:close/>
                  <a:moveTo>
                    <a:pt x="9146" y="7489"/>
                  </a:moveTo>
                  <a:cubicBezTo>
                    <a:pt x="9044" y="7489"/>
                    <a:pt x="8939" y="7514"/>
                    <a:pt x="8836" y="7566"/>
                  </a:cubicBezTo>
                  <a:cubicBezTo>
                    <a:pt x="8692" y="7645"/>
                    <a:pt x="8586" y="7750"/>
                    <a:pt x="8481" y="7868"/>
                  </a:cubicBezTo>
                  <a:cubicBezTo>
                    <a:pt x="8442" y="7921"/>
                    <a:pt x="8416" y="8013"/>
                    <a:pt x="8350" y="8013"/>
                  </a:cubicBezTo>
                  <a:cubicBezTo>
                    <a:pt x="8342" y="8015"/>
                    <a:pt x="8335" y="8015"/>
                    <a:pt x="8326" y="8015"/>
                  </a:cubicBezTo>
                  <a:cubicBezTo>
                    <a:pt x="8275" y="8015"/>
                    <a:pt x="8209" y="7985"/>
                    <a:pt x="8153" y="7973"/>
                  </a:cubicBezTo>
                  <a:cubicBezTo>
                    <a:pt x="8074" y="7947"/>
                    <a:pt x="7995" y="7921"/>
                    <a:pt x="7916" y="7908"/>
                  </a:cubicBezTo>
                  <a:cubicBezTo>
                    <a:pt x="7872" y="7902"/>
                    <a:pt x="7831" y="7899"/>
                    <a:pt x="7791" y="7899"/>
                  </a:cubicBezTo>
                  <a:cubicBezTo>
                    <a:pt x="7734" y="7899"/>
                    <a:pt x="7681" y="7905"/>
                    <a:pt x="7627" y="7921"/>
                  </a:cubicBezTo>
                  <a:cubicBezTo>
                    <a:pt x="7337" y="8013"/>
                    <a:pt x="7127" y="8263"/>
                    <a:pt x="7101" y="8578"/>
                  </a:cubicBezTo>
                  <a:cubicBezTo>
                    <a:pt x="7061" y="9052"/>
                    <a:pt x="7245" y="9407"/>
                    <a:pt x="7640" y="9670"/>
                  </a:cubicBezTo>
                  <a:cubicBezTo>
                    <a:pt x="7906" y="9852"/>
                    <a:pt x="8177" y="9943"/>
                    <a:pt x="8456" y="9943"/>
                  </a:cubicBezTo>
                  <a:cubicBezTo>
                    <a:pt x="8657" y="9943"/>
                    <a:pt x="8863" y="9895"/>
                    <a:pt x="9073" y="9801"/>
                  </a:cubicBezTo>
                  <a:cubicBezTo>
                    <a:pt x="9467" y="9630"/>
                    <a:pt x="9744" y="9354"/>
                    <a:pt x="9849" y="8933"/>
                  </a:cubicBezTo>
                  <a:cubicBezTo>
                    <a:pt x="10007" y="8539"/>
                    <a:pt x="9928" y="8171"/>
                    <a:pt x="9730" y="7829"/>
                  </a:cubicBezTo>
                  <a:cubicBezTo>
                    <a:pt x="9704" y="7763"/>
                    <a:pt x="9652" y="7724"/>
                    <a:pt x="9599" y="7671"/>
                  </a:cubicBezTo>
                  <a:cubicBezTo>
                    <a:pt x="9463" y="7551"/>
                    <a:pt x="9307" y="7489"/>
                    <a:pt x="9146" y="7489"/>
                  </a:cubicBezTo>
                  <a:close/>
                  <a:moveTo>
                    <a:pt x="2002" y="6590"/>
                  </a:moveTo>
                  <a:cubicBezTo>
                    <a:pt x="1442" y="6590"/>
                    <a:pt x="871" y="6746"/>
                    <a:pt x="355" y="7079"/>
                  </a:cubicBezTo>
                  <a:cubicBezTo>
                    <a:pt x="290" y="7132"/>
                    <a:pt x="224" y="7171"/>
                    <a:pt x="145" y="7224"/>
                  </a:cubicBezTo>
                  <a:cubicBezTo>
                    <a:pt x="165" y="7232"/>
                    <a:pt x="184" y="7236"/>
                    <a:pt x="202" y="7236"/>
                  </a:cubicBezTo>
                  <a:cubicBezTo>
                    <a:pt x="271" y="7236"/>
                    <a:pt x="333" y="7186"/>
                    <a:pt x="395" y="7145"/>
                  </a:cubicBezTo>
                  <a:cubicBezTo>
                    <a:pt x="901" y="6816"/>
                    <a:pt x="1443" y="6658"/>
                    <a:pt x="2045" y="6658"/>
                  </a:cubicBezTo>
                  <a:cubicBezTo>
                    <a:pt x="2069" y="6658"/>
                    <a:pt x="2093" y="6658"/>
                    <a:pt x="2117" y="6658"/>
                  </a:cubicBezTo>
                  <a:cubicBezTo>
                    <a:pt x="3603" y="6711"/>
                    <a:pt x="4957" y="7894"/>
                    <a:pt x="4944" y="9617"/>
                  </a:cubicBezTo>
                  <a:cubicBezTo>
                    <a:pt x="4944" y="10643"/>
                    <a:pt x="4484" y="11458"/>
                    <a:pt x="3629" y="12049"/>
                  </a:cubicBezTo>
                  <a:cubicBezTo>
                    <a:pt x="3550" y="12102"/>
                    <a:pt x="3445" y="12128"/>
                    <a:pt x="3432" y="12247"/>
                  </a:cubicBezTo>
                  <a:cubicBezTo>
                    <a:pt x="3498" y="12207"/>
                    <a:pt x="3550" y="12168"/>
                    <a:pt x="3616" y="12128"/>
                  </a:cubicBezTo>
                  <a:cubicBezTo>
                    <a:pt x="4537" y="11524"/>
                    <a:pt x="4997" y="10669"/>
                    <a:pt x="5023" y="9578"/>
                  </a:cubicBezTo>
                  <a:cubicBezTo>
                    <a:pt x="5023" y="9209"/>
                    <a:pt x="4944" y="8828"/>
                    <a:pt x="4800" y="8473"/>
                  </a:cubicBezTo>
                  <a:cubicBezTo>
                    <a:pt x="4327" y="7286"/>
                    <a:pt x="3187" y="6590"/>
                    <a:pt x="2002" y="6590"/>
                  </a:cubicBezTo>
                  <a:close/>
                  <a:moveTo>
                    <a:pt x="5206" y="12643"/>
                  </a:moveTo>
                  <a:cubicBezTo>
                    <a:pt x="5088" y="12643"/>
                    <a:pt x="4995" y="12704"/>
                    <a:pt x="4879" y="12838"/>
                  </a:cubicBezTo>
                  <a:lnTo>
                    <a:pt x="4879" y="12944"/>
                  </a:lnTo>
                  <a:cubicBezTo>
                    <a:pt x="4905" y="12930"/>
                    <a:pt x="4918" y="12904"/>
                    <a:pt x="4931" y="12891"/>
                  </a:cubicBezTo>
                  <a:cubicBezTo>
                    <a:pt x="4931" y="12891"/>
                    <a:pt x="4931" y="12878"/>
                    <a:pt x="4931" y="12878"/>
                  </a:cubicBezTo>
                  <a:cubicBezTo>
                    <a:pt x="5045" y="12772"/>
                    <a:pt x="5132" y="12722"/>
                    <a:pt x="5229" y="12722"/>
                  </a:cubicBezTo>
                  <a:cubicBezTo>
                    <a:pt x="5300" y="12722"/>
                    <a:pt x="5376" y="12749"/>
                    <a:pt x="5470" y="12799"/>
                  </a:cubicBezTo>
                  <a:cubicBezTo>
                    <a:pt x="5694" y="12904"/>
                    <a:pt x="5746" y="13088"/>
                    <a:pt x="5773" y="13299"/>
                  </a:cubicBezTo>
                  <a:cubicBezTo>
                    <a:pt x="5773" y="13299"/>
                    <a:pt x="5773" y="13312"/>
                    <a:pt x="5773" y="13325"/>
                  </a:cubicBezTo>
                  <a:cubicBezTo>
                    <a:pt x="5773" y="13312"/>
                    <a:pt x="5799" y="13312"/>
                    <a:pt x="5812" y="13299"/>
                  </a:cubicBezTo>
                  <a:cubicBezTo>
                    <a:pt x="5878" y="12970"/>
                    <a:pt x="5667" y="12812"/>
                    <a:pt x="5470" y="12720"/>
                  </a:cubicBezTo>
                  <a:cubicBezTo>
                    <a:pt x="5444" y="12707"/>
                    <a:pt x="5418" y="12694"/>
                    <a:pt x="5391" y="12681"/>
                  </a:cubicBezTo>
                  <a:cubicBezTo>
                    <a:pt x="5321" y="12656"/>
                    <a:pt x="5260" y="12643"/>
                    <a:pt x="5206" y="12643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" name="Google Shape;695;p33">
              <a:extLst>
                <a:ext uri="{FF2B5EF4-FFF2-40B4-BE49-F238E27FC236}">
                  <a16:creationId xmlns:a16="http://schemas.microsoft.com/office/drawing/2014/main" id="{D7EACDBA-75E6-A771-DA1A-EA3F12991B53}"/>
                </a:ext>
              </a:extLst>
            </p:cNvPr>
            <p:cNvSpPr/>
            <p:nvPr/>
          </p:nvSpPr>
          <p:spPr>
            <a:xfrm>
              <a:off x="4730300" y="3585125"/>
              <a:ext cx="92050" cy="25025"/>
            </a:xfrm>
            <a:custGeom>
              <a:avLst/>
              <a:gdLst/>
              <a:ahLst/>
              <a:cxnLst/>
              <a:rect l="l" t="t" r="r" b="b"/>
              <a:pathLst>
                <a:path w="3682" h="1001" extrusionOk="0">
                  <a:moveTo>
                    <a:pt x="0" y="0"/>
                  </a:moveTo>
                  <a:cubicBezTo>
                    <a:pt x="27" y="13"/>
                    <a:pt x="53" y="40"/>
                    <a:pt x="66" y="53"/>
                  </a:cubicBezTo>
                  <a:lnTo>
                    <a:pt x="79" y="53"/>
                  </a:lnTo>
                  <a:cubicBezTo>
                    <a:pt x="106" y="92"/>
                    <a:pt x="132" y="119"/>
                    <a:pt x="171" y="145"/>
                  </a:cubicBezTo>
                  <a:cubicBezTo>
                    <a:pt x="797" y="716"/>
                    <a:pt x="1486" y="1000"/>
                    <a:pt x="2237" y="1000"/>
                  </a:cubicBezTo>
                  <a:cubicBezTo>
                    <a:pt x="2575" y="1000"/>
                    <a:pt x="2925" y="943"/>
                    <a:pt x="3288" y="829"/>
                  </a:cubicBezTo>
                  <a:cubicBezTo>
                    <a:pt x="3419" y="789"/>
                    <a:pt x="3551" y="723"/>
                    <a:pt x="3682" y="671"/>
                  </a:cubicBezTo>
                  <a:cubicBezTo>
                    <a:pt x="3654" y="661"/>
                    <a:pt x="3627" y="656"/>
                    <a:pt x="3600" y="656"/>
                  </a:cubicBezTo>
                  <a:cubicBezTo>
                    <a:pt x="3487" y="656"/>
                    <a:pt x="3380" y="731"/>
                    <a:pt x="3274" y="763"/>
                  </a:cubicBezTo>
                  <a:cubicBezTo>
                    <a:pt x="2918" y="874"/>
                    <a:pt x="2573" y="931"/>
                    <a:pt x="2239" y="931"/>
                  </a:cubicBezTo>
                  <a:cubicBezTo>
                    <a:pt x="1588" y="931"/>
                    <a:pt x="977" y="715"/>
                    <a:pt x="395" y="263"/>
                  </a:cubicBezTo>
                  <a:cubicBezTo>
                    <a:pt x="290" y="171"/>
                    <a:pt x="198" y="40"/>
                    <a:pt x="53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" name="Google Shape;696;p33">
              <a:extLst>
                <a:ext uri="{FF2B5EF4-FFF2-40B4-BE49-F238E27FC236}">
                  <a16:creationId xmlns:a16="http://schemas.microsoft.com/office/drawing/2014/main" id="{19E3E7B1-97E0-A866-99E6-D2917C672E52}"/>
                </a:ext>
              </a:extLst>
            </p:cNvPr>
            <p:cNvSpPr/>
            <p:nvPr/>
          </p:nvSpPr>
          <p:spPr>
            <a:xfrm>
              <a:off x="4918000" y="3663500"/>
              <a:ext cx="50650" cy="34075"/>
            </a:xfrm>
            <a:custGeom>
              <a:avLst/>
              <a:gdLst/>
              <a:ahLst/>
              <a:cxnLst/>
              <a:rect l="l" t="t" r="r" b="b"/>
              <a:pathLst>
                <a:path w="2026" h="1363" extrusionOk="0">
                  <a:moveTo>
                    <a:pt x="800" y="0"/>
                  </a:moveTo>
                  <a:cubicBezTo>
                    <a:pt x="617" y="0"/>
                    <a:pt x="449" y="46"/>
                    <a:pt x="290" y="152"/>
                  </a:cubicBezTo>
                  <a:cubicBezTo>
                    <a:pt x="105" y="258"/>
                    <a:pt x="0" y="573"/>
                    <a:pt x="119" y="757"/>
                  </a:cubicBezTo>
                  <a:cubicBezTo>
                    <a:pt x="171" y="836"/>
                    <a:pt x="211" y="915"/>
                    <a:pt x="276" y="994"/>
                  </a:cubicBezTo>
                  <a:cubicBezTo>
                    <a:pt x="539" y="1257"/>
                    <a:pt x="842" y="1362"/>
                    <a:pt x="1197" y="1362"/>
                  </a:cubicBezTo>
                  <a:cubicBezTo>
                    <a:pt x="1420" y="1362"/>
                    <a:pt x="1539" y="1336"/>
                    <a:pt x="1670" y="1270"/>
                  </a:cubicBezTo>
                  <a:cubicBezTo>
                    <a:pt x="1881" y="1178"/>
                    <a:pt x="2025" y="876"/>
                    <a:pt x="1959" y="678"/>
                  </a:cubicBezTo>
                  <a:cubicBezTo>
                    <a:pt x="1894" y="521"/>
                    <a:pt x="1815" y="376"/>
                    <a:pt x="1670" y="284"/>
                  </a:cubicBezTo>
                  <a:cubicBezTo>
                    <a:pt x="1447" y="126"/>
                    <a:pt x="1210" y="34"/>
                    <a:pt x="934" y="8"/>
                  </a:cubicBezTo>
                  <a:cubicBezTo>
                    <a:pt x="888" y="3"/>
                    <a:pt x="844" y="0"/>
                    <a:pt x="800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" name="Google Shape;697;p33">
              <a:extLst>
                <a:ext uri="{FF2B5EF4-FFF2-40B4-BE49-F238E27FC236}">
                  <a16:creationId xmlns:a16="http://schemas.microsoft.com/office/drawing/2014/main" id="{2EFBF22C-29DD-7472-66C9-286BF1709769}"/>
                </a:ext>
              </a:extLst>
            </p:cNvPr>
            <p:cNvSpPr/>
            <p:nvPr/>
          </p:nvSpPr>
          <p:spPr>
            <a:xfrm>
              <a:off x="4817075" y="3644750"/>
              <a:ext cx="56250" cy="47550"/>
            </a:xfrm>
            <a:custGeom>
              <a:avLst/>
              <a:gdLst/>
              <a:ahLst/>
              <a:cxnLst/>
              <a:rect l="l" t="t" r="r" b="b"/>
              <a:pathLst>
                <a:path w="2250" h="1902" extrusionOk="0">
                  <a:moveTo>
                    <a:pt x="860" y="0"/>
                  </a:moveTo>
                  <a:cubicBezTo>
                    <a:pt x="686" y="0"/>
                    <a:pt x="521" y="57"/>
                    <a:pt x="356" y="140"/>
                  </a:cubicBezTo>
                  <a:cubicBezTo>
                    <a:pt x="250" y="192"/>
                    <a:pt x="185" y="271"/>
                    <a:pt x="119" y="377"/>
                  </a:cubicBezTo>
                  <a:cubicBezTo>
                    <a:pt x="14" y="561"/>
                    <a:pt x="1" y="758"/>
                    <a:pt x="53" y="968"/>
                  </a:cubicBezTo>
                  <a:cubicBezTo>
                    <a:pt x="66" y="1034"/>
                    <a:pt x="93" y="1100"/>
                    <a:pt x="119" y="1179"/>
                  </a:cubicBezTo>
                  <a:cubicBezTo>
                    <a:pt x="119" y="1192"/>
                    <a:pt x="132" y="1218"/>
                    <a:pt x="132" y="1231"/>
                  </a:cubicBezTo>
                  <a:cubicBezTo>
                    <a:pt x="145" y="1218"/>
                    <a:pt x="145" y="1205"/>
                    <a:pt x="158" y="1192"/>
                  </a:cubicBezTo>
                  <a:cubicBezTo>
                    <a:pt x="185" y="1100"/>
                    <a:pt x="132" y="1021"/>
                    <a:pt x="119" y="942"/>
                  </a:cubicBezTo>
                  <a:cubicBezTo>
                    <a:pt x="27" y="508"/>
                    <a:pt x="211" y="219"/>
                    <a:pt x="632" y="100"/>
                  </a:cubicBezTo>
                  <a:cubicBezTo>
                    <a:pt x="698" y="83"/>
                    <a:pt x="768" y="75"/>
                    <a:pt x="840" y="75"/>
                  </a:cubicBezTo>
                  <a:cubicBezTo>
                    <a:pt x="1215" y="75"/>
                    <a:pt x="1649" y="292"/>
                    <a:pt x="1881" y="600"/>
                  </a:cubicBezTo>
                  <a:cubicBezTo>
                    <a:pt x="2236" y="1087"/>
                    <a:pt x="2210" y="1402"/>
                    <a:pt x="1815" y="1836"/>
                  </a:cubicBezTo>
                  <a:cubicBezTo>
                    <a:pt x="1802" y="1849"/>
                    <a:pt x="1789" y="1862"/>
                    <a:pt x="1789" y="1889"/>
                  </a:cubicBezTo>
                  <a:cubicBezTo>
                    <a:pt x="1789" y="1889"/>
                    <a:pt x="1776" y="1902"/>
                    <a:pt x="1776" y="1902"/>
                  </a:cubicBezTo>
                  <a:lnTo>
                    <a:pt x="1802" y="1902"/>
                  </a:lnTo>
                  <a:cubicBezTo>
                    <a:pt x="2183" y="1718"/>
                    <a:pt x="2249" y="1350"/>
                    <a:pt x="2170" y="1034"/>
                  </a:cubicBezTo>
                  <a:cubicBezTo>
                    <a:pt x="2104" y="758"/>
                    <a:pt x="1947" y="508"/>
                    <a:pt x="1723" y="337"/>
                  </a:cubicBezTo>
                  <a:cubicBezTo>
                    <a:pt x="1539" y="192"/>
                    <a:pt x="1329" y="100"/>
                    <a:pt x="1092" y="35"/>
                  </a:cubicBezTo>
                  <a:cubicBezTo>
                    <a:pt x="1013" y="11"/>
                    <a:pt x="936" y="0"/>
                    <a:pt x="860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" name="Google Shape;698;p33">
              <a:extLst>
                <a:ext uri="{FF2B5EF4-FFF2-40B4-BE49-F238E27FC236}">
                  <a16:creationId xmlns:a16="http://schemas.microsoft.com/office/drawing/2014/main" id="{21D8273D-45C2-1E92-786F-4CD4288C5400}"/>
                </a:ext>
              </a:extLst>
            </p:cNvPr>
            <p:cNvSpPr/>
            <p:nvPr/>
          </p:nvSpPr>
          <p:spPr>
            <a:xfrm>
              <a:off x="4858825" y="3616350"/>
              <a:ext cx="23375" cy="15575"/>
            </a:xfrm>
            <a:custGeom>
              <a:avLst/>
              <a:gdLst/>
              <a:ahLst/>
              <a:cxnLst/>
              <a:rect l="l" t="t" r="r" b="b"/>
              <a:pathLst>
                <a:path w="935" h="623" extrusionOk="0">
                  <a:moveTo>
                    <a:pt x="1" y="0"/>
                  </a:moveTo>
                  <a:lnTo>
                    <a:pt x="1" y="171"/>
                  </a:lnTo>
                  <a:cubicBezTo>
                    <a:pt x="1" y="263"/>
                    <a:pt x="40" y="342"/>
                    <a:pt x="93" y="408"/>
                  </a:cubicBezTo>
                  <a:cubicBezTo>
                    <a:pt x="198" y="526"/>
                    <a:pt x="342" y="592"/>
                    <a:pt x="500" y="618"/>
                  </a:cubicBezTo>
                  <a:cubicBezTo>
                    <a:pt x="527" y="621"/>
                    <a:pt x="555" y="622"/>
                    <a:pt x="582" y="622"/>
                  </a:cubicBezTo>
                  <a:cubicBezTo>
                    <a:pt x="698" y="622"/>
                    <a:pt x="809" y="594"/>
                    <a:pt x="895" y="487"/>
                  </a:cubicBezTo>
                  <a:cubicBezTo>
                    <a:pt x="895" y="474"/>
                    <a:pt x="921" y="474"/>
                    <a:pt x="934" y="461"/>
                  </a:cubicBezTo>
                  <a:cubicBezTo>
                    <a:pt x="925" y="461"/>
                    <a:pt x="917" y="455"/>
                    <a:pt x="908" y="455"/>
                  </a:cubicBezTo>
                  <a:cubicBezTo>
                    <a:pt x="903" y="455"/>
                    <a:pt x="899" y="456"/>
                    <a:pt x="895" y="461"/>
                  </a:cubicBezTo>
                  <a:cubicBezTo>
                    <a:pt x="868" y="461"/>
                    <a:pt x="842" y="474"/>
                    <a:pt x="816" y="487"/>
                  </a:cubicBezTo>
                  <a:cubicBezTo>
                    <a:pt x="707" y="530"/>
                    <a:pt x="610" y="552"/>
                    <a:pt x="524" y="552"/>
                  </a:cubicBezTo>
                  <a:cubicBezTo>
                    <a:pt x="295" y="552"/>
                    <a:pt x="143" y="401"/>
                    <a:pt x="66" y="106"/>
                  </a:cubicBezTo>
                  <a:cubicBezTo>
                    <a:pt x="66" y="92"/>
                    <a:pt x="53" y="66"/>
                    <a:pt x="53" y="53"/>
                  </a:cubicBezTo>
                  <a:cubicBezTo>
                    <a:pt x="40" y="27"/>
                    <a:pt x="27" y="14"/>
                    <a:pt x="1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" name="Google Shape;699;p33">
              <a:extLst>
                <a:ext uri="{FF2B5EF4-FFF2-40B4-BE49-F238E27FC236}">
                  <a16:creationId xmlns:a16="http://schemas.microsoft.com/office/drawing/2014/main" id="{BC023588-81E7-7B44-3A7D-E79FC1F6D8AC}"/>
                </a:ext>
              </a:extLst>
            </p:cNvPr>
            <p:cNvSpPr/>
            <p:nvPr/>
          </p:nvSpPr>
          <p:spPr>
            <a:xfrm>
              <a:off x="5208250" y="3449675"/>
              <a:ext cx="3975" cy="45725"/>
            </a:xfrm>
            <a:custGeom>
              <a:avLst/>
              <a:gdLst/>
              <a:ahLst/>
              <a:cxnLst/>
              <a:rect l="l" t="t" r="r" b="b"/>
              <a:pathLst>
                <a:path w="159" h="1829" extrusionOk="0">
                  <a:moveTo>
                    <a:pt x="106" y="1"/>
                  </a:moveTo>
                  <a:cubicBezTo>
                    <a:pt x="106" y="14"/>
                    <a:pt x="106" y="27"/>
                    <a:pt x="106" y="40"/>
                  </a:cubicBezTo>
                  <a:cubicBezTo>
                    <a:pt x="106" y="54"/>
                    <a:pt x="119" y="54"/>
                    <a:pt x="119" y="54"/>
                  </a:cubicBezTo>
                  <a:cubicBezTo>
                    <a:pt x="119" y="67"/>
                    <a:pt x="119" y="80"/>
                    <a:pt x="119" y="93"/>
                  </a:cubicBezTo>
                  <a:cubicBezTo>
                    <a:pt x="80" y="290"/>
                    <a:pt x="66" y="487"/>
                    <a:pt x="66" y="672"/>
                  </a:cubicBezTo>
                  <a:lnTo>
                    <a:pt x="66" y="685"/>
                  </a:lnTo>
                  <a:cubicBezTo>
                    <a:pt x="66" y="843"/>
                    <a:pt x="80" y="987"/>
                    <a:pt x="80" y="1145"/>
                  </a:cubicBezTo>
                  <a:cubicBezTo>
                    <a:pt x="80" y="1342"/>
                    <a:pt x="1" y="1526"/>
                    <a:pt x="93" y="1723"/>
                  </a:cubicBezTo>
                  <a:lnTo>
                    <a:pt x="119" y="1723"/>
                  </a:lnTo>
                  <a:lnTo>
                    <a:pt x="119" y="1710"/>
                  </a:lnTo>
                  <a:cubicBezTo>
                    <a:pt x="132" y="1487"/>
                    <a:pt x="145" y="1263"/>
                    <a:pt x="158" y="1040"/>
                  </a:cubicBezTo>
                  <a:cubicBezTo>
                    <a:pt x="158" y="711"/>
                    <a:pt x="145" y="395"/>
                    <a:pt x="145" y="67"/>
                  </a:cubicBezTo>
                  <a:cubicBezTo>
                    <a:pt x="132" y="40"/>
                    <a:pt x="119" y="27"/>
                    <a:pt x="106" y="1"/>
                  </a:cubicBezTo>
                  <a:close/>
                  <a:moveTo>
                    <a:pt x="119" y="1723"/>
                  </a:moveTo>
                  <a:cubicBezTo>
                    <a:pt x="93" y="1723"/>
                    <a:pt x="66" y="1750"/>
                    <a:pt x="66" y="1776"/>
                  </a:cubicBezTo>
                  <a:cubicBezTo>
                    <a:pt x="66" y="1789"/>
                    <a:pt x="66" y="1802"/>
                    <a:pt x="66" y="1829"/>
                  </a:cubicBezTo>
                  <a:cubicBezTo>
                    <a:pt x="66" y="1802"/>
                    <a:pt x="80" y="1789"/>
                    <a:pt x="106" y="1763"/>
                  </a:cubicBezTo>
                  <a:cubicBezTo>
                    <a:pt x="106" y="1750"/>
                    <a:pt x="119" y="1737"/>
                    <a:pt x="119" y="1723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" name="Google Shape;700;p33">
              <a:extLst>
                <a:ext uri="{FF2B5EF4-FFF2-40B4-BE49-F238E27FC236}">
                  <a16:creationId xmlns:a16="http://schemas.microsoft.com/office/drawing/2014/main" id="{C31B73D8-9B91-C6D7-908A-BCBF52985935}"/>
                </a:ext>
              </a:extLst>
            </p:cNvPr>
            <p:cNvSpPr/>
            <p:nvPr/>
          </p:nvSpPr>
          <p:spPr>
            <a:xfrm>
              <a:off x="4736875" y="3462825"/>
              <a:ext cx="1000" cy="700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13" y="1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3" y="27"/>
                    <a:pt x="27" y="14"/>
                    <a:pt x="40" y="14"/>
                  </a:cubicBezTo>
                  <a:cubicBezTo>
                    <a:pt x="27" y="1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" name="Google Shape;701;p33">
              <a:extLst>
                <a:ext uri="{FF2B5EF4-FFF2-40B4-BE49-F238E27FC236}">
                  <a16:creationId xmlns:a16="http://schemas.microsoft.com/office/drawing/2014/main" id="{469D2172-16AC-441E-DF36-C99008E93020}"/>
                </a:ext>
              </a:extLst>
            </p:cNvPr>
            <p:cNvSpPr/>
            <p:nvPr/>
          </p:nvSpPr>
          <p:spPr>
            <a:xfrm>
              <a:off x="4709250" y="3475975"/>
              <a:ext cx="31600" cy="75975"/>
            </a:xfrm>
            <a:custGeom>
              <a:avLst/>
              <a:gdLst/>
              <a:ahLst/>
              <a:cxnLst/>
              <a:rect l="l" t="t" r="r" b="b"/>
              <a:pathLst>
                <a:path w="1264" h="3039" extrusionOk="0">
                  <a:moveTo>
                    <a:pt x="1250" y="1"/>
                  </a:moveTo>
                  <a:lnTo>
                    <a:pt x="1250" y="1"/>
                  </a:lnTo>
                  <a:cubicBezTo>
                    <a:pt x="1145" y="106"/>
                    <a:pt x="1040" y="198"/>
                    <a:pt x="934" y="303"/>
                  </a:cubicBezTo>
                  <a:cubicBezTo>
                    <a:pt x="277" y="1026"/>
                    <a:pt x="1" y="1881"/>
                    <a:pt x="159" y="2854"/>
                  </a:cubicBezTo>
                  <a:cubicBezTo>
                    <a:pt x="159" y="2867"/>
                    <a:pt x="159" y="2880"/>
                    <a:pt x="159" y="2907"/>
                  </a:cubicBezTo>
                  <a:cubicBezTo>
                    <a:pt x="172" y="2946"/>
                    <a:pt x="172" y="2986"/>
                    <a:pt x="172" y="3038"/>
                  </a:cubicBezTo>
                  <a:cubicBezTo>
                    <a:pt x="185" y="3025"/>
                    <a:pt x="198" y="2999"/>
                    <a:pt x="211" y="2986"/>
                  </a:cubicBezTo>
                  <a:cubicBezTo>
                    <a:pt x="237" y="2920"/>
                    <a:pt x="224" y="2854"/>
                    <a:pt x="211" y="2788"/>
                  </a:cubicBezTo>
                  <a:cubicBezTo>
                    <a:pt x="80" y="1763"/>
                    <a:pt x="408" y="908"/>
                    <a:pt x="1145" y="185"/>
                  </a:cubicBezTo>
                  <a:cubicBezTo>
                    <a:pt x="1210" y="146"/>
                    <a:pt x="1263" y="93"/>
                    <a:pt x="1250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4" name="Google Shape;702;p33">
              <a:extLst>
                <a:ext uri="{FF2B5EF4-FFF2-40B4-BE49-F238E27FC236}">
                  <a16:creationId xmlns:a16="http://schemas.microsoft.com/office/drawing/2014/main" id="{5A34A957-B20C-33FF-D3D4-5FDD41F7416F}"/>
                </a:ext>
              </a:extLst>
            </p:cNvPr>
            <p:cNvSpPr/>
            <p:nvPr/>
          </p:nvSpPr>
          <p:spPr>
            <a:xfrm>
              <a:off x="4732600" y="341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1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5" name="Google Shape;703;p33">
              <a:extLst>
                <a:ext uri="{FF2B5EF4-FFF2-40B4-BE49-F238E27FC236}">
                  <a16:creationId xmlns:a16="http://schemas.microsoft.com/office/drawing/2014/main" id="{B789D2BB-0D58-1E11-2212-A1E5476FC7BD}"/>
                </a:ext>
              </a:extLst>
            </p:cNvPr>
            <p:cNvSpPr/>
            <p:nvPr/>
          </p:nvSpPr>
          <p:spPr>
            <a:xfrm>
              <a:off x="4727675" y="3301775"/>
              <a:ext cx="36175" cy="64450"/>
            </a:xfrm>
            <a:custGeom>
              <a:avLst/>
              <a:gdLst/>
              <a:ahLst/>
              <a:cxnLst/>
              <a:rect l="l" t="t" r="r" b="b"/>
              <a:pathLst>
                <a:path w="1447" h="2578" extrusionOk="0">
                  <a:moveTo>
                    <a:pt x="1447" y="0"/>
                  </a:moveTo>
                  <a:lnTo>
                    <a:pt x="1447" y="0"/>
                  </a:lnTo>
                  <a:cubicBezTo>
                    <a:pt x="1433" y="13"/>
                    <a:pt x="1420" y="26"/>
                    <a:pt x="1407" y="26"/>
                  </a:cubicBezTo>
                  <a:cubicBezTo>
                    <a:pt x="1394" y="39"/>
                    <a:pt x="1394" y="53"/>
                    <a:pt x="1381" y="53"/>
                  </a:cubicBezTo>
                  <a:cubicBezTo>
                    <a:pt x="1223" y="66"/>
                    <a:pt x="1105" y="145"/>
                    <a:pt x="986" y="224"/>
                  </a:cubicBezTo>
                  <a:cubicBezTo>
                    <a:pt x="473" y="579"/>
                    <a:pt x="158" y="1078"/>
                    <a:pt x="53" y="1683"/>
                  </a:cubicBezTo>
                  <a:cubicBezTo>
                    <a:pt x="0" y="2012"/>
                    <a:pt x="92" y="2327"/>
                    <a:pt x="408" y="2525"/>
                  </a:cubicBezTo>
                  <a:cubicBezTo>
                    <a:pt x="408" y="2538"/>
                    <a:pt x="421" y="2551"/>
                    <a:pt x="421" y="2551"/>
                  </a:cubicBezTo>
                  <a:cubicBezTo>
                    <a:pt x="434" y="2551"/>
                    <a:pt x="447" y="2564"/>
                    <a:pt x="460" y="2577"/>
                  </a:cubicBezTo>
                  <a:cubicBezTo>
                    <a:pt x="460" y="2564"/>
                    <a:pt x="460" y="2551"/>
                    <a:pt x="460" y="2551"/>
                  </a:cubicBezTo>
                  <a:cubicBezTo>
                    <a:pt x="460" y="2498"/>
                    <a:pt x="421" y="2472"/>
                    <a:pt x="395" y="2446"/>
                  </a:cubicBezTo>
                  <a:cubicBezTo>
                    <a:pt x="105" y="2196"/>
                    <a:pt x="66" y="1867"/>
                    <a:pt x="171" y="1512"/>
                  </a:cubicBezTo>
                  <a:cubicBezTo>
                    <a:pt x="355" y="881"/>
                    <a:pt x="697" y="381"/>
                    <a:pt x="1328" y="118"/>
                  </a:cubicBezTo>
                  <a:cubicBezTo>
                    <a:pt x="1368" y="105"/>
                    <a:pt x="1433" y="92"/>
                    <a:pt x="1433" y="39"/>
                  </a:cubicBezTo>
                  <a:cubicBezTo>
                    <a:pt x="1447" y="26"/>
                    <a:pt x="1447" y="26"/>
                    <a:pt x="1447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6" name="Google Shape;704;p33">
              <a:extLst>
                <a:ext uri="{FF2B5EF4-FFF2-40B4-BE49-F238E27FC236}">
                  <a16:creationId xmlns:a16="http://schemas.microsoft.com/office/drawing/2014/main" id="{5C7F243D-DFEC-8679-47C3-498CEA170424}"/>
                </a:ext>
              </a:extLst>
            </p:cNvPr>
            <p:cNvSpPr/>
            <p:nvPr/>
          </p:nvSpPr>
          <p:spPr>
            <a:xfrm>
              <a:off x="4710575" y="3129175"/>
              <a:ext cx="1325" cy="135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14" y="1"/>
                  </a:moveTo>
                  <a:cubicBezTo>
                    <a:pt x="0" y="14"/>
                    <a:pt x="14" y="27"/>
                    <a:pt x="14" y="54"/>
                  </a:cubicBezTo>
                  <a:cubicBezTo>
                    <a:pt x="53" y="27"/>
                    <a:pt x="40" y="14"/>
                    <a:pt x="14" y="1"/>
                  </a:cubicBezTo>
                  <a:close/>
                </a:path>
              </a:pathLst>
            </a:custGeom>
            <a:solidFill>
              <a:srgbClr val="D0416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7" name="Google Shape;705;p33">
              <a:extLst>
                <a:ext uri="{FF2B5EF4-FFF2-40B4-BE49-F238E27FC236}">
                  <a16:creationId xmlns:a16="http://schemas.microsoft.com/office/drawing/2014/main" id="{FA3CFC10-96EE-E76D-C746-1D7DF1BA5105}"/>
                </a:ext>
              </a:extLst>
            </p:cNvPr>
            <p:cNvSpPr/>
            <p:nvPr/>
          </p:nvSpPr>
          <p:spPr>
            <a:xfrm>
              <a:off x="5107675" y="3025850"/>
              <a:ext cx="207775" cy="231225"/>
            </a:xfrm>
            <a:custGeom>
              <a:avLst/>
              <a:gdLst/>
              <a:ahLst/>
              <a:cxnLst/>
              <a:rect l="l" t="t" r="r" b="b"/>
              <a:pathLst>
                <a:path w="8311" h="9249" extrusionOk="0">
                  <a:moveTo>
                    <a:pt x="7980" y="0"/>
                  </a:moveTo>
                  <a:cubicBezTo>
                    <a:pt x="7863" y="0"/>
                    <a:pt x="7776" y="73"/>
                    <a:pt x="7719" y="176"/>
                  </a:cubicBezTo>
                  <a:cubicBezTo>
                    <a:pt x="7640" y="281"/>
                    <a:pt x="7534" y="373"/>
                    <a:pt x="7442" y="479"/>
                  </a:cubicBezTo>
                  <a:cubicBezTo>
                    <a:pt x="7324" y="610"/>
                    <a:pt x="7179" y="728"/>
                    <a:pt x="7074" y="860"/>
                  </a:cubicBezTo>
                  <a:cubicBezTo>
                    <a:pt x="6851" y="1149"/>
                    <a:pt x="6575" y="1386"/>
                    <a:pt x="6351" y="1675"/>
                  </a:cubicBezTo>
                  <a:cubicBezTo>
                    <a:pt x="6128" y="1938"/>
                    <a:pt x="5878" y="2188"/>
                    <a:pt x="5641" y="2438"/>
                  </a:cubicBezTo>
                  <a:cubicBezTo>
                    <a:pt x="5628" y="2451"/>
                    <a:pt x="5615" y="2464"/>
                    <a:pt x="5602" y="2477"/>
                  </a:cubicBezTo>
                  <a:cubicBezTo>
                    <a:pt x="5444" y="2727"/>
                    <a:pt x="5207" y="2911"/>
                    <a:pt x="5036" y="3135"/>
                  </a:cubicBezTo>
                  <a:cubicBezTo>
                    <a:pt x="4852" y="3371"/>
                    <a:pt x="4642" y="3569"/>
                    <a:pt x="4444" y="3792"/>
                  </a:cubicBezTo>
                  <a:cubicBezTo>
                    <a:pt x="4431" y="3805"/>
                    <a:pt x="4418" y="3831"/>
                    <a:pt x="4405" y="3845"/>
                  </a:cubicBezTo>
                  <a:cubicBezTo>
                    <a:pt x="4247" y="4029"/>
                    <a:pt x="4089" y="4213"/>
                    <a:pt x="3945" y="4397"/>
                  </a:cubicBezTo>
                  <a:cubicBezTo>
                    <a:pt x="3800" y="4568"/>
                    <a:pt x="3642" y="4726"/>
                    <a:pt x="3498" y="4897"/>
                  </a:cubicBezTo>
                  <a:cubicBezTo>
                    <a:pt x="3248" y="5212"/>
                    <a:pt x="2985" y="5515"/>
                    <a:pt x="2722" y="5817"/>
                  </a:cubicBezTo>
                  <a:cubicBezTo>
                    <a:pt x="2604" y="5962"/>
                    <a:pt x="2485" y="6106"/>
                    <a:pt x="2354" y="6251"/>
                  </a:cubicBezTo>
                  <a:cubicBezTo>
                    <a:pt x="2130" y="6514"/>
                    <a:pt x="1907" y="6803"/>
                    <a:pt x="1670" y="7079"/>
                  </a:cubicBezTo>
                  <a:cubicBezTo>
                    <a:pt x="1565" y="7198"/>
                    <a:pt x="1460" y="7329"/>
                    <a:pt x="1354" y="7447"/>
                  </a:cubicBezTo>
                  <a:cubicBezTo>
                    <a:pt x="1223" y="7605"/>
                    <a:pt x="1078" y="7750"/>
                    <a:pt x="947" y="7908"/>
                  </a:cubicBezTo>
                  <a:cubicBezTo>
                    <a:pt x="802" y="8092"/>
                    <a:pt x="658" y="8263"/>
                    <a:pt x="513" y="8447"/>
                  </a:cubicBezTo>
                  <a:cubicBezTo>
                    <a:pt x="342" y="8657"/>
                    <a:pt x="145" y="8854"/>
                    <a:pt x="0" y="9091"/>
                  </a:cubicBezTo>
                  <a:cubicBezTo>
                    <a:pt x="53" y="9157"/>
                    <a:pt x="119" y="9209"/>
                    <a:pt x="197" y="9249"/>
                  </a:cubicBezTo>
                  <a:cubicBezTo>
                    <a:pt x="316" y="9170"/>
                    <a:pt x="408" y="9065"/>
                    <a:pt x="500" y="8960"/>
                  </a:cubicBezTo>
                  <a:cubicBezTo>
                    <a:pt x="644" y="8789"/>
                    <a:pt x="789" y="8605"/>
                    <a:pt x="934" y="8434"/>
                  </a:cubicBezTo>
                  <a:cubicBezTo>
                    <a:pt x="1026" y="8328"/>
                    <a:pt x="1105" y="8223"/>
                    <a:pt x="1197" y="8118"/>
                  </a:cubicBezTo>
                  <a:cubicBezTo>
                    <a:pt x="1368" y="7934"/>
                    <a:pt x="1525" y="7737"/>
                    <a:pt x="1683" y="7553"/>
                  </a:cubicBezTo>
                  <a:cubicBezTo>
                    <a:pt x="1788" y="7395"/>
                    <a:pt x="1920" y="7263"/>
                    <a:pt x="2038" y="7119"/>
                  </a:cubicBezTo>
                  <a:cubicBezTo>
                    <a:pt x="2183" y="6961"/>
                    <a:pt x="2314" y="6803"/>
                    <a:pt x="2446" y="6645"/>
                  </a:cubicBezTo>
                  <a:cubicBezTo>
                    <a:pt x="2617" y="6461"/>
                    <a:pt x="2775" y="6264"/>
                    <a:pt x="2945" y="6067"/>
                  </a:cubicBezTo>
                  <a:cubicBezTo>
                    <a:pt x="3064" y="5909"/>
                    <a:pt x="3195" y="5764"/>
                    <a:pt x="3327" y="5620"/>
                  </a:cubicBezTo>
                  <a:cubicBezTo>
                    <a:pt x="3485" y="5423"/>
                    <a:pt x="3642" y="5238"/>
                    <a:pt x="3800" y="5041"/>
                  </a:cubicBezTo>
                  <a:cubicBezTo>
                    <a:pt x="3932" y="4897"/>
                    <a:pt x="4063" y="4752"/>
                    <a:pt x="4195" y="4594"/>
                  </a:cubicBezTo>
                  <a:cubicBezTo>
                    <a:pt x="4379" y="4357"/>
                    <a:pt x="4576" y="4121"/>
                    <a:pt x="4786" y="3897"/>
                  </a:cubicBezTo>
                  <a:cubicBezTo>
                    <a:pt x="4826" y="3871"/>
                    <a:pt x="4852" y="3845"/>
                    <a:pt x="4878" y="3805"/>
                  </a:cubicBezTo>
                  <a:cubicBezTo>
                    <a:pt x="5049" y="3595"/>
                    <a:pt x="5220" y="3384"/>
                    <a:pt x="5404" y="3187"/>
                  </a:cubicBezTo>
                  <a:cubicBezTo>
                    <a:pt x="5628" y="2951"/>
                    <a:pt x="5825" y="2688"/>
                    <a:pt x="6075" y="2464"/>
                  </a:cubicBezTo>
                  <a:cubicBezTo>
                    <a:pt x="6088" y="2451"/>
                    <a:pt x="6088" y="2438"/>
                    <a:pt x="6101" y="2425"/>
                  </a:cubicBezTo>
                  <a:cubicBezTo>
                    <a:pt x="6338" y="2162"/>
                    <a:pt x="6561" y="1885"/>
                    <a:pt x="6798" y="1636"/>
                  </a:cubicBezTo>
                  <a:cubicBezTo>
                    <a:pt x="7101" y="1346"/>
                    <a:pt x="7350" y="1005"/>
                    <a:pt x="7666" y="715"/>
                  </a:cubicBezTo>
                  <a:cubicBezTo>
                    <a:pt x="7679" y="702"/>
                    <a:pt x="7705" y="676"/>
                    <a:pt x="7719" y="636"/>
                  </a:cubicBezTo>
                  <a:cubicBezTo>
                    <a:pt x="7889" y="426"/>
                    <a:pt x="8087" y="229"/>
                    <a:pt x="8297" y="58"/>
                  </a:cubicBezTo>
                  <a:cubicBezTo>
                    <a:pt x="8310" y="45"/>
                    <a:pt x="8310" y="32"/>
                    <a:pt x="8297" y="18"/>
                  </a:cubicBezTo>
                  <a:lnTo>
                    <a:pt x="8297" y="5"/>
                  </a:lnTo>
                  <a:cubicBezTo>
                    <a:pt x="8236" y="5"/>
                    <a:pt x="8180" y="11"/>
                    <a:pt x="8123" y="11"/>
                  </a:cubicBezTo>
                  <a:cubicBezTo>
                    <a:pt x="8094" y="11"/>
                    <a:pt x="8065" y="10"/>
                    <a:pt x="8034" y="5"/>
                  </a:cubicBezTo>
                  <a:cubicBezTo>
                    <a:pt x="8015" y="2"/>
                    <a:pt x="7997" y="0"/>
                    <a:pt x="7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" name="Google Shape;706;p33">
              <a:extLst>
                <a:ext uri="{FF2B5EF4-FFF2-40B4-BE49-F238E27FC236}">
                  <a16:creationId xmlns:a16="http://schemas.microsoft.com/office/drawing/2014/main" id="{58068E0D-A0A3-DAC2-5723-32D301B0FCFE}"/>
                </a:ext>
              </a:extLst>
            </p:cNvPr>
            <p:cNvSpPr/>
            <p:nvPr/>
          </p:nvSpPr>
          <p:spPr>
            <a:xfrm>
              <a:off x="5315100" y="3026300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0"/>
                  </a:moveTo>
                  <a:cubicBezTo>
                    <a:pt x="0" y="14"/>
                    <a:pt x="0" y="27"/>
                    <a:pt x="0" y="40"/>
                  </a:cubicBezTo>
                  <a:cubicBezTo>
                    <a:pt x="13" y="40"/>
                    <a:pt x="13" y="40"/>
                    <a:pt x="26" y="27"/>
                  </a:cubicBezTo>
                  <a:cubicBezTo>
                    <a:pt x="40" y="14"/>
                    <a:pt x="26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" name="Google Shape;707;p33">
              <a:extLst>
                <a:ext uri="{FF2B5EF4-FFF2-40B4-BE49-F238E27FC236}">
                  <a16:creationId xmlns:a16="http://schemas.microsoft.com/office/drawing/2014/main" id="{96E0FBE0-1057-5B76-001E-E2AAA7E84130}"/>
                </a:ext>
              </a:extLst>
            </p:cNvPr>
            <p:cNvSpPr/>
            <p:nvPr/>
          </p:nvSpPr>
          <p:spPr>
            <a:xfrm>
              <a:off x="5212200" y="3300450"/>
              <a:ext cx="3650" cy="2650"/>
            </a:xfrm>
            <a:custGeom>
              <a:avLst/>
              <a:gdLst/>
              <a:ahLst/>
              <a:cxnLst/>
              <a:rect l="l" t="t" r="r" b="b"/>
              <a:pathLst>
                <a:path w="146" h="106" extrusionOk="0">
                  <a:moveTo>
                    <a:pt x="145" y="0"/>
                  </a:moveTo>
                  <a:cubicBezTo>
                    <a:pt x="79" y="0"/>
                    <a:pt x="27" y="40"/>
                    <a:pt x="0" y="106"/>
                  </a:cubicBezTo>
                  <a:cubicBezTo>
                    <a:pt x="66" y="106"/>
                    <a:pt x="119" y="79"/>
                    <a:pt x="145" y="0"/>
                  </a:cubicBezTo>
                  <a:close/>
                </a:path>
              </a:pathLst>
            </a:custGeom>
            <a:solidFill>
              <a:srgbClr val="D0416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" name="Google Shape;708;p33">
              <a:extLst>
                <a:ext uri="{FF2B5EF4-FFF2-40B4-BE49-F238E27FC236}">
                  <a16:creationId xmlns:a16="http://schemas.microsoft.com/office/drawing/2014/main" id="{AE78C651-C030-8E44-A324-7ECADF2B8790}"/>
                </a:ext>
              </a:extLst>
            </p:cNvPr>
            <p:cNvSpPr/>
            <p:nvPr/>
          </p:nvSpPr>
          <p:spPr>
            <a:xfrm>
              <a:off x="5066250" y="3712675"/>
              <a:ext cx="2975" cy="4275"/>
            </a:xfrm>
            <a:custGeom>
              <a:avLst/>
              <a:gdLst/>
              <a:ahLst/>
              <a:cxnLst/>
              <a:rect l="l" t="t" r="r" b="b"/>
              <a:pathLst>
                <a:path w="119" h="171" extrusionOk="0">
                  <a:moveTo>
                    <a:pt x="66" y="0"/>
                  </a:moveTo>
                  <a:cubicBezTo>
                    <a:pt x="53" y="13"/>
                    <a:pt x="53" y="13"/>
                    <a:pt x="40" y="13"/>
                  </a:cubicBezTo>
                  <a:cubicBezTo>
                    <a:pt x="40" y="26"/>
                    <a:pt x="27" y="39"/>
                    <a:pt x="14" y="39"/>
                  </a:cubicBezTo>
                  <a:cubicBezTo>
                    <a:pt x="14" y="39"/>
                    <a:pt x="0" y="39"/>
                    <a:pt x="0" y="53"/>
                  </a:cubicBezTo>
                  <a:cubicBezTo>
                    <a:pt x="14" y="79"/>
                    <a:pt x="27" y="105"/>
                    <a:pt x="53" y="132"/>
                  </a:cubicBezTo>
                  <a:cubicBezTo>
                    <a:pt x="53" y="145"/>
                    <a:pt x="66" y="171"/>
                    <a:pt x="79" y="171"/>
                  </a:cubicBezTo>
                  <a:lnTo>
                    <a:pt x="92" y="171"/>
                  </a:lnTo>
                  <a:cubicBezTo>
                    <a:pt x="106" y="158"/>
                    <a:pt x="106" y="132"/>
                    <a:pt x="119" y="105"/>
                  </a:cubicBezTo>
                  <a:cubicBezTo>
                    <a:pt x="119" y="66"/>
                    <a:pt x="106" y="26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" name="Google Shape;709;p33">
              <a:extLst>
                <a:ext uri="{FF2B5EF4-FFF2-40B4-BE49-F238E27FC236}">
                  <a16:creationId xmlns:a16="http://schemas.microsoft.com/office/drawing/2014/main" id="{50E097B6-FA88-D12B-39E1-D81983C03569}"/>
                </a:ext>
              </a:extLst>
            </p:cNvPr>
            <p:cNvSpPr/>
            <p:nvPr/>
          </p:nvSpPr>
          <p:spPr>
            <a:xfrm>
              <a:off x="5152700" y="3876700"/>
              <a:ext cx="1675" cy="2325"/>
            </a:xfrm>
            <a:custGeom>
              <a:avLst/>
              <a:gdLst/>
              <a:ahLst/>
              <a:cxnLst/>
              <a:rect l="l" t="t" r="r" b="b"/>
              <a:pathLst>
                <a:path w="67" h="93" extrusionOk="0">
                  <a:moveTo>
                    <a:pt x="1" y="0"/>
                  </a:moveTo>
                  <a:cubicBezTo>
                    <a:pt x="1" y="40"/>
                    <a:pt x="14" y="79"/>
                    <a:pt x="66" y="92"/>
                  </a:cubicBezTo>
                  <a:cubicBezTo>
                    <a:pt x="66" y="53"/>
                    <a:pt x="40" y="1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" name="Google Shape;710;p33">
              <a:extLst>
                <a:ext uri="{FF2B5EF4-FFF2-40B4-BE49-F238E27FC236}">
                  <a16:creationId xmlns:a16="http://schemas.microsoft.com/office/drawing/2014/main" id="{923CB483-E5B6-3010-7E33-863F425AABDB}"/>
                </a:ext>
              </a:extLst>
            </p:cNvPr>
            <p:cNvSpPr/>
            <p:nvPr/>
          </p:nvSpPr>
          <p:spPr>
            <a:xfrm>
              <a:off x="4829250" y="3214525"/>
              <a:ext cx="1325" cy="800"/>
            </a:xfrm>
            <a:custGeom>
              <a:avLst/>
              <a:gdLst/>
              <a:ahLst/>
              <a:cxnLst/>
              <a:rect l="l" t="t" r="r" b="b"/>
              <a:pathLst>
                <a:path w="53" h="32" extrusionOk="0">
                  <a:moveTo>
                    <a:pt x="34" y="0"/>
                  </a:moveTo>
                  <a:cubicBezTo>
                    <a:pt x="19" y="0"/>
                    <a:pt x="10" y="13"/>
                    <a:pt x="0" y="32"/>
                  </a:cubicBezTo>
                  <a:cubicBezTo>
                    <a:pt x="13" y="19"/>
                    <a:pt x="40" y="19"/>
                    <a:pt x="53" y="6"/>
                  </a:cubicBezTo>
                  <a:cubicBezTo>
                    <a:pt x="46" y="2"/>
                    <a:pt x="40" y="0"/>
                    <a:pt x="34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" name="Google Shape;711;p33">
              <a:extLst>
                <a:ext uri="{FF2B5EF4-FFF2-40B4-BE49-F238E27FC236}">
                  <a16:creationId xmlns:a16="http://schemas.microsoft.com/office/drawing/2014/main" id="{0EB3527B-21A6-B389-DEAC-B18FB54E67E9}"/>
                </a:ext>
              </a:extLst>
            </p:cNvPr>
            <p:cNvSpPr/>
            <p:nvPr/>
          </p:nvSpPr>
          <p:spPr>
            <a:xfrm>
              <a:off x="5028775" y="3728450"/>
              <a:ext cx="13175" cy="25975"/>
            </a:xfrm>
            <a:custGeom>
              <a:avLst/>
              <a:gdLst/>
              <a:ahLst/>
              <a:cxnLst/>
              <a:rect l="l" t="t" r="r" b="b"/>
              <a:pathLst>
                <a:path w="527" h="1039" extrusionOk="0">
                  <a:moveTo>
                    <a:pt x="224" y="0"/>
                  </a:moveTo>
                  <a:cubicBezTo>
                    <a:pt x="211" y="0"/>
                    <a:pt x="211" y="0"/>
                    <a:pt x="198" y="13"/>
                  </a:cubicBezTo>
                  <a:cubicBezTo>
                    <a:pt x="132" y="26"/>
                    <a:pt x="79" y="40"/>
                    <a:pt x="14" y="66"/>
                  </a:cubicBezTo>
                  <a:cubicBezTo>
                    <a:pt x="0" y="158"/>
                    <a:pt x="53" y="224"/>
                    <a:pt x="92" y="303"/>
                  </a:cubicBezTo>
                  <a:cubicBezTo>
                    <a:pt x="198" y="513"/>
                    <a:pt x="316" y="710"/>
                    <a:pt x="421" y="921"/>
                  </a:cubicBezTo>
                  <a:cubicBezTo>
                    <a:pt x="448" y="973"/>
                    <a:pt x="474" y="1013"/>
                    <a:pt x="526" y="1039"/>
                  </a:cubicBezTo>
                  <a:cubicBezTo>
                    <a:pt x="526" y="999"/>
                    <a:pt x="526" y="973"/>
                    <a:pt x="526" y="947"/>
                  </a:cubicBezTo>
                  <a:cubicBezTo>
                    <a:pt x="513" y="907"/>
                    <a:pt x="500" y="881"/>
                    <a:pt x="487" y="842"/>
                  </a:cubicBezTo>
                  <a:cubicBezTo>
                    <a:pt x="395" y="566"/>
                    <a:pt x="316" y="276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" name="Google Shape;712;p33">
              <a:extLst>
                <a:ext uri="{FF2B5EF4-FFF2-40B4-BE49-F238E27FC236}">
                  <a16:creationId xmlns:a16="http://schemas.microsoft.com/office/drawing/2014/main" id="{4FDE1D83-5DA7-DC69-563D-EFBE5885AEA5}"/>
                </a:ext>
              </a:extLst>
            </p:cNvPr>
            <p:cNvSpPr/>
            <p:nvPr/>
          </p:nvSpPr>
          <p:spPr>
            <a:xfrm>
              <a:off x="4544575" y="3340550"/>
              <a:ext cx="3975" cy="2450"/>
            </a:xfrm>
            <a:custGeom>
              <a:avLst/>
              <a:gdLst/>
              <a:ahLst/>
              <a:cxnLst/>
              <a:rect l="l" t="t" r="r" b="b"/>
              <a:pathLst>
                <a:path w="159" h="98" extrusionOk="0">
                  <a:moveTo>
                    <a:pt x="0" y="1"/>
                  </a:moveTo>
                  <a:cubicBezTo>
                    <a:pt x="0" y="14"/>
                    <a:pt x="0" y="40"/>
                    <a:pt x="0" y="53"/>
                  </a:cubicBezTo>
                  <a:cubicBezTo>
                    <a:pt x="22" y="90"/>
                    <a:pt x="52" y="98"/>
                    <a:pt x="84" y="98"/>
                  </a:cubicBezTo>
                  <a:cubicBezTo>
                    <a:pt x="109" y="98"/>
                    <a:pt x="135" y="93"/>
                    <a:pt x="158" y="93"/>
                  </a:cubicBezTo>
                  <a:cubicBezTo>
                    <a:pt x="132" y="40"/>
                    <a:pt x="7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" name="Google Shape;713;p33">
              <a:extLst>
                <a:ext uri="{FF2B5EF4-FFF2-40B4-BE49-F238E27FC236}">
                  <a16:creationId xmlns:a16="http://schemas.microsoft.com/office/drawing/2014/main" id="{82372BCC-1F83-1049-3E0D-49FEBC234B95}"/>
                </a:ext>
              </a:extLst>
            </p:cNvPr>
            <p:cNvSpPr/>
            <p:nvPr/>
          </p:nvSpPr>
          <p:spPr>
            <a:xfrm>
              <a:off x="4548525" y="3342850"/>
              <a:ext cx="1325" cy="950"/>
            </a:xfrm>
            <a:custGeom>
              <a:avLst/>
              <a:gdLst/>
              <a:ahLst/>
              <a:cxnLst/>
              <a:rect l="l" t="t" r="r" b="b"/>
              <a:pathLst>
                <a:path w="53" h="38" extrusionOk="0">
                  <a:moveTo>
                    <a:pt x="0" y="1"/>
                  </a:moveTo>
                  <a:cubicBezTo>
                    <a:pt x="8" y="24"/>
                    <a:pt x="15" y="38"/>
                    <a:pt x="26" y="38"/>
                  </a:cubicBezTo>
                  <a:cubicBezTo>
                    <a:pt x="33" y="38"/>
                    <a:pt x="42" y="30"/>
                    <a:pt x="53" y="14"/>
                  </a:cubicBezTo>
                  <a:cubicBezTo>
                    <a:pt x="26" y="1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6" name="Google Shape;714;p33">
              <a:extLst>
                <a:ext uri="{FF2B5EF4-FFF2-40B4-BE49-F238E27FC236}">
                  <a16:creationId xmlns:a16="http://schemas.microsoft.com/office/drawing/2014/main" id="{2AF445FB-C281-BBDA-E091-C3460323BAED}"/>
                </a:ext>
              </a:extLst>
            </p:cNvPr>
            <p:cNvSpPr/>
            <p:nvPr/>
          </p:nvSpPr>
          <p:spPr>
            <a:xfrm>
              <a:off x="4543250" y="3339225"/>
              <a:ext cx="1350" cy="135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27"/>
                    <a:pt x="40" y="40"/>
                    <a:pt x="53" y="54"/>
                  </a:cubicBezTo>
                  <a:cubicBezTo>
                    <a:pt x="53" y="27"/>
                    <a:pt x="27" y="1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7" name="Google Shape;715;p33">
              <a:extLst>
                <a:ext uri="{FF2B5EF4-FFF2-40B4-BE49-F238E27FC236}">
                  <a16:creationId xmlns:a16="http://schemas.microsoft.com/office/drawing/2014/main" id="{44F682B7-62D3-F708-3F87-F20A72F1B69A}"/>
                </a:ext>
              </a:extLst>
            </p:cNvPr>
            <p:cNvSpPr/>
            <p:nvPr/>
          </p:nvSpPr>
          <p:spPr>
            <a:xfrm>
              <a:off x="5319025" y="3547000"/>
              <a:ext cx="11875" cy="1000"/>
            </a:xfrm>
            <a:custGeom>
              <a:avLst/>
              <a:gdLst/>
              <a:ahLst/>
              <a:cxnLst/>
              <a:rect l="l" t="t" r="r" b="b"/>
              <a:pathLst>
                <a:path w="475" h="40" extrusionOk="0">
                  <a:moveTo>
                    <a:pt x="1" y="0"/>
                  </a:moveTo>
                  <a:cubicBezTo>
                    <a:pt x="40" y="26"/>
                    <a:pt x="67" y="39"/>
                    <a:pt x="119" y="39"/>
                  </a:cubicBezTo>
                  <a:lnTo>
                    <a:pt x="474" y="39"/>
                  </a:lnTo>
                  <a:cubicBezTo>
                    <a:pt x="435" y="13"/>
                    <a:pt x="395" y="0"/>
                    <a:pt x="356" y="0"/>
                  </a:cubicBezTo>
                  <a:close/>
                </a:path>
              </a:pathLst>
            </a:custGeom>
            <a:solidFill>
              <a:srgbClr val="D0416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8" name="Google Shape;716;p33">
              <a:extLst>
                <a:ext uri="{FF2B5EF4-FFF2-40B4-BE49-F238E27FC236}">
                  <a16:creationId xmlns:a16="http://schemas.microsoft.com/office/drawing/2014/main" id="{420B9F20-9E7D-19F3-7119-27931D021475}"/>
                </a:ext>
              </a:extLst>
            </p:cNvPr>
            <p:cNvSpPr/>
            <p:nvPr/>
          </p:nvSpPr>
          <p:spPr>
            <a:xfrm>
              <a:off x="4786825" y="3813575"/>
              <a:ext cx="1350" cy="2325"/>
            </a:xfrm>
            <a:custGeom>
              <a:avLst/>
              <a:gdLst/>
              <a:ahLst/>
              <a:cxnLst/>
              <a:rect l="l" t="t" r="r" b="b"/>
              <a:pathLst>
                <a:path w="54" h="93" extrusionOk="0">
                  <a:moveTo>
                    <a:pt x="54" y="1"/>
                  </a:moveTo>
                  <a:lnTo>
                    <a:pt x="54" y="1"/>
                  </a:lnTo>
                  <a:cubicBezTo>
                    <a:pt x="14" y="14"/>
                    <a:pt x="1" y="53"/>
                    <a:pt x="1" y="93"/>
                  </a:cubicBezTo>
                  <a:cubicBezTo>
                    <a:pt x="40" y="80"/>
                    <a:pt x="54" y="40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9" name="Google Shape;717;p33">
              <a:extLst>
                <a:ext uri="{FF2B5EF4-FFF2-40B4-BE49-F238E27FC236}">
                  <a16:creationId xmlns:a16="http://schemas.microsoft.com/office/drawing/2014/main" id="{1D40109F-8E08-4840-646F-67C4213393E0}"/>
                </a:ext>
              </a:extLst>
            </p:cNvPr>
            <p:cNvSpPr/>
            <p:nvPr/>
          </p:nvSpPr>
          <p:spPr>
            <a:xfrm>
              <a:off x="4540625" y="3340550"/>
              <a:ext cx="1350" cy="135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cubicBezTo>
                    <a:pt x="27" y="14"/>
                    <a:pt x="40" y="27"/>
                    <a:pt x="53" y="53"/>
                  </a:cubicBezTo>
                  <a:cubicBezTo>
                    <a:pt x="40" y="27"/>
                    <a:pt x="27" y="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0" name="Google Shape;718;p33">
              <a:extLst>
                <a:ext uri="{FF2B5EF4-FFF2-40B4-BE49-F238E27FC236}">
                  <a16:creationId xmlns:a16="http://schemas.microsoft.com/office/drawing/2014/main" id="{BC414CD5-5942-63F2-D63B-425233C8BC00}"/>
                </a:ext>
              </a:extLst>
            </p:cNvPr>
            <p:cNvSpPr/>
            <p:nvPr/>
          </p:nvSpPr>
          <p:spPr>
            <a:xfrm>
              <a:off x="5090900" y="3099600"/>
              <a:ext cx="1350" cy="2325"/>
            </a:xfrm>
            <a:custGeom>
              <a:avLst/>
              <a:gdLst/>
              <a:ahLst/>
              <a:cxnLst/>
              <a:rect l="l" t="t" r="r" b="b"/>
              <a:pathLst>
                <a:path w="54" h="93" extrusionOk="0">
                  <a:moveTo>
                    <a:pt x="53" y="1"/>
                  </a:moveTo>
                  <a:lnTo>
                    <a:pt x="53" y="1"/>
                  </a:lnTo>
                  <a:cubicBezTo>
                    <a:pt x="14" y="14"/>
                    <a:pt x="1" y="53"/>
                    <a:pt x="1" y="93"/>
                  </a:cubicBezTo>
                  <a:cubicBezTo>
                    <a:pt x="40" y="79"/>
                    <a:pt x="53" y="4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1" name="Google Shape;719;p33">
              <a:extLst>
                <a:ext uri="{FF2B5EF4-FFF2-40B4-BE49-F238E27FC236}">
                  <a16:creationId xmlns:a16="http://schemas.microsoft.com/office/drawing/2014/main" id="{4DBEA86F-220B-5FD4-4CE8-A63545F27B6D}"/>
                </a:ext>
              </a:extLst>
            </p:cNvPr>
            <p:cNvSpPr/>
            <p:nvPr/>
          </p:nvSpPr>
          <p:spPr>
            <a:xfrm>
              <a:off x="5069200" y="3130500"/>
              <a:ext cx="1350" cy="135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53" y="1"/>
                  </a:lnTo>
                  <a:cubicBezTo>
                    <a:pt x="27" y="14"/>
                    <a:pt x="1" y="27"/>
                    <a:pt x="1" y="53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D0416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2" name="Google Shape;720;p33">
              <a:extLst>
                <a:ext uri="{FF2B5EF4-FFF2-40B4-BE49-F238E27FC236}">
                  <a16:creationId xmlns:a16="http://schemas.microsoft.com/office/drawing/2014/main" id="{34DA24D3-2335-0C7A-66DA-0C9879BBD0E1}"/>
                </a:ext>
              </a:extLst>
            </p:cNvPr>
            <p:cNvSpPr/>
            <p:nvPr/>
          </p:nvSpPr>
          <p:spPr>
            <a:xfrm>
              <a:off x="4771375" y="3550600"/>
              <a:ext cx="1025" cy="1350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1"/>
                  </a:moveTo>
                  <a:lnTo>
                    <a:pt x="40" y="1"/>
                  </a:lnTo>
                  <a:cubicBezTo>
                    <a:pt x="27" y="14"/>
                    <a:pt x="14" y="27"/>
                    <a:pt x="1" y="53"/>
                  </a:cubicBezTo>
                  <a:cubicBezTo>
                    <a:pt x="14" y="40"/>
                    <a:pt x="27" y="40"/>
                    <a:pt x="27" y="40"/>
                  </a:cubicBezTo>
                  <a:cubicBezTo>
                    <a:pt x="27" y="27"/>
                    <a:pt x="40" y="14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3" name="Google Shape;721;p33">
              <a:extLst>
                <a:ext uri="{FF2B5EF4-FFF2-40B4-BE49-F238E27FC236}">
                  <a16:creationId xmlns:a16="http://schemas.microsoft.com/office/drawing/2014/main" id="{6B914694-4420-FE2C-AB0B-307FA901A252}"/>
                </a:ext>
              </a:extLst>
            </p:cNvPr>
            <p:cNvSpPr/>
            <p:nvPr/>
          </p:nvSpPr>
          <p:spPr>
            <a:xfrm>
              <a:off x="4709250" y="3460125"/>
              <a:ext cx="160125" cy="150025"/>
            </a:xfrm>
            <a:custGeom>
              <a:avLst/>
              <a:gdLst/>
              <a:ahLst/>
              <a:cxnLst/>
              <a:rect l="l" t="t" r="r" b="b"/>
              <a:pathLst>
                <a:path w="6405" h="6001" extrusionOk="0">
                  <a:moveTo>
                    <a:pt x="3574" y="529"/>
                  </a:moveTo>
                  <a:cubicBezTo>
                    <a:pt x="4005" y="529"/>
                    <a:pt x="4400" y="636"/>
                    <a:pt x="4761" y="885"/>
                  </a:cubicBezTo>
                  <a:cubicBezTo>
                    <a:pt x="4984" y="990"/>
                    <a:pt x="5155" y="1148"/>
                    <a:pt x="5313" y="1345"/>
                  </a:cubicBezTo>
                  <a:cubicBezTo>
                    <a:pt x="6404" y="2647"/>
                    <a:pt x="5799" y="4685"/>
                    <a:pt x="4037" y="5092"/>
                  </a:cubicBezTo>
                  <a:cubicBezTo>
                    <a:pt x="3859" y="5134"/>
                    <a:pt x="3684" y="5155"/>
                    <a:pt x="3513" y="5155"/>
                  </a:cubicBezTo>
                  <a:cubicBezTo>
                    <a:pt x="2989" y="5155"/>
                    <a:pt x="2501" y="4963"/>
                    <a:pt x="2065" y="4606"/>
                  </a:cubicBezTo>
                  <a:cubicBezTo>
                    <a:pt x="2026" y="4580"/>
                    <a:pt x="1973" y="4553"/>
                    <a:pt x="1960" y="4487"/>
                  </a:cubicBezTo>
                  <a:cubicBezTo>
                    <a:pt x="1960" y="4474"/>
                    <a:pt x="1960" y="4461"/>
                    <a:pt x="1986" y="4448"/>
                  </a:cubicBezTo>
                  <a:cubicBezTo>
                    <a:pt x="2236" y="4343"/>
                    <a:pt x="2368" y="4132"/>
                    <a:pt x="2433" y="3869"/>
                  </a:cubicBezTo>
                  <a:cubicBezTo>
                    <a:pt x="2460" y="3804"/>
                    <a:pt x="2473" y="3738"/>
                    <a:pt x="2486" y="3672"/>
                  </a:cubicBezTo>
                  <a:cubicBezTo>
                    <a:pt x="2473" y="3488"/>
                    <a:pt x="2486" y="3317"/>
                    <a:pt x="2433" y="3133"/>
                  </a:cubicBezTo>
                  <a:cubicBezTo>
                    <a:pt x="2381" y="2936"/>
                    <a:pt x="2315" y="2752"/>
                    <a:pt x="2197" y="2568"/>
                  </a:cubicBezTo>
                  <a:cubicBezTo>
                    <a:pt x="2078" y="2384"/>
                    <a:pt x="1907" y="2239"/>
                    <a:pt x="1710" y="2134"/>
                  </a:cubicBezTo>
                  <a:cubicBezTo>
                    <a:pt x="1592" y="2121"/>
                    <a:pt x="1487" y="2108"/>
                    <a:pt x="1368" y="2094"/>
                  </a:cubicBezTo>
                  <a:cubicBezTo>
                    <a:pt x="1395" y="1897"/>
                    <a:pt x="1500" y="1713"/>
                    <a:pt x="1618" y="1555"/>
                  </a:cubicBezTo>
                  <a:cubicBezTo>
                    <a:pt x="2065" y="885"/>
                    <a:pt x="2696" y="556"/>
                    <a:pt x="3498" y="530"/>
                  </a:cubicBezTo>
                  <a:cubicBezTo>
                    <a:pt x="3524" y="529"/>
                    <a:pt x="3549" y="529"/>
                    <a:pt x="3574" y="529"/>
                  </a:cubicBezTo>
                  <a:close/>
                  <a:moveTo>
                    <a:pt x="3107" y="1"/>
                  </a:moveTo>
                  <a:cubicBezTo>
                    <a:pt x="2547" y="1"/>
                    <a:pt x="1976" y="157"/>
                    <a:pt x="1460" y="490"/>
                  </a:cubicBezTo>
                  <a:cubicBezTo>
                    <a:pt x="1395" y="543"/>
                    <a:pt x="1329" y="582"/>
                    <a:pt x="1250" y="635"/>
                  </a:cubicBezTo>
                  <a:cubicBezTo>
                    <a:pt x="1145" y="740"/>
                    <a:pt x="1040" y="832"/>
                    <a:pt x="934" y="937"/>
                  </a:cubicBezTo>
                  <a:cubicBezTo>
                    <a:pt x="277" y="1660"/>
                    <a:pt x="1" y="2515"/>
                    <a:pt x="159" y="3488"/>
                  </a:cubicBezTo>
                  <a:cubicBezTo>
                    <a:pt x="159" y="3501"/>
                    <a:pt x="159" y="3514"/>
                    <a:pt x="159" y="3541"/>
                  </a:cubicBezTo>
                  <a:cubicBezTo>
                    <a:pt x="172" y="3580"/>
                    <a:pt x="172" y="3620"/>
                    <a:pt x="172" y="3672"/>
                  </a:cubicBezTo>
                  <a:cubicBezTo>
                    <a:pt x="185" y="3685"/>
                    <a:pt x="198" y="3699"/>
                    <a:pt x="198" y="3712"/>
                  </a:cubicBezTo>
                  <a:cubicBezTo>
                    <a:pt x="303" y="4159"/>
                    <a:pt x="514" y="4566"/>
                    <a:pt x="816" y="4921"/>
                  </a:cubicBezTo>
                  <a:cubicBezTo>
                    <a:pt x="829" y="4948"/>
                    <a:pt x="829" y="4974"/>
                    <a:pt x="842" y="4987"/>
                  </a:cubicBezTo>
                  <a:cubicBezTo>
                    <a:pt x="869" y="5013"/>
                    <a:pt x="895" y="5040"/>
                    <a:pt x="908" y="5053"/>
                  </a:cubicBezTo>
                  <a:cubicBezTo>
                    <a:pt x="948" y="5092"/>
                    <a:pt x="974" y="5119"/>
                    <a:pt x="1013" y="5145"/>
                  </a:cubicBezTo>
                  <a:cubicBezTo>
                    <a:pt x="1639" y="5716"/>
                    <a:pt x="2328" y="6000"/>
                    <a:pt x="3079" y="6000"/>
                  </a:cubicBezTo>
                  <a:cubicBezTo>
                    <a:pt x="3417" y="6000"/>
                    <a:pt x="3767" y="5943"/>
                    <a:pt x="4130" y="5829"/>
                  </a:cubicBezTo>
                  <a:cubicBezTo>
                    <a:pt x="4261" y="5789"/>
                    <a:pt x="4393" y="5723"/>
                    <a:pt x="4524" y="5671"/>
                  </a:cubicBezTo>
                  <a:lnTo>
                    <a:pt x="4537" y="5671"/>
                  </a:lnTo>
                  <a:cubicBezTo>
                    <a:pt x="4603" y="5618"/>
                    <a:pt x="4655" y="5579"/>
                    <a:pt x="4721" y="5539"/>
                  </a:cubicBezTo>
                  <a:cubicBezTo>
                    <a:pt x="5642" y="4935"/>
                    <a:pt x="6102" y="4080"/>
                    <a:pt x="6128" y="2989"/>
                  </a:cubicBezTo>
                  <a:cubicBezTo>
                    <a:pt x="6128" y="2620"/>
                    <a:pt x="6049" y="2252"/>
                    <a:pt x="5905" y="1884"/>
                  </a:cubicBezTo>
                  <a:cubicBezTo>
                    <a:pt x="5432" y="697"/>
                    <a:pt x="4292" y="1"/>
                    <a:pt x="3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4" name="Google Shape;722;p33">
              <a:extLst>
                <a:ext uri="{FF2B5EF4-FFF2-40B4-BE49-F238E27FC236}">
                  <a16:creationId xmlns:a16="http://schemas.microsoft.com/office/drawing/2014/main" id="{0F3C80B6-B981-41DF-497A-5FE72ED31998}"/>
                </a:ext>
              </a:extLst>
            </p:cNvPr>
            <p:cNvSpPr/>
            <p:nvPr/>
          </p:nvSpPr>
          <p:spPr>
            <a:xfrm>
              <a:off x="4817075" y="3644750"/>
              <a:ext cx="56250" cy="49825"/>
            </a:xfrm>
            <a:custGeom>
              <a:avLst/>
              <a:gdLst/>
              <a:ahLst/>
              <a:cxnLst/>
              <a:rect l="l" t="t" r="r" b="b"/>
              <a:pathLst>
                <a:path w="2250" h="1993" extrusionOk="0">
                  <a:moveTo>
                    <a:pt x="860" y="0"/>
                  </a:moveTo>
                  <a:cubicBezTo>
                    <a:pt x="686" y="0"/>
                    <a:pt x="521" y="57"/>
                    <a:pt x="356" y="140"/>
                  </a:cubicBezTo>
                  <a:cubicBezTo>
                    <a:pt x="250" y="192"/>
                    <a:pt x="185" y="271"/>
                    <a:pt x="119" y="377"/>
                  </a:cubicBezTo>
                  <a:cubicBezTo>
                    <a:pt x="14" y="561"/>
                    <a:pt x="1" y="758"/>
                    <a:pt x="53" y="968"/>
                  </a:cubicBezTo>
                  <a:cubicBezTo>
                    <a:pt x="66" y="1034"/>
                    <a:pt x="93" y="1100"/>
                    <a:pt x="119" y="1179"/>
                  </a:cubicBezTo>
                  <a:cubicBezTo>
                    <a:pt x="119" y="1192"/>
                    <a:pt x="132" y="1218"/>
                    <a:pt x="132" y="1231"/>
                  </a:cubicBezTo>
                  <a:cubicBezTo>
                    <a:pt x="264" y="1415"/>
                    <a:pt x="395" y="1586"/>
                    <a:pt x="579" y="1705"/>
                  </a:cubicBezTo>
                  <a:cubicBezTo>
                    <a:pt x="829" y="1862"/>
                    <a:pt x="1085" y="1993"/>
                    <a:pt x="1366" y="1993"/>
                  </a:cubicBezTo>
                  <a:cubicBezTo>
                    <a:pt x="1485" y="1993"/>
                    <a:pt x="1607" y="1970"/>
                    <a:pt x="1736" y="1915"/>
                  </a:cubicBezTo>
                  <a:cubicBezTo>
                    <a:pt x="1749" y="1902"/>
                    <a:pt x="1763" y="1902"/>
                    <a:pt x="1776" y="1902"/>
                  </a:cubicBezTo>
                  <a:lnTo>
                    <a:pt x="1802" y="1902"/>
                  </a:lnTo>
                  <a:cubicBezTo>
                    <a:pt x="2183" y="1718"/>
                    <a:pt x="2249" y="1350"/>
                    <a:pt x="2170" y="1034"/>
                  </a:cubicBezTo>
                  <a:cubicBezTo>
                    <a:pt x="2104" y="758"/>
                    <a:pt x="1947" y="508"/>
                    <a:pt x="1723" y="337"/>
                  </a:cubicBezTo>
                  <a:cubicBezTo>
                    <a:pt x="1539" y="192"/>
                    <a:pt x="1329" y="100"/>
                    <a:pt x="1092" y="35"/>
                  </a:cubicBezTo>
                  <a:cubicBezTo>
                    <a:pt x="1013" y="11"/>
                    <a:pt x="936" y="0"/>
                    <a:pt x="8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5" name="Google Shape;723;p33">
              <a:extLst>
                <a:ext uri="{FF2B5EF4-FFF2-40B4-BE49-F238E27FC236}">
                  <a16:creationId xmlns:a16="http://schemas.microsoft.com/office/drawing/2014/main" id="{ED40F9FA-E89F-9E0D-AB80-4EA75ABB6C9D}"/>
                </a:ext>
              </a:extLst>
            </p:cNvPr>
            <p:cNvSpPr/>
            <p:nvPr/>
          </p:nvSpPr>
          <p:spPr>
            <a:xfrm>
              <a:off x="5018900" y="3372775"/>
              <a:ext cx="150250" cy="150250"/>
            </a:xfrm>
            <a:custGeom>
              <a:avLst/>
              <a:gdLst/>
              <a:ahLst/>
              <a:cxnLst/>
              <a:rect l="l" t="t" r="r" b="b"/>
              <a:pathLst>
                <a:path w="6010" h="6010" extrusionOk="0">
                  <a:moveTo>
                    <a:pt x="2520" y="779"/>
                  </a:moveTo>
                  <a:cubicBezTo>
                    <a:pt x="2813" y="779"/>
                    <a:pt x="3117" y="839"/>
                    <a:pt x="3433" y="960"/>
                  </a:cubicBezTo>
                  <a:cubicBezTo>
                    <a:pt x="3433" y="960"/>
                    <a:pt x="3446" y="973"/>
                    <a:pt x="3446" y="973"/>
                  </a:cubicBezTo>
                  <a:cubicBezTo>
                    <a:pt x="3630" y="1026"/>
                    <a:pt x="3788" y="1131"/>
                    <a:pt x="3946" y="1249"/>
                  </a:cubicBezTo>
                  <a:cubicBezTo>
                    <a:pt x="3880" y="1341"/>
                    <a:pt x="3788" y="1381"/>
                    <a:pt x="3722" y="1447"/>
                  </a:cubicBezTo>
                  <a:cubicBezTo>
                    <a:pt x="3459" y="1854"/>
                    <a:pt x="3472" y="2275"/>
                    <a:pt x="3630" y="2709"/>
                  </a:cubicBezTo>
                  <a:cubicBezTo>
                    <a:pt x="3670" y="2814"/>
                    <a:pt x="3709" y="2893"/>
                    <a:pt x="3748" y="2998"/>
                  </a:cubicBezTo>
                  <a:cubicBezTo>
                    <a:pt x="3788" y="3038"/>
                    <a:pt x="3827" y="3090"/>
                    <a:pt x="3854" y="3130"/>
                  </a:cubicBezTo>
                  <a:cubicBezTo>
                    <a:pt x="4058" y="3402"/>
                    <a:pt x="4302" y="3577"/>
                    <a:pt x="4619" y="3577"/>
                  </a:cubicBezTo>
                  <a:cubicBezTo>
                    <a:pt x="4669" y="3577"/>
                    <a:pt x="4720" y="3572"/>
                    <a:pt x="4774" y="3563"/>
                  </a:cubicBezTo>
                  <a:cubicBezTo>
                    <a:pt x="4827" y="3629"/>
                    <a:pt x="4800" y="3682"/>
                    <a:pt x="4787" y="3721"/>
                  </a:cubicBezTo>
                  <a:cubicBezTo>
                    <a:pt x="4498" y="4602"/>
                    <a:pt x="3919" y="5168"/>
                    <a:pt x="3012" y="5365"/>
                  </a:cubicBezTo>
                  <a:cubicBezTo>
                    <a:pt x="2859" y="5398"/>
                    <a:pt x="2703" y="5414"/>
                    <a:pt x="2547" y="5414"/>
                  </a:cubicBezTo>
                  <a:cubicBezTo>
                    <a:pt x="1515" y="5414"/>
                    <a:pt x="494" y="4710"/>
                    <a:pt x="277" y="3511"/>
                  </a:cubicBezTo>
                  <a:cubicBezTo>
                    <a:pt x="185" y="3051"/>
                    <a:pt x="225" y="2590"/>
                    <a:pt x="448" y="2157"/>
                  </a:cubicBezTo>
                  <a:cubicBezTo>
                    <a:pt x="566" y="1841"/>
                    <a:pt x="764" y="1591"/>
                    <a:pt x="1013" y="1381"/>
                  </a:cubicBezTo>
                  <a:cubicBezTo>
                    <a:pt x="1481" y="981"/>
                    <a:pt x="1982" y="779"/>
                    <a:pt x="2520" y="779"/>
                  </a:cubicBezTo>
                  <a:close/>
                  <a:moveTo>
                    <a:pt x="3024" y="0"/>
                  </a:moveTo>
                  <a:cubicBezTo>
                    <a:pt x="3016" y="0"/>
                    <a:pt x="3007" y="0"/>
                    <a:pt x="2999" y="0"/>
                  </a:cubicBezTo>
                  <a:cubicBezTo>
                    <a:pt x="1368" y="0"/>
                    <a:pt x="1" y="1328"/>
                    <a:pt x="1" y="2998"/>
                  </a:cubicBezTo>
                  <a:cubicBezTo>
                    <a:pt x="1" y="4576"/>
                    <a:pt x="1224" y="5996"/>
                    <a:pt x="3012" y="6009"/>
                  </a:cubicBezTo>
                  <a:cubicBezTo>
                    <a:pt x="4682" y="6009"/>
                    <a:pt x="6010" y="4694"/>
                    <a:pt x="6010" y="2998"/>
                  </a:cubicBezTo>
                  <a:cubicBezTo>
                    <a:pt x="5997" y="1206"/>
                    <a:pt x="4566" y="0"/>
                    <a:pt x="30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6" name="Google Shape;724;p33">
              <a:extLst>
                <a:ext uri="{FF2B5EF4-FFF2-40B4-BE49-F238E27FC236}">
                  <a16:creationId xmlns:a16="http://schemas.microsoft.com/office/drawing/2014/main" id="{9E3F0DC9-D33B-DD00-CC22-D2DA4D997EDA}"/>
                </a:ext>
              </a:extLst>
            </p:cNvPr>
            <p:cNvSpPr/>
            <p:nvPr/>
          </p:nvSpPr>
          <p:spPr>
            <a:xfrm>
              <a:off x="4812150" y="3295450"/>
              <a:ext cx="67750" cy="73500"/>
            </a:xfrm>
            <a:custGeom>
              <a:avLst/>
              <a:gdLst/>
              <a:ahLst/>
              <a:cxnLst/>
              <a:rect l="l" t="t" r="r" b="b"/>
              <a:pathLst>
                <a:path w="2710" h="2940" extrusionOk="0">
                  <a:moveTo>
                    <a:pt x="1926" y="0"/>
                  </a:moveTo>
                  <a:cubicBezTo>
                    <a:pt x="1902" y="0"/>
                    <a:pt x="1879" y="1"/>
                    <a:pt x="1854" y="3"/>
                  </a:cubicBezTo>
                  <a:cubicBezTo>
                    <a:pt x="1618" y="30"/>
                    <a:pt x="1407" y="108"/>
                    <a:pt x="1210" y="227"/>
                  </a:cubicBezTo>
                  <a:cubicBezTo>
                    <a:pt x="1013" y="345"/>
                    <a:pt x="842" y="490"/>
                    <a:pt x="684" y="648"/>
                  </a:cubicBezTo>
                  <a:cubicBezTo>
                    <a:pt x="408" y="937"/>
                    <a:pt x="211" y="1279"/>
                    <a:pt x="106" y="1660"/>
                  </a:cubicBezTo>
                  <a:cubicBezTo>
                    <a:pt x="27" y="1870"/>
                    <a:pt x="0" y="2094"/>
                    <a:pt x="66" y="2331"/>
                  </a:cubicBezTo>
                  <a:cubicBezTo>
                    <a:pt x="189" y="2745"/>
                    <a:pt x="513" y="2940"/>
                    <a:pt x="858" y="2940"/>
                  </a:cubicBezTo>
                  <a:cubicBezTo>
                    <a:pt x="918" y="2940"/>
                    <a:pt x="979" y="2934"/>
                    <a:pt x="1039" y="2922"/>
                  </a:cubicBezTo>
                  <a:cubicBezTo>
                    <a:pt x="1434" y="2830"/>
                    <a:pt x="1736" y="2607"/>
                    <a:pt x="2025" y="2344"/>
                  </a:cubicBezTo>
                  <a:cubicBezTo>
                    <a:pt x="2249" y="2133"/>
                    <a:pt x="2420" y="1870"/>
                    <a:pt x="2551" y="1594"/>
                  </a:cubicBezTo>
                  <a:cubicBezTo>
                    <a:pt x="2643" y="1371"/>
                    <a:pt x="2709" y="1134"/>
                    <a:pt x="2696" y="871"/>
                  </a:cubicBezTo>
                  <a:lnTo>
                    <a:pt x="2696" y="766"/>
                  </a:lnTo>
                  <a:cubicBezTo>
                    <a:pt x="2696" y="342"/>
                    <a:pt x="2364" y="0"/>
                    <a:pt x="1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7" name="Google Shape;725;p33">
              <a:extLst>
                <a:ext uri="{FF2B5EF4-FFF2-40B4-BE49-F238E27FC236}">
                  <a16:creationId xmlns:a16="http://schemas.microsoft.com/office/drawing/2014/main" id="{12D110A0-552F-D5C4-3AC8-290BF0FA87CA}"/>
                </a:ext>
              </a:extLst>
            </p:cNvPr>
            <p:cNvSpPr/>
            <p:nvPr/>
          </p:nvSpPr>
          <p:spPr>
            <a:xfrm>
              <a:off x="4727675" y="3301725"/>
              <a:ext cx="61150" cy="65900"/>
            </a:xfrm>
            <a:custGeom>
              <a:avLst/>
              <a:gdLst/>
              <a:ahLst/>
              <a:cxnLst/>
              <a:rect l="l" t="t" r="r" b="b"/>
              <a:pathLst>
                <a:path w="2446" h="2636" extrusionOk="0">
                  <a:moveTo>
                    <a:pt x="1765" y="1"/>
                  </a:moveTo>
                  <a:cubicBezTo>
                    <a:pt x="1751" y="1"/>
                    <a:pt x="1737" y="1"/>
                    <a:pt x="1723" y="2"/>
                  </a:cubicBezTo>
                  <a:lnTo>
                    <a:pt x="1433" y="2"/>
                  </a:lnTo>
                  <a:cubicBezTo>
                    <a:pt x="1433" y="15"/>
                    <a:pt x="1420" y="28"/>
                    <a:pt x="1407" y="28"/>
                  </a:cubicBezTo>
                  <a:cubicBezTo>
                    <a:pt x="1394" y="41"/>
                    <a:pt x="1394" y="55"/>
                    <a:pt x="1381" y="55"/>
                  </a:cubicBezTo>
                  <a:cubicBezTo>
                    <a:pt x="1223" y="68"/>
                    <a:pt x="1105" y="147"/>
                    <a:pt x="986" y="226"/>
                  </a:cubicBezTo>
                  <a:cubicBezTo>
                    <a:pt x="473" y="581"/>
                    <a:pt x="158" y="1080"/>
                    <a:pt x="53" y="1685"/>
                  </a:cubicBezTo>
                  <a:cubicBezTo>
                    <a:pt x="0" y="2014"/>
                    <a:pt x="92" y="2329"/>
                    <a:pt x="408" y="2527"/>
                  </a:cubicBezTo>
                  <a:cubicBezTo>
                    <a:pt x="408" y="2540"/>
                    <a:pt x="421" y="2553"/>
                    <a:pt x="421" y="2553"/>
                  </a:cubicBezTo>
                  <a:cubicBezTo>
                    <a:pt x="434" y="2553"/>
                    <a:pt x="447" y="2566"/>
                    <a:pt x="460" y="2579"/>
                  </a:cubicBezTo>
                  <a:cubicBezTo>
                    <a:pt x="567" y="2618"/>
                    <a:pt x="671" y="2635"/>
                    <a:pt x="774" y="2635"/>
                  </a:cubicBezTo>
                  <a:cubicBezTo>
                    <a:pt x="952" y="2635"/>
                    <a:pt x="1127" y="2584"/>
                    <a:pt x="1302" y="2500"/>
                  </a:cubicBezTo>
                  <a:cubicBezTo>
                    <a:pt x="1723" y="2290"/>
                    <a:pt x="2012" y="1974"/>
                    <a:pt x="2222" y="1567"/>
                  </a:cubicBezTo>
                  <a:cubicBezTo>
                    <a:pt x="2367" y="1291"/>
                    <a:pt x="2446" y="988"/>
                    <a:pt x="2420" y="673"/>
                  </a:cubicBezTo>
                  <a:cubicBezTo>
                    <a:pt x="2394" y="343"/>
                    <a:pt x="2148" y="1"/>
                    <a:pt x="17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8" name="Google Shape;726;p33">
              <a:extLst>
                <a:ext uri="{FF2B5EF4-FFF2-40B4-BE49-F238E27FC236}">
                  <a16:creationId xmlns:a16="http://schemas.microsoft.com/office/drawing/2014/main" id="{691D4392-FA22-DC68-BFA4-D26C2B43CE75}"/>
                </a:ext>
              </a:extLst>
            </p:cNvPr>
            <p:cNvSpPr/>
            <p:nvPr/>
          </p:nvSpPr>
          <p:spPr>
            <a:xfrm>
              <a:off x="5045550" y="3319750"/>
              <a:ext cx="76275" cy="40225"/>
            </a:xfrm>
            <a:custGeom>
              <a:avLst/>
              <a:gdLst/>
              <a:ahLst/>
              <a:cxnLst/>
              <a:rect l="l" t="t" r="r" b="b"/>
              <a:pathLst>
                <a:path w="3051" h="1609" extrusionOk="0">
                  <a:moveTo>
                    <a:pt x="1067" y="0"/>
                  </a:moveTo>
                  <a:cubicBezTo>
                    <a:pt x="1014" y="0"/>
                    <a:pt x="961" y="2"/>
                    <a:pt x="907" y="4"/>
                  </a:cubicBezTo>
                  <a:cubicBezTo>
                    <a:pt x="776" y="17"/>
                    <a:pt x="631" y="44"/>
                    <a:pt x="513" y="83"/>
                  </a:cubicBezTo>
                  <a:cubicBezTo>
                    <a:pt x="368" y="123"/>
                    <a:pt x="237" y="188"/>
                    <a:pt x="145" y="307"/>
                  </a:cubicBezTo>
                  <a:cubicBezTo>
                    <a:pt x="39" y="438"/>
                    <a:pt x="0" y="570"/>
                    <a:pt x="53" y="741"/>
                  </a:cubicBezTo>
                  <a:cubicBezTo>
                    <a:pt x="118" y="938"/>
                    <a:pt x="250" y="1082"/>
                    <a:pt x="421" y="1188"/>
                  </a:cubicBezTo>
                  <a:cubicBezTo>
                    <a:pt x="855" y="1490"/>
                    <a:pt x="1328" y="1608"/>
                    <a:pt x="1854" y="1608"/>
                  </a:cubicBezTo>
                  <a:lnTo>
                    <a:pt x="2156" y="1608"/>
                  </a:lnTo>
                  <a:cubicBezTo>
                    <a:pt x="2354" y="1582"/>
                    <a:pt x="2538" y="1529"/>
                    <a:pt x="2709" y="1424"/>
                  </a:cubicBezTo>
                  <a:cubicBezTo>
                    <a:pt x="2945" y="1280"/>
                    <a:pt x="3051" y="964"/>
                    <a:pt x="2827" y="688"/>
                  </a:cubicBezTo>
                  <a:cubicBezTo>
                    <a:pt x="2722" y="543"/>
                    <a:pt x="2577" y="425"/>
                    <a:pt x="2419" y="333"/>
                  </a:cubicBezTo>
                  <a:cubicBezTo>
                    <a:pt x="1993" y="108"/>
                    <a:pt x="154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9" name="Google Shape;727;p33">
              <a:extLst>
                <a:ext uri="{FF2B5EF4-FFF2-40B4-BE49-F238E27FC236}">
                  <a16:creationId xmlns:a16="http://schemas.microsoft.com/office/drawing/2014/main" id="{A71F51DA-5A7D-2754-C785-87DBC4C977A8}"/>
                </a:ext>
              </a:extLst>
            </p:cNvPr>
            <p:cNvSpPr/>
            <p:nvPr/>
          </p:nvSpPr>
          <p:spPr>
            <a:xfrm>
              <a:off x="4706625" y="3409900"/>
              <a:ext cx="58875" cy="59600"/>
            </a:xfrm>
            <a:custGeom>
              <a:avLst/>
              <a:gdLst/>
              <a:ahLst/>
              <a:cxnLst/>
              <a:rect l="l" t="t" r="r" b="b"/>
              <a:pathLst>
                <a:path w="2355" h="2384" extrusionOk="0">
                  <a:moveTo>
                    <a:pt x="1907" y="1"/>
                  </a:moveTo>
                  <a:cubicBezTo>
                    <a:pt x="1697" y="1"/>
                    <a:pt x="1486" y="40"/>
                    <a:pt x="1289" y="146"/>
                  </a:cubicBezTo>
                  <a:cubicBezTo>
                    <a:pt x="1210" y="185"/>
                    <a:pt x="1145" y="251"/>
                    <a:pt x="1053" y="277"/>
                  </a:cubicBezTo>
                  <a:lnTo>
                    <a:pt x="1039" y="277"/>
                  </a:lnTo>
                  <a:cubicBezTo>
                    <a:pt x="1013" y="303"/>
                    <a:pt x="987" y="343"/>
                    <a:pt x="960" y="356"/>
                  </a:cubicBezTo>
                  <a:cubicBezTo>
                    <a:pt x="632" y="606"/>
                    <a:pt x="369" y="908"/>
                    <a:pt x="172" y="1263"/>
                  </a:cubicBezTo>
                  <a:cubicBezTo>
                    <a:pt x="53" y="1461"/>
                    <a:pt x="1" y="1671"/>
                    <a:pt x="1" y="1894"/>
                  </a:cubicBezTo>
                  <a:cubicBezTo>
                    <a:pt x="1" y="2236"/>
                    <a:pt x="250" y="2368"/>
                    <a:pt x="487" y="2381"/>
                  </a:cubicBezTo>
                  <a:cubicBezTo>
                    <a:pt x="507" y="2383"/>
                    <a:pt x="528" y="2383"/>
                    <a:pt x="548" y="2383"/>
                  </a:cubicBezTo>
                  <a:cubicBezTo>
                    <a:pt x="682" y="2383"/>
                    <a:pt x="808" y="2346"/>
                    <a:pt x="934" y="2289"/>
                  </a:cubicBezTo>
                  <a:cubicBezTo>
                    <a:pt x="1026" y="2236"/>
                    <a:pt x="1118" y="2197"/>
                    <a:pt x="1210" y="2144"/>
                  </a:cubicBezTo>
                  <a:cubicBezTo>
                    <a:pt x="1210" y="2144"/>
                    <a:pt x="1210" y="2144"/>
                    <a:pt x="1210" y="2131"/>
                  </a:cubicBezTo>
                  <a:cubicBezTo>
                    <a:pt x="1210" y="2131"/>
                    <a:pt x="1223" y="2118"/>
                    <a:pt x="1223" y="2118"/>
                  </a:cubicBezTo>
                  <a:cubicBezTo>
                    <a:pt x="1237" y="2118"/>
                    <a:pt x="1237" y="2131"/>
                    <a:pt x="1250" y="2131"/>
                  </a:cubicBezTo>
                  <a:cubicBezTo>
                    <a:pt x="1329" y="2078"/>
                    <a:pt x="1408" y="2013"/>
                    <a:pt x="1473" y="1960"/>
                  </a:cubicBezTo>
                  <a:cubicBezTo>
                    <a:pt x="1815" y="1684"/>
                    <a:pt x="2078" y="1355"/>
                    <a:pt x="2249" y="961"/>
                  </a:cubicBezTo>
                  <a:cubicBezTo>
                    <a:pt x="2328" y="790"/>
                    <a:pt x="2354" y="619"/>
                    <a:pt x="2341" y="435"/>
                  </a:cubicBezTo>
                  <a:cubicBezTo>
                    <a:pt x="2328" y="159"/>
                    <a:pt x="2104" y="14"/>
                    <a:pt x="1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0" name="Google Shape;728;p33">
              <a:extLst>
                <a:ext uri="{FF2B5EF4-FFF2-40B4-BE49-F238E27FC236}">
                  <a16:creationId xmlns:a16="http://schemas.microsoft.com/office/drawing/2014/main" id="{963351AE-C47D-FD12-65B6-B787422EF161}"/>
                </a:ext>
              </a:extLst>
            </p:cNvPr>
            <p:cNvSpPr/>
            <p:nvPr/>
          </p:nvSpPr>
          <p:spPr>
            <a:xfrm>
              <a:off x="4732600" y="341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1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8192C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1" name="Google Shape;729;p33">
              <a:extLst>
                <a:ext uri="{FF2B5EF4-FFF2-40B4-BE49-F238E27FC236}">
                  <a16:creationId xmlns:a16="http://schemas.microsoft.com/office/drawing/2014/main" id="{C89BAD31-D9AF-B424-7B72-3CA1408650EB}"/>
                </a:ext>
              </a:extLst>
            </p:cNvPr>
            <p:cNvSpPr/>
            <p:nvPr/>
          </p:nvSpPr>
          <p:spPr>
            <a:xfrm>
              <a:off x="4736875" y="3462825"/>
              <a:ext cx="1000" cy="700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13" y="1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3" y="27"/>
                    <a:pt x="27" y="14"/>
                    <a:pt x="40" y="14"/>
                  </a:cubicBezTo>
                  <a:cubicBezTo>
                    <a:pt x="27" y="1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28192C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2" name="Google Shape;730;p33">
              <a:extLst>
                <a:ext uri="{FF2B5EF4-FFF2-40B4-BE49-F238E27FC236}">
                  <a16:creationId xmlns:a16="http://schemas.microsoft.com/office/drawing/2014/main" id="{3999333F-37D2-4C75-1202-82C5BFCD5E31}"/>
                </a:ext>
              </a:extLst>
            </p:cNvPr>
            <p:cNvSpPr/>
            <p:nvPr/>
          </p:nvSpPr>
          <p:spPr>
            <a:xfrm>
              <a:off x="4913400" y="3482625"/>
              <a:ext cx="73650" cy="54525"/>
            </a:xfrm>
            <a:custGeom>
              <a:avLst/>
              <a:gdLst/>
              <a:ahLst/>
              <a:cxnLst/>
              <a:rect l="l" t="t" r="r" b="b"/>
              <a:pathLst>
                <a:path w="2946" h="2181" extrusionOk="0">
                  <a:moveTo>
                    <a:pt x="2085" y="0"/>
                  </a:moveTo>
                  <a:cubicBezTo>
                    <a:pt x="1983" y="0"/>
                    <a:pt x="1878" y="25"/>
                    <a:pt x="1775" y="77"/>
                  </a:cubicBezTo>
                  <a:cubicBezTo>
                    <a:pt x="1631" y="156"/>
                    <a:pt x="1525" y="261"/>
                    <a:pt x="1420" y="379"/>
                  </a:cubicBezTo>
                  <a:cubicBezTo>
                    <a:pt x="1381" y="432"/>
                    <a:pt x="1355" y="524"/>
                    <a:pt x="1289" y="524"/>
                  </a:cubicBezTo>
                  <a:cubicBezTo>
                    <a:pt x="1281" y="526"/>
                    <a:pt x="1274" y="526"/>
                    <a:pt x="1265" y="526"/>
                  </a:cubicBezTo>
                  <a:cubicBezTo>
                    <a:pt x="1214" y="526"/>
                    <a:pt x="1148" y="496"/>
                    <a:pt x="1092" y="484"/>
                  </a:cubicBezTo>
                  <a:cubicBezTo>
                    <a:pt x="1013" y="458"/>
                    <a:pt x="934" y="432"/>
                    <a:pt x="855" y="419"/>
                  </a:cubicBezTo>
                  <a:cubicBezTo>
                    <a:pt x="811" y="413"/>
                    <a:pt x="770" y="410"/>
                    <a:pt x="730" y="410"/>
                  </a:cubicBezTo>
                  <a:cubicBezTo>
                    <a:pt x="673" y="410"/>
                    <a:pt x="620" y="416"/>
                    <a:pt x="566" y="432"/>
                  </a:cubicBezTo>
                  <a:cubicBezTo>
                    <a:pt x="276" y="524"/>
                    <a:pt x="66" y="774"/>
                    <a:pt x="40" y="1089"/>
                  </a:cubicBezTo>
                  <a:cubicBezTo>
                    <a:pt x="0" y="1563"/>
                    <a:pt x="184" y="1918"/>
                    <a:pt x="579" y="2181"/>
                  </a:cubicBezTo>
                  <a:cubicBezTo>
                    <a:pt x="671" y="2141"/>
                    <a:pt x="710" y="2075"/>
                    <a:pt x="750" y="1996"/>
                  </a:cubicBezTo>
                  <a:cubicBezTo>
                    <a:pt x="987" y="1569"/>
                    <a:pt x="1431" y="1285"/>
                    <a:pt x="1957" y="1285"/>
                  </a:cubicBezTo>
                  <a:cubicBezTo>
                    <a:pt x="2158" y="1285"/>
                    <a:pt x="2372" y="1327"/>
                    <a:pt x="2591" y="1418"/>
                  </a:cubicBezTo>
                  <a:cubicBezTo>
                    <a:pt x="2637" y="1437"/>
                    <a:pt x="2684" y="1455"/>
                    <a:pt x="2730" y="1455"/>
                  </a:cubicBezTo>
                  <a:cubicBezTo>
                    <a:pt x="2749" y="1455"/>
                    <a:pt x="2769" y="1452"/>
                    <a:pt x="2788" y="1444"/>
                  </a:cubicBezTo>
                  <a:cubicBezTo>
                    <a:pt x="2946" y="1050"/>
                    <a:pt x="2867" y="682"/>
                    <a:pt x="2669" y="340"/>
                  </a:cubicBezTo>
                  <a:cubicBezTo>
                    <a:pt x="2643" y="274"/>
                    <a:pt x="2591" y="235"/>
                    <a:pt x="2538" y="182"/>
                  </a:cubicBezTo>
                  <a:cubicBezTo>
                    <a:pt x="2402" y="62"/>
                    <a:pt x="2246" y="0"/>
                    <a:pt x="2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3" name="Google Shape;731;p33">
              <a:extLst>
                <a:ext uri="{FF2B5EF4-FFF2-40B4-BE49-F238E27FC236}">
                  <a16:creationId xmlns:a16="http://schemas.microsoft.com/office/drawing/2014/main" id="{C5177C54-B922-C45F-3EC7-989984222C0A}"/>
                </a:ext>
              </a:extLst>
            </p:cNvPr>
            <p:cNvSpPr/>
            <p:nvPr/>
          </p:nvSpPr>
          <p:spPr>
            <a:xfrm>
              <a:off x="4927850" y="3512700"/>
              <a:ext cx="55250" cy="31275"/>
            </a:xfrm>
            <a:custGeom>
              <a:avLst/>
              <a:gdLst/>
              <a:ahLst/>
              <a:cxnLst/>
              <a:rect l="l" t="t" r="r" b="b"/>
              <a:pathLst>
                <a:path w="2210" h="1251" extrusionOk="0">
                  <a:moveTo>
                    <a:pt x="1394" y="1"/>
                  </a:moveTo>
                  <a:cubicBezTo>
                    <a:pt x="937" y="1"/>
                    <a:pt x="465" y="210"/>
                    <a:pt x="145" y="701"/>
                  </a:cubicBezTo>
                  <a:cubicBezTo>
                    <a:pt x="93" y="793"/>
                    <a:pt x="53" y="886"/>
                    <a:pt x="1" y="978"/>
                  </a:cubicBezTo>
                  <a:cubicBezTo>
                    <a:pt x="267" y="1160"/>
                    <a:pt x="538" y="1251"/>
                    <a:pt x="817" y="1251"/>
                  </a:cubicBezTo>
                  <a:cubicBezTo>
                    <a:pt x="1018" y="1251"/>
                    <a:pt x="1224" y="1203"/>
                    <a:pt x="1434" y="1109"/>
                  </a:cubicBezTo>
                  <a:cubicBezTo>
                    <a:pt x="1828" y="938"/>
                    <a:pt x="2105" y="662"/>
                    <a:pt x="2210" y="241"/>
                  </a:cubicBezTo>
                  <a:cubicBezTo>
                    <a:pt x="2157" y="215"/>
                    <a:pt x="2118" y="189"/>
                    <a:pt x="2078" y="162"/>
                  </a:cubicBezTo>
                  <a:cubicBezTo>
                    <a:pt x="1870" y="58"/>
                    <a:pt x="1634" y="1"/>
                    <a:pt x="1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4" name="Google Shape;732;p33">
              <a:extLst>
                <a:ext uri="{FF2B5EF4-FFF2-40B4-BE49-F238E27FC236}">
                  <a16:creationId xmlns:a16="http://schemas.microsoft.com/office/drawing/2014/main" id="{9B64BCA9-F5D1-A73F-D6F0-8B149004E77B}"/>
                </a:ext>
              </a:extLst>
            </p:cNvPr>
            <p:cNvSpPr/>
            <p:nvPr/>
          </p:nvSpPr>
          <p:spPr>
            <a:xfrm>
              <a:off x="4794225" y="3259350"/>
              <a:ext cx="26500" cy="24125"/>
            </a:xfrm>
            <a:custGeom>
              <a:avLst/>
              <a:gdLst/>
              <a:ahLst/>
              <a:cxnLst/>
              <a:rect l="l" t="t" r="r" b="b"/>
              <a:pathLst>
                <a:path w="1060" h="965" extrusionOk="0">
                  <a:moveTo>
                    <a:pt x="738" y="1"/>
                  </a:moveTo>
                  <a:cubicBezTo>
                    <a:pt x="710" y="1"/>
                    <a:pt x="681" y="5"/>
                    <a:pt x="652" y="14"/>
                  </a:cubicBezTo>
                  <a:cubicBezTo>
                    <a:pt x="376" y="67"/>
                    <a:pt x="191" y="224"/>
                    <a:pt x="86" y="487"/>
                  </a:cubicBezTo>
                  <a:cubicBezTo>
                    <a:pt x="0" y="720"/>
                    <a:pt x="178" y="965"/>
                    <a:pt x="404" y="965"/>
                  </a:cubicBezTo>
                  <a:cubicBezTo>
                    <a:pt x="421" y="965"/>
                    <a:pt x="438" y="963"/>
                    <a:pt x="454" y="961"/>
                  </a:cubicBezTo>
                  <a:cubicBezTo>
                    <a:pt x="599" y="934"/>
                    <a:pt x="744" y="882"/>
                    <a:pt x="849" y="777"/>
                  </a:cubicBezTo>
                  <a:cubicBezTo>
                    <a:pt x="967" y="671"/>
                    <a:pt x="1059" y="553"/>
                    <a:pt x="1046" y="382"/>
                  </a:cubicBezTo>
                  <a:cubicBezTo>
                    <a:pt x="1046" y="290"/>
                    <a:pt x="1059" y="198"/>
                    <a:pt x="994" y="132"/>
                  </a:cubicBezTo>
                  <a:cubicBezTo>
                    <a:pt x="922" y="51"/>
                    <a:pt x="83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5" name="Google Shape;733;p33">
              <a:extLst>
                <a:ext uri="{FF2B5EF4-FFF2-40B4-BE49-F238E27FC236}">
                  <a16:creationId xmlns:a16="http://schemas.microsoft.com/office/drawing/2014/main" id="{955C8180-8AC6-F0FE-A5D2-EB5A55FE9A05}"/>
                </a:ext>
              </a:extLst>
            </p:cNvPr>
            <p:cNvSpPr/>
            <p:nvPr/>
          </p:nvSpPr>
          <p:spPr>
            <a:xfrm>
              <a:off x="4858825" y="3611450"/>
              <a:ext cx="25000" cy="20475"/>
            </a:xfrm>
            <a:custGeom>
              <a:avLst/>
              <a:gdLst/>
              <a:ahLst/>
              <a:cxnLst/>
              <a:rect l="l" t="t" r="r" b="b"/>
              <a:pathLst>
                <a:path w="1000" h="819" extrusionOk="0">
                  <a:moveTo>
                    <a:pt x="328" y="1"/>
                  </a:moveTo>
                  <a:cubicBezTo>
                    <a:pt x="210" y="1"/>
                    <a:pt x="117" y="62"/>
                    <a:pt x="1" y="196"/>
                  </a:cubicBezTo>
                  <a:lnTo>
                    <a:pt x="1" y="367"/>
                  </a:lnTo>
                  <a:cubicBezTo>
                    <a:pt x="1" y="459"/>
                    <a:pt x="40" y="538"/>
                    <a:pt x="93" y="604"/>
                  </a:cubicBezTo>
                  <a:cubicBezTo>
                    <a:pt x="198" y="722"/>
                    <a:pt x="342" y="788"/>
                    <a:pt x="500" y="814"/>
                  </a:cubicBezTo>
                  <a:cubicBezTo>
                    <a:pt x="527" y="817"/>
                    <a:pt x="555" y="818"/>
                    <a:pt x="582" y="818"/>
                  </a:cubicBezTo>
                  <a:cubicBezTo>
                    <a:pt x="698" y="818"/>
                    <a:pt x="809" y="790"/>
                    <a:pt x="895" y="683"/>
                  </a:cubicBezTo>
                  <a:cubicBezTo>
                    <a:pt x="895" y="670"/>
                    <a:pt x="921" y="670"/>
                    <a:pt x="934" y="657"/>
                  </a:cubicBezTo>
                  <a:cubicBezTo>
                    <a:pt x="1000" y="328"/>
                    <a:pt x="789" y="170"/>
                    <a:pt x="592" y="78"/>
                  </a:cubicBezTo>
                  <a:cubicBezTo>
                    <a:pt x="566" y="65"/>
                    <a:pt x="540" y="52"/>
                    <a:pt x="513" y="39"/>
                  </a:cubicBezTo>
                  <a:cubicBezTo>
                    <a:pt x="443" y="14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" name="Google Shape;734;p33">
              <a:extLst>
                <a:ext uri="{FF2B5EF4-FFF2-40B4-BE49-F238E27FC236}">
                  <a16:creationId xmlns:a16="http://schemas.microsoft.com/office/drawing/2014/main" id="{1A262E49-8420-DEC0-224F-6F53AB10A838}"/>
                </a:ext>
              </a:extLst>
            </p:cNvPr>
            <p:cNvSpPr/>
            <p:nvPr/>
          </p:nvSpPr>
          <p:spPr>
            <a:xfrm>
              <a:off x="4883150" y="3245225"/>
              <a:ext cx="21400" cy="19125"/>
            </a:xfrm>
            <a:custGeom>
              <a:avLst/>
              <a:gdLst/>
              <a:ahLst/>
              <a:cxnLst/>
              <a:rect l="l" t="t" r="r" b="b"/>
              <a:pathLst>
                <a:path w="856" h="765" extrusionOk="0">
                  <a:moveTo>
                    <a:pt x="434" y="0"/>
                  </a:moveTo>
                  <a:cubicBezTo>
                    <a:pt x="198" y="27"/>
                    <a:pt x="1" y="263"/>
                    <a:pt x="14" y="500"/>
                  </a:cubicBezTo>
                  <a:cubicBezTo>
                    <a:pt x="27" y="645"/>
                    <a:pt x="145" y="763"/>
                    <a:pt x="303" y="763"/>
                  </a:cubicBezTo>
                  <a:cubicBezTo>
                    <a:pt x="316" y="764"/>
                    <a:pt x="329" y="764"/>
                    <a:pt x="342" y="764"/>
                  </a:cubicBezTo>
                  <a:cubicBezTo>
                    <a:pt x="509" y="764"/>
                    <a:pt x="652" y="686"/>
                    <a:pt x="750" y="540"/>
                  </a:cubicBezTo>
                  <a:cubicBezTo>
                    <a:pt x="803" y="474"/>
                    <a:pt x="855" y="395"/>
                    <a:pt x="842" y="316"/>
                  </a:cubicBezTo>
                  <a:cubicBezTo>
                    <a:pt x="842" y="92"/>
                    <a:pt x="750" y="0"/>
                    <a:pt x="5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" name="Google Shape;735;p33">
              <a:extLst>
                <a:ext uri="{FF2B5EF4-FFF2-40B4-BE49-F238E27FC236}">
                  <a16:creationId xmlns:a16="http://schemas.microsoft.com/office/drawing/2014/main" id="{6DDCF99F-892A-8384-AD40-A03B1B27060B}"/>
                </a:ext>
              </a:extLst>
            </p:cNvPr>
            <p:cNvSpPr/>
            <p:nvPr/>
          </p:nvSpPr>
          <p:spPr>
            <a:xfrm>
              <a:off x="4789800" y="3392125"/>
              <a:ext cx="20400" cy="19450"/>
            </a:xfrm>
            <a:custGeom>
              <a:avLst/>
              <a:gdLst/>
              <a:ahLst/>
              <a:cxnLst/>
              <a:rect l="l" t="t" r="r" b="b"/>
              <a:pathLst>
                <a:path w="816" h="778" extrusionOk="0">
                  <a:moveTo>
                    <a:pt x="491" y="0"/>
                  </a:moveTo>
                  <a:cubicBezTo>
                    <a:pt x="434" y="0"/>
                    <a:pt x="378" y="14"/>
                    <a:pt x="329" y="41"/>
                  </a:cubicBezTo>
                  <a:cubicBezTo>
                    <a:pt x="171" y="120"/>
                    <a:pt x="92" y="252"/>
                    <a:pt x="53" y="396"/>
                  </a:cubicBezTo>
                  <a:cubicBezTo>
                    <a:pt x="0" y="580"/>
                    <a:pt x="158" y="765"/>
                    <a:pt x="329" y="778"/>
                  </a:cubicBezTo>
                  <a:cubicBezTo>
                    <a:pt x="460" y="778"/>
                    <a:pt x="592" y="725"/>
                    <a:pt x="671" y="620"/>
                  </a:cubicBezTo>
                  <a:cubicBezTo>
                    <a:pt x="710" y="567"/>
                    <a:pt x="737" y="502"/>
                    <a:pt x="763" y="436"/>
                  </a:cubicBezTo>
                  <a:cubicBezTo>
                    <a:pt x="815" y="331"/>
                    <a:pt x="776" y="160"/>
                    <a:pt x="710" y="81"/>
                  </a:cubicBezTo>
                  <a:cubicBezTo>
                    <a:pt x="649" y="27"/>
                    <a:pt x="570" y="0"/>
                    <a:pt x="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" name="Google Shape;736;p33">
              <a:extLst>
                <a:ext uri="{FF2B5EF4-FFF2-40B4-BE49-F238E27FC236}">
                  <a16:creationId xmlns:a16="http://schemas.microsoft.com/office/drawing/2014/main" id="{48A5AF57-8850-4350-3AFA-A8685570DE59}"/>
                </a:ext>
              </a:extLst>
            </p:cNvPr>
            <p:cNvSpPr/>
            <p:nvPr/>
          </p:nvSpPr>
          <p:spPr>
            <a:xfrm>
              <a:off x="4918000" y="3663500"/>
              <a:ext cx="50650" cy="34075"/>
            </a:xfrm>
            <a:custGeom>
              <a:avLst/>
              <a:gdLst/>
              <a:ahLst/>
              <a:cxnLst/>
              <a:rect l="l" t="t" r="r" b="b"/>
              <a:pathLst>
                <a:path w="2026" h="1363" extrusionOk="0">
                  <a:moveTo>
                    <a:pt x="800" y="0"/>
                  </a:moveTo>
                  <a:cubicBezTo>
                    <a:pt x="617" y="0"/>
                    <a:pt x="449" y="46"/>
                    <a:pt x="290" y="152"/>
                  </a:cubicBezTo>
                  <a:cubicBezTo>
                    <a:pt x="105" y="258"/>
                    <a:pt x="0" y="573"/>
                    <a:pt x="119" y="757"/>
                  </a:cubicBezTo>
                  <a:cubicBezTo>
                    <a:pt x="171" y="836"/>
                    <a:pt x="211" y="915"/>
                    <a:pt x="276" y="994"/>
                  </a:cubicBezTo>
                  <a:cubicBezTo>
                    <a:pt x="539" y="1257"/>
                    <a:pt x="842" y="1362"/>
                    <a:pt x="1197" y="1362"/>
                  </a:cubicBezTo>
                  <a:cubicBezTo>
                    <a:pt x="1420" y="1362"/>
                    <a:pt x="1539" y="1336"/>
                    <a:pt x="1670" y="1270"/>
                  </a:cubicBezTo>
                  <a:cubicBezTo>
                    <a:pt x="1881" y="1178"/>
                    <a:pt x="2025" y="876"/>
                    <a:pt x="1959" y="678"/>
                  </a:cubicBezTo>
                  <a:cubicBezTo>
                    <a:pt x="1894" y="521"/>
                    <a:pt x="1815" y="376"/>
                    <a:pt x="1670" y="284"/>
                  </a:cubicBezTo>
                  <a:cubicBezTo>
                    <a:pt x="1447" y="126"/>
                    <a:pt x="1210" y="34"/>
                    <a:pt x="934" y="8"/>
                  </a:cubicBezTo>
                  <a:cubicBezTo>
                    <a:pt x="888" y="3"/>
                    <a:pt x="844" y="0"/>
                    <a:pt x="8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9" name="Google Shape;737;p33">
              <a:extLst>
                <a:ext uri="{FF2B5EF4-FFF2-40B4-BE49-F238E27FC236}">
                  <a16:creationId xmlns:a16="http://schemas.microsoft.com/office/drawing/2014/main" id="{8AC9BB18-2062-5ED1-8DE4-29BFB50FE939}"/>
                </a:ext>
              </a:extLst>
            </p:cNvPr>
            <p:cNvSpPr/>
            <p:nvPr/>
          </p:nvSpPr>
          <p:spPr>
            <a:xfrm>
              <a:off x="4743450" y="3473325"/>
              <a:ext cx="125925" cy="115675"/>
            </a:xfrm>
            <a:custGeom>
              <a:avLst/>
              <a:gdLst/>
              <a:ahLst/>
              <a:cxnLst/>
              <a:rect l="l" t="t" r="r" b="b"/>
              <a:pathLst>
                <a:path w="5037" h="4627" extrusionOk="0">
                  <a:moveTo>
                    <a:pt x="2206" y="1"/>
                  </a:moveTo>
                  <a:cubicBezTo>
                    <a:pt x="2181" y="1"/>
                    <a:pt x="2156" y="1"/>
                    <a:pt x="2130" y="2"/>
                  </a:cubicBezTo>
                  <a:cubicBezTo>
                    <a:pt x="1328" y="15"/>
                    <a:pt x="697" y="357"/>
                    <a:pt x="250" y="1027"/>
                  </a:cubicBezTo>
                  <a:cubicBezTo>
                    <a:pt x="132" y="1185"/>
                    <a:pt x="27" y="1356"/>
                    <a:pt x="0" y="1566"/>
                  </a:cubicBezTo>
                  <a:cubicBezTo>
                    <a:pt x="119" y="1580"/>
                    <a:pt x="224" y="1593"/>
                    <a:pt x="342" y="1606"/>
                  </a:cubicBezTo>
                  <a:cubicBezTo>
                    <a:pt x="539" y="1711"/>
                    <a:pt x="710" y="1856"/>
                    <a:pt x="829" y="2040"/>
                  </a:cubicBezTo>
                  <a:cubicBezTo>
                    <a:pt x="947" y="2224"/>
                    <a:pt x="1013" y="2408"/>
                    <a:pt x="1065" y="2605"/>
                  </a:cubicBezTo>
                  <a:cubicBezTo>
                    <a:pt x="1118" y="2776"/>
                    <a:pt x="1105" y="2960"/>
                    <a:pt x="1118" y="3144"/>
                  </a:cubicBezTo>
                  <a:cubicBezTo>
                    <a:pt x="1131" y="3118"/>
                    <a:pt x="1144" y="3105"/>
                    <a:pt x="1157" y="3092"/>
                  </a:cubicBezTo>
                  <a:lnTo>
                    <a:pt x="1157" y="3092"/>
                  </a:lnTo>
                  <a:cubicBezTo>
                    <a:pt x="1157" y="3105"/>
                    <a:pt x="1144" y="3118"/>
                    <a:pt x="1144" y="3118"/>
                  </a:cubicBezTo>
                  <a:cubicBezTo>
                    <a:pt x="1131" y="3131"/>
                    <a:pt x="1131" y="3131"/>
                    <a:pt x="1118" y="3144"/>
                  </a:cubicBezTo>
                  <a:cubicBezTo>
                    <a:pt x="1105" y="3210"/>
                    <a:pt x="1092" y="3276"/>
                    <a:pt x="1065" y="3341"/>
                  </a:cubicBezTo>
                  <a:cubicBezTo>
                    <a:pt x="1000" y="3604"/>
                    <a:pt x="868" y="3815"/>
                    <a:pt x="618" y="3920"/>
                  </a:cubicBezTo>
                  <a:cubicBezTo>
                    <a:pt x="592" y="3933"/>
                    <a:pt x="592" y="3946"/>
                    <a:pt x="592" y="3959"/>
                  </a:cubicBezTo>
                  <a:cubicBezTo>
                    <a:pt x="605" y="4025"/>
                    <a:pt x="658" y="4052"/>
                    <a:pt x="697" y="4078"/>
                  </a:cubicBezTo>
                  <a:cubicBezTo>
                    <a:pt x="1133" y="4435"/>
                    <a:pt x="1621" y="4627"/>
                    <a:pt x="2145" y="4627"/>
                  </a:cubicBezTo>
                  <a:cubicBezTo>
                    <a:pt x="2316" y="4627"/>
                    <a:pt x="2491" y="4606"/>
                    <a:pt x="2669" y="4564"/>
                  </a:cubicBezTo>
                  <a:cubicBezTo>
                    <a:pt x="4431" y="4157"/>
                    <a:pt x="5036" y="2119"/>
                    <a:pt x="3945" y="804"/>
                  </a:cubicBezTo>
                  <a:cubicBezTo>
                    <a:pt x="3787" y="620"/>
                    <a:pt x="3616" y="462"/>
                    <a:pt x="3393" y="357"/>
                  </a:cubicBezTo>
                  <a:cubicBezTo>
                    <a:pt x="3032" y="108"/>
                    <a:pt x="2637" y="1"/>
                    <a:pt x="2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0" name="Google Shape;738;p33">
              <a:extLst>
                <a:ext uri="{FF2B5EF4-FFF2-40B4-BE49-F238E27FC236}">
                  <a16:creationId xmlns:a16="http://schemas.microsoft.com/office/drawing/2014/main" id="{B735D2D2-57BD-335C-35DE-97A6FD58175E}"/>
                </a:ext>
              </a:extLst>
            </p:cNvPr>
            <p:cNvSpPr/>
            <p:nvPr/>
          </p:nvSpPr>
          <p:spPr>
            <a:xfrm>
              <a:off x="5023525" y="3392250"/>
              <a:ext cx="116050" cy="115975"/>
            </a:xfrm>
            <a:custGeom>
              <a:avLst/>
              <a:gdLst/>
              <a:ahLst/>
              <a:cxnLst/>
              <a:rect l="l" t="t" r="r" b="b"/>
              <a:pathLst>
                <a:path w="4642" h="4639" extrusionOk="0">
                  <a:moveTo>
                    <a:pt x="2335" y="0"/>
                  </a:moveTo>
                  <a:cubicBezTo>
                    <a:pt x="1797" y="0"/>
                    <a:pt x="1296" y="202"/>
                    <a:pt x="828" y="602"/>
                  </a:cubicBezTo>
                  <a:cubicBezTo>
                    <a:pt x="579" y="812"/>
                    <a:pt x="381" y="1062"/>
                    <a:pt x="263" y="1378"/>
                  </a:cubicBezTo>
                  <a:cubicBezTo>
                    <a:pt x="40" y="1811"/>
                    <a:pt x="0" y="2272"/>
                    <a:pt x="92" y="2732"/>
                  </a:cubicBezTo>
                  <a:cubicBezTo>
                    <a:pt x="308" y="3926"/>
                    <a:pt x="1322" y="4639"/>
                    <a:pt x="2349" y="4639"/>
                  </a:cubicBezTo>
                  <a:cubicBezTo>
                    <a:pt x="2509" y="4639"/>
                    <a:pt x="2669" y="4621"/>
                    <a:pt x="2827" y="4586"/>
                  </a:cubicBezTo>
                  <a:cubicBezTo>
                    <a:pt x="3734" y="4389"/>
                    <a:pt x="4313" y="3823"/>
                    <a:pt x="4602" y="2942"/>
                  </a:cubicBezTo>
                  <a:cubicBezTo>
                    <a:pt x="4615" y="2903"/>
                    <a:pt x="4642" y="2850"/>
                    <a:pt x="4589" y="2784"/>
                  </a:cubicBezTo>
                  <a:cubicBezTo>
                    <a:pt x="4535" y="2793"/>
                    <a:pt x="4484" y="2798"/>
                    <a:pt x="4434" y="2798"/>
                  </a:cubicBezTo>
                  <a:cubicBezTo>
                    <a:pt x="4117" y="2798"/>
                    <a:pt x="3873" y="2623"/>
                    <a:pt x="3669" y="2351"/>
                  </a:cubicBezTo>
                  <a:cubicBezTo>
                    <a:pt x="3642" y="2311"/>
                    <a:pt x="3603" y="2259"/>
                    <a:pt x="3563" y="2219"/>
                  </a:cubicBezTo>
                  <a:cubicBezTo>
                    <a:pt x="3524" y="2114"/>
                    <a:pt x="3485" y="2035"/>
                    <a:pt x="3445" y="1930"/>
                  </a:cubicBezTo>
                  <a:cubicBezTo>
                    <a:pt x="3287" y="1496"/>
                    <a:pt x="3274" y="1075"/>
                    <a:pt x="3537" y="668"/>
                  </a:cubicBezTo>
                  <a:cubicBezTo>
                    <a:pt x="3603" y="602"/>
                    <a:pt x="3695" y="562"/>
                    <a:pt x="3761" y="470"/>
                  </a:cubicBezTo>
                  <a:cubicBezTo>
                    <a:pt x="3603" y="352"/>
                    <a:pt x="3445" y="247"/>
                    <a:pt x="3261" y="194"/>
                  </a:cubicBezTo>
                  <a:cubicBezTo>
                    <a:pt x="3261" y="194"/>
                    <a:pt x="3248" y="181"/>
                    <a:pt x="3248" y="181"/>
                  </a:cubicBezTo>
                  <a:cubicBezTo>
                    <a:pt x="2932" y="60"/>
                    <a:pt x="2628" y="0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61" name="Google Shape;366;p31"/>
          <p:cNvSpPr/>
          <p:nvPr/>
        </p:nvSpPr>
        <p:spPr>
          <a:xfrm rot="-2293091">
            <a:off x="5356305" y="4625281"/>
            <a:ext cx="720945" cy="440310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62" name="Google Shape;1040;p37">
            <a:extLst>
              <a:ext uri="{FF2B5EF4-FFF2-40B4-BE49-F238E27FC236}">
                <a16:creationId xmlns:a16="http://schemas.microsoft.com/office/drawing/2014/main" id="{7927BEF6-68EC-4265-BB6D-C2215F1558C5}"/>
              </a:ext>
            </a:extLst>
          </p:cNvPr>
          <p:cNvGrpSpPr/>
          <p:nvPr/>
        </p:nvGrpSpPr>
        <p:grpSpPr>
          <a:xfrm rot="1380118" flipH="1">
            <a:off x="5573258" y="269390"/>
            <a:ext cx="1125860" cy="1164819"/>
            <a:chOff x="2555975" y="1866675"/>
            <a:chExt cx="805375" cy="744650"/>
          </a:xfrm>
        </p:grpSpPr>
        <p:sp>
          <p:nvSpPr>
            <p:cNvPr id="263" name="Google Shape;1041;p37">
              <a:extLst>
                <a:ext uri="{FF2B5EF4-FFF2-40B4-BE49-F238E27FC236}">
                  <a16:creationId xmlns:a16="http://schemas.microsoft.com/office/drawing/2014/main" id="{E76B3B1E-7EC9-28AC-7331-5662C1360B06}"/>
                </a:ext>
              </a:extLst>
            </p:cNvPr>
            <p:cNvSpPr/>
            <p:nvPr/>
          </p:nvSpPr>
          <p:spPr>
            <a:xfrm>
              <a:off x="2555975" y="1866675"/>
              <a:ext cx="805375" cy="744400"/>
            </a:xfrm>
            <a:custGeom>
              <a:avLst/>
              <a:gdLst/>
              <a:ahLst/>
              <a:cxnLst/>
              <a:rect l="l" t="t" r="r" b="b"/>
              <a:pathLst>
                <a:path w="32215" h="29776" extrusionOk="0">
                  <a:moveTo>
                    <a:pt x="12154" y="1"/>
                  </a:moveTo>
                  <a:cubicBezTo>
                    <a:pt x="11995" y="1"/>
                    <a:pt x="11835" y="14"/>
                    <a:pt x="11676" y="43"/>
                  </a:cubicBezTo>
                  <a:cubicBezTo>
                    <a:pt x="11492" y="69"/>
                    <a:pt x="11321" y="135"/>
                    <a:pt x="11150" y="200"/>
                  </a:cubicBezTo>
                  <a:cubicBezTo>
                    <a:pt x="10966" y="279"/>
                    <a:pt x="10782" y="358"/>
                    <a:pt x="10624" y="477"/>
                  </a:cubicBezTo>
                  <a:cubicBezTo>
                    <a:pt x="10361" y="661"/>
                    <a:pt x="10112" y="871"/>
                    <a:pt x="9914" y="1147"/>
                  </a:cubicBezTo>
                  <a:cubicBezTo>
                    <a:pt x="9717" y="1410"/>
                    <a:pt x="9533" y="1699"/>
                    <a:pt x="9428" y="2015"/>
                  </a:cubicBezTo>
                  <a:cubicBezTo>
                    <a:pt x="9402" y="2068"/>
                    <a:pt x="9388" y="2120"/>
                    <a:pt x="9349" y="2173"/>
                  </a:cubicBezTo>
                  <a:cubicBezTo>
                    <a:pt x="9283" y="2317"/>
                    <a:pt x="9257" y="2488"/>
                    <a:pt x="9217" y="2633"/>
                  </a:cubicBezTo>
                  <a:cubicBezTo>
                    <a:pt x="9165" y="2817"/>
                    <a:pt x="9152" y="2988"/>
                    <a:pt x="9139" y="3172"/>
                  </a:cubicBezTo>
                  <a:cubicBezTo>
                    <a:pt x="9112" y="3527"/>
                    <a:pt x="9125" y="3882"/>
                    <a:pt x="9204" y="4224"/>
                  </a:cubicBezTo>
                  <a:cubicBezTo>
                    <a:pt x="9244" y="4382"/>
                    <a:pt x="9270" y="4553"/>
                    <a:pt x="9323" y="4697"/>
                  </a:cubicBezTo>
                  <a:cubicBezTo>
                    <a:pt x="9388" y="4881"/>
                    <a:pt x="9428" y="5079"/>
                    <a:pt x="9507" y="5263"/>
                  </a:cubicBezTo>
                  <a:cubicBezTo>
                    <a:pt x="9573" y="5420"/>
                    <a:pt x="9678" y="5565"/>
                    <a:pt x="9730" y="5736"/>
                  </a:cubicBezTo>
                  <a:cubicBezTo>
                    <a:pt x="9730" y="5736"/>
                    <a:pt x="9730" y="5736"/>
                    <a:pt x="9743" y="5749"/>
                  </a:cubicBezTo>
                  <a:cubicBezTo>
                    <a:pt x="9888" y="5986"/>
                    <a:pt x="10033" y="6236"/>
                    <a:pt x="10204" y="6459"/>
                  </a:cubicBezTo>
                  <a:cubicBezTo>
                    <a:pt x="10230" y="6486"/>
                    <a:pt x="10243" y="6512"/>
                    <a:pt x="10243" y="6551"/>
                  </a:cubicBezTo>
                  <a:cubicBezTo>
                    <a:pt x="10177" y="6564"/>
                    <a:pt x="10098" y="6591"/>
                    <a:pt x="10020" y="6604"/>
                  </a:cubicBezTo>
                  <a:cubicBezTo>
                    <a:pt x="8797" y="6854"/>
                    <a:pt x="7640" y="7288"/>
                    <a:pt x="6561" y="7919"/>
                  </a:cubicBezTo>
                  <a:cubicBezTo>
                    <a:pt x="5851" y="8326"/>
                    <a:pt x="5194" y="8826"/>
                    <a:pt x="4602" y="9405"/>
                  </a:cubicBezTo>
                  <a:cubicBezTo>
                    <a:pt x="4563" y="9444"/>
                    <a:pt x="4510" y="9483"/>
                    <a:pt x="4484" y="9536"/>
                  </a:cubicBezTo>
                  <a:cubicBezTo>
                    <a:pt x="4458" y="9562"/>
                    <a:pt x="4431" y="9575"/>
                    <a:pt x="4418" y="9602"/>
                  </a:cubicBezTo>
                  <a:cubicBezTo>
                    <a:pt x="3603" y="10443"/>
                    <a:pt x="2946" y="11377"/>
                    <a:pt x="2446" y="12442"/>
                  </a:cubicBezTo>
                  <a:cubicBezTo>
                    <a:pt x="2406" y="12547"/>
                    <a:pt x="2354" y="12626"/>
                    <a:pt x="2314" y="12731"/>
                  </a:cubicBezTo>
                  <a:cubicBezTo>
                    <a:pt x="2117" y="12744"/>
                    <a:pt x="1920" y="12797"/>
                    <a:pt x="1736" y="12836"/>
                  </a:cubicBezTo>
                  <a:cubicBezTo>
                    <a:pt x="1381" y="12928"/>
                    <a:pt x="1039" y="13034"/>
                    <a:pt x="710" y="13191"/>
                  </a:cubicBezTo>
                  <a:cubicBezTo>
                    <a:pt x="566" y="13270"/>
                    <a:pt x="421" y="13349"/>
                    <a:pt x="289" y="13454"/>
                  </a:cubicBezTo>
                  <a:cubicBezTo>
                    <a:pt x="211" y="13533"/>
                    <a:pt x="119" y="13599"/>
                    <a:pt x="92" y="13704"/>
                  </a:cubicBezTo>
                  <a:cubicBezTo>
                    <a:pt x="0" y="13836"/>
                    <a:pt x="0" y="13967"/>
                    <a:pt x="26" y="14112"/>
                  </a:cubicBezTo>
                  <a:cubicBezTo>
                    <a:pt x="53" y="14217"/>
                    <a:pt x="92" y="14322"/>
                    <a:pt x="158" y="14414"/>
                  </a:cubicBezTo>
                  <a:cubicBezTo>
                    <a:pt x="250" y="14559"/>
                    <a:pt x="368" y="14690"/>
                    <a:pt x="487" y="14822"/>
                  </a:cubicBezTo>
                  <a:cubicBezTo>
                    <a:pt x="815" y="15151"/>
                    <a:pt x="1170" y="15440"/>
                    <a:pt x="1565" y="15690"/>
                  </a:cubicBezTo>
                  <a:cubicBezTo>
                    <a:pt x="1604" y="15729"/>
                    <a:pt x="1604" y="15769"/>
                    <a:pt x="1604" y="15821"/>
                  </a:cubicBezTo>
                  <a:cubicBezTo>
                    <a:pt x="1604" y="15926"/>
                    <a:pt x="1604" y="16045"/>
                    <a:pt x="1604" y="16150"/>
                  </a:cubicBezTo>
                  <a:cubicBezTo>
                    <a:pt x="1631" y="17438"/>
                    <a:pt x="1946" y="18648"/>
                    <a:pt x="2512" y="19792"/>
                  </a:cubicBezTo>
                  <a:cubicBezTo>
                    <a:pt x="2722" y="20200"/>
                    <a:pt x="2972" y="20594"/>
                    <a:pt x="3248" y="20962"/>
                  </a:cubicBezTo>
                  <a:cubicBezTo>
                    <a:pt x="3287" y="21002"/>
                    <a:pt x="3301" y="21054"/>
                    <a:pt x="3366" y="21068"/>
                  </a:cubicBezTo>
                  <a:cubicBezTo>
                    <a:pt x="3379" y="21120"/>
                    <a:pt x="3419" y="21173"/>
                    <a:pt x="3458" y="21225"/>
                  </a:cubicBezTo>
                  <a:cubicBezTo>
                    <a:pt x="3550" y="21330"/>
                    <a:pt x="3629" y="21423"/>
                    <a:pt x="3721" y="21528"/>
                  </a:cubicBezTo>
                  <a:cubicBezTo>
                    <a:pt x="3826" y="21646"/>
                    <a:pt x="3826" y="21620"/>
                    <a:pt x="3748" y="21764"/>
                  </a:cubicBezTo>
                  <a:cubicBezTo>
                    <a:pt x="3629" y="22001"/>
                    <a:pt x="3524" y="22238"/>
                    <a:pt x="3432" y="22488"/>
                  </a:cubicBezTo>
                  <a:cubicBezTo>
                    <a:pt x="3393" y="22593"/>
                    <a:pt x="3379" y="22698"/>
                    <a:pt x="3379" y="22816"/>
                  </a:cubicBezTo>
                  <a:cubicBezTo>
                    <a:pt x="3379" y="23179"/>
                    <a:pt x="3618" y="23423"/>
                    <a:pt x="3969" y="23423"/>
                  </a:cubicBezTo>
                  <a:cubicBezTo>
                    <a:pt x="3987" y="23423"/>
                    <a:pt x="4005" y="23422"/>
                    <a:pt x="4024" y="23421"/>
                  </a:cubicBezTo>
                  <a:cubicBezTo>
                    <a:pt x="4155" y="23408"/>
                    <a:pt x="4300" y="23369"/>
                    <a:pt x="4418" y="23303"/>
                  </a:cubicBezTo>
                  <a:cubicBezTo>
                    <a:pt x="4629" y="23211"/>
                    <a:pt x="4799" y="23066"/>
                    <a:pt x="4957" y="22895"/>
                  </a:cubicBezTo>
                  <a:cubicBezTo>
                    <a:pt x="4984" y="22869"/>
                    <a:pt x="5010" y="22843"/>
                    <a:pt x="5036" y="22803"/>
                  </a:cubicBezTo>
                  <a:cubicBezTo>
                    <a:pt x="5049" y="22797"/>
                    <a:pt x="5062" y="22793"/>
                    <a:pt x="5074" y="22793"/>
                  </a:cubicBezTo>
                  <a:cubicBezTo>
                    <a:pt x="5085" y="22793"/>
                    <a:pt x="5095" y="22797"/>
                    <a:pt x="5102" y="22803"/>
                  </a:cubicBezTo>
                  <a:cubicBezTo>
                    <a:pt x="5128" y="22816"/>
                    <a:pt x="5141" y="22829"/>
                    <a:pt x="5155" y="22843"/>
                  </a:cubicBezTo>
                  <a:cubicBezTo>
                    <a:pt x="5602" y="23184"/>
                    <a:pt x="6075" y="23513"/>
                    <a:pt x="6548" y="23816"/>
                  </a:cubicBezTo>
                  <a:cubicBezTo>
                    <a:pt x="6969" y="24079"/>
                    <a:pt x="7390" y="24328"/>
                    <a:pt x="7811" y="24578"/>
                  </a:cubicBezTo>
                  <a:cubicBezTo>
                    <a:pt x="7889" y="24631"/>
                    <a:pt x="7903" y="24670"/>
                    <a:pt x="7903" y="24749"/>
                  </a:cubicBezTo>
                  <a:cubicBezTo>
                    <a:pt x="7889" y="24920"/>
                    <a:pt x="7876" y="25104"/>
                    <a:pt x="7850" y="25275"/>
                  </a:cubicBezTo>
                  <a:cubicBezTo>
                    <a:pt x="7824" y="25446"/>
                    <a:pt x="7811" y="25617"/>
                    <a:pt x="7784" y="25788"/>
                  </a:cubicBezTo>
                  <a:cubicBezTo>
                    <a:pt x="7771" y="25906"/>
                    <a:pt x="7784" y="26025"/>
                    <a:pt x="7824" y="26130"/>
                  </a:cubicBezTo>
                  <a:cubicBezTo>
                    <a:pt x="7903" y="26380"/>
                    <a:pt x="8060" y="26524"/>
                    <a:pt x="8323" y="26564"/>
                  </a:cubicBezTo>
                  <a:cubicBezTo>
                    <a:pt x="8357" y="26571"/>
                    <a:pt x="8392" y="26574"/>
                    <a:pt x="8427" y="26574"/>
                  </a:cubicBezTo>
                  <a:cubicBezTo>
                    <a:pt x="8528" y="26574"/>
                    <a:pt x="8630" y="26547"/>
                    <a:pt x="8718" y="26498"/>
                  </a:cubicBezTo>
                  <a:cubicBezTo>
                    <a:pt x="8862" y="26432"/>
                    <a:pt x="8981" y="26327"/>
                    <a:pt x="9086" y="26209"/>
                  </a:cubicBezTo>
                  <a:cubicBezTo>
                    <a:pt x="9244" y="26025"/>
                    <a:pt x="9336" y="25814"/>
                    <a:pt x="9415" y="25591"/>
                  </a:cubicBezTo>
                  <a:cubicBezTo>
                    <a:pt x="9428" y="25564"/>
                    <a:pt x="9415" y="25525"/>
                    <a:pt x="9454" y="25499"/>
                  </a:cubicBezTo>
                  <a:cubicBezTo>
                    <a:pt x="9507" y="25525"/>
                    <a:pt x="9559" y="25538"/>
                    <a:pt x="9599" y="25564"/>
                  </a:cubicBezTo>
                  <a:cubicBezTo>
                    <a:pt x="9849" y="25683"/>
                    <a:pt x="10085" y="25814"/>
                    <a:pt x="10335" y="25919"/>
                  </a:cubicBezTo>
                  <a:cubicBezTo>
                    <a:pt x="10861" y="26156"/>
                    <a:pt x="11374" y="26393"/>
                    <a:pt x="11913" y="26577"/>
                  </a:cubicBezTo>
                  <a:cubicBezTo>
                    <a:pt x="11966" y="26603"/>
                    <a:pt x="12018" y="26616"/>
                    <a:pt x="12071" y="26629"/>
                  </a:cubicBezTo>
                  <a:cubicBezTo>
                    <a:pt x="12150" y="26669"/>
                    <a:pt x="12163" y="26669"/>
                    <a:pt x="12150" y="26761"/>
                  </a:cubicBezTo>
                  <a:cubicBezTo>
                    <a:pt x="12123" y="27011"/>
                    <a:pt x="12110" y="27247"/>
                    <a:pt x="12084" y="27497"/>
                  </a:cubicBezTo>
                  <a:cubicBezTo>
                    <a:pt x="12058" y="27668"/>
                    <a:pt x="12044" y="27839"/>
                    <a:pt x="12044" y="28010"/>
                  </a:cubicBezTo>
                  <a:cubicBezTo>
                    <a:pt x="12044" y="28142"/>
                    <a:pt x="12071" y="28273"/>
                    <a:pt x="12123" y="28391"/>
                  </a:cubicBezTo>
                  <a:cubicBezTo>
                    <a:pt x="12189" y="28523"/>
                    <a:pt x="12281" y="28615"/>
                    <a:pt x="12413" y="28681"/>
                  </a:cubicBezTo>
                  <a:cubicBezTo>
                    <a:pt x="12494" y="28718"/>
                    <a:pt x="12573" y="28735"/>
                    <a:pt x="12651" y="28735"/>
                  </a:cubicBezTo>
                  <a:cubicBezTo>
                    <a:pt x="12737" y="28735"/>
                    <a:pt x="12823" y="28715"/>
                    <a:pt x="12912" y="28681"/>
                  </a:cubicBezTo>
                  <a:cubicBezTo>
                    <a:pt x="13110" y="28602"/>
                    <a:pt x="13254" y="28457"/>
                    <a:pt x="13373" y="28299"/>
                  </a:cubicBezTo>
                  <a:cubicBezTo>
                    <a:pt x="13596" y="28010"/>
                    <a:pt x="13714" y="27668"/>
                    <a:pt x="13754" y="27300"/>
                  </a:cubicBezTo>
                  <a:cubicBezTo>
                    <a:pt x="13754" y="27261"/>
                    <a:pt x="13728" y="27208"/>
                    <a:pt x="13780" y="27169"/>
                  </a:cubicBezTo>
                  <a:lnTo>
                    <a:pt x="13806" y="27169"/>
                  </a:lnTo>
                  <a:cubicBezTo>
                    <a:pt x="14280" y="27300"/>
                    <a:pt x="14753" y="27418"/>
                    <a:pt x="15240" y="27524"/>
                  </a:cubicBezTo>
                  <a:cubicBezTo>
                    <a:pt x="15411" y="27550"/>
                    <a:pt x="15582" y="27589"/>
                    <a:pt x="15766" y="27616"/>
                  </a:cubicBezTo>
                  <a:cubicBezTo>
                    <a:pt x="15844" y="27668"/>
                    <a:pt x="15923" y="27655"/>
                    <a:pt x="16002" y="27681"/>
                  </a:cubicBezTo>
                  <a:cubicBezTo>
                    <a:pt x="16081" y="27693"/>
                    <a:pt x="16151" y="27723"/>
                    <a:pt x="16227" y="27723"/>
                  </a:cubicBezTo>
                  <a:cubicBezTo>
                    <a:pt x="16240" y="27723"/>
                    <a:pt x="16252" y="27723"/>
                    <a:pt x="16265" y="27721"/>
                  </a:cubicBezTo>
                  <a:lnTo>
                    <a:pt x="16278" y="27721"/>
                  </a:lnTo>
                  <a:cubicBezTo>
                    <a:pt x="16305" y="27734"/>
                    <a:pt x="16344" y="27747"/>
                    <a:pt x="16384" y="27747"/>
                  </a:cubicBezTo>
                  <a:cubicBezTo>
                    <a:pt x="16555" y="27787"/>
                    <a:pt x="16712" y="27813"/>
                    <a:pt x="16870" y="27879"/>
                  </a:cubicBezTo>
                  <a:cubicBezTo>
                    <a:pt x="16870" y="28142"/>
                    <a:pt x="16857" y="28405"/>
                    <a:pt x="16844" y="28681"/>
                  </a:cubicBezTo>
                  <a:cubicBezTo>
                    <a:pt x="16831" y="28825"/>
                    <a:pt x="16831" y="28983"/>
                    <a:pt x="16857" y="29128"/>
                  </a:cubicBezTo>
                  <a:cubicBezTo>
                    <a:pt x="16870" y="29272"/>
                    <a:pt x="16923" y="29404"/>
                    <a:pt x="17002" y="29509"/>
                  </a:cubicBezTo>
                  <a:cubicBezTo>
                    <a:pt x="17128" y="29669"/>
                    <a:pt x="17314" y="29775"/>
                    <a:pt x="17518" y="29775"/>
                  </a:cubicBezTo>
                  <a:cubicBezTo>
                    <a:pt x="17632" y="29775"/>
                    <a:pt x="17752" y="29742"/>
                    <a:pt x="17869" y="29667"/>
                  </a:cubicBezTo>
                  <a:cubicBezTo>
                    <a:pt x="17948" y="29627"/>
                    <a:pt x="18014" y="29562"/>
                    <a:pt x="18067" y="29496"/>
                  </a:cubicBezTo>
                  <a:cubicBezTo>
                    <a:pt x="18198" y="29351"/>
                    <a:pt x="18290" y="29180"/>
                    <a:pt x="18356" y="28996"/>
                  </a:cubicBezTo>
                  <a:cubicBezTo>
                    <a:pt x="18448" y="28746"/>
                    <a:pt x="18487" y="28470"/>
                    <a:pt x="18474" y="28194"/>
                  </a:cubicBezTo>
                  <a:cubicBezTo>
                    <a:pt x="18501" y="28194"/>
                    <a:pt x="18527" y="28194"/>
                    <a:pt x="18553" y="28207"/>
                  </a:cubicBezTo>
                  <a:cubicBezTo>
                    <a:pt x="18987" y="28273"/>
                    <a:pt x="19434" y="28326"/>
                    <a:pt x="19868" y="28352"/>
                  </a:cubicBezTo>
                  <a:cubicBezTo>
                    <a:pt x="20040" y="28373"/>
                    <a:pt x="20212" y="28395"/>
                    <a:pt x="20391" y="28395"/>
                  </a:cubicBezTo>
                  <a:cubicBezTo>
                    <a:pt x="20431" y="28395"/>
                    <a:pt x="20471" y="28394"/>
                    <a:pt x="20512" y="28391"/>
                  </a:cubicBezTo>
                  <a:cubicBezTo>
                    <a:pt x="20657" y="28431"/>
                    <a:pt x="20802" y="28418"/>
                    <a:pt x="20959" y="28431"/>
                  </a:cubicBezTo>
                  <a:cubicBezTo>
                    <a:pt x="21254" y="28442"/>
                    <a:pt x="21550" y="28448"/>
                    <a:pt x="21847" y="28448"/>
                  </a:cubicBezTo>
                  <a:cubicBezTo>
                    <a:pt x="22621" y="28448"/>
                    <a:pt x="23398" y="28408"/>
                    <a:pt x="24168" y="28312"/>
                  </a:cubicBezTo>
                  <a:cubicBezTo>
                    <a:pt x="24273" y="28299"/>
                    <a:pt x="24391" y="28299"/>
                    <a:pt x="24496" y="28260"/>
                  </a:cubicBezTo>
                  <a:lnTo>
                    <a:pt x="24523" y="28260"/>
                  </a:lnTo>
                  <a:cubicBezTo>
                    <a:pt x="25193" y="28168"/>
                    <a:pt x="25824" y="27997"/>
                    <a:pt x="26429" y="27695"/>
                  </a:cubicBezTo>
                  <a:cubicBezTo>
                    <a:pt x="26745" y="27537"/>
                    <a:pt x="27034" y="27339"/>
                    <a:pt x="27297" y="27090"/>
                  </a:cubicBezTo>
                  <a:cubicBezTo>
                    <a:pt x="27849" y="26537"/>
                    <a:pt x="28270" y="25880"/>
                    <a:pt x="28625" y="25170"/>
                  </a:cubicBezTo>
                  <a:cubicBezTo>
                    <a:pt x="28809" y="24815"/>
                    <a:pt x="28967" y="24434"/>
                    <a:pt x="29098" y="24052"/>
                  </a:cubicBezTo>
                  <a:cubicBezTo>
                    <a:pt x="29191" y="23789"/>
                    <a:pt x="29256" y="23526"/>
                    <a:pt x="29322" y="23263"/>
                  </a:cubicBezTo>
                  <a:cubicBezTo>
                    <a:pt x="29440" y="22777"/>
                    <a:pt x="29506" y="22290"/>
                    <a:pt x="29559" y="21804"/>
                  </a:cubicBezTo>
                  <a:cubicBezTo>
                    <a:pt x="29677" y="20502"/>
                    <a:pt x="29690" y="19214"/>
                    <a:pt x="29532" y="17912"/>
                  </a:cubicBezTo>
                  <a:cubicBezTo>
                    <a:pt x="29454" y="17202"/>
                    <a:pt x="29309" y="16505"/>
                    <a:pt x="29072" y="15821"/>
                  </a:cubicBezTo>
                  <a:cubicBezTo>
                    <a:pt x="28875" y="15282"/>
                    <a:pt x="28625" y="14769"/>
                    <a:pt x="28296" y="14296"/>
                  </a:cubicBezTo>
                  <a:cubicBezTo>
                    <a:pt x="27968" y="13823"/>
                    <a:pt x="27600" y="13389"/>
                    <a:pt x="27192" y="12968"/>
                  </a:cubicBezTo>
                  <a:cubicBezTo>
                    <a:pt x="27179" y="12928"/>
                    <a:pt x="27139" y="12902"/>
                    <a:pt x="27100" y="12863"/>
                  </a:cubicBezTo>
                  <a:cubicBezTo>
                    <a:pt x="27087" y="12850"/>
                    <a:pt x="27074" y="12823"/>
                    <a:pt x="27060" y="12810"/>
                  </a:cubicBezTo>
                  <a:cubicBezTo>
                    <a:pt x="26995" y="12744"/>
                    <a:pt x="26942" y="12665"/>
                    <a:pt x="26863" y="12613"/>
                  </a:cubicBezTo>
                  <a:cubicBezTo>
                    <a:pt x="26837" y="12573"/>
                    <a:pt x="26797" y="12534"/>
                    <a:pt x="26771" y="12495"/>
                  </a:cubicBezTo>
                  <a:cubicBezTo>
                    <a:pt x="26416" y="12113"/>
                    <a:pt x="26035" y="11745"/>
                    <a:pt x="25654" y="11390"/>
                  </a:cubicBezTo>
                  <a:cubicBezTo>
                    <a:pt x="25614" y="11364"/>
                    <a:pt x="25575" y="11337"/>
                    <a:pt x="25548" y="11298"/>
                  </a:cubicBezTo>
                  <a:cubicBezTo>
                    <a:pt x="25509" y="11272"/>
                    <a:pt x="25548" y="11232"/>
                    <a:pt x="25561" y="11206"/>
                  </a:cubicBezTo>
                  <a:cubicBezTo>
                    <a:pt x="25588" y="11193"/>
                    <a:pt x="25627" y="11166"/>
                    <a:pt x="25667" y="11140"/>
                  </a:cubicBezTo>
                  <a:cubicBezTo>
                    <a:pt x="25995" y="10904"/>
                    <a:pt x="26350" y="10680"/>
                    <a:pt x="26719" y="10509"/>
                  </a:cubicBezTo>
                  <a:cubicBezTo>
                    <a:pt x="27573" y="10101"/>
                    <a:pt x="28467" y="9878"/>
                    <a:pt x="29401" y="9825"/>
                  </a:cubicBezTo>
                  <a:cubicBezTo>
                    <a:pt x="29434" y="9825"/>
                    <a:pt x="29463" y="9822"/>
                    <a:pt x="29493" y="9822"/>
                  </a:cubicBezTo>
                  <a:cubicBezTo>
                    <a:pt x="29523" y="9822"/>
                    <a:pt x="29552" y="9825"/>
                    <a:pt x="29585" y="9838"/>
                  </a:cubicBezTo>
                  <a:cubicBezTo>
                    <a:pt x="29572" y="9904"/>
                    <a:pt x="29572" y="9957"/>
                    <a:pt x="29572" y="10009"/>
                  </a:cubicBezTo>
                  <a:cubicBezTo>
                    <a:pt x="29546" y="10522"/>
                    <a:pt x="29835" y="11009"/>
                    <a:pt x="30295" y="11232"/>
                  </a:cubicBezTo>
                  <a:cubicBezTo>
                    <a:pt x="30480" y="11320"/>
                    <a:pt x="30670" y="11359"/>
                    <a:pt x="30853" y="11359"/>
                  </a:cubicBezTo>
                  <a:cubicBezTo>
                    <a:pt x="31189" y="11359"/>
                    <a:pt x="31502" y="11226"/>
                    <a:pt x="31715" y="11022"/>
                  </a:cubicBezTo>
                  <a:cubicBezTo>
                    <a:pt x="31768" y="10982"/>
                    <a:pt x="31833" y="10930"/>
                    <a:pt x="31860" y="10851"/>
                  </a:cubicBezTo>
                  <a:cubicBezTo>
                    <a:pt x="31873" y="10851"/>
                    <a:pt x="31886" y="10851"/>
                    <a:pt x="31899" y="10838"/>
                  </a:cubicBezTo>
                  <a:cubicBezTo>
                    <a:pt x="32136" y="10496"/>
                    <a:pt x="32215" y="10128"/>
                    <a:pt x="32096" y="9733"/>
                  </a:cubicBezTo>
                  <a:lnTo>
                    <a:pt x="32083" y="9733"/>
                  </a:lnTo>
                  <a:cubicBezTo>
                    <a:pt x="31965" y="9326"/>
                    <a:pt x="31715" y="9036"/>
                    <a:pt x="31307" y="8879"/>
                  </a:cubicBezTo>
                  <a:cubicBezTo>
                    <a:pt x="31294" y="8879"/>
                    <a:pt x="31281" y="8865"/>
                    <a:pt x="31268" y="8865"/>
                  </a:cubicBezTo>
                  <a:cubicBezTo>
                    <a:pt x="31137" y="8818"/>
                    <a:pt x="30991" y="8792"/>
                    <a:pt x="30840" y="8792"/>
                  </a:cubicBezTo>
                  <a:cubicBezTo>
                    <a:pt x="30494" y="8792"/>
                    <a:pt x="30123" y="8930"/>
                    <a:pt x="29848" y="9260"/>
                  </a:cubicBezTo>
                  <a:cubicBezTo>
                    <a:pt x="29782" y="9339"/>
                    <a:pt x="29756" y="9444"/>
                    <a:pt x="29677" y="9483"/>
                  </a:cubicBezTo>
                  <a:cubicBezTo>
                    <a:pt x="29648" y="9493"/>
                    <a:pt x="29615" y="9496"/>
                    <a:pt x="29581" y="9496"/>
                  </a:cubicBezTo>
                  <a:cubicBezTo>
                    <a:pt x="29543" y="9496"/>
                    <a:pt x="29504" y="9493"/>
                    <a:pt x="29465" y="9493"/>
                  </a:cubicBezTo>
                  <a:cubicBezTo>
                    <a:pt x="29443" y="9493"/>
                    <a:pt x="29422" y="9494"/>
                    <a:pt x="29401" y="9497"/>
                  </a:cubicBezTo>
                  <a:lnTo>
                    <a:pt x="29322" y="9497"/>
                  </a:lnTo>
                  <a:cubicBezTo>
                    <a:pt x="27797" y="9589"/>
                    <a:pt x="26442" y="10088"/>
                    <a:pt x="25246" y="11035"/>
                  </a:cubicBezTo>
                  <a:cubicBezTo>
                    <a:pt x="25206" y="11009"/>
                    <a:pt x="25180" y="10996"/>
                    <a:pt x="25141" y="10969"/>
                  </a:cubicBezTo>
                  <a:cubicBezTo>
                    <a:pt x="24654" y="10548"/>
                    <a:pt x="24155" y="10167"/>
                    <a:pt x="23629" y="9799"/>
                  </a:cubicBezTo>
                  <a:cubicBezTo>
                    <a:pt x="23089" y="9418"/>
                    <a:pt x="22524" y="9063"/>
                    <a:pt x="21959" y="8747"/>
                  </a:cubicBezTo>
                  <a:cubicBezTo>
                    <a:pt x="21788" y="8655"/>
                    <a:pt x="21617" y="8563"/>
                    <a:pt x="21446" y="8471"/>
                  </a:cubicBezTo>
                  <a:cubicBezTo>
                    <a:pt x="21406" y="8445"/>
                    <a:pt x="21420" y="8418"/>
                    <a:pt x="21420" y="8392"/>
                  </a:cubicBezTo>
                  <a:cubicBezTo>
                    <a:pt x="21446" y="8366"/>
                    <a:pt x="21472" y="8353"/>
                    <a:pt x="21485" y="8326"/>
                  </a:cubicBezTo>
                  <a:cubicBezTo>
                    <a:pt x="21867" y="7906"/>
                    <a:pt x="22274" y="7511"/>
                    <a:pt x="22721" y="7156"/>
                  </a:cubicBezTo>
                  <a:cubicBezTo>
                    <a:pt x="23300" y="6696"/>
                    <a:pt x="23918" y="6301"/>
                    <a:pt x="24602" y="6038"/>
                  </a:cubicBezTo>
                  <a:cubicBezTo>
                    <a:pt x="24680" y="5999"/>
                    <a:pt x="24759" y="5973"/>
                    <a:pt x="24825" y="5946"/>
                  </a:cubicBezTo>
                  <a:cubicBezTo>
                    <a:pt x="24844" y="5942"/>
                    <a:pt x="24860" y="5939"/>
                    <a:pt x="24874" y="5939"/>
                  </a:cubicBezTo>
                  <a:cubicBezTo>
                    <a:pt x="24897" y="5939"/>
                    <a:pt x="24914" y="5948"/>
                    <a:pt x="24930" y="5973"/>
                  </a:cubicBezTo>
                  <a:cubicBezTo>
                    <a:pt x="24957" y="5999"/>
                    <a:pt x="24970" y="6025"/>
                    <a:pt x="24996" y="6052"/>
                  </a:cubicBezTo>
                  <a:cubicBezTo>
                    <a:pt x="25278" y="6371"/>
                    <a:pt x="25667" y="6529"/>
                    <a:pt x="26057" y="6529"/>
                  </a:cubicBezTo>
                  <a:cubicBezTo>
                    <a:pt x="26486" y="6529"/>
                    <a:pt x="26916" y="6338"/>
                    <a:pt x="27205" y="5960"/>
                  </a:cubicBezTo>
                  <a:cubicBezTo>
                    <a:pt x="27337" y="5789"/>
                    <a:pt x="27442" y="5605"/>
                    <a:pt x="27455" y="5381"/>
                  </a:cubicBezTo>
                  <a:cubicBezTo>
                    <a:pt x="27468" y="5368"/>
                    <a:pt x="27468" y="5355"/>
                    <a:pt x="27481" y="5342"/>
                  </a:cubicBezTo>
                  <a:cubicBezTo>
                    <a:pt x="27586" y="4632"/>
                    <a:pt x="27179" y="3895"/>
                    <a:pt x="26364" y="3698"/>
                  </a:cubicBezTo>
                  <a:cubicBezTo>
                    <a:pt x="26327" y="3689"/>
                    <a:pt x="26285" y="3674"/>
                    <a:pt x="26240" y="3674"/>
                  </a:cubicBezTo>
                  <a:cubicBezTo>
                    <a:pt x="26220" y="3674"/>
                    <a:pt x="26200" y="3677"/>
                    <a:pt x="26179" y="3685"/>
                  </a:cubicBezTo>
                  <a:cubicBezTo>
                    <a:pt x="26153" y="3672"/>
                    <a:pt x="26127" y="3672"/>
                    <a:pt x="26087" y="3672"/>
                  </a:cubicBezTo>
                  <a:cubicBezTo>
                    <a:pt x="26074" y="3671"/>
                    <a:pt x="26060" y="3671"/>
                    <a:pt x="26047" y="3671"/>
                  </a:cubicBezTo>
                  <a:cubicBezTo>
                    <a:pt x="25133" y="3671"/>
                    <a:pt x="24447" y="4540"/>
                    <a:pt x="24680" y="5447"/>
                  </a:cubicBezTo>
                  <a:cubicBezTo>
                    <a:pt x="24694" y="5486"/>
                    <a:pt x="24707" y="5539"/>
                    <a:pt x="24720" y="5578"/>
                  </a:cubicBezTo>
                  <a:cubicBezTo>
                    <a:pt x="24720" y="5605"/>
                    <a:pt x="24707" y="5631"/>
                    <a:pt x="24694" y="5631"/>
                  </a:cubicBezTo>
                  <a:cubicBezTo>
                    <a:pt x="24667" y="5644"/>
                    <a:pt x="24654" y="5644"/>
                    <a:pt x="24641" y="5657"/>
                  </a:cubicBezTo>
                  <a:cubicBezTo>
                    <a:pt x="23997" y="5894"/>
                    <a:pt x="23392" y="6236"/>
                    <a:pt x="22840" y="6643"/>
                  </a:cubicBezTo>
                  <a:cubicBezTo>
                    <a:pt x="22195" y="7117"/>
                    <a:pt x="21604" y="7656"/>
                    <a:pt x="21091" y="8274"/>
                  </a:cubicBezTo>
                  <a:cubicBezTo>
                    <a:pt x="20933" y="8221"/>
                    <a:pt x="20802" y="8142"/>
                    <a:pt x="20657" y="8063"/>
                  </a:cubicBezTo>
                  <a:cubicBezTo>
                    <a:pt x="20657" y="8037"/>
                    <a:pt x="20644" y="8011"/>
                    <a:pt x="20683" y="7984"/>
                  </a:cubicBezTo>
                  <a:cubicBezTo>
                    <a:pt x="20775" y="7932"/>
                    <a:pt x="20854" y="7866"/>
                    <a:pt x="20946" y="7800"/>
                  </a:cubicBezTo>
                  <a:cubicBezTo>
                    <a:pt x="21328" y="7524"/>
                    <a:pt x="21683" y="7209"/>
                    <a:pt x="21998" y="6854"/>
                  </a:cubicBezTo>
                  <a:cubicBezTo>
                    <a:pt x="22130" y="6696"/>
                    <a:pt x="22261" y="6551"/>
                    <a:pt x="22379" y="6380"/>
                  </a:cubicBezTo>
                  <a:cubicBezTo>
                    <a:pt x="22485" y="6249"/>
                    <a:pt x="22577" y="6117"/>
                    <a:pt x="22669" y="5960"/>
                  </a:cubicBezTo>
                  <a:cubicBezTo>
                    <a:pt x="22734" y="5841"/>
                    <a:pt x="22827" y="5723"/>
                    <a:pt x="22879" y="5591"/>
                  </a:cubicBezTo>
                  <a:cubicBezTo>
                    <a:pt x="22892" y="5565"/>
                    <a:pt x="22892" y="5539"/>
                    <a:pt x="22905" y="5526"/>
                  </a:cubicBezTo>
                  <a:cubicBezTo>
                    <a:pt x="22984" y="5447"/>
                    <a:pt x="23011" y="5355"/>
                    <a:pt x="23050" y="5263"/>
                  </a:cubicBezTo>
                  <a:cubicBezTo>
                    <a:pt x="23129" y="5052"/>
                    <a:pt x="23221" y="4842"/>
                    <a:pt x="23274" y="4632"/>
                  </a:cubicBezTo>
                  <a:cubicBezTo>
                    <a:pt x="23326" y="4447"/>
                    <a:pt x="23379" y="4277"/>
                    <a:pt x="23418" y="4106"/>
                  </a:cubicBezTo>
                  <a:cubicBezTo>
                    <a:pt x="23497" y="3724"/>
                    <a:pt x="23510" y="3343"/>
                    <a:pt x="23484" y="2962"/>
                  </a:cubicBezTo>
                  <a:cubicBezTo>
                    <a:pt x="23445" y="2620"/>
                    <a:pt x="23379" y="2291"/>
                    <a:pt x="23234" y="1975"/>
                  </a:cubicBezTo>
                  <a:cubicBezTo>
                    <a:pt x="23103" y="1660"/>
                    <a:pt x="22919" y="1371"/>
                    <a:pt x="22669" y="1134"/>
                  </a:cubicBezTo>
                  <a:cubicBezTo>
                    <a:pt x="22524" y="989"/>
                    <a:pt x="22353" y="871"/>
                    <a:pt x="22156" y="792"/>
                  </a:cubicBezTo>
                  <a:cubicBezTo>
                    <a:pt x="22130" y="779"/>
                    <a:pt x="22090" y="766"/>
                    <a:pt x="22064" y="739"/>
                  </a:cubicBezTo>
                  <a:cubicBezTo>
                    <a:pt x="22024" y="713"/>
                    <a:pt x="21985" y="700"/>
                    <a:pt x="21946" y="687"/>
                  </a:cubicBezTo>
                  <a:cubicBezTo>
                    <a:pt x="21880" y="674"/>
                    <a:pt x="21827" y="647"/>
                    <a:pt x="21775" y="634"/>
                  </a:cubicBezTo>
                  <a:cubicBezTo>
                    <a:pt x="21735" y="621"/>
                    <a:pt x="21696" y="595"/>
                    <a:pt x="21643" y="582"/>
                  </a:cubicBezTo>
                  <a:cubicBezTo>
                    <a:pt x="21391" y="527"/>
                    <a:pt x="21139" y="500"/>
                    <a:pt x="20879" y="500"/>
                  </a:cubicBezTo>
                  <a:cubicBezTo>
                    <a:pt x="20828" y="500"/>
                    <a:pt x="20775" y="501"/>
                    <a:pt x="20723" y="503"/>
                  </a:cubicBezTo>
                  <a:cubicBezTo>
                    <a:pt x="20223" y="529"/>
                    <a:pt x="19737" y="634"/>
                    <a:pt x="19276" y="832"/>
                  </a:cubicBezTo>
                  <a:cubicBezTo>
                    <a:pt x="19132" y="884"/>
                    <a:pt x="19000" y="950"/>
                    <a:pt x="18869" y="1029"/>
                  </a:cubicBezTo>
                  <a:cubicBezTo>
                    <a:pt x="18750" y="1081"/>
                    <a:pt x="18645" y="1147"/>
                    <a:pt x="18527" y="1213"/>
                  </a:cubicBezTo>
                  <a:cubicBezTo>
                    <a:pt x="18238" y="1410"/>
                    <a:pt x="17975" y="1620"/>
                    <a:pt x="17725" y="1883"/>
                  </a:cubicBezTo>
                  <a:cubicBezTo>
                    <a:pt x="17593" y="2015"/>
                    <a:pt x="17475" y="2160"/>
                    <a:pt x="17357" y="2317"/>
                  </a:cubicBezTo>
                  <a:cubicBezTo>
                    <a:pt x="17146" y="2580"/>
                    <a:pt x="16988" y="2883"/>
                    <a:pt x="16844" y="3185"/>
                  </a:cubicBezTo>
                  <a:cubicBezTo>
                    <a:pt x="16765" y="3343"/>
                    <a:pt x="16673" y="3501"/>
                    <a:pt x="16660" y="3685"/>
                  </a:cubicBezTo>
                  <a:cubicBezTo>
                    <a:pt x="16660" y="3711"/>
                    <a:pt x="16647" y="3737"/>
                    <a:pt x="16633" y="3764"/>
                  </a:cubicBezTo>
                  <a:cubicBezTo>
                    <a:pt x="16555" y="3908"/>
                    <a:pt x="16528" y="4053"/>
                    <a:pt x="16502" y="4198"/>
                  </a:cubicBezTo>
                  <a:cubicBezTo>
                    <a:pt x="16423" y="4513"/>
                    <a:pt x="16384" y="4829"/>
                    <a:pt x="16370" y="5144"/>
                  </a:cubicBezTo>
                  <a:cubicBezTo>
                    <a:pt x="16357" y="5355"/>
                    <a:pt x="16344" y="5565"/>
                    <a:pt x="16357" y="5775"/>
                  </a:cubicBezTo>
                  <a:cubicBezTo>
                    <a:pt x="16357" y="5999"/>
                    <a:pt x="16370" y="6209"/>
                    <a:pt x="16397" y="6433"/>
                  </a:cubicBezTo>
                  <a:cubicBezTo>
                    <a:pt x="16410" y="6512"/>
                    <a:pt x="16449" y="6591"/>
                    <a:pt x="16423" y="6670"/>
                  </a:cubicBezTo>
                  <a:cubicBezTo>
                    <a:pt x="16305" y="6656"/>
                    <a:pt x="16186" y="6643"/>
                    <a:pt x="16081" y="6604"/>
                  </a:cubicBezTo>
                  <a:cubicBezTo>
                    <a:pt x="16029" y="6578"/>
                    <a:pt x="16002" y="6538"/>
                    <a:pt x="16015" y="6459"/>
                  </a:cubicBezTo>
                  <a:cubicBezTo>
                    <a:pt x="16081" y="6104"/>
                    <a:pt x="16094" y="5749"/>
                    <a:pt x="16121" y="5394"/>
                  </a:cubicBezTo>
                  <a:cubicBezTo>
                    <a:pt x="16121" y="5184"/>
                    <a:pt x="16134" y="4987"/>
                    <a:pt x="16107" y="4776"/>
                  </a:cubicBezTo>
                  <a:cubicBezTo>
                    <a:pt x="16094" y="4579"/>
                    <a:pt x="16081" y="4382"/>
                    <a:pt x="16055" y="4198"/>
                  </a:cubicBezTo>
                  <a:cubicBezTo>
                    <a:pt x="16002" y="3895"/>
                    <a:pt x="15950" y="3606"/>
                    <a:pt x="15844" y="3330"/>
                  </a:cubicBezTo>
                  <a:cubicBezTo>
                    <a:pt x="15687" y="2922"/>
                    <a:pt x="15529" y="2515"/>
                    <a:pt x="15292" y="2133"/>
                  </a:cubicBezTo>
                  <a:cubicBezTo>
                    <a:pt x="15121" y="1857"/>
                    <a:pt x="14950" y="1594"/>
                    <a:pt x="14740" y="1344"/>
                  </a:cubicBezTo>
                  <a:cubicBezTo>
                    <a:pt x="14543" y="1095"/>
                    <a:pt x="14319" y="897"/>
                    <a:pt x="14069" y="687"/>
                  </a:cubicBezTo>
                  <a:cubicBezTo>
                    <a:pt x="13912" y="555"/>
                    <a:pt x="13741" y="437"/>
                    <a:pt x="13543" y="358"/>
                  </a:cubicBezTo>
                  <a:cubicBezTo>
                    <a:pt x="13307" y="240"/>
                    <a:pt x="13057" y="122"/>
                    <a:pt x="12781" y="69"/>
                  </a:cubicBezTo>
                  <a:cubicBezTo>
                    <a:pt x="12572" y="24"/>
                    <a:pt x="12363" y="1"/>
                    <a:pt x="1215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64" name="Google Shape;1042;p37">
              <a:extLst>
                <a:ext uri="{FF2B5EF4-FFF2-40B4-BE49-F238E27FC236}">
                  <a16:creationId xmlns:a16="http://schemas.microsoft.com/office/drawing/2014/main" id="{56F4E533-FB46-887B-0138-F681047D3B6F}"/>
                </a:ext>
              </a:extLst>
            </p:cNvPr>
            <p:cNvGrpSpPr/>
            <p:nvPr/>
          </p:nvGrpSpPr>
          <p:grpSpPr>
            <a:xfrm>
              <a:off x="2555975" y="1866800"/>
              <a:ext cx="805375" cy="744525"/>
              <a:chOff x="1226800" y="1866800"/>
              <a:chExt cx="805375" cy="744525"/>
            </a:xfrm>
          </p:grpSpPr>
          <p:sp>
            <p:nvSpPr>
              <p:cNvPr id="265" name="Google Shape;1043;p37">
                <a:extLst>
                  <a:ext uri="{FF2B5EF4-FFF2-40B4-BE49-F238E27FC236}">
                    <a16:creationId xmlns:a16="http://schemas.microsoft.com/office/drawing/2014/main" id="{C602B9D1-4BFF-624D-A74D-23FFC83A7A2C}"/>
                  </a:ext>
                </a:extLst>
              </p:cNvPr>
              <p:cNvSpPr/>
              <p:nvPr/>
            </p:nvSpPr>
            <p:spPr>
              <a:xfrm>
                <a:off x="1299100" y="2031875"/>
                <a:ext cx="455650" cy="553525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22141" extrusionOk="0">
                    <a:moveTo>
                      <a:pt x="13146" y="0"/>
                    </a:moveTo>
                    <a:cubicBezTo>
                      <a:pt x="13054" y="0"/>
                      <a:pt x="13043" y="88"/>
                      <a:pt x="13031" y="167"/>
                    </a:cubicBezTo>
                    <a:cubicBezTo>
                      <a:pt x="12913" y="640"/>
                      <a:pt x="12795" y="1100"/>
                      <a:pt x="12545" y="1521"/>
                    </a:cubicBezTo>
                    <a:cubicBezTo>
                      <a:pt x="12273" y="2006"/>
                      <a:pt x="11873" y="2267"/>
                      <a:pt x="11394" y="2267"/>
                    </a:cubicBezTo>
                    <a:cubicBezTo>
                      <a:pt x="11340" y="2267"/>
                      <a:pt x="11286" y="2264"/>
                      <a:pt x="11230" y="2257"/>
                    </a:cubicBezTo>
                    <a:cubicBezTo>
                      <a:pt x="10835" y="2192"/>
                      <a:pt x="10428" y="2087"/>
                      <a:pt x="10060" y="1942"/>
                    </a:cubicBezTo>
                    <a:cubicBezTo>
                      <a:pt x="9534" y="1731"/>
                      <a:pt x="9074" y="1442"/>
                      <a:pt x="8626" y="1114"/>
                    </a:cubicBezTo>
                    <a:cubicBezTo>
                      <a:pt x="8574" y="1074"/>
                      <a:pt x="8534" y="1021"/>
                      <a:pt x="8456" y="1021"/>
                    </a:cubicBezTo>
                    <a:cubicBezTo>
                      <a:pt x="8179" y="719"/>
                      <a:pt x="7877" y="430"/>
                      <a:pt x="7575" y="154"/>
                    </a:cubicBezTo>
                    <a:cubicBezTo>
                      <a:pt x="7572" y="151"/>
                      <a:pt x="7571" y="150"/>
                      <a:pt x="7571" y="150"/>
                    </a:cubicBezTo>
                    <a:lnTo>
                      <a:pt x="7571" y="150"/>
                    </a:lnTo>
                    <a:cubicBezTo>
                      <a:pt x="7570" y="150"/>
                      <a:pt x="7577" y="157"/>
                      <a:pt x="7572" y="157"/>
                    </a:cubicBezTo>
                    <a:cubicBezTo>
                      <a:pt x="7570" y="157"/>
                      <a:pt x="7567" y="156"/>
                      <a:pt x="7561" y="154"/>
                    </a:cubicBezTo>
                    <a:cubicBezTo>
                      <a:pt x="7496" y="154"/>
                      <a:pt x="7443" y="193"/>
                      <a:pt x="7377" y="219"/>
                    </a:cubicBezTo>
                    <a:cubicBezTo>
                      <a:pt x="6128" y="864"/>
                      <a:pt x="4997" y="1666"/>
                      <a:pt x="3985" y="2652"/>
                    </a:cubicBezTo>
                    <a:cubicBezTo>
                      <a:pt x="3235" y="3375"/>
                      <a:pt x="2578" y="4164"/>
                      <a:pt x="2026" y="5045"/>
                    </a:cubicBezTo>
                    <a:cubicBezTo>
                      <a:pt x="1710" y="5545"/>
                      <a:pt x="1434" y="6057"/>
                      <a:pt x="1197" y="6583"/>
                    </a:cubicBezTo>
                    <a:cubicBezTo>
                      <a:pt x="1040" y="6912"/>
                      <a:pt x="856" y="7228"/>
                      <a:pt x="750" y="7570"/>
                    </a:cubicBezTo>
                    <a:cubicBezTo>
                      <a:pt x="658" y="7885"/>
                      <a:pt x="514" y="8188"/>
                      <a:pt x="422" y="8503"/>
                    </a:cubicBezTo>
                    <a:cubicBezTo>
                      <a:pt x="224" y="9187"/>
                      <a:pt x="93" y="9871"/>
                      <a:pt x="53" y="10567"/>
                    </a:cubicBezTo>
                    <a:cubicBezTo>
                      <a:pt x="1" y="11606"/>
                      <a:pt x="93" y="12619"/>
                      <a:pt x="264" y="13644"/>
                    </a:cubicBezTo>
                    <a:cubicBezTo>
                      <a:pt x="316" y="13920"/>
                      <a:pt x="343" y="14210"/>
                      <a:pt x="474" y="14460"/>
                    </a:cubicBezTo>
                    <a:cubicBezTo>
                      <a:pt x="487" y="14525"/>
                      <a:pt x="527" y="14578"/>
                      <a:pt x="566" y="14630"/>
                    </a:cubicBezTo>
                    <a:cubicBezTo>
                      <a:pt x="658" y="14736"/>
                      <a:pt x="750" y="14828"/>
                      <a:pt x="829" y="14933"/>
                    </a:cubicBezTo>
                    <a:cubicBezTo>
                      <a:pt x="934" y="15051"/>
                      <a:pt x="934" y="15025"/>
                      <a:pt x="869" y="15170"/>
                    </a:cubicBezTo>
                    <a:cubicBezTo>
                      <a:pt x="750" y="15406"/>
                      <a:pt x="632" y="15643"/>
                      <a:pt x="553" y="15893"/>
                    </a:cubicBezTo>
                    <a:cubicBezTo>
                      <a:pt x="514" y="15998"/>
                      <a:pt x="487" y="16103"/>
                      <a:pt x="487" y="16208"/>
                    </a:cubicBezTo>
                    <a:cubicBezTo>
                      <a:pt x="487" y="16584"/>
                      <a:pt x="726" y="16828"/>
                      <a:pt x="1077" y="16828"/>
                    </a:cubicBezTo>
                    <a:cubicBezTo>
                      <a:pt x="1095" y="16828"/>
                      <a:pt x="1113" y="16828"/>
                      <a:pt x="1132" y="16826"/>
                    </a:cubicBezTo>
                    <a:cubicBezTo>
                      <a:pt x="1276" y="16813"/>
                      <a:pt x="1408" y="16774"/>
                      <a:pt x="1539" y="16708"/>
                    </a:cubicBezTo>
                    <a:cubicBezTo>
                      <a:pt x="1736" y="16616"/>
                      <a:pt x="1921" y="16471"/>
                      <a:pt x="2078" y="16300"/>
                    </a:cubicBezTo>
                    <a:cubicBezTo>
                      <a:pt x="2105" y="16274"/>
                      <a:pt x="2131" y="16248"/>
                      <a:pt x="2157" y="16208"/>
                    </a:cubicBezTo>
                    <a:cubicBezTo>
                      <a:pt x="2164" y="16202"/>
                      <a:pt x="2174" y="16198"/>
                      <a:pt x="2185" y="16198"/>
                    </a:cubicBezTo>
                    <a:cubicBezTo>
                      <a:pt x="2197" y="16198"/>
                      <a:pt x="2210" y="16202"/>
                      <a:pt x="2223" y="16208"/>
                    </a:cubicBezTo>
                    <a:cubicBezTo>
                      <a:pt x="2236" y="16221"/>
                      <a:pt x="2249" y="16235"/>
                      <a:pt x="2276" y="16248"/>
                    </a:cubicBezTo>
                    <a:cubicBezTo>
                      <a:pt x="2723" y="16590"/>
                      <a:pt x="3183" y="16905"/>
                      <a:pt x="3656" y="17221"/>
                    </a:cubicBezTo>
                    <a:cubicBezTo>
                      <a:pt x="4077" y="17484"/>
                      <a:pt x="4498" y="17734"/>
                      <a:pt x="4932" y="17983"/>
                    </a:cubicBezTo>
                    <a:cubicBezTo>
                      <a:pt x="4997" y="18023"/>
                      <a:pt x="5024" y="18075"/>
                      <a:pt x="5011" y="18154"/>
                    </a:cubicBezTo>
                    <a:cubicBezTo>
                      <a:pt x="5011" y="18325"/>
                      <a:pt x="4997" y="18496"/>
                      <a:pt x="4971" y="18680"/>
                    </a:cubicBezTo>
                    <a:cubicBezTo>
                      <a:pt x="4945" y="18851"/>
                      <a:pt x="4919" y="19022"/>
                      <a:pt x="4905" y="19193"/>
                    </a:cubicBezTo>
                    <a:cubicBezTo>
                      <a:pt x="4892" y="19311"/>
                      <a:pt x="4892" y="19430"/>
                      <a:pt x="4932" y="19535"/>
                    </a:cubicBezTo>
                    <a:cubicBezTo>
                      <a:pt x="5011" y="19785"/>
                      <a:pt x="5181" y="19929"/>
                      <a:pt x="5431" y="19969"/>
                    </a:cubicBezTo>
                    <a:cubicBezTo>
                      <a:pt x="5463" y="19975"/>
                      <a:pt x="5494" y="19977"/>
                      <a:pt x="5525" y="19977"/>
                    </a:cubicBezTo>
                    <a:cubicBezTo>
                      <a:pt x="5634" y="19977"/>
                      <a:pt x="5736" y="19944"/>
                      <a:pt x="5839" y="19903"/>
                    </a:cubicBezTo>
                    <a:cubicBezTo>
                      <a:pt x="5984" y="19824"/>
                      <a:pt x="6102" y="19732"/>
                      <a:pt x="6207" y="19614"/>
                    </a:cubicBezTo>
                    <a:cubicBezTo>
                      <a:pt x="6365" y="19430"/>
                      <a:pt x="6457" y="19219"/>
                      <a:pt x="6523" y="18996"/>
                    </a:cubicBezTo>
                    <a:cubicBezTo>
                      <a:pt x="6536" y="18970"/>
                      <a:pt x="6536" y="18930"/>
                      <a:pt x="6575" y="18904"/>
                    </a:cubicBezTo>
                    <a:cubicBezTo>
                      <a:pt x="6615" y="18930"/>
                      <a:pt x="6667" y="18943"/>
                      <a:pt x="6720" y="18970"/>
                    </a:cubicBezTo>
                    <a:cubicBezTo>
                      <a:pt x="6957" y="19088"/>
                      <a:pt x="7206" y="19219"/>
                      <a:pt x="7456" y="19325"/>
                    </a:cubicBezTo>
                    <a:cubicBezTo>
                      <a:pt x="7969" y="19561"/>
                      <a:pt x="8495" y="19798"/>
                      <a:pt x="9034" y="19982"/>
                    </a:cubicBezTo>
                    <a:cubicBezTo>
                      <a:pt x="9087" y="19995"/>
                      <a:pt x="9126" y="20021"/>
                      <a:pt x="9179" y="20035"/>
                    </a:cubicBezTo>
                    <a:cubicBezTo>
                      <a:pt x="9271" y="20074"/>
                      <a:pt x="9271" y="20074"/>
                      <a:pt x="9258" y="20166"/>
                    </a:cubicBezTo>
                    <a:cubicBezTo>
                      <a:pt x="9244" y="20416"/>
                      <a:pt x="9218" y="20653"/>
                      <a:pt x="9192" y="20902"/>
                    </a:cubicBezTo>
                    <a:cubicBezTo>
                      <a:pt x="9179" y="21073"/>
                      <a:pt x="9152" y="21244"/>
                      <a:pt x="9166" y="21415"/>
                    </a:cubicBezTo>
                    <a:cubicBezTo>
                      <a:pt x="9166" y="21547"/>
                      <a:pt x="9179" y="21678"/>
                      <a:pt x="9244" y="21797"/>
                    </a:cubicBezTo>
                    <a:cubicBezTo>
                      <a:pt x="9297" y="21928"/>
                      <a:pt x="9389" y="22020"/>
                      <a:pt x="9521" y="22086"/>
                    </a:cubicBezTo>
                    <a:cubicBezTo>
                      <a:pt x="9602" y="22123"/>
                      <a:pt x="9684" y="22140"/>
                      <a:pt x="9765" y="22140"/>
                    </a:cubicBezTo>
                    <a:cubicBezTo>
                      <a:pt x="9855" y="22140"/>
                      <a:pt x="9944" y="22120"/>
                      <a:pt x="10033" y="22086"/>
                    </a:cubicBezTo>
                    <a:cubicBezTo>
                      <a:pt x="10217" y="21994"/>
                      <a:pt x="10362" y="21862"/>
                      <a:pt x="10480" y="21704"/>
                    </a:cubicBezTo>
                    <a:cubicBezTo>
                      <a:pt x="10704" y="21415"/>
                      <a:pt x="10835" y="21073"/>
                      <a:pt x="10862" y="20705"/>
                    </a:cubicBezTo>
                    <a:cubicBezTo>
                      <a:pt x="10862" y="20666"/>
                      <a:pt x="10849" y="20613"/>
                      <a:pt x="10888" y="20574"/>
                    </a:cubicBezTo>
                    <a:lnTo>
                      <a:pt x="10928" y="20574"/>
                    </a:lnTo>
                    <a:cubicBezTo>
                      <a:pt x="11388" y="20705"/>
                      <a:pt x="11874" y="20824"/>
                      <a:pt x="12348" y="20916"/>
                    </a:cubicBezTo>
                    <a:cubicBezTo>
                      <a:pt x="12519" y="20955"/>
                      <a:pt x="12703" y="20994"/>
                      <a:pt x="12874" y="21021"/>
                    </a:cubicBezTo>
                    <a:cubicBezTo>
                      <a:pt x="12900" y="20942"/>
                      <a:pt x="12821" y="20929"/>
                      <a:pt x="12781" y="20889"/>
                    </a:cubicBezTo>
                    <a:cubicBezTo>
                      <a:pt x="12440" y="20758"/>
                      <a:pt x="12098" y="20679"/>
                      <a:pt x="11769" y="20547"/>
                    </a:cubicBezTo>
                    <a:cubicBezTo>
                      <a:pt x="10625" y="20100"/>
                      <a:pt x="9494" y="19640"/>
                      <a:pt x="8442" y="18996"/>
                    </a:cubicBezTo>
                    <a:cubicBezTo>
                      <a:pt x="7469" y="18404"/>
                      <a:pt x="6549" y="17760"/>
                      <a:pt x="5813" y="16866"/>
                    </a:cubicBezTo>
                    <a:cubicBezTo>
                      <a:pt x="5694" y="16747"/>
                      <a:pt x="5615" y="16603"/>
                      <a:pt x="5484" y="16484"/>
                    </a:cubicBezTo>
                    <a:cubicBezTo>
                      <a:pt x="5484" y="16471"/>
                      <a:pt x="5471" y="16458"/>
                      <a:pt x="5458" y="16445"/>
                    </a:cubicBezTo>
                    <a:cubicBezTo>
                      <a:pt x="5458" y="16366"/>
                      <a:pt x="5379" y="16300"/>
                      <a:pt x="5339" y="16221"/>
                    </a:cubicBezTo>
                    <a:cubicBezTo>
                      <a:pt x="4813" y="15340"/>
                      <a:pt x="4563" y="14367"/>
                      <a:pt x="4485" y="13355"/>
                    </a:cubicBezTo>
                    <a:cubicBezTo>
                      <a:pt x="4406" y="12237"/>
                      <a:pt x="4656" y="11185"/>
                      <a:pt x="5050" y="10147"/>
                    </a:cubicBezTo>
                    <a:cubicBezTo>
                      <a:pt x="5287" y="9502"/>
                      <a:pt x="5576" y="8898"/>
                      <a:pt x="5905" y="8293"/>
                    </a:cubicBezTo>
                    <a:cubicBezTo>
                      <a:pt x="6391" y="7412"/>
                      <a:pt x="6930" y="6583"/>
                      <a:pt x="7614" y="5834"/>
                    </a:cubicBezTo>
                    <a:cubicBezTo>
                      <a:pt x="8456" y="4913"/>
                      <a:pt x="9455" y="4203"/>
                      <a:pt x="10586" y="3678"/>
                    </a:cubicBezTo>
                    <a:cubicBezTo>
                      <a:pt x="11335" y="3336"/>
                      <a:pt x="12124" y="3125"/>
                      <a:pt x="12926" y="2981"/>
                    </a:cubicBezTo>
                    <a:cubicBezTo>
                      <a:pt x="13741" y="2836"/>
                      <a:pt x="14557" y="2783"/>
                      <a:pt x="15372" y="2783"/>
                    </a:cubicBezTo>
                    <a:cubicBezTo>
                      <a:pt x="15404" y="2783"/>
                      <a:pt x="15435" y="2782"/>
                      <a:pt x="15467" y="2782"/>
                    </a:cubicBezTo>
                    <a:cubicBezTo>
                      <a:pt x="15973" y="2782"/>
                      <a:pt x="16468" y="2875"/>
                      <a:pt x="16963" y="2875"/>
                    </a:cubicBezTo>
                    <a:cubicBezTo>
                      <a:pt x="16982" y="2873"/>
                      <a:pt x="17001" y="2872"/>
                      <a:pt x="17021" y="2872"/>
                    </a:cubicBezTo>
                    <a:cubicBezTo>
                      <a:pt x="17107" y="2872"/>
                      <a:pt x="17192" y="2893"/>
                      <a:pt x="17278" y="2915"/>
                    </a:cubicBezTo>
                    <a:cubicBezTo>
                      <a:pt x="17292" y="2915"/>
                      <a:pt x="17305" y="2928"/>
                      <a:pt x="17318" y="2941"/>
                    </a:cubicBezTo>
                    <a:cubicBezTo>
                      <a:pt x="17357" y="2928"/>
                      <a:pt x="17384" y="2889"/>
                      <a:pt x="17410" y="2849"/>
                    </a:cubicBezTo>
                    <a:cubicBezTo>
                      <a:pt x="17647" y="2494"/>
                      <a:pt x="17883" y="2152"/>
                      <a:pt x="18159" y="1810"/>
                    </a:cubicBezTo>
                    <a:cubicBezTo>
                      <a:pt x="18186" y="1771"/>
                      <a:pt x="18225" y="1731"/>
                      <a:pt x="18212" y="1679"/>
                    </a:cubicBezTo>
                    <a:lnTo>
                      <a:pt x="18212" y="1666"/>
                    </a:lnTo>
                    <a:cubicBezTo>
                      <a:pt x="18054" y="1613"/>
                      <a:pt x="17910" y="1521"/>
                      <a:pt x="17765" y="1455"/>
                    </a:cubicBezTo>
                    <a:cubicBezTo>
                      <a:pt x="17737" y="1428"/>
                      <a:pt x="17711" y="1418"/>
                      <a:pt x="17686" y="1418"/>
                    </a:cubicBezTo>
                    <a:cubicBezTo>
                      <a:pt x="17640" y="1418"/>
                      <a:pt x="17597" y="1451"/>
                      <a:pt x="17555" y="1469"/>
                    </a:cubicBezTo>
                    <a:cubicBezTo>
                      <a:pt x="17213" y="1653"/>
                      <a:pt x="16884" y="1837"/>
                      <a:pt x="16516" y="1942"/>
                    </a:cubicBezTo>
                    <a:cubicBezTo>
                      <a:pt x="16029" y="2100"/>
                      <a:pt x="15530" y="2218"/>
                      <a:pt x="15004" y="2218"/>
                    </a:cubicBezTo>
                    <a:cubicBezTo>
                      <a:pt x="14517" y="2205"/>
                      <a:pt x="14175" y="2008"/>
                      <a:pt x="14004" y="1547"/>
                    </a:cubicBezTo>
                    <a:cubicBezTo>
                      <a:pt x="13847" y="1127"/>
                      <a:pt x="13741" y="693"/>
                      <a:pt x="13649" y="272"/>
                    </a:cubicBezTo>
                    <a:cubicBezTo>
                      <a:pt x="13623" y="193"/>
                      <a:pt x="13649" y="101"/>
                      <a:pt x="13544" y="62"/>
                    </a:cubicBezTo>
                    <a:cubicBezTo>
                      <a:pt x="13426" y="62"/>
                      <a:pt x="13307" y="35"/>
                      <a:pt x="13202" y="9"/>
                    </a:cubicBezTo>
                    <a:cubicBezTo>
                      <a:pt x="13181" y="3"/>
                      <a:pt x="13162" y="0"/>
                      <a:pt x="13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6" name="Google Shape;1044;p37">
                <a:extLst>
                  <a:ext uri="{FF2B5EF4-FFF2-40B4-BE49-F238E27FC236}">
                    <a16:creationId xmlns:a16="http://schemas.microsoft.com/office/drawing/2014/main" id="{C0737D70-F42E-E357-4A2C-ADEF8B56F54A}"/>
                  </a:ext>
                </a:extLst>
              </p:cNvPr>
              <p:cNvSpPr/>
              <p:nvPr/>
            </p:nvSpPr>
            <p:spPr>
              <a:xfrm>
                <a:off x="1454600" y="1866800"/>
                <a:ext cx="175550" cy="223050"/>
              </a:xfrm>
              <a:custGeom>
                <a:avLst/>
                <a:gdLst/>
                <a:ahLst/>
                <a:cxnLst/>
                <a:rect l="l" t="t" r="r" b="b"/>
                <a:pathLst>
                  <a:path w="7022" h="8922" extrusionOk="0">
                    <a:moveTo>
                      <a:pt x="3061" y="1"/>
                    </a:moveTo>
                    <a:cubicBezTo>
                      <a:pt x="2895" y="1"/>
                      <a:pt x="2730" y="14"/>
                      <a:pt x="2564" y="38"/>
                    </a:cubicBezTo>
                    <a:cubicBezTo>
                      <a:pt x="2380" y="77"/>
                      <a:pt x="2209" y="143"/>
                      <a:pt x="2038" y="209"/>
                    </a:cubicBezTo>
                    <a:cubicBezTo>
                      <a:pt x="1854" y="287"/>
                      <a:pt x="1670" y="353"/>
                      <a:pt x="1512" y="472"/>
                    </a:cubicBezTo>
                    <a:cubicBezTo>
                      <a:pt x="1249" y="669"/>
                      <a:pt x="1000" y="879"/>
                      <a:pt x="802" y="1142"/>
                    </a:cubicBezTo>
                    <a:cubicBezTo>
                      <a:pt x="605" y="1418"/>
                      <a:pt x="434" y="1694"/>
                      <a:pt x="316" y="2010"/>
                    </a:cubicBezTo>
                    <a:cubicBezTo>
                      <a:pt x="290" y="2076"/>
                      <a:pt x="276" y="2128"/>
                      <a:pt x="250" y="2181"/>
                    </a:cubicBezTo>
                    <a:cubicBezTo>
                      <a:pt x="171" y="2325"/>
                      <a:pt x="145" y="2483"/>
                      <a:pt x="105" y="2641"/>
                    </a:cubicBezTo>
                    <a:cubicBezTo>
                      <a:pt x="53" y="2812"/>
                      <a:pt x="40" y="2996"/>
                      <a:pt x="27" y="3180"/>
                    </a:cubicBezTo>
                    <a:cubicBezTo>
                      <a:pt x="0" y="3535"/>
                      <a:pt x="27" y="3877"/>
                      <a:pt x="92" y="4232"/>
                    </a:cubicBezTo>
                    <a:cubicBezTo>
                      <a:pt x="132" y="4390"/>
                      <a:pt x="158" y="4548"/>
                      <a:pt x="211" y="4705"/>
                    </a:cubicBezTo>
                    <a:cubicBezTo>
                      <a:pt x="276" y="4890"/>
                      <a:pt x="316" y="5087"/>
                      <a:pt x="395" y="5271"/>
                    </a:cubicBezTo>
                    <a:cubicBezTo>
                      <a:pt x="460" y="5429"/>
                      <a:pt x="566" y="5573"/>
                      <a:pt x="618" y="5731"/>
                    </a:cubicBezTo>
                    <a:cubicBezTo>
                      <a:pt x="618" y="5744"/>
                      <a:pt x="631" y="5744"/>
                      <a:pt x="631" y="5744"/>
                    </a:cubicBezTo>
                    <a:cubicBezTo>
                      <a:pt x="776" y="5994"/>
                      <a:pt x="921" y="6244"/>
                      <a:pt x="1105" y="6454"/>
                    </a:cubicBezTo>
                    <a:cubicBezTo>
                      <a:pt x="1118" y="6494"/>
                      <a:pt x="1131" y="6520"/>
                      <a:pt x="1131" y="6559"/>
                    </a:cubicBezTo>
                    <a:cubicBezTo>
                      <a:pt x="1184" y="6651"/>
                      <a:pt x="1249" y="6730"/>
                      <a:pt x="1341" y="6770"/>
                    </a:cubicBezTo>
                    <a:cubicBezTo>
                      <a:pt x="1355" y="6783"/>
                      <a:pt x="1381" y="6796"/>
                      <a:pt x="1394" y="6822"/>
                    </a:cubicBezTo>
                    <a:cubicBezTo>
                      <a:pt x="1644" y="7099"/>
                      <a:pt x="1907" y="7361"/>
                      <a:pt x="2183" y="7598"/>
                    </a:cubicBezTo>
                    <a:cubicBezTo>
                      <a:pt x="2196" y="7598"/>
                      <a:pt x="2196" y="7611"/>
                      <a:pt x="2209" y="7624"/>
                    </a:cubicBezTo>
                    <a:cubicBezTo>
                      <a:pt x="2236" y="7651"/>
                      <a:pt x="2262" y="7664"/>
                      <a:pt x="2288" y="7677"/>
                    </a:cubicBezTo>
                    <a:cubicBezTo>
                      <a:pt x="2591" y="7927"/>
                      <a:pt x="2906" y="8137"/>
                      <a:pt x="3248" y="8321"/>
                    </a:cubicBezTo>
                    <a:cubicBezTo>
                      <a:pt x="3577" y="8492"/>
                      <a:pt x="3919" y="8637"/>
                      <a:pt x="4274" y="8742"/>
                    </a:cubicBezTo>
                    <a:cubicBezTo>
                      <a:pt x="4537" y="8821"/>
                      <a:pt x="4786" y="8887"/>
                      <a:pt x="5063" y="8913"/>
                    </a:cubicBezTo>
                    <a:cubicBezTo>
                      <a:pt x="5113" y="8919"/>
                      <a:pt x="5164" y="8922"/>
                      <a:pt x="5213" y="8922"/>
                    </a:cubicBezTo>
                    <a:cubicBezTo>
                      <a:pt x="5497" y="8922"/>
                      <a:pt x="5761" y="8825"/>
                      <a:pt x="5996" y="8624"/>
                    </a:cubicBezTo>
                    <a:cubicBezTo>
                      <a:pt x="6062" y="8558"/>
                      <a:pt x="6128" y="8492"/>
                      <a:pt x="6180" y="8427"/>
                    </a:cubicBezTo>
                    <a:cubicBezTo>
                      <a:pt x="6338" y="8242"/>
                      <a:pt x="6456" y="8032"/>
                      <a:pt x="6548" y="7809"/>
                    </a:cubicBezTo>
                    <a:cubicBezTo>
                      <a:pt x="6693" y="7454"/>
                      <a:pt x="6798" y="7072"/>
                      <a:pt x="6864" y="6691"/>
                    </a:cubicBezTo>
                    <a:cubicBezTo>
                      <a:pt x="6877" y="6612"/>
                      <a:pt x="6930" y="6612"/>
                      <a:pt x="6982" y="6612"/>
                    </a:cubicBezTo>
                    <a:lnTo>
                      <a:pt x="6969" y="6612"/>
                    </a:lnTo>
                    <a:cubicBezTo>
                      <a:pt x="6917" y="6573"/>
                      <a:pt x="6890" y="6533"/>
                      <a:pt x="6903" y="6467"/>
                    </a:cubicBezTo>
                    <a:cubicBezTo>
                      <a:pt x="6969" y="6112"/>
                      <a:pt x="6982" y="5757"/>
                      <a:pt x="7009" y="5389"/>
                    </a:cubicBezTo>
                    <a:cubicBezTo>
                      <a:pt x="7022" y="5192"/>
                      <a:pt x="7022" y="4995"/>
                      <a:pt x="7009" y="4784"/>
                    </a:cubicBezTo>
                    <a:cubicBezTo>
                      <a:pt x="6982" y="4587"/>
                      <a:pt x="6969" y="4390"/>
                      <a:pt x="6943" y="4193"/>
                    </a:cubicBezTo>
                    <a:cubicBezTo>
                      <a:pt x="6903" y="3903"/>
                      <a:pt x="6838" y="3614"/>
                      <a:pt x="6732" y="3338"/>
                    </a:cubicBezTo>
                    <a:cubicBezTo>
                      <a:pt x="6575" y="2917"/>
                      <a:pt x="6417" y="2510"/>
                      <a:pt x="6180" y="2128"/>
                    </a:cubicBezTo>
                    <a:cubicBezTo>
                      <a:pt x="6022" y="1865"/>
                      <a:pt x="5838" y="1602"/>
                      <a:pt x="5641" y="1352"/>
                    </a:cubicBezTo>
                    <a:cubicBezTo>
                      <a:pt x="5444" y="1103"/>
                      <a:pt x="5207" y="892"/>
                      <a:pt x="4957" y="695"/>
                    </a:cubicBezTo>
                    <a:cubicBezTo>
                      <a:pt x="4800" y="564"/>
                      <a:pt x="4629" y="445"/>
                      <a:pt x="4431" y="353"/>
                    </a:cubicBezTo>
                    <a:cubicBezTo>
                      <a:pt x="4195" y="248"/>
                      <a:pt x="3945" y="130"/>
                      <a:pt x="3669" y="64"/>
                    </a:cubicBezTo>
                    <a:cubicBezTo>
                      <a:pt x="3466" y="20"/>
                      <a:pt x="3263" y="1"/>
                      <a:pt x="3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7" name="Google Shape;1045;p37">
                <a:extLst>
                  <a:ext uri="{FF2B5EF4-FFF2-40B4-BE49-F238E27FC236}">
                    <a16:creationId xmlns:a16="http://schemas.microsoft.com/office/drawing/2014/main" id="{E823B03C-6448-8E23-DDCC-EF4F5E8A4865}"/>
                  </a:ext>
                </a:extLst>
              </p:cNvPr>
              <p:cNvSpPr/>
              <p:nvPr/>
            </p:nvSpPr>
            <p:spPr>
              <a:xfrm>
                <a:off x="1635725" y="1879150"/>
                <a:ext cx="179175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8367" extrusionOk="0">
                    <a:moveTo>
                      <a:pt x="4536" y="1"/>
                    </a:moveTo>
                    <a:cubicBezTo>
                      <a:pt x="4484" y="1"/>
                      <a:pt x="4431" y="2"/>
                      <a:pt x="4379" y="4"/>
                    </a:cubicBezTo>
                    <a:cubicBezTo>
                      <a:pt x="3879" y="30"/>
                      <a:pt x="3393" y="135"/>
                      <a:pt x="2932" y="333"/>
                    </a:cubicBezTo>
                    <a:cubicBezTo>
                      <a:pt x="2788" y="385"/>
                      <a:pt x="2656" y="451"/>
                      <a:pt x="2512" y="530"/>
                    </a:cubicBezTo>
                    <a:cubicBezTo>
                      <a:pt x="2406" y="582"/>
                      <a:pt x="2288" y="648"/>
                      <a:pt x="2183" y="714"/>
                    </a:cubicBezTo>
                    <a:cubicBezTo>
                      <a:pt x="1894" y="911"/>
                      <a:pt x="1618" y="1121"/>
                      <a:pt x="1381" y="1384"/>
                    </a:cubicBezTo>
                    <a:cubicBezTo>
                      <a:pt x="1249" y="1516"/>
                      <a:pt x="1118" y="1661"/>
                      <a:pt x="1000" y="1818"/>
                    </a:cubicBezTo>
                    <a:cubicBezTo>
                      <a:pt x="802" y="2081"/>
                      <a:pt x="645" y="2384"/>
                      <a:pt x="487" y="2686"/>
                    </a:cubicBezTo>
                    <a:cubicBezTo>
                      <a:pt x="408" y="2844"/>
                      <a:pt x="329" y="3002"/>
                      <a:pt x="316" y="3186"/>
                    </a:cubicBezTo>
                    <a:cubicBezTo>
                      <a:pt x="303" y="3212"/>
                      <a:pt x="290" y="3252"/>
                      <a:pt x="276" y="3265"/>
                    </a:cubicBezTo>
                    <a:cubicBezTo>
                      <a:pt x="211" y="3409"/>
                      <a:pt x="184" y="3554"/>
                      <a:pt x="158" y="3699"/>
                    </a:cubicBezTo>
                    <a:cubicBezTo>
                      <a:pt x="79" y="4014"/>
                      <a:pt x="40" y="4330"/>
                      <a:pt x="13" y="4645"/>
                    </a:cubicBezTo>
                    <a:cubicBezTo>
                      <a:pt x="0" y="4856"/>
                      <a:pt x="0" y="5066"/>
                      <a:pt x="0" y="5276"/>
                    </a:cubicBezTo>
                    <a:cubicBezTo>
                      <a:pt x="13" y="5500"/>
                      <a:pt x="27" y="5710"/>
                      <a:pt x="53" y="5934"/>
                    </a:cubicBezTo>
                    <a:cubicBezTo>
                      <a:pt x="66" y="6013"/>
                      <a:pt x="105" y="6092"/>
                      <a:pt x="79" y="6171"/>
                    </a:cubicBezTo>
                    <a:cubicBezTo>
                      <a:pt x="105" y="6210"/>
                      <a:pt x="105" y="6263"/>
                      <a:pt x="119" y="6302"/>
                    </a:cubicBezTo>
                    <a:cubicBezTo>
                      <a:pt x="184" y="6591"/>
                      <a:pt x="250" y="6867"/>
                      <a:pt x="329" y="7157"/>
                    </a:cubicBezTo>
                    <a:cubicBezTo>
                      <a:pt x="382" y="7393"/>
                      <a:pt x="474" y="7617"/>
                      <a:pt x="579" y="7840"/>
                    </a:cubicBezTo>
                    <a:cubicBezTo>
                      <a:pt x="723" y="8130"/>
                      <a:pt x="960" y="8288"/>
                      <a:pt x="1276" y="8340"/>
                    </a:cubicBezTo>
                    <a:cubicBezTo>
                      <a:pt x="1381" y="8360"/>
                      <a:pt x="1489" y="8366"/>
                      <a:pt x="1599" y="8366"/>
                    </a:cubicBezTo>
                    <a:cubicBezTo>
                      <a:pt x="1710" y="8366"/>
                      <a:pt x="1821" y="8360"/>
                      <a:pt x="1933" y="8353"/>
                    </a:cubicBezTo>
                    <a:cubicBezTo>
                      <a:pt x="2630" y="8274"/>
                      <a:pt x="3287" y="8064"/>
                      <a:pt x="3892" y="7735"/>
                    </a:cubicBezTo>
                    <a:cubicBezTo>
                      <a:pt x="3984" y="7683"/>
                      <a:pt x="4076" y="7630"/>
                      <a:pt x="4168" y="7578"/>
                    </a:cubicBezTo>
                    <a:cubicBezTo>
                      <a:pt x="4192" y="7562"/>
                      <a:pt x="4219" y="7556"/>
                      <a:pt x="4246" y="7556"/>
                    </a:cubicBezTo>
                    <a:cubicBezTo>
                      <a:pt x="4265" y="7556"/>
                      <a:pt x="4284" y="7559"/>
                      <a:pt x="4300" y="7564"/>
                    </a:cubicBezTo>
                    <a:cubicBezTo>
                      <a:pt x="4300" y="7538"/>
                      <a:pt x="4300" y="7512"/>
                      <a:pt x="4326" y="7485"/>
                    </a:cubicBezTo>
                    <a:cubicBezTo>
                      <a:pt x="4418" y="7433"/>
                      <a:pt x="4510" y="7367"/>
                      <a:pt x="4602" y="7301"/>
                    </a:cubicBezTo>
                    <a:cubicBezTo>
                      <a:pt x="4984" y="7025"/>
                      <a:pt x="5339" y="6710"/>
                      <a:pt x="5654" y="6355"/>
                    </a:cubicBezTo>
                    <a:cubicBezTo>
                      <a:pt x="5786" y="6197"/>
                      <a:pt x="5917" y="6052"/>
                      <a:pt x="6036" y="5881"/>
                    </a:cubicBezTo>
                    <a:cubicBezTo>
                      <a:pt x="6128" y="5750"/>
                      <a:pt x="6233" y="5618"/>
                      <a:pt x="6312" y="5461"/>
                    </a:cubicBezTo>
                    <a:cubicBezTo>
                      <a:pt x="6391" y="5342"/>
                      <a:pt x="6483" y="5224"/>
                      <a:pt x="6535" y="5092"/>
                    </a:cubicBezTo>
                    <a:cubicBezTo>
                      <a:pt x="6535" y="5066"/>
                      <a:pt x="6548" y="5040"/>
                      <a:pt x="6561" y="5027"/>
                    </a:cubicBezTo>
                    <a:cubicBezTo>
                      <a:pt x="6627" y="4948"/>
                      <a:pt x="6667" y="4856"/>
                      <a:pt x="6693" y="4764"/>
                    </a:cubicBezTo>
                    <a:cubicBezTo>
                      <a:pt x="6785" y="4553"/>
                      <a:pt x="6877" y="4343"/>
                      <a:pt x="6930" y="4133"/>
                    </a:cubicBezTo>
                    <a:cubicBezTo>
                      <a:pt x="6982" y="3948"/>
                      <a:pt x="7035" y="3778"/>
                      <a:pt x="7061" y="3607"/>
                    </a:cubicBezTo>
                    <a:cubicBezTo>
                      <a:pt x="7140" y="3225"/>
                      <a:pt x="7166" y="2844"/>
                      <a:pt x="7140" y="2463"/>
                    </a:cubicBezTo>
                    <a:cubicBezTo>
                      <a:pt x="7101" y="2121"/>
                      <a:pt x="7022" y="1792"/>
                      <a:pt x="6890" y="1476"/>
                    </a:cubicBezTo>
                    <a:cubicBezTo>
                      <a:pt x="6746" y="1161"/>
                      <a:pt x="6575" y="872"/>
                      <a:pt x="6325" y="635"/>
                    </a:cubicBezTo>
                    <a:cubicBezTo>
                      <a:pt x="6180" y="490"/>
                      <a:pt x="6009" y="372"/>
                      <a:pt x="5812" y="293"/>
                    </a:cubicBezTo>
                    <a:cubicBezTo>
                      <a:pt x="5786" y="280"/>
                      <a:pt x="5746" y="267"/>
                      <a:pt x="5720" y="240"/>
                    </a:cubicBezTo>
                    <a:cubicBezTo>
                      <a:pt x="5681" y="214"/>
                      <a:pt x="5641" y="201"/>
                      <a:pt x="5588" y="188"/>
                    </a:cubicBezTo>
                    <a:cubicBezTo>
                      <a:pt x="5536" y="175"/>
                      <a:pt x="5483" y="148"/>
                      <a:pt x="5431" y="135"/>
                    </a:cubicBezTo>
                    <a:cubicBezTo>
                      <a:pt x="5391" y="122"/>
                      <a:pt x="5339" y="96"/>
                      <a:pt x="5299" y="83"/>
                    </a:cubicBezTo>
                    <a:cubicBezTo>
                      <a:pt x="5047" y="28"/>
                      <a:pt x="4795" y="1"/>
                      <a:pt x="45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8" name="Google Shape;1046;p37">
                <a:extLst>
                  <a:ext uri="{FF2B5EF4-FFF2-40B4-BE49-F238E27FC236}">
                    <a16:creationId xmlns:a16="http://schemas.microsoft.com/office/drawing/2014/main" id="{E22D4B8E-3D00-1260-94AD-87219CBC71C1}"/>
                  </a:ext>
                </a:extLst>
              </p:cNvPr>
              <p:cNvSpPr/>
              <p:nvPr/>
            </p:nvSpPr>
            <p:spPr>
              <a:xfrm>
                <a:off x="1265900" y="2030775"/>
                <a:ext cx="222250" cy="3626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4504" extrusionOk="0">
                    <a:moveTo>
                      <a:pt x="8679" y="0"/>
                    </a:moveTo>
                    <a:cubicBezTo>
                      <a:pt x="8613" y="14"/>
                      <a:pt x="8534" y="27"/>
                      <a:pt x="8469" y="53"/>
                    </a:cubicBezTo>
                    <a:cubicBezTo>
                      <a:pt x="7233" y="303"/>
                      <a:pt x="6076" y="724"/>
                      <a:pt x="4997" y="1355"/>
                    </a:cubicBezTo>
                    <a:cubicBezTo>
                      <a:pt x="4287" y="1775"/>
                      <a:pt x="3630" y="2262"/>
                      <a:pt x="3051" y="2841"/>
                    </a:cubicBezTo>
                    <a:cubicBezTo>
                      <a:pt x="2999" y="2893"/>
                      <a:pt x="2946" y="2933"/>
                      <a:pt x="2920" y="2985"/>
                    </a:cubicBezTo>
                    <a:cubicBezTo>
                      <a:pt x="2894" y="2998"/>
                      <a:pt x="2867" y="3025"/>
                      <a:pt x="2854" y="3038"/>
                    </a:cubicBezTo>
                    <a:cubicBezTo>
                      <a:pt x="2039" y="3879"/>
                      <a:pt x="1381" y="4826"/>
                      <a:pt x="895" y="5891"/>
                    </a:cubicBezTo>
                    <a:cubicBezTo>
                      <a:pt x="842" y="5983"/>
                      <a:pt x="803" y="6075"/>
                      <a:pt x="750" y="6167"/>
                    </a:cubicBezTo>
                    <a:cubicBezTo>
                      <a:pt x="579" y="6299"/>
                      <a:pt x="593" y="6522"/>
                      <a:pt x="514" y="6693"/>
                    </a:cubicBezTo>
                    <a:cubicBezTo>
                      <a:pt x="330" y="7114"/>
                      <a:pt x="224" y="7535"/>
                      <a:pt x="145" y="7982"/>
                    </a:cubicBezTo>
                    <a:cubicBezTo>
                      <a:pt x="67" y="8363"/>
                      <a:pt x="14" y="8744"/>
                      <a:pt x="1" y="9139"/>
                    </a:cubicBezTo>
                    <a:cubicBezTo>
                      <a:pt x="40" y="9178"/>
                      <a:pt x="40" y="9218"/>
                      <a:pt x="40" y="9257"/>
                    </a:cubicBezTo>
                    <a:cubicBezTo>
                      <a:pt x="40" y="9375"/>
                      <a:pt x="40" y="9481"/>
                      <a:pt x="40" y="9599"/>
                    </a:cubicBezTo>
                    <a:cubicBezTo>
                      <a:pt x="80" y="10874"/>
                      <a:pt x="382" y="12097"/>
                      <a:pt x="961" y="13241"/>
                    </a:cubicBezTo>
                    <a:cubicBezTo>
                      <a:pt x="1158" y="13649"/>
                      <a:pt x="1408" y="14043"/>
                      <a:pt x="1684" y="14398"/>
                    </a:cubicBezTo>
                    <a:cubicBezTo>
                      <a:pt x="1723" y="14438"/>
                      <a:pt x="1736" y="14490"/>
                      <a:pt x="1802" y="14504"/>
                    </a:cubicBezTo>
                    <a:cubicBezTo>
                      <a:pt x="1802" y="14425"/>
                      <a:pt x="1763" y="14359"/>
                      <a:pt x="1750" y="14293"/>
                    </a:cubicBezTo>
                    <a:cubicBezTo>
                      <a:pt x="1710" y="14096"/>
                      <a:pt x="1671" y="13899"/>
                      <a:pt x="1618" y="13701"/>
                    </a:cubicBezTo>
                    <a:cubicBezTo>
                      <a:pt x="1605" y="13609"/>
                      <a:pt x="1592" y="13504"/>
                      <a:pt x="1579" y="13399"/>
                    </a:cubicBezTo>
                    <a:cubicBezTo>
                      <a:pt x="1460" y="12479"/>
                      <a:pt x="1381" y="11571"/>
                      <a:pt x="1421" y="10651"/>
                    </a:cubicBezTo>
                    <a:cubicBezTo>
                      <a:pt x="1460" y="9849"/>
                      <a:pt x="1618" y="9073"/>
                      <a:pt x="1868" y="8324"/>
                    </a:cubicBezTo>
                    <a:cubicBezTo>
                      <a:pt x="1999" y="7929"/>
                      <a:pt x="2157" y="7522"/>
                      <a:pt x="2341" y="7140"/>
                    </a:cubicBezTo>
                    <a:cubicBezTo>
                      <a:pt x="2565" y="6654"/>
                      <a:pt x="2788" y="6167"/>
                      <a:pt x="3051" y="5694"/>
                    </a:cubicBezTo>
                    <a:cubicBezTo>
                      <a:pt x="3327" y="5194"/>
                      <a:pt x="3643" y="4695"/>
                      <a:pt x="3998" y="4234"/>
                    </a:cubicBezTo>
                    <a:cubicBezTo>
                      <a:pt x="4866" y="3104"/>
                      <a:pt x="5891" y="2117"/>
                      <a:pt x="7075" y="1289"/>
                    </a:cubicBezTo>
                    <a:cubicBezTo>
                      <a:pt x="7653" y="895"/>
                      <a:pt x="8258" y="540"/>
                      <a:pt x="8889" y="211"/>
                    </a:cubicBezTo>
                    <a:cubicBezTo>
                      <a:pt x="8824" y="132"/>
                      <a:pt x="8784" y="4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9" name="Google Shape;1047;p37">
                <a:extLst>
                  <a:ext uri="{FF2B5EF4-FFF2-40B4-BE49-F238E27FC236}">
                    <a16:creationId xmlns:a16="http://schemas.microsoft.com/office/drawing/2014/main" id="{ADC5E8AB-599B-D107-E4A2-5C4E10BD2CEB}"/>
                  </a:ext>
                </a:extLst>
              </p:cNvPr>
              <p:cNvSpPr/>
              <p:nvPr/>
            </p:nvSpPr>
            <p:spPr>
              <a:xfrm>
                <a:off x="1740900" y="2076125"/>
                <a:ext cx="11737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947" extrusionOk="0">
                    <a:moveTo>
                      <a:pt x="869" y="1"/>
                    </a:moveTo>
                    <a:lnTo>
                      <a:pt x="869" y="1"/>
                    </a:lnTo>
                    <a:cubicBezTo>
                      <a:pt x="842" y="14"/>
                      <a:pt x="816" y="27"/>
                      <a:pt x="816" y="54"/>
                    </a:cubicBezTo>
                    <a:cubicBezTo>
                      <a:pt x="790" y="106"/>
                      <a:pt x="763" y="146"/>
                      <a:pt x="724" y="198"/>
                    </a:cubicBezTo>
                    <a:cubicBezTo>
                      <a:pt x="619" y="317"/>
                      <a:pt x="514" y="448"/>
                      <a:pt x="422" y="593"/>
                    </a:cubicBezTo>
                    <a:cubicBezTo>
                      <a:pt x="277" y="790"/>
                      <a:pt x="132" y="987"/>
                      <a:pt x="1" y="1197"/>
                    </a:cubicBezTo>
                    <a:cubicBezTo>
                      <a:pt x="474" y="1276"/>
                      <a:pt x="934" y="1408"/>
                      <a:pt x="1395" y="1539"/>
                    </a:cubicBezTo>
                    <a:cubicBezTo>
                      <a:pt x="1618" y="1605"/>
                      <a:pt x="1829" y="1684"/>
                      <a:pt x="2052" y="1763"/>
                    </a:cubicBezTo>
                    <a:cubicBezTo>
                      <a:pt x="2302" y="1842"/>
                      <a:pt x="2539" y="1934"/>
                      <a:pt x="2775" y="2052"/>
                    </a:cubicBezTo>
                    <a:cubicBezTo>
                      <a:pt x="3130" y="2210"/>
                      <a:pt x="3485" y="2394"/>
                      <a:pt x="3827" y="2578"/>
                    </a:cubicBezTo>
                    <a:cubicBezTo>
                      <a:pt x="3998" y="2670"/>
                      <a:pt x="4156" y="2762"/>
                      <a:pt x="4314" y="2854"/>
                    </a:cubicBezTo>
                    <a:cubicBezTo>
                      <a:pt x="4353" y="2881"/>
                      <a:pt x="4366" y="2907"/>
                      <a:pt x="4353" y="2946"/>
                    </a:cubicBezTo>
                    <a:cubicBezTo>
                      <a:pt x="4458" y="2841"/>
                      <a:pt x="4577" y="2749"/>
                      <a:pt x="4695" y="2657"/>
                    </a:cubicBezTo>
                    <a:cubicBezTo>
                      <a:pt x="4656" y="2631"/>
                      <a:pt x="4629" y="2604"/>
                      <a:pt x="4590" y="2578"/>
                    </a:cubicBezTo>
                    <a:cubicBezTo>
                      <a:pt x="4103" y="2170"/>
                      <a:pt x="3590" y="1776"/>
                      <a:pt x="3065" y="1408"/>
                    </a:cubicBezTo>
                    <a:cubicBezTo>
                      <a:pt x="2525" y="1040"/>
                      <a:pt x="1973" y="685"/>
                      <a:pt x="1395" y="369"/>
                    </a:cubicBezTo>
                    <a:cubicBezTo>
                      <a:pt x="1237" y="277"/>
                      <a:pt x="1066" y="185"/>
                      <a:pt x="895" y="93"/>
                    </a:cubicBezTo>
                    <a:cubicBezTo>
                      <a:pt x="856" y="67"/>
                      <a:pt x="856" y="40"/>
                      <a:pt x="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0" name="Google Shape;1048;p37">
                <a:extLst>
                  <a:ext uri="{FF2B5EF4-FFF2-40B4-BE49-F238E27FC236}">
                    <a16:creationId xmlns:a16="http://schemas.microsoft.com/office/drawing/2014/main" id="{E5F77A86-8BCD-2EB3-5547-F195F07F06D1}"/>
                  </a:ext>
                </a:extLst>
              </p:cNvPr>
              <p:cNvSpPr/>
              <p:nvPr/>
            </p:nvSpPr>
            <p:spPr>
              <a:xfrm>
                <a:off x="1710000" y="1958125"/>
                <a:ext cx="2068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7972" extrusionOk="0">
                    <a:moveTo>
                      <a:pt x="6752" y="0"/>
                    </a:moveTo>
                    <a:cubicBezTo>
                      <a:pt x="5816" y="0"/>
                      <a:pt x="5131" y="875"/>
                      <a:pt x="5352" y="1789"/>
                    </a:cubicBezTo>
                    <a:cubicBezTo>
                      <a:pt x="5366" y="1828"/>
                      <a:pt x="5379" y="1881"/>
                      <a:pt x="5392" y="1920"/>
                    </a:cubicBezTo>
                    <a:cubicBezTo>
                      <a:pt x="5405" y="1947"/>
                      <a:pt x="5392" y="1960"/>
                      <a:pt x="5366" y="1973"/>
                    </a:cubicBezTo>
                    <a:cubicBezTo>
                      <a:pt x="5352" y="1986"/>
                      <a:pt x="5339" y="1986"/>
                      <a:pt x="5313" y="1999"/>
                    </a:cubicBezTo>
                    <a:cubicBezTo>
                      <a:pt x="4669" y="2236"/>
                      <a:pt x="4077" y="2578"/>
                      <a:pt x="3525" y="2985"/>
                    </a:cubicBezTo>
                    <a:cubicBezTo>
                      <a:pt x="2867" y="3459"/>
                      <a:pt x="2289" y="3998"/>
                      <a:pt x="1776" y="4616"/>
                    </a:cubicBezTo>
                    <a:cubicBezTo>
                      <a:pt x="1671" y="4747"/>
                      <a:pt x="1566" y="4879"/>
                      <a:pt x="1460" y="5010"/>
                    </a:cubicBezTo>
                    <a:cubicBezTo>
                      <a:pt x="1303" y="5194"/>
                      <a:pt x="1171" y="5405"/>
                      <a:pt x="1040" y="5602"/>
                    </a:cubicBezTo>
                    <a:cubicBezTo>
                      <a:pt x="974" y="5694"/>
                      <a:pt x="908" y="5786"/>
                      <a:pt x="869" y="5891"/>
                    </a:cubicBezTo>
                    <a:cubicBezTo>
                      <a:pt x="856" y="5904"/>
                      <a:pt x="842" y="5917"/>
                      <a:pt x="829" y="5944"/>
                    </a:cubicBezTo>
                    <a:cubicBezTo>
                      <a:pt x="711" y="6154"/>
                      <a:pt x="593" y="6365"/>
                      <a:pt x="487" y="6588"/>
                    </a:cubicBezTo>
                    <a:cubicBezTo>
                      <a:pt x="316" y="6943"/>
                      <a:pt x="172" y="7298"/>
                      <a:pt x="40" y="7666"/>
                    </a:cubicBezTo>
                    <a:cubicBezTo>
                      <a:pt x="14" y="7706"/>
                      <a:pt x="1" y="7758"/>
                      <a:pt x="1" y="7798"/>
                    </a:cubicBezTo>
                    <a:cubicBezTo>
                      <a:pt x="14" y="7890"/>
                      <a:pt x="53" y="7942"/>
                      <a:pt x="132" y="7969"/>
                    </a:cubicBezTo>
                    <a:cubicBezTo>
                      <a:pt x="143" y="7971"/>
                      <a:pt x="155" y="7972"/>
                      <a:pt x="166" y="7972"/>
                    </a:cubicBezTo>
                    <a:cubicBezTo>
                      <a:pt x="223" y="7972"/>
                      <a:pt x="284" y="7945"/>
                      <a:pt x="316" y="7890"/>
                    </a:cubicBezTo>
                    <a:cubicBezTo>
                      <a:pt x="330" y="7850"/>
                      <a:pt x="343" y="7811"/>
                      <a:pt x="369" y="7785"/>
                    </a:cubicBezTo>
                    <a:cubicBezTo>
                      <a:pt x="408" y="7653"/>
                      <a:pt x="461" y="7522"/>
                      <a:pt x="501" y="7403"/>
                    </a:cubicBezTo>
                    <a:cubicBezTo>
                      <a:pt x="606" y="7114"/>
                      <a:pt x="737" y="6838"/>
                      <a:pt x="882" y="6562"/>
                    </a:cubicBezTo>
                    <a:cubicBezTo>
                      <a:pt x="1000" y="6338"/>
                      <a:pt x="1119" y="6141"/>
                      <a:pt x="1237" y="5917"/>
                    </a:cubicBezTo>
                    <a:cubicBezTo>
                      <a:pt x="1395" y="5839"/>
                      <a:pt x="1447" y="5681"/>
                      <a:pt x="1539" y="5549"/>
                    </a:cubicBezTo>
                    <a:cubicBezTo>
                      <a:pt x="1723" y="5273"/>
                      <a:pt x="1986" y="5050"/>
                      <a:pt x="2105" y="4734"/>
                    </a:cubicBezTo>
                    <a:cubicBezTo>
                      <a:pt x="2131" y="4708"/>
                      <a:pt x="2157" y="4695"/>
                      <a:pt x="2170" y="4668"/>
                    </a:cubicBezTo>
                    <a:cubicBezTo>
                      <a:pt x="2552" y="4248"/>
                      <a:pt x="2959" y="3853"/>
                      <a:pt x="3406" y="3498"/>
                    </a:cubicBezTo>
                    <a:cubicBezTo>
                      <a:pt x="3985" y="3038"/>
                      <a:pt x="4603" y="2643"/>
                      <a:pt x="5287" y="2380"/>
                    </a:cubicBezTo>
                    <a:cubicBezTo>
                      <a:pt x="5366" y="2341"/>
                      <a:pt x="5431" y="2315"/>
                      <a:pt x="5510" y="2288"/>
                    </a:cubicBezTo>
                    <a:cubicBezTo>
                      <a:pt x="5529" y="2284"/>
                      <a:pt x="5545" y="2281"/>
                      <a:pt x="5559" y="2281"/>
                    </a:cubicBezTo>
                    <a:cubicBezTo>
                      <a:pt x="5582" y="2281"/>
                      <a:pt x="5599" y="2290"/>
                      <a:pt x="5615" y="2315"/>
                    </a:cubicBezTo>
                    <a:cubicBezTo>
                      <a:pt x="5629" y="2341"/>
                      <a:pt x="5655" y="2367"/>
                      <a:pt x="5668" y="2394"/>
                    </a:cubicBezTo>
                    <a:cubicBezTo>
                      <a:pt x="5956" y="2713"/>
                      <a:pt x="6349" y="2871"/>
                      <a:pt x="6739" y="2871"/>
                    </a:cubicBezTo>
                    <a:cubicBezTo>
                      <a:pt x="7168" y="2871"/>
                      <a:pt x="7595" y="2680"/>
                      <a:pt x="7877" y="2302"/>
                    </a:cubicBezTo>
                    <a:cubicBezTo>
                      <a:pt x="8008" y="2131"/>
                      <a:pt x="8114" y="1947"/>
                      <a:pt x="8140" y="1723"/>
                    </a:cubicBezTo>
                    <a:cubicBezTo>
                      <a:pt x="8140" y="1710"/>
                      <a:pt x="8153" y="1697"/>
                      <a:pt x="8153" y="1684"/>
                    </a:cubicBezTo>
                    <a:cubicBezTo>
                      <a:pt x="8271" y="974"/>
                      <a:pt x="7864" y="237"/>
                      <a:pt x="7049" y="40"/>
                    </a:cubicBezTo>
                    <a:cubicBezTo>
                      <a:pt x="7003" y="31"/>
                      <a:pt x="6958" y="16"/>
                      <a:pt x="6917" y="16"/>
                    </a:cubicBezTo>
                    <a:cubicBezTo>
                      <a:pt x="6898" y="16"/>
                      <a:pt x="6881" y="19"/>
                      <a:pt x="6865" y="27"/>
                    </a:cubicBezTo>
                    <a:cubicBezTo>
                      <a:pt x="6825" y="14"/>
                      <a:pt x="6799" y="1"/>
                      <a:pt x="6773" y="1"/>
                    </a:cubicBezTo>
                    <a:cubicBezTo>
                      <a:pt x="6766" y="0"/>
                      <a:pt x="6759" y="0"/>
                      <a:pt x="6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1" name="Google Shape;1049;p37">
                <a:extLst>
                  <a:ext uri="{FF2B5EF4-FFF2-40B4-BE49-F238E27FC236}">
                    <a16:creationId xmlns:a16="http://schemas.microsoft.com/office/drawing/2014/main" id="{EB272C13-475D-541A-8ED6-8CE381383D90}"/>
                  </a:ext>
                </a:extLst>
              </p:cNvPr>
              <p:cNvSpPr/>
              <p:nvPr/>
            </p:nvSpPr>
            <p:spPr>
              <a:xfrm>
                <a:off x="1814225" y="2086450"/>
                <a:ext cx="217950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8718" h="4672" extrusionOk="0">
                    <a:moveTo>
                      <a:pt x="7352" y="1"/>
                    </a:moveTo>
                    <a:cubicBezTo>
                      <a:pt x="7010" y="1"/>
                      <a:pt x="6639" y="139"/>
                      <a:pt x="6364" y="469"/>
                    </a:cubicBezTo>
                    <a:cubicBezTo>
                      <a:pt x="6298" y="548"/>
                      <a:pt x="6272" y="653"/>
                      <a:pt x="6193" y="692"/>
                    </a:cubicBezTo>
                    <a:cubicBezTo>
                      <a:pt x="6164" y="702"/>
                      <a:pt x="6131" y="705"/>
                      <a:pt x="6097" y="705"/>
                    </a:cubicBezTo>
                    <a:cubicBezTo>
                      <a:pt x="6059" y="705"/>
                      <a:pt x="6020" y="702"/>
                      <a:pt x="5981" y="702"/>
                    </a:cubicBezTo>
                    <a:cubicBezTo>
                      <a:pt x="5959" y="702"/>
                      <a:pt x="5938" y="703"/>
                      <a:pt x="5917" y="706"/>
                    </a:cubicBezTo>
                    <a:lnTo>
                      <a:pt x="5825" y="706"/>
                    </a:lnTo>
                    <a:cubicBezTo>
                      <a:pt x="4313" y="798"/>
                      <a:pt x="2945" y="1297"/>
                      <a:pt x="1762" y="2244"/>
                    </a:cubicBezTo>
                    <a:cubicBezTo>
                      <a:pt x="1591" y="2283"/>
                      <a:pt x="1499" y="2389"/>
                      <a:pt x="1420" y="2533"/>
                    </a:cubicBezTo>
                    <a:cubicBezTo>
                      <a:pt x="1407" y="2546"/>
                      <a:pt x="1394" y="2546"/>
                      <a:pt x="1381" y="2560"/>
                    </a:cubicBezTo>
                    <a:cubicBezTo>
                      <a:pt x="828" y="3072"/>
                      <a:pt x="355" y="3651"/>
                      <a:pt x="39" y="4348"/>
                    </a:cubicBezTo>
                    <a:cubicBezTo>
                      <a:pt x="26" y="4387"/>
                      <a:pt x="13" y="4440"/>
                      <a:pt x="0" y="4479"/>
                    </a:cubicBezTo>
                    <a:cubicBezTo>
                      <a:pt x="0" y="4571"/>
                      <a:pt x="39" y="4637"/>
                      <a:pt x="118" y="4663"/>
                    </a:cubicBezTo>
                    <a:cubicBezTo>
                      <a:pt x="132" y="4669"/>
                      <a:pt x="147" y="4672"/>
                      <a:pt x="162" y="4672"/>
                    </a:cubicBezTo>
                    <a:cubicBezTo>
                      <a:pt x="217" y="4672"/>
                      <a:pt x="274" y="4636"/>
                      <a:pt x="316" y="4584"/>
                    </a:cubicBezTo>
                    <a:cubicBezTo>
                      <a:pt x="329" y="4558"/>
                      <a:pt x="342" y="4519"/>
                      <a:pt x="355" y="4492"/>
                    </a:cubicBezTo>
                    <a:cubicBezTo>
                      <a:pt x="487" y="4203"/>
                      <a:pt x="644" y="3940"/>
                      <a:pt x="828" y="3690"/>
                    </a:cubicBezTo>
                    <a:cubicBezTo>
                      <a:pt x="1105" y="3322"/>
                      <a:pt x="1420" y="2980"/>
                      <a:pt x="1775" y="2691"/>
                    </a:cubicBezTo>
                    <a:cubicBezTo>
                      <a:pt x="1920" y="2652"/>
                      <a:pt x="1986" y="2533"/>
                      <a:pt x="2064" y="2428"/>
                    </a:cubicBezTo>
                    <a:cubicBezTo>
                      <a:pt x="2104" y="2402"/>
                      <a:pt x="2143" y="2389"/>
                      <a:pt x="2170" y="2362"/>
                    </a:cubicBezTo>
                    <a:cubicBezTo>
                      <a:pt x="2498" y="2113"/>
                      <a:pt x="2853" y="1902"/>
                      <a:pt x="3235" y="1718"/>
                    </a:cubicBezTo>
                    <a:cubicBezTo>
                      <a:pt x="4076" y="1310"/>
                      <a:pt x="4970" y="1087"/>
                      <a:pt x="5917" y="1047"/>
                    </a:cubicBezTo>
                    <a:cubicBezTo>
                      <a:pt x="5943" y="1041"/>
                      <a:pt x="5973" y="1034"/>
                      <a:pt x="6002" y="1034"/>
                    </a:cubicBezTo>
                    <a:cubicBezTo>
                      <a:pt x="6032" y="1034"/>
                      <a:pt x="6062" y="1041"/>
                      <a:pt x="6088" y="1061"/>
                    </a:cubicBezTo>
                    <a:cubicBezTo>
                      <a:pt x="6088" y="1113"/>
                      <a:pt x="6075" y="1166"/>
                      <a:pt x="6075" y="1232"/>
                    </a:cubicBezTo>
                    <a:cubicBezTo>
                      <a:pt x="6048" y="1744"/>
                      <a:pt x="6338" y="2231"/>
                      <a:pt x="6798" y="2441"/>
                    </a:cubicBezTo>
                    <a:cubicBezTo>
                      <a:pt x="6987" y="2536"/>
                      <a:pt x="7182" y="2578"/>
                      <a:pt x="7369" y="2578"/>
                    </a:cubicBezTo>
                    <a:cubicBezTo>
                      <a:pt x="7702" y="2578"/>
                      <a:pt x="8012" y="2446"/>
                      <a:pt x="8231" y="2244"/>
                    </a:cubicBezTo>
                    <a:cubicBezTo>
                      <a:pt x="8284" y="2191"/>
                      <a:pt x="8350" y="2139"/>
                      <a:pt x="8376" y="2073"/>
                    </a:cubicBezTo>
                    <a:cubicBezTo>
                      <a:pt x="8389" y="2060"/>
                      <a:pt x="8402" y="2060"/>
                      <a:pt x="8402" y="2060"/>
                    </a:cubicBezTo>
                    <a:cubicBezTo>
                      <a:pt x="8639" y="1718"/>
                      <a:pt x="8718" y="1337"/>
                      <a:pt x="8599" y="942"/>
                    </a:cubicBezTo>
                    <a:cubicBezTo>
                      <a:pt x="8481" y="535"/>
                      <a:pt x="8231" y="245"/>
                      <a:pt x="7824" y="88"/>
                    </a:cubicBezTo>
                    <a:cubicBezTo>
                      <a:pt x="7810" y="88"/>
                      <a:pt x="7784" y="74"/>
                      <a:pt x="7771" y="74"/>
                    </a:cubicBezTo>
                    <a:cubicBezTo>
                      <a:pt x="7644" y="27"/>
                      <a:pt x="7501" y="1"/>
                      <a:pt x="7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2" name="Google Shape;1050;p37">
                <a:extLst>
                  <a:ext uri="{FF2B5EF4-FFF2-40B4-BE49-F238E27FC236}">
                    <a16:creationId xmlns:a16="http://schemas.microsoft.com/office/drawing/2014/main" id="{E999F6DF-D23B-4679-6960-BA7B49D5B06D}"/>
                  </a:ext>
                </a:extLst>
              </p:cNvPr>
              <p:cNvSpPr/>
              <p:nvPr/>
            </p:nvSpPr>
            <p:spPr>
              <a:xfrm>
                <a:off x="1647550" y="2563625"/>
                <a:ext cx="4145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908" extrusionOk="0">
                    <a:moveTo>
                      <a:pt x="40" y="1"/>
                    </a:moveTo>
                    <a:cubicBezTo>
                      <a:pt x="40" y="277"/>
                      <a:pt x="27" y="540"/>
                      <a:pt x="14" y="803"/>
                    </a:cubicBezTo>
                    <a:cubicBezTo>
                      <a:pt x="1" y="960"/>
                      <a:pt x="1" y="1105"/>
                      <a:pt x="27" y="1250"/>
                    </a:cubicBezTo>
                    <a:cubicBezTo>
                      <a:pt x="53" y="1394"/>
                      <a:pt x="93" y="1526"/>
                      <a:pt x="185" y="1644"/>
                    </a:cubicBezTo>
                    <a:cubicBezTo>
                      <a:pt x="304" y="1798"/>
                      <a:pt x="491" y="1907"/>
                      <a:pt x="700" y="1907"/>
                    </a:cubicBezTo>
                    <a:cubicBezTo>
                      <a:pt x="813" y="1907"/>
                      <a:pt x="933" y="1876"/>
                      <a:pt x="1052" y="1802"/>
                    </a:cubicBezTo>
                    <a:cubicBezTo>
                      <a:pt x="1118" y="1749"/>
                      <a:pt x="1184" y="1697"/>
                      <a:pt x="1250" y="1631"/>
                    </a:cubicBezTo>
                    <a:cubicBezTo>
                      <a:pt x="1368" y="1486"/>
                      <a:pt x="1460" y="1315"/>
                      <a:pt x="1526" y="1131"/>
                    </a:cubicBezTo>
                    <a:cubicBezTo>
                      <a:pt x="1618" y="868"/>
                      <a:pt x="1657" y="605"/>
                      <a:pt x="1644" y="329"/>
                    </a:cubicBezTo>
                    <a:cubicBezTo>
                      <a:pt x="1592" y="316"/>
                      <a:pt x="1539" y="303"/>
                      <a:pt x="1473" y="290"/>
                    </a:cubicBezTo>
                    <a:cubicBezTo>
                      <a:pt x="1145" y="224"/>
                      <a:pt x="816" y="172"/>
                      <a:pt x="500" y="93"/>
                    </a:cubicBezTo>
                    <a:cubicBezTo>
                      <a:pt x="342" y="66"/>
                      <a:pt x="198" y="14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3" name="Google Shape;1051;p37">
                <a:extLst>
                  <a:ext uri="{FF2B5EF4-FFF2-40B4-BE49-F238E27FC236}">
                    <a16:creationId xmlns:a16="http://schemas.microsoft.com/office/drawing/2014/main" id="{8B3E045A-DAAF-0DBD-8CE5-9461E9889D0C}"/>
                  </a:ext>
                </a:extLst>
              </p:cNvPr>
              <p:cNvSpPr/>
              <p:nvPr/>
            </p:nvSpPr>
            <p:spPr>
              <a:xfrm>
                <a:off x="1226800" y="2184950"/>
                <a:ext cx="578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2972" extrusionOk="0">
                    <a:moveTo>
                      <a:pt x="2314" y="0"/>
                    </a:moveTo>
                    <a:cubicBezTo>
                      <a:pt x="2117" y="13"/>
                      <a:pt x="1933" y="66"/>
                      <a:pt x="1736" y="119"/>
                    </a:cubicBezTo>
                    <a:cubicBezTo>
                      <a:pt x="1381" y="197"/>
                      <a:pt x="1052" y="316"/>
                      <a:pt x="723" y="474"/>
                    </a:cubicBezTo>
                    <a:cubicBezTo>
                      <a:pt x="566" y="539"/>
                      <a:pt x="421" y="618"/>
                      <a:pt x="289" y="737"/>
                    </a:cubicBezTo>
                    <a:cubicBezTo>
                      <a:pt x="210" y="802"/>
                      <a:pt x="132" y="881"/>
                      <a:pt x="92" y="986"/>
                    </a:cubicBezTo>
                    <a:cubicBezTo>
                      <a:pt x="13" y="1105"/>
                      <a:pt x="0" y="1249"/>
                      <a:pt x="26" y="1381"/>
                    </a:cubicBezTo>
                    <a:cubicBezTo>
                      <a:pt x="53" y="1499"/>
                      <a:pt x="105" y="1591"/>
                      <a:pt x="158" y="1683"/>
                    </a:cubicBezTo>
                    <a:cubicBezTo>
                      <a:pt x="250" y="1841"/>
                      <a:pt x="368" y="1973"/>
                      <a:pt x="487" y="2091"/>
                    </a:cubicBezTo>
                    <a:cubicBezTo>
                      <a:pt x="815" y="2433"/>
                      <a:pt x="1183" y="2709"/>
                      <a:pt x="1565" y="2972"/>
                    </a:cubicBezTo>
                    <a:cubicBezTo>
                      <a:pt x="1604" y="2972"/>
                      <a:pt x="1617" y="2946"/>
                      <a:pt x="1617" y="2906"/>
                    </a:cubicBezTo>
                    <a:cubicBezTo>
                      <a:pt x="1631" y="2669"/>
                      <a:pt x="1657" y="2433"/>
                      <a:pt x="1696" y="2196"/>
                    </a:cubicBezTo>
                    <a:cubicBezTo>
                      <a:pt x="1709" y="2078"/>
                      <a:pt x="1749" y="1973"/>
                      <a:pt x="1736" y="1854"/>
                    </a:cubicBezTo>
                    <a:cubicBezTo>
                      <a:pt x="1749" y="1802"/>
                      <a:pt x="1762" y="1762"/>
                      <a:pt x="1775" y="1723"/>
                    </a:cubicBezTo>
                    <a:cubicBezTo>
                      <a:pt x="1841" y="1420"/>
                      <a:pt x="1907" y="1131"/>
                      <a:pt x="2012" y="842"/>
                    </a:cubicBezTo>
                    <a:cubicBezTo>
                      <a:pt x="2104" y="579"/>
                      <a:pt x="2183" y="316"/>
                      <a:pt x="2314" y="53"/>
                    </a:cubicBezTo>
                    <a:cubicBezTo>
                      <a:pt x="2314" y="40"/>
                      <a:pt x="2314" y="13"/>
                      <a:pt x="2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4" name="Google Shape;1052;p37">
                <a:extLst>
                  <a:ext uri="{FF2B5EF4-FFF2-40B4-BE49-F238E27FC236}">
                    <a16:creationId xmlns:a16="http://schemas.microsoft.com/office/drawing/2014/main" id="{A417DDC6-2EE4-93BD-13D5-E4888A0F90B3}"/>
                  </a:ext>
                </a:extLst>
              </p:cNvPr>
              <p:cNvSpPr/>
              <p:nvPr/>
            </p:nvSpPr>
            <p:spPr>
              <a:xfrm>
                <a:off x="1858600" y="2146800"/>
                <a:ext cx="4012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450" extrusionOk="0">
                    <a:moveTo>
                      <a:pt x="289" y="1"/>
                    </a:moveTo>
                    <a:lnTo>
                      <a:pt x="289" y="1"/>
                    </a:lnTo>
                    <a:cubicBezTo>
                      <a:pt x="184" y="93"/>
                      <a:pt x="92" y="185"/>
                      <a:pt x="0" y="264"/>
                    </a:cubicBezTo>
                    <a:cubicBezTo>
                      <a:pt x="355" y="501"/>
                      <a:pt x="697" y="764"/>
                      <a:pt x="1026" y="1027"/>
                    </a:cubicBezTo>
                    <a:cubicBezTo>
                      <a:pt x="1197" y="1158"/>
                      <a:pt x="1354" y="1290"/>
                      <a:pt x="1512" y="1421"/>
                    </a:cubicBezTo>
                    <a:cubicBezTo>
                      <a:pt x="1533" y="1435"/>
                      <a:pt x="1551" y="1449"/>
                      <a:pt x="1566" y="1449"/>
                    </a:cubicBezTo>
                    <a:cubicBezTo>
                      <a:pt x="1580" y="1449"/>
                      <a:pt x="1592" y="1438"/>
                      <a:pt x="1604" y="1408"/>
                    </a:cubicBezTo>
                    <a:cubicBezTo>
                      <a:pt x="1565" y="1368"/>
                      <a:pt x="1539" y="1329"/>
                      <a:pt x="1499" y="1290"/>
                    </a:cubicBezTo>
                    <a:cubicBezTo>
                      <a:pt x="1144" y="908"/>
                      <a:pt x="776" y="540"/>
                      <a:pt x="381" y="198"/>
                    </a:cubicBezTo>
                    <a:cubicBezTo>
                      <a:pt x="342" y="159"/>
                      <a:pt x="316" y="132"/>
                      <a:pt x="276" y="93"/>
                    </a:cubicBezTo>
                    <a:cubicBezTo>
                      <a:pt x="250" y="67"/>
                      <a:pt x="276" y="40"/>
                      <a:pt x="289" y="1"/>
                    </a:cubicBezTo>
                    <a:close/>
                  </a:path>
                </a:pathLst>
              </a:custGeom>
              <a:solidFill>
                <a:srgbClr val="28192C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5" name="Google Shape;1053;p37">
                <a:extLst>
                  <a:ext uri="{FF2B5EF4-FFF2-40B4-BE49-F238E27FC236}">
                    <a16:creationId xmlns:a16="http://schemas.microsoft.com/office/drawing/2014/main" id="{8ED1B33B-B9A8-1554-A0BA-BBDF07CAC1D1}"/>
                  </a:ext>
                </a:extLst>
              </p:cNvPr>
              <p:cNvSpPr/>
              <p:nvPr/>
            </p:nvSpPr>
            <p:spPr>
              <a:xfrm>
                <a:off x="1896725" y="2182300"/>
                <a:ext cx="6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19" extrusionOk="0">
                    <a:moveTo>
                      <a:pt x="0" y="1"/>
                    </a:moveTo>
                    <a:cubicBezTo>
                      <a:pt x="53" y="80"/>
                      <a:pt x="132" y="146"/>
                      <a:pt x="211" y="198"/>
                    </a:cubicBezTo>
                    <a:cubicBezTo>
                      <a:pt x="220" y="213"/>
                      <a:pt x="228" y="218"/>
                      <a:pt x="235" y="218"/>
                    </a:cubicBezTo>
                    <a:cubicBezTo>
                      <a:pt x="247" y="218"/>
                      <a:pt x="255" y="202"/>
                      <a:pt x="263" y="185"/>
                    </a:cubicBezTo>
                    <a:cubicBezTo>
                      <a:pt x="211" y="119"/>
                      <a:pt x="158" y="54"/>
                      <a:pt x="79" y="1"/>
                    </a:cubicBezTo>
                    <a:cubicBezTo>
                      <a:pt x="71" y="5"/>
                      <a:pt x="62" y="7"/>
                      <a:pt x="53" y="7"/>
                    </a:cubicBezTo>
                    <a:cubicBezTo>
                      <a:pt x="35" y="7"/>
                      <a:pt x="18" y="1"/>
                      <a:pt x="0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6" name="Google Shape;1054;p37">
                <a:extLst>
                  <a:ext uri="{FF2B5EF4-FFF2-40B4-BE49-F238E27FC236}">
                    <a16:creationId xmlns:a16="http://schemas.microsoft.com/office/drawing/2014/main" id="{EE9C6F64-B247-0469-5C83-9F45C3671283}"/>
                  </a:ext>
                </a:extLst>
              </p:cNvPr>
              <p:cNvSpPr/>
              <p:nvPr/>
            </p:nvSpPr>
            <p:spPr>
              <a:xfrm>
                <a:off x="1617975" y="2555075"/>
                <a:ext cx="95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6" extrusionOk="0">
                    <a:moveTo>
                      <a:pt x="0" y="1"/>
                    </a:moveTo>
                    <a:cubicBezTo>
                      <a:pt x="40" y="40"/>
                      <a:pt x="105" y="27"/>
                      <a:pt x="119" y="93"/>
                    </a:cubicBezTo>
                    <a:cubicBezTo>
                      <a:pt x="197" y="132"/>
                      <a:pt x="276" y="132"/>
                      <a:pt x="355" y="145"/>
                    </a:cubicBezTo>
                    <a:cubicBezTo>
                      <a:pt x="382" y="93"/>
                      <a:pt x="342" y="93"/>
                      <a:pt x="303" y="93"/>
                    </a:cubicBezTo>
                    <a:cubicBezTo>
                      <a:pt x="211" y="53"/>
                      <a:pt x="105" y="1"/>
                      <a:pt x="0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7" name="Google Shape;1055;p37">
                <a:extLst>
                  <a:ext uri="{FF2B5EF4-FFF2-40B4-BE49-F238E27FC236}">
                    <a16:creationId xmlns:a16="http://schemas.microsoft.com/office/drawing/2014/main" id="{8F437E46-0276-6208-F3E5-AB881461E85E}"/>
                  </a:ext>
                </a:extLst>
              </p:cNvPr>
              <p:cNvSpPr/>
              <p:nvPr/>
            </p:nvSpPr>
            <p:spPr>
              <a:xfrm>
                <a:off x="1625525" y="2557350"/>
                <a:ext cx="825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8" extrusionOk="0">
                    <a:moveTo>
                      <a:pt x="32" y="0"/>
                    </a:moveTo>
                    <a:cubicBezTo>
                      <a:pt x="21" y="0"/>
                      <a:pt x="11" y="1"/>
                      <a:pt x="1" y="2"/>
                    </a:cubicBezTo>
                    <a:cubicBezTo>
                      <a:pt x="27" y="15"/>
                      <a:pt x="53" y="28"/>
                      <a:pt x="66" y="54"/>
                    </a:cubicBezTo>
                    <a:cubicBezTo>
                      <a:pt x="131" y="76"/>
                      <a:pt x="204" y="97"/>
                      <a:pt x="279" y="97"/>
                    </a:cubicBezTo>
                    <a:cubicBezTo>
                      <a:pt x="296" y="97"/>
                      <a:pt x="312" y="96"/>
                      <a:pt x="329" y="94"/>
                    </a:cubicBezTo>
                    <a:cubicBezTo>
                      <a:pt x="233" y="58"/>
                      <a:pt x="138" y="0"/>
                      <a:pt x="32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8" name="Google Shape;1056;p37">
                <a:extLst>
                  <a:ext uri="{FF2B5EF4-FFF2-40B4-BE49-F238E27FC236}">
                    <a16:creationId xmlns:a16="http://schemas.microsoft.com/office/drawing/2014/main" id="{9DA4139A-0591-39EF-AF9A-1E78E7639032}"/>
                  </a:ext>
                </a:extLst>
              </p:cNvPr>
              <p:cNvSpPr/>
              <p:nvPr/>
            </p:nvSpPr>
            <p:spPr>
              <a:xfrm>
                <a:off x="1903950" y="2188550"/>
                <a:ext cx="265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7" extrusionOk="0">
                    <a:moveTo>
                      <a:pt x="27" y="1"/>
                    </a:moveTo>
                    <a:cubicBezTo>
                      <a:pt x="1" y="1"/>
                      <a:pt x="1" y="14"/>
                      <a:pt x="14" y="27"/>
                    </a:cubicBezTo>
                    <a:cubicBezTo>
                      <a:pt x="27" y="80"/>
                      <a:pt x="66" y="93"/>
                      <a:pt x="106" y="106"/>
                    </a:cubicBezTo>
                    <a:cubicBezTo>
                      <a:pt x="93" y="53"/>
                      <a:pt x="53" y="27"/>
                      <a:pt x="27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9" name="Google Shape;1057;p37">
                <a:extLst>
                  <a:ext uri="{FF2B5EF4-FFF2-40B4-BE49-F238E27FC236}">
                    <a16:creationId xmlns:a16="http://schemas.microsoft.com/office/drawing/2014/main" id="{3AA0418B-3F9F-2B0A-905D-35B9ECC3A9D0}"/>
                  </a:ext>
                </a:extLst>
              </p:cNvPr>
              <p:cNvSpPr/>
              <p:nvPr/>
            </p:nvSpPr>
            <p:spPr>
              <a:xfrm>
                <a:off x="1902300" y="2186925"/>
                <a:ext cx="23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0" y="0"/>
                    </a:moveTo>
                    <a:cubicBezTo>
                      <a:pt x="27" y="13"/>
                      <a:pt x="14" y="13"/>
                      <a:pt x="1" y="26"/>
                    </a:cubicBezTo>
                    <a:cubicBezTo>
                      <a:pt x="14" y="53"/>
                      <a:pt x="40" y="79"/>
                      <a:pt x="80" y="92"/>
                    </a:cubicBezTo>
                    <a:lnTo>
                      <a:pt x="93" y="66"/>
                    </a:lnTo>
                    <a:cubicBezTo>
                      <a:pt x="80" y="40"/>
                      <a:pt x="54" y="26"/>
                      <a:pt x="40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0" name="Google Shape;1058;p37">
                <a:extLst>
                  <a:ext uri="{FF2B5EF4-FFF2-40B4-BE49-F238E27FC236}">
                    <a16:creationId xmlns:a16="http://schemas.microsoft.com/office/drawing/2014/main" id="{F5F3C979-5E49-78A2-F2AF-BAE7EFF91205}"/>
                  </a:ext>
                </a:extLst>
              </p:cNvPr>
              <p:cNvSpPr/>
              <p:nvPr/>
            </p:nvSpPr>
            <p:spPr>
              <a:xfrm>
                <a:off x="1408575" y="2100025"/>
                <a:ext cx="560500" cy="47785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9114" extrusionOk="0">
                    <a:moveTo>
                      <a:pt x="4886" y="8774"/>
                    </a:moveTo>
                    <a:cubicBezTo>
                      <a:pt x="5391" y="8774"/>
                      <a:pt x="5893" y="8916"/>
                      <a:pt x="6391" y="9196"/>
                    </a:cubicBezTo>
                    <a:cubicBezTo>
                      <a:pt x="7009" y="9551"/>
                      <a:pt x="7443" y="10077"/>
                      <a:pt x="7666" y="10774"/>
                    </a:cubicBezTo>
                    <a:cubicBezTo>
                      <a:pt x="7995" y="11786"/>
                      <a:pt x="7837" y="12720"/>
                      <a:pt x="7180" y="13561"/>
                    </a:cubicBezTo>
                    <a:cubicBezTo>
                      <a:pt x="6785" y="14074"/>
                      <a:pt x="6259" y="14376"/>
                      <a:pt x="5654" y="14561"/>
                    </a:cubicBezTo>
                    <a:cubicBezTo>
                      <a:pt x="5602" y="14574"/>
                      <a:pt x="5497" y="14561"/>
                      <a:pt x="5497" y="14653"/>
                    </a:cubicBezTo>
                    <a:cubicBezTo>
                      <a:pt x="5470" y="14617"/>
                      <a:pt x="5438" y="14612"/>
                      <a:pt x="5404" y="14612"/>
                    </a:cubicBezTo>
                    <a:cubicBezTo>
                      <a:pt x="5387" y="14612"/>
                      <a:pt x="5369" y="14613"/>
                      <a:pt x="5352" y="14613"/>
                    </a:cubicBezTo>
                    <a:cubicBezTo>
                      <a:pt x="5192" y="14637"/>
                      <a:pt x="5035" y="14650"/>
                      <a:pt x="4879" y="14650"/>
                    </a:cubicBezTo>
                    <a:cubicBezTo>
                      <a:pt x="4444" y="14650"/>
                      <a:pt x="4023" y="14553"/>
                      <a:pt x="3616" y="14350"/>
                    </a:cubicBezTo>
                    <a:cubicBezTo>
                      <a:pt x="3571" y="14339"/>
                      <a:pt x="3526" y="14308"/>
                      <a:pt x="3481" y="14308"/>
                    </a:cubicBezTo>
                    <a:cubicBezTo>
                      <a:pt x="3473" y="14308"/>
                      <a:pt x="3466" y="14309"/>
                      <a:pt x="3459" y="14311"/>
                    </a:cubicBezTo>
                    <a:cubicBezTo>
                      <a:pt x="3406" y="14258"/>
                      <a:pt x="3366" y="14232"/>
                      <a:pt x="3314" y="14192"/>
                    </a:cubicBezTo>
                    <a:cubicBezTo>
                      <a:pt x="2564" y="13706"/>
                      <a:pt x="2131" y="13022"/>
                      <a:pt x="1986" y="12154"/>
                    </a:cubicBezTo>
                    <a:cubicBezTo>
                      <a:pt x="1973" y="12036"/>
                      <a:pt x="1960" y="11931"/>
                      <a:pt x="1920" y="11826"/>
                    </a:cubicBezTo>
                    <a:cubicBezTo>
                      <a:pt x="1960" y="11773"/>
                      <a:pt x="1960" y="11707"/>
                      <a:pt x="1960" y="11655"/>
                    </a:cubicBezTo>
                    <a:cubicBezTo>
                      <a:pt x="1999" y="10721"/>
                      <a:pt x="2380" y="9958"/>
                      <a:pt x="3117" y="9380"/>
                    </a:cubicBezTo>
                    <a:cubicBezTo>
                      <a:pt x="3169" y="9340"/>
                      <a:pt x="3222" y="9301"/>
                      <a:pt x="3222" y="9222"/>
                    </a:cubicBezTo>
                    <a:cubicBezTo>
                      <a:pt x="3242" y="9230"/>
                      <a:pt x="3261" y="9233"/>
                      <a:pt x="3278" y="9233"/>
                    </a:cubicBezTo>
                    <a:cubicBezTo>
                      <a:pt x="3353" y="9233"/>
                      <a:pt x="3408" y="9175"/>
                      <a:pt x="3472" y="9143"/>
                    </a:cubicBezTo>
                    <a:cubicBezTo>
                      <a:pt x="3946" y="8896"/>
                      <a:pt x="4418" y="8774"/>
                      <a:pt x="4886" y="8774"/>
                    </a:cubicBezTo>
                    <a:close/>
                    <a:moveTo>
                      <a:pt x="10850" y="1"/>
                    </a:moveTo>
                    <a:cubicBezTo>
                      <a:pt x="10154" y="1"/>
                      <a:pt x="9460" y="59"/>
                      <a:pt x="8771" y="163"/>
                    </a:cubicBezTo>
                    <a:cubicBezTo>
                      <a:pt x="8692" y="176"/>
                      <a:pt x="8613" y="176"/>
                      <a:pt x="8547" y="215"/>
                    </a:cubicBezTo>
                    <a:cubicBezTo>
                      <a:pt x="8363" y="215"/>
                      <a:pt x="8192" y="268"/>
                      <a:pt x="8021" y="307"/>
                    </a:cubicBezTo>
                    <a:cubicBezTo>
                      <a:pt x="7219" y="478"/>
                      <a:pt x="6443" y="741"/>
                      <a:pt x="5720" y="1122"/>
                    </a:cubicBezTo>
                    <a:cubicBezTo>
                      <a:pt x="4418" y="1819"/>
                      <a:pt x="3327" y="2753"/>
                      <a:pt x="2472" y="3963"/>
                    </a:cubicBezTo>
                    <a:cubicBezTo>
                      <a:pt x="2104" y="4462"/>
                      <a:pt x="1775" y="5001"/>
                      <a:pt x="1473" y="5554"/>
                    </a:cubicBezTo>
                    <a:cubicBezTo>
                      <a:pt x="1276" y="5909"/>
                      <a:pt x="1105" y="6264"/>
                      <a:pt x="934" y="6632"/>
                    </a:cubicBezTo>
                    <a:cubicBezTo>
                      <a:pt x="710" y="7131"/>
                      <a:pt x="513" y="7644"/>
                      <a:pt x="355" y="8183"/>
                    </a:cubicBezTo>
                    <a:cubicBezTo>
                      <a:pt x="263" y="8512"/>
                      <a:pt x="171" y="8841"/>
                      <a:pt x="132" y="9183"/>
                    </a:cubicBezTo>
                    <a:cubicBezTo>
                      <a:pt x="0" y="9958"/>
                      <a:pt x="14" y="10734"/>
                      <a:pt x="171" y="11510"/>
                    </a:cubicBezTo>
                    <a:cubicBezTo>
                      <a:pt x="316" y="12259"/>
                      <a:pt x="579" y="12970"/>
                      <a:pt x="987" y="13614"/>
                    </a:cubicBezTo>
                    <a:cubicBezTo>
                      <a:pt x="1013" y="13666"/>
                      <a:pt x="1052" y="13706"/>
                      <a:pt x="1065" y="13772"/>
                    </a:cubicBezTo>
                    <a:cubicBezTo>
                      <a:pt x="1092" y="13798"/>
                      <a:pt x="1118" y="13824"/>
                      <a:pt x="1144" y="13864"/>
                    </a:cubicBezTo>
                    <a:cubicBezTo>
                      <a:pt x="1355" y="14140"/>
                      <a:pt x="1578" y="14416"/>
                      <a:pt x="1828" y="14653"/>
                    </a:cubicBezTo>
                    <a:cubicBezTo>
                      <a:pt x="2393" y="15218"/>
                      <a:pt x="3025" y="15678"/>
                      <a:pt x="3695" y="16099"/>
                    </a:cubicBezTo>
                    <a:cubicBezTo>
                      <a:pt x="3998" y="16296"/>
                      <a:pt x="4300" y="16467"/>
                      <a:pt x="4616" y="16638"/>
                    </a:cubicBezTo>
                    <a:cubicBezTo>
                      <a:pt x="4931" y="16822"/>
                      <a:pt x="5260" y="16980"/>
                      <a:pt x="5589" y="17138"/>
                    </a:cubicBezTo>
                    <a:cubicBezTo>
                      <a:pt x="6154" y="17401"/>
                      <a:pt x="6733" y="17624"/>
                      <a:pt x="7324" y="17848"/>
                    </a:cubicBezTo>
                    <a:cubicBezTo>
                      <a:pt x="7377" y="17874"/>
                      <a:pt x="7443" y="17887"/>
                      <a:pt x="7495" y="17913"/>
                    </a:cubicBezTo>
                    <a:cubicBezTo>
                      <a:pt x="7798" y="18005"/>
                      <a:pt x="8087" y="18111"/>
                      <a:pt x="8376" y="18203"/>
                    </a:cubicBezTo>
                    <a:cubicBezTo>
                      <a:pt x="8488" y="18203"/>
                      <a:pt x="8553" y="18309"/>
                      <a:pt x="8660" y="18309"/>
                    </a:cubicBezTo>
                    <a:cubicBezTo>
                      <a:pt x="8666" y="18309"/>
                      <a:pt x="8672" y="18309"/>
                      <a:pt x="8679" y="18308"/>
                    </a:cubicBezTo>
                    <a:cubicBezTo>
                      <a:pt x="8797" y="18321"/>
                      <a:pt x="8889" y="18374"/>
                      <a:pt x="9007" y="18387"/>
                    </a:cubicBezTo>
                    <a:cubicBezTo>
                      <a:pt x="9047" y="18400"/>
                      <a:pt x="9073" y="18413"/>
                      <a:pt x="9113" y="18426"/>
                    </a:cubicBezTo>
                    <a:cubicBezTo>
                      <a:pt x="9283" y="18453"/>
                      <a:pt x="9441" y="18492"/>
                      <a:pt x="9599" y="18545"/>
                    </a:cubicBezTo>
                    <a:cubicBezTo>
                      <a:pt x="9638" y="18584"/>
                      <a:pt x="9678" y="18610"/>
                      <a:pt x="9731" y="18623"/>
                    </a:cubicBezTo>
                    <a:cubicBezTo>
                      <a:pt x="10164" y="18716"/>
                      <a:pt x="10611" y="18808"/>
                      <a:pt x="11045" y="18873"/>
                    </a:cubicBezTo>
                    <a:cubicBezTo>
                      <a:pt x="11076" y="18881"/>
                      <a:pt x="11106" y="18888"/>
                      <a:pt x="11137" y="18888"/>
                    </a:cubicBezTo>
                    <a:cubicBezTo>
                      <a:pt x="11159" y="18888"/>
                      <a:pt x="11181" y="18884"/>
                      <a:pt x="11203" y="18873"/>
                    </a:cubicBezTo>
                    <a:lnTo>
                      <a:pt x="11295" y="18873"/>
                    </a:lnTo>
                    <a:cubicBezTo>
                      <a:pt x="11729" y="18939"/>
                      <a:pt x="12163" y="18992"/>
                      <a:pt x="12597" y="19031"/>
                    </a:cubicBezTo>
                    <a:cubicBezTo>
                      <a:pt x="12807" y="19044"/>
                      <a:pt x="13018" y="19071"/>
                      <a:pt x="13241" y="19071"/>
                    </a:cubicBezTo>
                    <a:cubicBezTo>
                      <a:pt x="13386" y="19097"/>
                      <a:pt x="13544" y="19097"/>
                      <a:pt x="13688" y="19097"/>
                    </a:cubicBezTo>
                    <a:cubicBezTo>
                      <a:pt x="13987" y="19108"/>
                      <a:pt x="14285" y="19114"/>
                      <a:pt x="14582" y="19114"/>
                    </a:cubicBezTo>
                    <a:cubicBezTo>
                      <a:pt x="15357" y="19114"/>
                      <a:pt x="16127" y="19074"/>
                      <a:pt x="16897" y="18978"/>
                    </a:cubicBezTo>
                    <a:cubicBezTo>
                      <a:pt x="17015" y="18965"/>
                      <a:pt x="17120" y="18965"/>
                      <a:pt x="17225" y="18926"/>
                    </a:cubicBezTo>
                    <a:cubicBezTo>
                      <a:pt x="17238" y="18926"/>
                      <a:pt x="17252" y="18939"/>
                      <a:pt x="17265" y="18939"/>
                    </a:cubicBezTo>
                    <a:cubicBezTo>
                      <a:pt x="17922" y="18834"/>
                      <a:pt x="18553" y="18663"/>
                      <a:pt x="19158" y="18374"/>
                    </a:cubicBezTo>
                    <a:cubicBezTo>
                      <a:pt x="19487" y="18216"/>
                      <a:pt x="19776" y="18005"/>
                      <a:pt x="20026" y="17756"/>
                    </a:cubicBezTo>
                    <a:cubicBezTo>
                      <a:pt x="20591" y="17203"/>
                      <a:pt x="20999" y="16546"/>
                      <a:pt x="21354" y="15849"/>
                    </a:cubicBezTo>
                    <a:cubicBezTo>
                      <a:pt x="21538" y="15481"/>
                      <a:pt x="21696" y="15113"/>
                      <a:pt x="21827" y="14718"/>
                    </a:cubicBezTo>
                    <a:cubicBezTo>
                      <a:pt x="21919" y="14455"/>
                      <a:pt x="21998" y="14192"/>
                      <a:pt x="22051" y="13929"/>
                    </a:cubicBezTo>
                    <a:cubicBezTo>
                      <a:pt x="22169" y="13456"/>
                      <a:pt x="22248" y="12956"/>
                      <a:pt x="22288" y="12470"/>
                    </a:cubicBezTo>
                    <a:cubicBezTo>
                      <a:pt x="22406" y="11168"/>
                      <a:pt x="22419" y="9880"/>
                      <a:pt x="22274" y="8591"/>
                    </a:cubicBezTo>
                    <a:cubicBezTo>
                      <a:pt x="22182" y="7868"/>
                      <a:pt x="22051" y="7171"/>
                      <a:pt x="21801" y="6487"/>
                    </a:cubicBezTo>
                    <a:cubicBezTo>
                      <a:pt x="21604" y="5961"/>
                      <a:pt x="21354" y="5448"/>
                      <a:pt x="21039" y="4975"/>
                    </a:cubicBezTo>
                    <a:cubicBezTo>
                      <a:pt x="20710" y="4489"/>
                      <a:pt x="20328" y="4055"/>
                      <a:pt x="19921" y="3647"/>
                    </a:cubicBezTo>
                    <a:cubicBezTo>
                      <a:pt x="19895" y="3608"/>
                      <a:pt x="19855" y="3594"/>
                      <a:pt x="19829" y="3555"/>
                    </a:cubicBezTo>
                    <a:cubicBezTo>
                      <a:pt x="19803" y="3529"/>
                      <a:pt x="19776" y="3502"/>
                      <a:pt x="19750" y="3476"/>
                    </a:cubicBezTo>
                    <a:cubicBezTo>
                      <a:pt x="19671" y="3397"/>
                      <a:pt x="19592" y="3331"/>
                      <a:pt x="19526" y="3253"/>
                    </a:cubicBezTo>
                    <a:cubicBezTo>
                      <a:pt x="19185" y="2950"/>
                      <a:pt x="18816" y="2674"/>
                      <a:pt x="18461" y="2398"/>
                    </a:cubicBezTo>
                    <a:cubicBezTo>
                      <a:pt x="18317" y="2293"/>
                      <a:pt x="18172" y="2174"/>
                      <a:pt x="18001" y="2122"/>
                    </a:cubicBezTo>
                    <a:cubicBezTo>
                      <a:pt x="17856" y="2161"/>
                      <a:pt x="17764" y="2266"/>
                      <a:pt x="17672" y="2372"/>
                    </a:cubicBezTo>
                    <a:cubicBezTo>
                      <a:pt x="17199" y="2819"/>
                      <a:pt x="16818" y="3345"/>
                      <a:pt x="16528" y="3936"/>
                    </a:cubicBezTo>
                    <a:cubicBezTo>
                      <a:pt x="16498" y="3997"/>
                      <a:pt x="16459" y="4059"/>
                      <a:pt x="16401" y="4059"/>
                    </a:cubicBezTo>
                    <a:cubicBezTo>
                      <a:pt x="16384" y="4059"/>
                      <a:pt x="16365" y="4053"/>
                      <a:pt x="16344" y="4041"/>
                    </a:cubicBezTo>
                    <a:cubicBezTo>
                      <a:pt x="16252" y="3989"/>
                      <a:pt x="16265" y="3897"/>
                      <a:pt x="16305" y="3831"/>
                    </a:cubicBezTo>
                    <a:cubicBezTo>
                      <a:pt x="16397" y="3700"/>
                      <a:pt x="16450" y="3542"/>
                      <a:pt x="16528" y="3397"/>
                    </a:cubicBezTo>
                    <a:cubicBezTo>
                      <a:pt x="16818" y="2924"/>
                      <a:pt x="17160" y="2516"/>
                      <a:pt x="17554" y="2122"/>
                    </a:cubicBezTo>
                    <a:cubicBezTo>
                      <a:pt x="17607" y="2082"/>
                      <a:pt x="17659" y="2030"/>
                      <a:pt x="17672" y="1964"/>
                    </a:cubicBezTo>
                    <a:cubicBezTo>
                      <a:pt x="17672" y="1872"/>
                      <a:pt x="17607" y="1846"/>
                      <a:pt x="17541" y="1806"/>
                    </a:cubicBezTo>
                    <a:cubicBezTo>
                      <a:pt x="16989" y="1464"/>
                      <a:pt x="16410" y="1175"/>
                      <a:pt x="15805" y="925"/>
                    </a:cubicBezTo>
                    <a:cubicBezTo>
                      <a:pt x="15056" y="610"/>
                      <a:pt x="14280" y="386"/>
                      <a:pt x="13478" y="228"/>
                    </a:cubicBezTo>
                    <a:cubicBezTo>
                      <a:pt x="13440" y="221"/>
                      <a:pt x="13402" y="213"/>
                      <a:pt x="13367" y="213"/>
                    </a:cubicBezTo>
                    <a:cubicBezTo>
                      <a:pt x="13341" y="213"/>
                      <a:pt x="13316" y="217"/>
                      <a:pt x="13294" y="228"/>
                    </a:cubicBezTo>
                    <a:cubicBezTo>
                      <a:pt x="13254" y="241"/>
                      <a:pt x="13228" y="268"/>
                      <a:pt x="13215" y="307"/>
                    </a:cubicBezTo>
                    <a:cubicBezTo>
                      <a:pt x="12926" y="741"/>
                      <a:pt x="12702" y="1214"/>
                      <a:pt x="12518" y="1701"/>
                    </a:cubicBezTo>
                    <a:cubicBezTo>
                      <a:pt x="12452" y="1832"/>
                      <a:pt x="12413" y="1990"/>
                      <a:pt x="12347" y="2122"/>
                    </a:cubicBezTo>
                    <a:cubicBezTo>
                      <a:pt x="12326" y="2176"/>
                      <a:pt x="12295" y="2221"/>
                      <a:pt x="12241" y="2221"/>
                    </a:cubicBezTo>
                    <a:cubicBezTo>
                      <a:pt x="12230" y="2221"/>
                      <a:pt x="12217" y="2219"/>
                      <a:pt x="12202" y="2214"/>
                    </a:cubicBezTo>
                    <a:cubicBezTo>
                      <a:pt x="12110" y="2174"/>
                      <a:pt x="12124" y="2109"/>
                      <a:pt x="12137" y="2030"/>
                    </a:cubicBezTo>
                    <a:cubicBezTo>
                      <a:pt x="12150" y="1977"/>
                      <a:pt x="12176" y="1911"/>
                      <a:pt x="12202" y="1859"/>
                    </a:cubicBezTo>
                    <a:cubicBezTo>
                      <a:pt x="12400" y="1293"/>
                      <a:pt x="12663" y="767"/>
                      <a:pt x="12939" y="241"/>
                    </a:cubicBezTo>
                    <a:cubicBezTo>
                      <a:pt x="12952" y="149"/>
                      <a:pt x="12886" y="136"/>
                      <a:pt x="12820" y="110"/>
                    </a:cubicBezTo>
                    <a:cubicBezTo>
                      <a:pt x="12765" y="101"/>
                      <a:pt x="12709" y="91"/>
                      <a:pt x="12648" y="91"/>
                    </a:cubicBezTo>
                    <a:cubicBezTo>
                      <a:pt x="12623" y="91"/>
                      <a:pt x="12598" y="93"/>
                      <a:pt x="12571" y="97"/>
                    </a:cubicBezTo>
                    <a:cubicBezTo>
                      <a:pt x="12544" y="97"/>
                      <a:pt x="12518" y="110"/>
                      <a:pt x="12479" y="110"/>
                    </a:cubicBezTo>
                    <a:lnTo>
                      <a:pt x="12465" y="110"/>
                    </a:lnTo>
                    <a:cubicBezTo>
                      <a:pt x="11927" y="35"/>
                      <a:pt x="11388" y="1"/>
                      <a:pt x="108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1" name="Google Shape;1059;p37">
                <a:extLst>
                  <a:ext uri="{FF2B5EF4-FFF2-40B4-BE49-F238E27FC236}">
                    <a16:creationId xmlns:a16="http://schemas.microsoft.com/office/drawing/2014/main" id="{2843F8C1-7BEE-2B03-844D-AAEE7ABF9FAB}"/>
                  </a:ext>
                </a:extLst>
              </p:cNvPr>
              <p:cNvSpPr/>
              <p:nvPr/>
            </p:nvSpPr>
            <p:spPr>
              <a:xfrm>
                <a:off x="1753400" y="2397325"/>
                <a:ext cx="169325" cy="149400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5976" extrusionOk="0">
                    <a:moveTo>
                      <a:pt x="3383" y="1"/>
                    </a:moveTo>
                    <a:cubicBezTo>
                      <a:pt x="2228" y="1"/>
                      <a:pt x="1103" y="669"/>
                      <a:pt x="619" y="1866"/>
                    </a:cubicBezTo>
                    <a:cubicBezTo>
                      <a:pt x="1" y="3352"/>
                      <a:pt x="671" y="5101"/>
                      <a:pt x="2249" y="5745"/>
                    </a:cubicBezTo>
                    <a:cubicBezTo>
                      <a:pt x="2626" y="5902"/>
                      <a:pt x="3012" y="5975"/>
                      <a:pt x="3391" y="5975"/>
                    </a:cubicBezTo>
                    <a:cubicBezTo>
                      <a:pt x="4572" y="5975"/>
                      <a:pt x="5673" y="5260"/>
                      <a:pt x="6141" y="4115"/>
                    </a:cubicBezTo>
                    <a:cubicBezTo>
                      <a:pt x="6772" y="2590"/>
                      <a:pt x="6036" y="854"/>
                      <a:pt x="4511" y="223"/>
                    </a:cubicBezTo>
                    <a:cubicBezTo>
                      <a:pt x="4146" y="73"/>
                      <a:pt x="3763" y="1"/>
                      <a:pt x="3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2" name="Google Shape;1060;p37">
                <a:extLst>
                  <a:ext uri="{FF2B5EF4-FFF2-40B4-BE49-F238E27FC236}">
                    <a16:creationId xmlns:a16="http://schemas.microsoft.com/office/drawing/2014/main" id="{DCF5F674-A19A-6323-06C3-D123EEF98CE1}"/>
                  </a:ext>
                </a:extLst>
              </p:cNvPr>
              <p:cNvSpPr/>
              <p:nvPr/>
            </p:nvSpPr>
            <p:spPr>
              <a:xfrm>
                <a:off x="1455900" y="2318125"/>
                <a:ext cx="153875" cy="149550"/>
              </a:xfrm>
              <a:custGeom>
                <a:avLst/>
                <a:gdLst/>
                <a:ahLst/>
                <a:cxnLst/>
                <a:rect l="l" t="t" r="r" b="b"/>
                <a:pathLst>
                  <a:path w="6155" h="5982" extrusionOk="0">
                    <a:moveTo>
                      <a:pt x="2993" y="1"/>
                    </a:moveTo>
                    <a:cubicBezTo>
                      <a:pt x="2477" y="1"/>
                      <a:pt x="1976" y="141"/>
                      <a:pt x="1500" y="406"/>
                    </a:cubicBezTo>
                    <a:cubicBezTo>
                      <a:pt x="1447" y="432"/>
                      <a:pt x="1408" y="485"/>
                      <a:pt x="1342" y="498"/>
                    </a:cubicBezTo>
                    <a:cubicBezTo>
                      <a:pt x="1289" y="538"/>
                      <a:pt x="1250" y="577"/>
                      <a:pt x="1197" y="616"/>
                    </a:cubicBezTo>
                    <a:cubicBezTo>
                      <a:pt x="435" y="1208"/>
                      <a:pt x="40" y="2010"/>
                      <a:pt x="14" y="2983"/>
                    </a:cubicBezTo>
                    <a:cubicBezTo>
                      <a:pt x="14" y="3023"/>
                      <a:pt x="14" y="3075"/>
                      <a:pt x="1" y="3115"/>
                    </a:cubicBezTo>
                    <a:cubicBezTo>
                      <a:pt x="14" y="3194"/>
                      <a:pt x="27" y="3259"/>
                      <a:pt x="27" y="3325"/>
                    </a:cubicBezTo>
                    <a:cubicBezTo>
                      <a:pt x="145" y="4219"/>
                      <a:pt x="579" y="4929"/>
                      <a:pt x="1316" y="5455"/>
                    </a:cubicBezTo>
                    <a:cubicBezTo>
                      <a:pt x="1381" y="5495"/>
                      <a:pt x="1447" y="5534"/>
                      <a:pt x="1513" y="5587"/>
                    </a:cubicBezTo>
                    <a:cubicBezTo>
                      <a:pt x="1566" y="5613"/>
                      <a:pt x="1618" y="5639"/>
                      <a:pt x="1671" y="5666"/>
                    </a:cubicBezTo>
                    <a:cubicBezTo>
                      <a:pt x="1855" y="5744"/>
                      <a:pt x="2039" y="5823"/>
                      <a:pt x="2236" y="5876"/>
                    </a:cubicBezTo>
                    <a:cubicBezTo>
                      <a:pt x="2484" y="5948"/>
                      <a:pt x="2737" y="5981"/>
                      <a:pt x="2992" y="5981"/>
                    </a:cubicBezTo>
                    <a:cubicBezTo>
                      <a:pt x="3156" y="5981"/>
                      <a:pt x="3321" y="5967"/>
                      <a:pt x="3485" y="5942"/>
                    </a:cubicBezTo>
                    <a:cubicBezTo>
                      <a:pt x="3525" y="5929"/>
                      <a:pt x="3564" y="5929"/>
                      <a:pt x="3604" y="5929"/>
                    </a:cubicBezTo>
                    <a:cubicBezTo>
                      <a:pt x="3643" y="5915"/>
                      <a:pt x="3669" y="5902"/>
                      <a:pt x="3709" y="5889"/>
                    </a:cubicBezTo>
                    <a:cubicBezTo>
                      <a:pt x="4879" y="5600"/>
                      <a:pt x="5773" y="4627"/>
                      <a:pt x="5957" y="3430"/>
                    </a:cubicBezTo>
                    <a:cubicBezTo>
                      <a:pt x="6154" y="2037"/>
                      <a:pt x="5366" y="538"/>
                      <a:pt x="3761" y="104"/>
                    </a:cubicBezTo>
                    <a:cubicBezTo>
                      <a:pt x="3502" y="34"/>
                      <a:pt x="3246" y="1"/>
                      <a:pt x="29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3" name="Google Shape;1061;p37">
                <a:extLst>
                  <a:ext uri="{FF2B5EF4-FFF2-40B4-BE49-F238E27FC236}">
                    <a16:creationId xmlns:a16="http://schemas.microsoft.com/office/drawing/2014/main" id="{DE6F2F9A-4A7E-DE3D-3502-4DA4E4A467F6}"/>
                  </a:ext>
                </a:extLst>
              </p:cNvPr>
              <p:cNvSpPr/>
              <p:nvPr/>
            </p:nvSpPr>
            <p:spPr>
              <a:xfrm>
                <a:off x="1852025" y="2345350"/>
                <a:ext cx="608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2286" extrusionOk="0">
                    <a:moveTo>
                      <a:pt x="460" y="1"/>
                    </a:moveTo>
                    <a:cubicBezTo>
                      <a:pt x="184" y="14"/>
                      <a:pt x="0" y="251"/>
                      <a:pt x="0" y="500"/>
                    </a:cubicBezTo>
                    <a:cubicBezTo>
                      <a:pt x="13" y="685"/>
                      <a:pt x="66" y="855"/>
                      <a:pt x="158" y="1013"/>
                    </a:cubicBezTo>
                    <a:cubicBezTo>
                      <a:pt x="447" y="1539"/>
                      <a:pt x="868" y="1907"/>
                      <a:pt x="1407" y="2157"/>
                    </a:cubicBezTo>
                    <a:cubicBezTo>
                      <a:pt x="1473" y="2183"/>
                      <a:pt x="1539" y="2223"/>
                      <a:pt x="1604" y="2236"/>
                    </a:cubicBezTo>
                    <a:cubicBezTo>
                      <a:pt x="1698" y="2265"/>
                      <a:pt x="1796" y="2286"/>
                      <a:pt x="1895" y="2286"/>
                    </a:cubicBezTo>
                    <a:cubicBezTo>
                      <a:pt x="1977" y="2286"/>
                      <a:pt x="2060" y="2272"/>
                      <a:pt x="2143" y="2236"/>
                    </a:cubicBezTo>
                    <a:cubicBezTo>
                      <a:pt x="2301" y="2170"/>
                      <a:pt x="2406" y="2065"/>
                      <a:pt x="2420" y="1894"/>
                    </a:cubicBezTo>
                    <a:cubicBezTo>
                      <a:pt x="2433" y="1802"/>
                      <a:pt x="2433" y="1710"/>
                      <a:pt x="2420" y="1618"/>
                    </a:cubicBezTo>
                    <a:cubicBezTo>
                      <a:pt x="2367" y="1368"/>
                      <a:pt x="2235" y="1145"/>
                      <a:pt x="2078" y="948"/>
                    </a:cubicBezTo>
                    <a:cubicBezTo>
                      <a:pt x="1867" y="671"/>
                      <a:pt x="1617" y="435"/>
                      <a:pt x="1315" y="264"/>
                    </a:cubicBezTo>
                    <a:cubicBezTo>
                      <a:pt x="1157" y="172"/>
                      <a:pt x="1013" y="106"/>
                      <a:pt x="855" y="53"/>
                    </a:cubicBezTo>
                    <a:cubicBezTo>
                      <a:pt x="723" y="1"/>
                      <a:pt x="592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4" name="Google Shape;1062;p37">
                <a:extLst>
                  <a:ext uri="{FF2B5EF4-FFF2-40B4-BE49-F238E27FC236}">
                    <a16:creationId xmlns:a16="http://schemas.microsoft.com/office/drawing/2014/main" id="{AE1A6F0E-5D18-2DF4-CD8C-70DB563D4A9E}"/>
                  </a:ext>
                </a:extLst>
              </p:cNvPr>
              <p:cNvSpPr/>
              <p:nvPr/>
            </p:nvSpPr>
            <p:spPr>
              <a:xfrm>
                <a:off x="1497975" y="2264175"/>
                <a:ext cx="74000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1672" extrusionOk="0">
                    <a:moveTo>
                      <a:pt x="1920" y="0"/>
                    </a:moveTo>
                    <a:cubicBezTo>
                      <a:pt x="1842" y="0"/>
                      <a:pt x="1763" y="4"/>
                      <a:pt x="1684" y="13"/>
                    </a:cubicBezTo>
                    <a:cubicBezTo>
                      <a:pt x="1263" y="66"/>
                      <a:pt x="869" y="210"/>
                      <a:pt x="514" y="434"/>
                    </a:cubicBezTo>
                    <a:cubicBezTo>
                      <a:pt x="356" y="539"/>
                      <a:pt x="198" y="684"/>
                      <a:pt x="106" y="855"/>
                    </a:cubicBezTo>
                    <a:cubicBezTo>
                      <a:pt x="1" y="1078"/>
                      <a:pt x="27" y="1249"/>
                      <a:pt x="172" y="1420"/>
                    </a:cubicBezTo>
                    <a:cubicBezTo>
                      <a:pt x="238" y="1499"/>
                      <a:pt x="330" y="1538"/>
                      <a:pt x="448" y="1591"/>
                    </a:cubicBezTo>
                    <a:cubicBezTo>
                      <a:pt x="527" y="1617"/>
                      <a:pt x="632" y="1644"/>
                      <a:pt x="737" y="1657"/>
                    </a:cubicBezTo>
                    <a:cubicBezTo>
                      <a:pt x="815" y="1668"/>
                      <a:pt x="893" y="1672"/>
                      <a:pt x="970" y="1672"/>
                    </a:cubicBezTo>
                    <a:cubicBezTo>
                      <a:pt x="1075" y="1672"/>
                      <a:pt x="1178" y="1664"/>
                      <a:pt x="1276" y="1657"/>
                    </a:cubicBezTo>
                    <a:cubicBezTo>
                      <a:pt x="1710" y="1604"/>
                      <a:pt x="2105" y="1473"/>
                      <a:pt x="2460" y="1223"/>
                    </a:cubicBezTo>
                    <a:cubicBezTo>
                      <a:pt x="2617" y="1118"/>
                      <a:pt x="2736" y="999"/>
                      <a:pt x="2841" y="842"/>
                    </a:cubicBezTo>
                    <a:cubicBezTo>
                      <a:pt x="2946" y="697"/>
                      <a:pt x="2959" y="408"/>
                      <a:pt x="2762" y="224"/>
                    </a:cubicBezTo>
                    <a:cubicBezTo>
                      <a:pt x="2644" y="132"/>
                      <a:pt x="2525" y="79"/>
                      <a:pt x="2381" y="53"/>
                    </a:cubicBezTo>
                    <a:cubicBezTo>
                      <a:pt x="2232" y="18"/>
                      <a:pt x="2077" y="0"/>
                      <a:pt x="1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5" name="Google Shape;1063;p37">
                <a:extLst>
                  <a:ext uri="{FF2B5EF4-FFF2-40B4-BE49-F238E27FC236}">
                    <a16:creationId xmlns:a16="http://schemas.microsoft.com/office/drawing/2014/main" id="{CA79466F-628E-DAA6-0876-6BA298F4E33D}"/>
                  </a:ext>
                </a:extLst>
              </p:cNvPr>
              <p:cNvSpPr/>
              <p:nvPr/>
            </p:nvSpPr>
            <p:spPr>
              <a:xfrm>
                <a:off x="1645900" y="2427025"/>
                <a:ext cx="730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2007" extrusionOk="0">
                    <a:moveTo>
                      <a:pt x="857" y="1"/>
                    </a:moveTo>
                    <a:cubicBezTo>
                      <a:pt x="604" y="1"/>
                      <a:pt x="402" y="129"/>
                      <a:pt x="251" y="350"/>
                    </a:cubicBezTo>
                    <a:cubicBezTo>
                      <a:pt x="1" y="718"/>
                      <a:pt x="1" y="1112"/>
                      <a:pt x="185" y="1520"/>
                    </a:cubicBezTo>
                    <a:cubicBezTo>
                      <a:pt x="200" y="1525"/>
                      <a:pt x="213" y="1527"/>
                      <a:pt x="225" y="1527"/>
                    </a:cubicBezTo>
                    <a:cubicBezTo>
                      <a:pt x="279" y="1527"/>
                      <a:pt x="313" y="1486"/>
                      <a:pt x="356" y="1454"/>
                    </a:cubicBezTo>
                    <a:cubicBezTo>
                      <a:pt x="612" y="1300"/>
                      <a:pt x="882" y="1225"/>
                      <a:pt x="1145" y="1225"/>
                    </a:cubicBezTo>
                    <a:cubicBezTo>
                      <a:pt x="1596" y="1225"/>
                      <a:pt x="2024" y="1446"/>
                      <a:pt x="2315" y="1862"/>
                    </a:cubicBezTo>
                    <a:cubicBezTo>
                      <a:pt x="2354" y="1914"/>
                      <a:pt x="2394" y="1980"/>
                      <a:pt x="2460" y="2006"/>
                    </a:cubicBezTo>
                    <a:cubicBezTo>
                      <a:pt x="2657" y="1836"/>
                      <a:pt x="2775" y="1625"/>
                      <a:pt x="2854" y="1388"/>
                    </a:cubicBezTo>
                    <a:cubicBezTo>
                      <a:pt x="2907" y="1231"/>
                      <a:pt x="2920" y="1073"/>
                      <a:pt x="2894" y="915"/>
                    </a:cubicBezTo>
                    <a:cubicBezTo>
                      <a:pt x="2842" y="557"/>
                      <a:pt x="2567" y="323"/>
                      <a:pt x="2225" y="323"/>
                    </a:cubicBezTo>
                    <a:cubicBezTo>
                      <a:pt x="2215" y="323"/>
                      <a:pt x="2206" y="323"/>
                      <a:pt x="2197" y="323"/>
                    </a:cubicBezTo>
                    <a:cubicBezTo>
                      <a:pt x="2078" y="323"/>
                      <a:pt x="1960" y="350"/>
                      <a:pt x="1855" y="389"/>
                    </a:cubicBezTo>
                    <a:cubicBezTo>
                      <a:pt x="1802" y="415"/>
                      <a:pt x="1750" y="442"/>
                      <a:pt x="1697" y="455"/>
                    </a:cubicBezTo>
                    <a:cubicBezTo>
                      <a:pt x="1670" y="466"/>
                      <a:pt x="1652" y="472"/>
                      <a:pt x="1637" y="472"/>
                    </a:cubicBezTo>
                    <a:cubicBezTo>
                      <a:pt x="1616" y="472"/>
                      <a:pt x="1602" y="459"/>
                      <a:pt x="1579" y="429"/>
                    </a:cubicBezTo>
                    <a:cubicBezTo>
                      <a:pt x="1500" y="363"/>
                      <a:pt x="1434" y="271"/>
                      <a:pt x="1368" y="205"/>
                    </a:cubicBezTo>
                    <a:cubicBezTo>
                      <a:pt x="1250" y="100"/>
                      <a:pt x="1132" y="21"/>
                      <a:pt x="961" y="8"/>
                    </a:cubicBezTo>
                    <a:cubicBezTo>
                      <a:pt x="925" y="3"/>
                      <a:pt x="891" y="1"/>
                      <a:pt x="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6" name="Google Shape;1064;p37">
                <a:extLst>
                  <a:ext uri="{FF2B5EF4-FFF2-40B4-BE49-F238E27FC236}">
                    <a16:creationId xmlns:a16="http://schemas.microsoft.com/office/drawing/2014/main" id="{4FECDA94-A4B2-05DA-62C0-8549349EB0E7}"/>
                  </a:ext>
                </a:extLst>
              </p:cNvPr>
              <p:cNvSpPr/>
              <p:nvPr/>
            </p:nvSpPr>
            <p:spPr>
              <a:xfrm>
                <a:off x="1650500" y="2456725"/>
                <a:ext cx="57225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1184" extrusionOk="0">
                    <a:moveTo>
                      <a:pt x="968" y="0"/>
                    </a:moveTo>
                    <a:cubicBezTo>
                      <a:pt x="695" y="0"/>
                      <a:pt x="438" y="78"/>
                      <a:pt x="198" y="214"/>
                    </a:cubicBezTo>
                    <a:cubicBezTo>
                      <a:pt x="132" y="253"/>
                      <a:pt x="67" y="293"/>
                      <a:pt x="1" y="332"/>
                    </a:cubicBezTo>
                    <a:cubicBezTo>
                      <a:pt x="14" y="371"/>
                      <a:pt x="27" y="411"/>
                      <a:pt x="54" y="450"/>
                    </a:cubicBezTo>
                    <a:cubicBezTo>
                      <a:pt x="264" y="805"/>
                      <a:pt x="566" y="1042"/>
                      <a:pt x="974" y="1134"/>
                    </a:cubicBezTo>
                    <a:cubicBezTo>
                      <a:pt x="1107" y="1166"/>
                      <a:pt x="1238" y="1183"/>
                      <a:pt x="1365" y="1183"/>
                    </a:cubicBezTo>
                    <a:cubicBezTo>
                      <a:pt x="1701" y="1183"/>
                      <a:pt x="2012" y="1067"/>
                      <a:pt x="2289" y="818"/>
                    </a:cubicBezTo>
                    <a:cubicBezTo>
                      <a:pt x="2236" y="753"/>
                      <a:pt x="2210" y="687"/>
                      <a:pt x="2157" y="621"/>
                    </a:cubicBezTo>
                    <a:cubicBezTo>
                      <a:pt x="1921" y="293"/>
                      <a:pt x="1592" y="82"/>
                      <a:pt x="1184" y="16"/>
                    </a:cubicBezTo>
                    <a:cubicBezTo>
                      <a:pt x="1111" y="6"/>
                      <a:pt x="1039" y="0"/>
                      <a:pt x="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7" name="Google Shape;1065;p37">
                <a:extLst>
                  <a:ext uri="{FF2B5EF4-FFF2-40B4-BE49-F238E27FC236}">
                    <a16:creationId xmlns:a16="http://schemas.microsoft.com/office/drawing/2014/main" id="{58C002A5-1C56-BCD4-00A1-09FCA2E34461}"/>
                  </a:ext>
                </a:extLst>
              </p:cNvPr>
              <p:cNvSpPr/>
              <p:nvPr/>
            </p:nvSpPr>
            <p:spPr>
              <a:xfrm>
                <a:off x="1474650" y="1902700"/>
                <a:ext cx="1062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6809" extrusionOk="0">
                    <a:moveTo>
                      <a:pt x="528" y="1"/>
                    </a:moveTo>
                    <a:cubicBezTo>
                      <a:pt x="519" y="1"/>
                      <a:pt x="510" y="4"/>
                      <a:pt x="500" y="9"/>
                    </a:cubicBezTo>
                    <a:cubicBezTo>
                      <a:pt x="487" y="48"/>
                      <a:pt x="474" y="87"/>
                      <a:pt x="447" y="127"/>
                    </a:cubicBezTo>
                    <a:cubicBezTo>
                      <a:pt x="355" y="298"/>
                      <a:pt x="290" y="469"/>
                      <a:pt x="237" y="640"/>
                    </a:cubicBezTo>
                    <a:cubicBezTo>
                      <a:pt x="171" y="824"/>
                      <a:pt x="132" y="995"/>
                      <a:pt x="92" y="1179"/>
                    </a:cubicBezTo>
                    <a:cubicBezTo>
                      <a:pt x="0" y="1600"/>
                      <a:pt x="13" y="2007"/>
                      <a:pt x="79" y="2428"/>
                    </a:cubicBezTo>
                    <a:cubicBezTo>
                      <a:pt x="132" y="2809"/>
                      <a:pt x="211" y="3191"/>
                      <a:pt x="342" y="3559"/>
                    </a:cubicBezTo>
                    <a:cubicBezTo>
                      <a:pt x="447" y="3835"/>
                      <a:pt x="566" y="4111"/>
                      <a:pt x="710" y="4374"/>
                    </a:cubicBezTo>
                    <a:cubicBezTo>
                      <a:pt x="868" y="4624"/>
                      <a:pt x="1039" y="4860"/>
                      <a:pt x="1236" y="5084"/>
                    </a:cubicBezTo>
                    <a:cubicBezTo>
                      <a:pt x="1552" y="5465"/>
                      <a:pt x="1920" y="5781"/>
                      <a:pt x="2315" y="6070"/>
                    </a:cubicBezTo>
                    <a:cubicBezTo>
                      <a:pt x="2551" y="6228"/>
                      <a:pt x="2788" y="6386"/>
                      <a:pt x="3051" y="6491"/>
                    </a:cubicBezTo>
                    <a:cubicBezTo>
                      <a:pt x="3103" y="6504"/>
                      <a:pt x="3156" y="6530"/>
                      <a:pt x="3195" y="6570"/>
                    </a:cubicBezTo>
                    <a:cubicBezTo>
                      <a:pt x="3222" y="6596"/>
                      <a:pt x="3261" y="6609"/>
                      <a:pt x="3301" y="6622"/>
                    </a:cubicBezTo>
                    <a:cubicBezTo>
                      <a:pt x="3406" y="6622"/>
                      <a:pt x="3498" y="6675"/>
                      <a:pt x="3577" y="6701"/>
                    </a:cubicBezTo>
                    <a:cubicBezTo>
                      <a:pt x="3695" y="6754"/>
                      <a:pt x="3813" y="6767"/>
                      <a:pt x="3932" y="6793"/>
                    </a:cubicBezTo>
                    <a:cubicBezTo>
                      <a:pt x="3971" y="6804"/>
                      <a:pt x="4010" y="6808"/>
                      <a:pt x="4049" y="6808"/>
                    </a:cubicBezTo>
                    <a:cubicBezTo>
                      <a:pt x="4102" y="6808"/>
                      <a:pt x="4155" y="6801"/>
                      <a:pt x="4208" y="6793"/>
                    </a:cubicBezTo>
                    <a:cubicBezTo>
                      <a:pt x="4221" y="6793"/>
                      <a:pt x="4234" y="6780"/>
                      <a:pt x="4234" y="6767"/>
                    </a:cubicBezTo>
                    <a:cubicBezTo>
                      <a:pt x="4247" y="6754"/>
                      <a:pt x="4234" y="6741"/>
                      <a:pt x="4221" y="6728"/>
                    </a:cubicBezTo>
                    <a:cubicBezTo>
                      <a:pt x="4195" y="6688"/>
                      <a:pt x="4155" y="6675"/>
                      <a:pt x="4116" y="6662"/>
                    </a:cubicBezTo>
                    <a:cubicBezTo>
                      <a:pt x="3932" y="6583"/>
                      <a:pt x="3748" y="6504"/>
                      <a:pt x="3550" y="6438"/>
                    </a:cubicBezTo>
                    <a:cubicBezTo>
                      <a:pt x="3511" y="6412"/>
                      <a:pt x="3458" y="6399"/>
                      <a:pt x="3432" y="6373"/>
                    </a:cubicBezTo>
                    <a:cubicBezTo>
                      <a:pt x="3314" y="6281"/>
                      <a:pt x="3182" y="6241"/>
                      <a:pt x="3064" y="6162"/>
                    </a:cubicBezTo>
                    <a:cubicBezTo>
                      <a:pt x="2893" y="6057"/>
                      <a:pt x="2735" y="5939"/>
                      <a:pt x="2577" y="5820"/>
                    </a:cubicBezTo>
                    <a:cubicBezTo>
                      <a:pt x="2236" y="5544"/>
                      <a:pt x="1920" y="5255"/>
                      <a:pt x="1644" y="4926"/>
                    </a:cubicBezTo>
                    <a:cubicBezTo>
                      <a:pt x="1263" y="4479"/>
                      <a:pt x="934" y="4006"/>
                      <a:pt x="723" y="3454"/>
                    </a:cubicBezTo>
                    <a:cubicBezTo>
                      <a:pt x="684" y="3335"/>
                      <a:pt x="618" y="3217"/>
                      <a:pt x="579" y="3098"/>
                    </a:cubicBezTo>
                    <a:cubicBezTo>
                      <a:pt x="513" y="2862"/>
                      <a:pt x="447" y="2612"/>
                      <a:pt x="382" y="2375"/>
                    </a:cubicBezTo>
                    <a:cubicBezTo>
                      <a:pt x="303" y="2086"/>
                      <a:pt x="276" y="1797"/>
                      <a:pt x="276" y="1507"/>
                    </a:cubicBezTo>
                    <a:cubicBezTo>
                      <a:pt x="276" y="1008"/>
                      <a:pt x="395" y="508"/>
                      <a:pt x="566" y="35"/>
                    </a:cubicBezTo>
                    <a:cubicBezTo>
                      <a:pt x="557" y="10"/>
                      <a:pt x="544" y="1"/>
                      <a:pt x="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8" name="Google Shape;1066;p37">
                <a:extLst>
                  <a:ext uri="{FF2B5EF4-FFF2-40B4-BE49-F238E27FC236}">
                    <a16:creationId xmlns:a16="http://schemas.microsoft.com/office/drawing/2014/main" id="{AB772767-6B06-4FCD-D921-170AE5B4D889}"/>
                  </a:ext>
                </a:extLst>
              </p:cNvPr>
              <p:cNvSpPr/>
              <p:nvPr/>
            </p:nvSpPr>
            <p:spPr>
              <a:xfrm>
                <a:off x="1510150" y="1986075"/>
                <a:ext cx="476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2170" extrusionOk="0">
                    <a:moveTo>
                      <a:pt x="14" y="0"/>
                    </a:moveTo>
                    <a:cubicBezTo>
                      <a:pt x="0" y="40"/>
                      <a:pt x="14" y="79"/>
                      <a:pt x="27" y="119"/>
                    </a:cubicBezTo>
                    <a:cubicBezTo>
                      <a:pt x="53" y="184"/>
                      <a:pt x="92" y="263"/>
                      <a:pt x="106" y="329"/>
                    </a:cubicBezTo>
                    <a:cubicBezTo>
                      <a:pt x="158" y="566"/>
                      <a:pt x="303" y="750"/>
                      <a:pt x="395" y="960"/>
                    </a:cubicBezTo>
                    <a:cubicBezTo>
                      <a:pt x="461" y="1092"/>
                      <a:pt x="553" y="1223"/>
                      <a:pt x="645" y="1341"/>
                    </a:cubicBezTo>
                    <a:cubicBezTo>
                      <a:pt x="947" y="1710"/>
                      <a:pt x="1302" y="1999"/>
                      <a:pt x="1749" y="2143"/>
                    </a:cubicBezTo>
                    <a:cubicBezTo>
                      <a:pt x="1775" y="2157"/>
                      <a:pt x="1815" y="2157"/>
                      <a:pt x="1841" y="2170"/>
                    </a:cubicBezTo>
                    <a:cubicBezTo>
                      <a:pt x="1881" y="2170"/>
                      <a:pt x="1907" y="2117"/>
                      <a:pt x="1894" y="2078"/>
                    </a:cubicBezTo>
                    <a:cubicBezTo>
                      <a:pt x="1868" y="2038"/>
                      <a:pt x="1828" y="1999"/>
                      <a:pt x="1775" y="1959"/>
                    </a:cubicBezTo>
                    <a:cubicBezTo>
                      <a:pt x="1670" y="1880"/>
                      <a:pt x="1552" y="1802"/>
                      <a:pt x="1434" y="1710"/>
                    </a:cubicBezTo>
                    <a:cubicBezTo>
                      <a:pt x="1276" y="1604"/>
                      <a:pt x="1118" y="1499"/>
                      <a:pt x="1000" y="1368"/>
                    </a:cubicBezTo>
                    <a:cubicBezTo>
                      <a:pt x="645" y="1013"/>
                      <a:pt x="355" y="618"/>
                      <a:pt x="132" y="171"/>
                    </a:cubicBezTo>
                    <a:cubicBezTo>
                      <a:pt x="106" y="105"/>
                      <a:pt x="66" y="53"/>
                      <a:pt x="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9" name="Google Shape;1067;p37">
                <a:extLst>
                  <a:ext uri="{FF2B5EF4-FFF2-40B4-BE49-F238E27FC236}">
                    <a16:creationId xmlns:a16="http://schemas.microsoft.com/office/drawing/2014/main" id="{C90616BE-1B55-4E73-A743-8FF5BC08C4D5}"/>
                  </a:ext>
                </a:extLst>
              </p:cNvPr>
              <p:cNvSpPr/>
              <p:nvPr/>
            </p:nvSpPr>
            <p:spPr>
              <a:xfrm>
                <a:off x="1510475" y="19857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0"/>
                    </a:moveTo>
                    <a:cubicBezTo>
                      <a:pt x="1" y="0"/>
                      <a:pt x="14" y="13"/>
                      <a:pt x="14" y="13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CC8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0" name="Google Shape;1068;p37">
                <a:extLst>
                  <a:ext uri="{FF2B5EF4-FFF2-40B4-BE49-F238E27FC236}">
                    <a16:creationId xmlns:a16="http://schemas.microsoft.com/office/drawing/2014/main" id="{238CB744-DF18-4763-759C-9314C83B9424}"/>
                  </a:ext>
                </a:extLst>
              </p:cNvPr>
              <p:cNvSpPr/>
              <p:nvPr/>
            </p:nvSpPr>
            <p:spPr>
              <a:xfrm>
                <a:off x="1652800" y="1896000"/>
                <a:ext cx="8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607" extrusionOk="0">
                    <a:moveTo>
                      <a:pt x="3380" y="0"/>
                    </a:moveTo>
                    <a:cubicBezTo>
                      <a:pt x="3262" y="27"/>
                      <a:pt x="3144" y="66"/>
                      <a:pt x="3012" y="119"/>
                    </a:cubicBezTo>
                    <a:cubicBezTo>
                      <a:pt x="2920" y="158"/>
                      <a:pt x="2841" y="211"/>
                      <a:pt x="2736" y="263"/>
                    </a:cubicBezTo>
                    <a:cubicBezTo>
                      <a:pt x="2618" y="316"/>
                      <a:pt x="2499" y="382"/>
                      <a:pt x="2381" y="461"/>
                    </a:cubicBezTo>
                    <a:cubicBezTo>
                      <a:pt x="2092" y="645"/>
                      <a:pt x="1816" y="868"/>
                      <a:pt x="1579" y="1118"/>
                    </a:cubicBezTo>
                    <a:cubicBezTo>
                      <a:pt x="1184" y="1539"/>
                      <a:pt x="842" y="1999"/>
                      <a:pt x="606" y="2538"/>
                    </a:cubicBezTo>
                    <a:cubicBezTo>
                      <a:pt x="593" y="2578"/>
                      <a:pt x="580" y="2604"/>
                      <a:pt x="553" y="2630"/>
                    </a:cubicBezTo>
                    <a:cubicBezTo>
                      <a:pt x="501" y="2696"/>
                      <a:pt x="487" y="2762"/>
                      <a:pt x="448" y="2827"/>
                    </a:cubicBezTo>
                    <a:cubicBezTo>
                      <a:pt x="395" y="2933"/>
                      <a:pt x="395" y="3038"/>
                      <a:pt x="356" y="3143"/>
                    </a:cubicBezTo>
                    <a:cubicBezTo>
                      <a:pt x="303" y="3274"/>
                      <a:pt x="264" y="3406"/>
                      <a:pt x="224" y="3537"/>
                    </a:cubicBezTo>
                    <a:cubicBezTo>
                      <a:pt x="172" y="3735"/>
                      <a:pt x="132" y="3932"/>
                      <a:pt x="106" y="4142"/>
                    </a:cubicBezTo>
                    <a:cubicBezTo>
                      <a:pt x="27" y="4550"/>
                      <a:pt x="1" y="4971"/>
                      <a:pt x="40" y="5391"/>
                    </a:cubicBezTo>
                    <a:cubicBezTo>
                      <a:pt x="67" y="5641"/>
                      <a:pt x="106" y="5878"/>
                      <a:pt x="159" y="6128"/>
                    </a:cubicBezTo>
                    <a:cubicBezTo>
                      <a:pt x="185" y="6220"/>
                      <a:pt x="224" y="6312"/>
                      <a:pt x="264" y="6404"/>
                    </a:cubicBezTo>
                    <a:cubicBezTo>
                      <a:pt x="290" y="6483"/>
                      <a:pt x="343" y="6535"/>
                      <a:pt x="395" y="6588"/>
                    </a:cubicBezTo>
                    <a:cubicBezTo>
                      <a:pt x="413" y="6600"/>
                      <a:pt x="431" y="6606"/>
                      <a:pt x="447" y="6606"/>
                    </a:cubicBezTo>
                    <a:cubicBezTo>
                      <a:pt x="468" y="6606"/>
                      <a:pt x="486" y="6597"/>
                      <a:pt x="501" y="6575"/>
                    </a:cubicBezTo>
                    <a:cubicBezTo>
                      <a:pt x="514" y="6522"/>
                      <a:pt x="540" y="6483"/>
                      <a:pt x="540" y="6443"/>
                    </a:cubicBezTo>
                    <a:cubicBezTo>
                      <a:pt x="553" y="6338"/>
                      <a:pt x="540" y="6246"/>
                      <a:pt x="527" y="6141"/>
                    </a:cubicBezTo>
                    <a:cubicBezTo>
                      <a:pt x="474" y="5878"/>
                      <a:pt x="448" y="5615"/>
                      <a:pt x="422" y="5352"/>
                    </a:cubicBezTo>
                    <a:cubicBezTo>
                      <a:pt x="409" y="5036"/>
                      <a:pt x="409" y="4734"/>
                      <a:pt x="448" y="4418"/>
                    </a:cubicBezTo>
                    <a:cubicBezTo>
                      <a:pt x="514" y="4050"/>
                      <a:pt x="566" y="3669"/>
                      <a:pt x="698" y="3301"/>
                    </a:cubicBezTo>
                    <a:cubicBezTo>
                      <a:pt x="711" y="3288"/>
                      <a:pt x="724" y="3261"/>
                      <a:pt x="724" y="3235"/>
                    </a:cubicBezTo>
                    <a:cubicBezTo>
                      <a:pt x="724" y="3156"/>
                      <a:pt x="750" y="3090"/>
                      <a:pt x="790" y="3025"/>
                    </a:cubicBezTo>
                    <a:cubicBezTo>
                      <a:pt x="908" y="2762"/>
                      <a:pt x="1000" y="2486"/>
                      <a:pt x="1145" y="2223"/>
                    </a:cubicBezTo>
                    <a:cubicBezTo>
                      <a:pt x="1263" y="2012"/>
                      <a:pt x="1382" y="1815"/>
                      <a:pt x="1500" y="1618"/>
                    </a:cubicBezTo>
                    <a:cubicBezTo>
                      <a:pt x="1671" y="1368"/>
                      <a:pt x="1855" y="1157"/>
                      <a:pt x="2065" y="947"/>
                    </a:cubicBezTo>
                    <a:cubicBezTo>
                      <a:pt x="2276" y="737"/>
                      <a:pt x="2512" y="566"/>
                      <a:pt x="2762" y="408"/>
                    </a:cubicBezTo>
                    <a:cubicBezTo>
                      <a:pt x="2959" y="263"/>
                      <a:pt x="3170" y="158"/>
                      <a:pt x="3380" y="27"/>
                    </a:cubicBezTo>
                    <a:lnTo>
                      <a:pt x="3380" y="27"/>
                    </a:lnTo>
                    <a:lnTo>
                      <a:pt x="3367" y="40"/>
                    </a:lnTo>
                    <a:cubicBezTo>
                      <a:pt x="3367" y="40"/>
                      <a:pt x="3380" y="40"/>
                      <a:pt x="3380" y="27"/>
                    </a:cubicBezTo>
                    <a:lnTo>
                      <a:pt x="3380" y="27"/>
                    </a:lnTo>
                    <a:cubicBezTo>
                      <a:pt x="3380" y="27"/>
                      <a:pt x="3380" y="27"/>
                      <a:pt x="3380" y="27"/>
                    </a:cubicBezTo>
                    <a:cubicBezTo>
                      <a:pt x="3393" y="27"/>
                      <a:pt x="3393" y="14"/>
                      <a:pt x="33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1" name="Google Shape;1069;p37">
                <a:extLst>
                  <a:ext uri="{FF2B5EF4-FFF2-40B4-BE49-F238E27FC236}">
                    <a16:creationId xmlns:a16="http://schemas.microsoft.com/office/drawing/2014/main" id="{43B24D52-72F6-9255-674F-4E4C3D40EE2B}"/>
                  </a:ext>
                </a:extLst>
              </p:cNvPr>
              <p:cNvSpPr/>
              <p:nvPr/>
            </p:nvSpPr>
            <p:spPr>
              <a:xfrm>
                <a:off x="1672200" y="1966200"/>
                <a:ext cx="20400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43" extrusionOk="0">
                    <a:moveTo>
                      <a:pt x="794" y="1"/>
                    </a:moveTo>
                    <a:cubicBezTo>
                      <a:pt x="777" y="1"/>
                      <a:pt x="763" y="10"/>
                      <a:pt x="763" y="19"/>
                    </a:cubicBezTo>
                    <a:cubicBezTo>
                      <a:pt x="711" y="85"/>
                      <a:pt x="658" y="151"/>
                      <a:pt x="619" y="217"/>
                    </a:cubicBezTo>
                    <a:cubicBezTo>
                      <a:pt x="553" y="322"/>
                      <a:pt x="487" y="427"/>
                      <a:pt x="422" y="545"/>
                    </a:cubicBezTo>
                    <a:cubicBezTo>
                      <a:pt x="290" y="782"/>
                      <a:pt x="185" y="1045"/>
                      <a:pt x="106" y="1308"/>
                    </a:cubicBezTo>
                    <a:cubicBezTo>
                      <a:pt x="66" y="1453"/>
                      <a:pt x="53" y="1597"/>
                      <a:pt x="27" y="1742"/>
                    </a:cubicBezTo>
                    <a:cubicBezTo>
                      <a:pt x="1" y="1913"/>
                      <a:pt x="14" y="2097"/>
                      <a:pt x="40" y="2268"/>
                    </a:cubicBezTo>
                    <a:cubicBezTo>
                      <a:pt x="53" y="2320"/>
                      <a:pt x="80" y="2373"/>
                      <a:pt x="106" y="2412"/>
                    </a:cubicBezTo>
                    <a:cubicBezTo>
                      <a:pt x="119" y="2432"/>
                      <a:pt x="139" y="2442"/>
                      <a:pt x="157" y="2442"/>
                    </a:cubicBezTo>
                    <a:cubicBezTo>
                      <a:pt x="175" y="2442"/>
                      <a:pt x="191" y="2432"/>
                      <a:pt x="198" y="2412"/>
                    </a:cubicBezTo>
                    <a:cubicBezTo>
                      <a:pt x="251" y="2334"/>
                      <a:pt x="264" y="2255"/>
                      <a:pt x="264" y="2176"/>
                    </a:cubicBezTo>
                    <a:cubicBezTo>
                      <a:pt x="277" y="1965"/>
                      <a:pt x="264" y="1755"/>
                      <a:pt x="290" y="1545"/>
                    </a:cubicBezTo>
                    <a:cubicBezTo>
                      <a:pt x="316" y="1334"/>
                      <a:pt x="356" y="1124"/>
                      <a:pt x="435" y="927"/>
                    </a:cubicBezTo>
                    <a:cubicBezTo>
                      <a:pt x="448" y="900"/>
                      <a:pt x="461" y="874"/>
                      <a:pt x="461" y="848"/>
                    </a:cubicBezTo>
                    <a:cubicBezTo>
                      <a:pt x="514" y="624"/>
                      <a:pt x="592" y="414"/>
                      <a:pt x="711" y="217"/>
                    </a:cubicBezTo>
                    <a:cubicBezTo>
                      <a:pt x="763" y="151"/>
                      <a:pt x="790" y="85"/>
                      <a:pt x="803" y="6"/>
                    </a:cubicBezTo>
                    <a:lnTo>
                      <a:pt x="816" y="6"/>
                    </a:lnTo>
                    <a:cubicBezTo>
                      <a:pt x="808" y="2"/>
                      <a:pt x="801" y="1"/>
                      <a:pt x="7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2" name="Google Shape;1070;p37">
                <a:extLst>
                  <a:ext uri="{FF2B5EF4-FFF2-40B4-BE49-F238E27FC236}">
                    <a16:creationId xmlns:a16="http://schemas.microsoft.com/office/drawing/2014/main" id="{FDAF3564-0A0A-D534-82A8-6C746D002641}"/>
                  </a:ext>
                </a:extLst>
              </p:cNvPr>
              <p:cNvSpPr/>
              <p:nvPr/>
            </p:nvSpPr>
            <p:spPr>
              <a:xfrm>
                <a:off x="1764250" y="2410775"/>
                <a:ext cx="1160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4605" extrusionOk="0">
                    <a:moveTo>
                      <a:pt x="2499" y="1"/>
                    </a:moveTo>
                    <a:cubicBezTo>
                      <a:pt x="2062" y="1"/>
                      <a:pt x="1648" y="131"/>
                      <a:pt x="1263" y="382"/>
                    </a:cubicBezTo>
                    <a:cubicBezTo>
                      <a:pt x="1223" y="395"/>
                      <a:pt x="1184" y="421"/>
                      <a:pt x="1158" y="447"/>
                    </a:cubicBezTo>
                    <a:cubicBezTo>
                      <a:pt x="1144" y="461"/>
                      <a:pt x="1118" y="474"/>
                      <a:pt x="1105" y="487"/>
                    </a:cubicBezTo>
                    <a:cubicBezTo>
                      <a:pt x="671" y="829"/>
                      <a:pt x="382" y="1276"/>
                      <a:pt x="263" y="1815"/>
                    </a:cubicBezTo>
                    <a:cubicBezTo>
                      <a:pt x="0" y="3051"/>
                      <a:pt x="789" y="4274"/>
                      <a:pt x="1999" y="4537"/>
                    </a:cubicBezTo>
                    <a:cubicBezTo>
                      <a:pt x="2187" y="4582"/>
                      <a:pt x="2371" y="4604"/>
                      <a:pt x="2550" y="4604"/>
                    </a:cubicBezTo>
                    <a:cubicBezTo>
                      <a:pt x="3051" y="4604"/>
                      <a:pt x="3519" y="4432"/>
                      <a:pt x="3945" y="4103"/>
                    </a:cubicBezTo>
                    <a:cubicBezTo>
                      <a:pt x="4024" y="4037"/>
                      <a:pt x="4103" y="3971"/>
                      <a:pt x="4169" y="3906"/>
                    </a:cubicBezTo>
                    <a:cubicBezTo>
                      <a:pt x="4221" y="3853"/>
                      <a:pt x="4208" y="3827"/>
                      <a:pt x="4142" y="3800"/>
                    </a:cubicBezTo>
                    <a:cubicBezTo>
                      <a:pt x="3919" y="3722"/>
                      <a:pt x="3787" y="3551"/>
                      <a:pt x="3695" y="3340"/>
                    </a:cubicBezTo>
                    <a:cubicBezTo>
                      <a:pt x="3656" y="3235"/>
                      <a:pt x="3629" y="3104"/>
                      <a:pt x="3616" y="2985"/>
                    </a:cubicBezTo>
                    <a:cubicBezTo>
                      <a:pt x="3603" y="2946"/>
                      <a:pt x="3603" y="2893"/>
                      <a:pt x="3590" y="2854"/>
                    </a:cubicBezTo>
                    <a:lnTo>
                      <a:pt x="3616" y="2683"/>
                    </a:lnTo>
                    <a:cubicBezTo>
                      <a:pt x="3669" y="2170"/>
                      <a:pt x="3840" y="1749"/>
                      <a:pt x="4313" y="1486"/>
                    </a:cubicBezTo>
                    <a:cubicBezTo>
                      <a:pt x="4366" y="1473"/>
                      <a:pt x="4405" y="1460"/>
                      <a:pt x="4458" y="1447"/>
                    </a:cubicBezTo>
                    <a:cubicBezTo>
                      <a:pt x="4510" y="1447"/>
                      <a:pt x="4576" y="1434"/>
                      <a:pt x="4642" y="1434"/>
                    </a:cubicBezTo>
                    <a:cubicBezTo>
                      <a:pt x="4563" y="1236"/>
                      <a:pt x="4471" y="1065"/>
                      <a:pt x="4353" y="934"/>
                    </a:cubicBezTo>
                    <a:cubicBezTo>
                      <a:pt x="4353" y="934"/>
                      <a:pt x="4353" y="921"/>
                      <a:pt x="4340" y="908"/>
                    </a:cubicBezTo>
                    <a:cubicBezTo>
                      <a:pt x="3998" y="461"/>
                      <a:pt x="3551" y="171"/>
                      <a:pt x="2985" y="53"/>
                    </a:cubicBezTo>
                    <a:cubicBezTo>
                      <a:pt x="2820" y="18"/>
                      <a:pt x="2658" y="1"/>
                      <a:pt x="2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93" name="Google Shape;1071;p37">
                <a:extLst>
                  <a:ext uri="{FF2B5EF4-FFF2-40B4-BE49-F238E27FC236}">
                    <a16:creationId xmlns:a16="http://schemas.microsoft.com/office/drawing/2014/main" id="{A78876DA-A253-A1CA-88F0-5CD86EFE339D}"/>
                  </a:ext>
                </a:extLst>
              </p:cNvPr>
              <p:cNvSpPr/>
              <p:nvPr/>
            </p:nvSpPr>
            <p:spPr>
              <a:xfrm>
                <a:off x="1486875" y="2337150"/>
                <a:ext cx="114350" cy="114850"/>
              </a:xfrm>
              <a:custGeom>
                <a:avLst/>
                <a:gdLst/>
                <a:ahLst/>
                <a:cxnLst/>
                <a:rect l="l" t="t" r="r" b="b"/>
                <a:pathLst>
                  <a:path w="4574" h="4594" extrusionOk="0">
                    <a:moveTo>
                      <a:pt x="2207" y="0"/>
                    </a:moveTo>
                    <a:cubicBezTo>
                      <a:pt x="1852" y="0"/>
                      <a:pt x="1523" y="66"/>
                      <a:pt x="1208" y="237"/>
                    </a:cubicBezTo>
                    <a:cubicBezTo>
                      <a:pt x="1115" y="263"/>
                      <a:pt x="1023" y="329"/>
                      <a:pt x="945" y="381"/>
                    </a:cubicBezTo>
                    <a:cubicBezTo>
                      <a:pt x="852" y="434"/>
                      <a:pt x="760" y="487"/>
                      <a:pt x="708" y="579"/>
                    </a:cubicBezTo>
                    <a:cubicBezTo>
                      <a:pt x="800" y="618"/>
                      <a:pt x="866" y="671"/>
                      <a:pt x="931" y="723"/>
                    </a:cubicBezTo>
                    <a:cubicBezTo>
                      <a:pt x="1063" y="881"/>
                      <a:pt x="1142" y="1065"/>
                      <a:pt x="1168" y="1276"/>
                    </a:cubicBezTo>
                    <a:cubicBezTo>
                      <a:pt x="1194" y="1420"/>
                      <a:pt x="1194" y="1565"/>
                      <a:pt x="1181" y="1709"/>
                    </a:cubicBezTo>
                    <a:cubicBezTo>
                      <a:pt x="1155" y="1907"/>
                      <a:pt x="1089" y="2091"/>
                      <a:pt x="1010" y="2275"/>
                    </a:cubicBezTo>
                    <a:cubicBezTo>
                      <a:pt x="997" y="2301"/>
                      <a:pt x="971" y="2327"/>
                      <a:pt x="945" y="2367"/>
                    </a:cubicBezTo>
                    <a:cubicBezTo>
                      <a:pt x="905" y="2446"/>
                      <a:pt x="852" y="2525"/>
                      <a:pt x="787" y="2590"/>
                    </a:cubicBezTo>
                    <a:cubicBezTo>
                      <a:pt x="617" y="2783"/>
                      <a:pt x="418" y="2917"/>
                      <a:pt x="173" y="2917"/>
                    </a:cubicBezTo>
                    <a:cubicBezTo>
                      <a:pt x="133" y="2917"/>
                      <a:pt x="92" y="2913"/>
                      <a:pt x="50" y="2906"/>
                    </a:cubicBezTo>
                    <a:cubicBezTo>
                      <a:pt x="43" y="2904"/>
                      <a:pt x="37" y="2903"/>
                      <a:pt x="32" y="2903"/>
                    </a:cubicBezTo>
                    <a:cubicBezTo>
                      <a:pt x="7" y="2903"/>
                      <a:pt x="0" y="2926"/>
                      <a:pt x="11" y="2959"/>
                    </a:cubicBezTo>
                    <a:cubicBezTo>
                      <a:pt x="11" y="2985"/>
                      <a:pt x="24" y="2998"/>
                      <a:pt x="24" y="3024"/>
                    </a:cubicBezTo>
                    <a:cubicBezTo>
                      <a:pt x="300" y="3853"/>
                      <a:pt x="1050" y="4471"/>
                      <a:pt x="1918" y="4576"/>
                    </a:cubicBezTo>
                    <a:cubicBezTo>
                      <a:pt x="2015" y="4588"/>
                      <a:pt x="2112" y="4594"/>
                      <a:pt x="2208" y="4594"/>
                    </a:cubicBezTo>
                    <a:cubicBezTo>
                      <a:pt x="3247" y="4594"/>
                      <a:pt x="4151" y="3895"/>
                      <a:pt x="4416" y="2932"/>
                    </a:cubicBezTo>
                    <a:cubicBezTo>
                      <a:pt x="4574" y="2354"/>
                      <a:pt x="4521" y="1801"/>
                      <a:pt x="4258" y="1262"/>
                    </a:cubicBezTo>
                    <a:cubicBezTo>
                      <a:pt x="4258" y="1236"/>
                      <a:pt x="4232" y="1223"/>
                      <a:pt x="4219" y="1197"/>
                    </a:cubicBezTo>
                    <a:cubicBezTo>
                      <a:pt x="4219" y="1183"/>
                      <a:pt x="4219" y="1170"/>
                      <a:pt x="4219" y="1170"/>
                    </a:cubicBezTo>
                    <a:cubicBezTo>
                      <a:pt x="3758" y="408"/>
                      <a:pt x="3088" y="13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pic>
        <p:nvPicPr>
          <p:cNvPr id="64" name="endless-by-prabajithk-118998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5908" y="594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1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66;p49"/>
          <p:cNvSpPr txBox="1">
            <a:spLocks/>
          </p:cNvSpPr>
          <p:nvPr/>
        </p:nvSpPr>
        <p:spPr>
          <a:xfrm>
            <a:off x="2929802" y="1248132"/>
            <a:ext cx="8320559" cy="1749039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7200"/>
            <a:r>
              <a:rPr lang="en-US" sz="115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DẶN DÒ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/>
          <p:nvPr/>
        </p:nvSpPr>
        <p:spPr>
          <a:xfrm>
            <a:off x="963695" y="726037"/>
            <a:ext cx="2137100" cy="21371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11921" y="3528348"/>
            <a:ext cx="8676390" cy="2137100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t" anchorCtr="0">
            <a:noAutofit/>
          </a:bodyPr>
          <a:lstStyle/>
          <a:p>
            <a:r>
              <a:rPr lang="en-US" sz="9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9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4" name="Google Shape;364;p31"/>
          <p:cNvSpPr txBox="1">
            <a:spLocks noGrp="1"/>
          </p:cNvSpPr>
          <p:nvPr>
            <p:ph type="title" idx="2"/>
          </p:nvPr>
        </p:nvSpPr>
        <p:spPr>
          <a:xfrm>
            <a:off x="1077014" y="1029285"/>
            <a:ext cx="1910462" cy="1530604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ctr" anchorCtr="0">
            <a:noAutofit/>
          </a:bodyPr>
          <a:lstStyle/>
          <a:p>
            <a:r>
              <a:rPr lang="en" sz="10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01</a:t>
            </a:r>
            <a:endParaRPr sz="108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6" name="Google Shape;366;p31"/>
          <p:cNvSpPr/>
          <p:nvPr/>
        </p:nvSpPr>
        <p:spPr>
          <a:xfrm rot="-2293091">
            <a:off x="4685327" y="1824377"/>
            <a:ext cx="330616" cy="356271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67" name="Google Shape;367;p31"/>
          <p:cNvSpPr/>
          <p:nvPr/>
        </p:nvSpPr>
        <p:spPr>
          <a:xfrm rot="1941196">
            <a:off x="6066560" y="1090743"/>
            <a:ext cx="530720" cy="57190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68" name="Google Shape;368;p31"/>
          <p:cNvSpPr/>
          <p:nvPr/>
        </p:nvSpPr>
        <p:spPr>
          <a:xfrm rot="-1430581">
            <a:off x="6067323" y="2442470"/>
            <a:ext cx="295286" cy="318199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9" name="Google Shape;369;p31"/>
          <p:cNvGrpSpPr/>
          <p:nvPr/>
        </p:nvGrpSpPr>
        <p:grpSpPr>
          <a:xfrm>
            <a:off x="7888526" y="2244735"/>
            <a:ext cx="3718752" cy="4205592"/>
            <a:chOff x="1659371" y="2303209"/>
            <a:chExt cx="1425139" cy="1611711"/>
          </a:xfrm>
        </p:grpSpPr>
        <p:sp>
          <p:nvSpPr>
            <p:cNvPr id="370" name="Google Shape;370;p31"/>
            <p:cNvSpPr/>
            <p:nvPr/>
          </p:nvSpPr>
          <p:spPr>
            <a:xfrm>
              <a:off x="2748873" y="2376731"/>
              <a:ext cx="335638" cy="357464"/>
            </a:xfrm>
            <a:custGeom>
              <a:avLst/>
              <a:gdLst/>
              <a:ahLst/>
              <a:cxnLst/>
              <a:rect l="l" t="t" r="r" b="b"/>
              <a:pathLst>
                <a:path w="26496" h="28219" extrusionOk="0">
                  <a:moveTo>
                    <a:pt x="12921" y="0"/>
                  </a:moveTo>
                  <a:cubicBezTo>
                    <a:pt x="12361" y="0"/>
                    <a:pt x="11799" y="15"/>
                    <a:pt x="11229" y="110"/>
                  </a:cubicBezTo>
                  <a:cubicBezTo>
                    <a:pt x="10544" y="232"/>
                    <a:pt x="9843" y="338"/>
                    <a:pt x="9173" y="552"/>
                  </a:cubicBezTo>
                  <a:cubicBezTo>
                    <a:pt x="8060" y="887"/>
                    <a:pt x="6994" y="1359"/>
                    <a:pt x="5988" y="1984"/>
                  </a:cubicBezTo>
                  <a:cubicBezTo>
                    <a:pt x="5364" y="2380"/>
                    <a:pt x="4739" y="2807"/>
                    <a:pt x="4206" y="3325"/>
                  </a:cubicBezTo>
                  <a:cubicBezTo>
                    <a:pt x="3703" y="3797"/>
                    <a:pt x="3231" y="4285"/>
                    <a:pt x="2804" y="4818"/>
                  </a:cubicBezTo>
                  <a:cubicBezTo>
                    <a:pt x="2256" y="5488"/>
                    <a:pt x="1798" y="6204"/>
                    <a:pt x="1387" y="6966"/>
                  </a:cubicBezTo>
                  <a:cubicBezTo>
                    <a:pt x="839" y="8002"/>
                    <a:pt x="503" y="9114"/>
                    <a:pt x="305" y="10272"/>
                  </a:cubicBezTo>
                  <a:cubicBezTo>
                    <a:pt x="260" y="10546"/>
                    <a:pt x="138" y="10805"/>
                    <a:pt x="153" y="11110"/>
                  </a:cubicBezTo>
                  <a:cubicBezTo>
                    <a:pt x="183" y="11476"/>
                    <a:pt x="183" y="11857"/>
                    <a:pt x="62" y="12222"/>
                  </a:cubicBezTo>
                  <a:cubicBezTo>
                    <a:pt x="16" y="12344"/>
                    <a:pt x="1" y="12497"/>
                    <a:pt x="46" y="12603"/>
                  </a:cubicBezTo>
                  <a:cubicBezTo>
                    <a:pt x="260" y="13228"/>
                    <a:pt x="122" y="13868"/>
                    <a:pt x="275" y="14508"/>
                  </a:cubicBezTo>
                  <a:cubicBezTo>
                    <a:pt x="412" y="15102"/>
                    <a:pt x="519" y="15711"/>
                    <a:pt x="732" y="16290"/>
                  </a:cubicBezTo>
                  <a:cubicBezTo>
                    <a:pt x="1189" y="17555"/>
                    <a:pt x="1798" y="18743"/>
                    <a:pt x="2606" y="19825"/>
                  </a:cubicBezTo>
                  <a:cubicBezTo>
                    <a:pt x="3337" y="20815"/>
                    <a:pt x="4190" y="21669"/>
                    <a:pt x="5196" y="22354"/>
                  </a:cubicBezTo>
                  <a:cubicBezTo>
                    <a:pt x="5684" y="22689"/>
                    <a:pt x="5897" y="23025"/>
                    <a:pt x="5882" y="23634"/>
                  </a:cubicBezTo>
                  <a:cubicBezTo>
                    <a:pt x="5851" y="24396"/>
                    <a:pt x="5805" y="25173"/>
                    <a:pt x="5973" y="25935"/>
                  </a:cubicBezTo>
                  <a:cubicBezTo>
                    <a:pt x="6095" y="26514"/>
                    <a:pt x="6293" y="27032"/>
                    <a:pt x="6628" y="27504"/>
                  </a:cubicBezTo>
                  <a:cubicBezTo>
                    <a:pt x="6720" y="27626"/>
                    <a:pt x="6811" y="27732"/>
                    <a:pt x="6948" y="27824"/>
                  </a:cubicBezTo>
                  <a:cubicBezTo>
                    <a:pt x="7303" y="28096"/>
                    <a:pt x="7708" y="28218"/>
                    <a:pt x="8114" y="28218"/>
                  </a:cubicBezTo>
                  <a:cubicBezTo>
                    <a:pt x="8526" y="28218"/>
                    <a:pt x="8941" y="28092"/>
                    <a:pt x="9310" y="27870"/>
                  </a:cubicBezTo>
                  <a:cubicBezTo>
                    <a:pt x="10285" y="27275"/>
                    <a:pt x="11047" y="26453"/>
                    <a:pt x="11702" y="25539"/>
                  </a:cubicBezTo>
                  <a:cubicBezTo>
                    <a:pt x="11961" y="25188"/>
                    <a:pt x="12235" y="25020"/>
                    <a:pt x="12692" y="25020"/>
                  </a:cubicBezTo>
                  <a:cubicBezTo>
                    <a:pt x="13128" y="25020"/>
                    <a:pt x="13564" y="25040"/>
                    <a:pt x="14000" y="25040"/>
                  </a:cubicBezTo>
                  <a:cubicBezTo>
                    <a:pt x="14509" y="25040"/>
                    <a:pt x="15017" y="25013"/>
                    <a:pt x="15526" y="24899"/>
                  </a:cubicBezTo>
                  <a:cubicBezTo>
                    <a:pt x="16105" y="24777"/>
                    <a:pt x="16684" y="24701"/>
                    <a:pt x="17248" y="24518"/>
                  </a:cubicBezTo>
                  <a:cubicBezTo>
                    <a:pt x="18345" y="24183"/>
                    <a:pt x="19396" y="23756"/>
                    <a:pt x="20386" y="23146"/>
                  </a:cubicBezTo>
                  <a:cubicBezTo>
                    <a:pt x="21072" y="22735"/>
                    <a:pt x="21712" y="22278"/>
                    <a:pt x="22306" y="21760"/>
                  </a:cubicBezTo>
                  <a:cubicBezTo>
                    <a:pt x="23144" y="21029"/>
                    <a:pt x="23860" y="20191"/>
                    <a:pt x="24454" y="19261"/>
                  </a:cubicBezTo>
                  <a:cubicBezTo>
                    <a:pt x="25079" y="18271"/>
                    <a:pt x="25582" y="17235"/>
                    <a:pt x="25917" y="16108"/>
                  </a:cubicBezTo>
                  <a:cubicBezTo>
                    <a:pt x="26252" y="14980"/>
                    <a:pt x="26465" y="13837"/>
                    <a:pt x="26404" y="12573"/>
                  </a:cubicBezTo>
                  <a:cubicBezTo>
                    <a:pt x="26496" y="11263"/>
                    <a:pt x="26222" y="9907"/>
                    <a:pt x="25749" y="8596"/>
                  </a:cubicBezTo>
                  <a:cubicBezTo>
                    <a:pt x="25445" y="7743"/>
                    <a:pt x="25064" y="6936"/>
                    <a:pt x="24576" y="6159"/>
                  </a:cubicBezTo>
                  <a:cubicBezTo>
                    <a:pt x="24043" y="5321"/>
                    <a:pt x="23403" y="4574"/>
                    <a:pt x="22763" y="3827"/>
                  </a:cubicBezTo>
                  <a:cubicBezTo>
                    <a:pt x="22535" y="3568"/>
                    <a:pt x="22230" y="3431"/>
                    <a:pt x="21986" y="3203"/>
                  </a:cubicBezTo>
                  <a:cubicBezTo>
                    <a:pt x="21666" y="2868"/>
                    <a:pt x="21285" y="2609"/>
                    <a:pt x="20904" y="2350"/>
                  </a:cubicBezTo>
                  <a:cubicBezTo>
                    <a:pt x="20036" y="1755"/>
                    <a:pt x="19091" y="1268"/>
                    <a:pt x="18101" y="887"/>
                  </a:cubicBezTo>
                  <a:cubicBezTo>
                    <a:pt x="16669" y="338"/>
                    <a:pt x="15206" y="3"/>
                    <a:pt x="13667" y="3"/>
                  </a:cubicBezTo>
                  <a:cubicBezTo>
                    <a:pt x="13419" y="3"/>
                    <a:pt x="13170" y="0"/>
                    <a:pt x="12921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1659379" y="2303209"/>
              <a:ext cx="1364340" cy="1611711"/>
            </a:xfrm>
            <a:custGeom>
              <a:avLst/>
              <a:gdLst/>
              <a:ahLst/>
              <a:cxnLst/>
              <a:rect l="l" t="t" r="r" b="b"/>
              <a:pathLst>
                <a:path w="107704" h="127232" extrusionOk="0">
                  <a:moveTo>
                    <a:pt x="33946" y="61250"/>
                  </a:moveTo>
                  <a:cubicBezTo>
                    <a:pt x="33946" y="61266"/>
                    <a:pt x="33946" y="61281"/>
                    <a:pt x="33946" y="61281"/>
                  </a:cubicBezTo>
                  <a:lnTo>
                    <a:pt x="33916" y="61281"/>
                  </a:lnTo>
                  <a:cubicBezTo>
                    <a:pt x="33931" y="61266"/>
                    <a:pt x="33931" y="61266"/>
                    <a:pt x="33946" y="61250"/>
                  </a:cubicBezTo>
                  <a:close/>
                  <a:moveTo>
                    <a:pt x="34297" y="66553"/>
                  </a:moveTo>
                  <a:cubicBezTo>
                    <a:pt x="34312" y="66568"/>
                    <a:pt x="34327" y="66583"/>
                    <a:pt x="34343" y="66598"/>
                  </a:cubicBezTo>
                  <a:cubicBezTo>
                    <a:pt x="34327" y="66583"/>
                    <a:pt x="34312" y="66583"/>
                    <a:pt x="34282" y="66583"/>
                  </a:cubicBezTo>
                  <a:cubicBezTo>
                    <a:pt x="34297" y="66568"/>
                    <a:pt x="34297" y="66568"/>
                    <a:pt x="34297" y="66553"/>
                  </a:cubicBezTo>
                  <a:close/>
                  <a:moveTo>
                    <a:pt x="20432" y="66720"/>
                  </a:moveTo>
                  <a:lnTo>
                    <a:pt x="20432" y="66735"/>
                  </a:lnTo>
                  <a:cubicBezTo>
                    <a:pt x="20432" y="66735"/>
                    <a:pt x="20417" y="66735"/>
                    <a:pt x="20417" y="66720"/>
                  </a:cubicBezTo>
                  <a:close/>
                  <a:moveTo>
                    <a:pt x="88872" y="71565"/>
                  </a:moveTo>
                  <a:cubicBezTo>
                    <a:pt x="88887" y="71580"/>
                    <a:pt x="88902" y="71596"/>
                    <a:pt x="88918" y="71611"/>
                  </a:cubicBezTo>
                  <a:cubicBezTo>
                    <a:pt x="88887" y="71611"/>
                    <a:pt x="88841" y="71611"/>
                    <a:pt x="88811" y="71596"/>
                  </a:cubicBezTo>
                  <a:cubicBezTo>
                    <a:pt x="88826" y="71580"/>
                    <a:pt x="88841" y="71565"/>
                    <a:pt x="88872" y="71565"/>
                  </a:cubicBezTo>
                  <a:close/>
                  <a:moveTo>
                    <a:pt x="51103" y="0"/>
                  </a:moveTo>
                  <a:cubicBezTo>
                    <a:pt x="50249" y="0"/>
                    <a:pt x="49396" y="111"/>
                    <a:pt x="48542" y="307"/>
                  </a:cubicBezTo>
                  <a:cubicBezTo>
                    <a:pt x="46303" y="810"/>
                    <a:pt x="44322" y="1861"/>
                    <a:pt x="42539" y="3278"/>
                  </a:cubicBezTo>
                  <a:cubicBezTo>
                    <a:pt x="42250" y="3507"/>
                    <a:pt x="41945" y="3735"/>
                    <a:pt x="41762" y="4070"/>
                  </a:cubicBezTo>
                  <a:cubicBezTo>
                    <a:pt x="41625" y="4314"/>
                    <a:pt x="41442" y="4482"/>
                    <a:pt x="41229" y="4649"/>
                  </a:cubicBezTo>
                  <a:cubicBezTo>
                    <a:pt x="40544" y="5198"/>
                    <a:pt x="39873" y="5777"/>
                    <a:pt x="39248" y="6386"/>
                  </a:cubicBezTo>
                  <a:cubicBezTo>
                    <a:pt x="38380" y="7209"/>
                    <a:pt x="37527" y="8047"/>
                    <a:pt x="36674" y="8870"/>
                  </a:cubicBezTo>
                  <a:cubicBezTo>
                    <a:pt x="36491" y="9052"/>
                    <a:pt x="36277" y="9220"/>
                    <a:pt x="36034" y="9311"/>
                  </a:cubicBezTo>
                  <a:cubicBezTo>
                    <a:pt x="34495" y="9921"/>
                    <a:pt x="32987" y="10591"/>
                    <a:pt x="31493" y="11292"/>
                  </a:cubicBezTo>
                  <a:cubicBezTo>
                    <a:pt x="31189" y="11429"/>
                    <a:pt x="30869" y="11536"/>
                    <a:pt x="30610" y="11749"/>
                  </a:cubicBezTo>
                  <a:cubicBezTo>
                    <a:pt x="30549" y="11764"/>
                    <a:pt x="30488" y="11764"/>
                    <a:pt x="30427" y="11795"/>
                  </a:cubicBezTo>
                  <a:cubicBezTo>
                    <a:pt x="27669" y="13151"/>
                    <a:pt x="25018" y="14659"/>
                    <a:pt x="22565" y="16503"/>
                  </a:cubicBezTo>
                  <a:cubicBezTo>
                    <a:pt x="22001" y="16929"/>
                    <a:pt x="21422" y="17326"/>
                    <a:pt x="20950" y="17844"/>
                  </a:cubicBezTo>
                  <a:cubicBezTo>
                    <a:pt x="20859" y="17905"/>
                    <a:pt x="20767" y="17965"/>
                    <a:pt x="20676" y="18042"/>
                  </a:cubicBezTo>
                  <a:cubicBezTo>
                    <a:pt x="18086" y="20266"/>
                    <a:pt x="16075" y="22948"/>
                    <a:pt x="14627" y="26056"/>
                  </a:cubicBezTo>
                  <a:cubicBezTo>
                    <a:pt x="13134" y="29301"/>
                    <a:pt x="12098" y="32683"/>
                    <a:pt x="11412" y="36172"/>
                  </a:cubicBezTo>
                  <a:cubicBezTo>
                    <a:pt x="11001" y="38305"/>
                    <a:pt x="10666" y="40438"/>
                    <a:pt x="10453" y="42587"/>
                  </a:cubicBezTo>
                  <a:cubicBezTo>
                    <a:pt x="10285" y="44156"/>
                    <a:pt x="10178" y="45740"/>
                    <a:pt x="10133" y="47340"/>
                  </a:cubicBezTo>
                  <a:cubicBezTo>
                    <a:pt x="10072" y="48970"/>
                    <a:pt x="10163" y="50601"/>
                    <a:pt x="10331" y="52216"/>
                  </a:cubicBezTo>
                  <a:cubicBezTo>
                    <a:pt x="10529" y="53953"/>
                    <a:pt x="10864" y="55659"/>
                    <a:pt x="11428" y="57320"/>
                  </a:cubicBezTo>
                  <a:cubicBezTo>
                    <a:pt x="12159" y="59468"/>
                    <a:pt x="13210" y="61449"/>
                    <a:pt x="14673" y="63185"/>
                  </a:cubicBezTo>
                  <a:cubicBezTo>
                    <a:pt x="16014" y="64770"/>
                    <a:pt x="17613" y="66050"/>
                    <a:pt x="19381" y="67116"/>
                  </a:cubicBezTo>
                  <a:cubicBezTo>
                    <a:pt x="19320" y="67314"/>
                    <a:pt x="19137" y="67345"/>
                    <a:pt x="18985" y="67436"/>
                  </a:cubicBezTo>
                  <a:cubicBezTo>
                    <a:pt x="16852" y="68716"/>
                    <a:pt x="15252" y="70483"/>
                    <a:pt x="14170" y="72723"/>
                  </a:cubicBezTo>
                  <a:cubicBezTo>
                    <a:pt x="14063" y="72936"/>
                    <a:pt x="14003" y="73180"/>
                    <a:pt x="13820" y="73348"/>
                  </a:cubicBezTo>
                  <a:cubicBezTo>
                    <a:pt x="13576" y="73119"/>
                    <a:pt x="13347" y="72891"/>
                    <a:pt x="13088" y="72693"/>
                  </a:cubicBezTo>
                  <a:cubicBezTo>
                    <a:pt x="12342" y="72083"/>
                    <a:pt x="11489" y="71763"/>
                    <a:pt x="10529" y="71748"/>
                  </a:cubicBezTo>
                  <a:cubicBezTo>
                    <a:pt x="10486" y="71747"/>
                    <a:pt x="10444" y="71747"/>
                    <a:pt x="10402" y="71747"/>
                  </a:cubicBezTo>
                  <a:cubicBezTo>
                    <a:pt x="9685" y="71747"/>
                    <a:pt x="8996" y="71868"/>
                    <a:pt x="8320" y="72098"/>
                  </a:cubicBezTo>
                  <a:cubicBezTo>
                    <a:pt x="7421" y="72388"/>
                    <a:pt x="6567" y="72814"/>
                    <a:pt x="5745" y="73287"/>
                  </a:cubicBezTo>
                  <a:cubicBezTo>
                    <a:pt x="3977" y="74277"/>
                    <a:pt x="2423" y="75587"/>
                    <a:pt x="808" y="76806"/>
                  </a:cubicBezTo>
                  <a:cubicBezTo>
                    <a:pt x="397" y="77111"/>
                    <a:pt x="168" y="77522"/>
                    <a:pt x="123" y="78040"/>
                  </a:cubicBezTo>
                  <a:cubicBezTo>
                    <a:pt x="16" y="78878"/>
                    <a:pt x="16" y="79701"/>
                    <a:pt x="92" y="80539"/>
                  </a:cubicBezTo>
                  <a:cubicBezTo>
                    <a:pt x="1" y="80981"/>
                    <a:pt x="138" y="81423"/>
                    <a:pt x="138" y="81865"/>
                  </a:cubicBezTo>
                  <a:cubicBezTo>
                    <a:pt x="107" y="82764"/>
                    <a:pt x="214" y="83662"/>
                    <a:pt x="321" y="84561"/>
                  </a:cubicBezTo>
                  <a:cubicBezTo>
                    <a:pt x="382" y="85156"/>
                    <a:pt x="366" y="85750"/>
                    <a:pt x="564" y="86329"/>
                  </a:cubicBezTo>
                  <a:cubicBezTo>
                    <a:pt x="580" y="86496"/>
                    <a:pt x="564" y="86679"/>
                    <a:pt x="595" y="86847"/>
                  </a:cubicBezTo>
                  <a:cubicBezTo>
                    <a:pt x="884" y="88675"/>
                    <a:pt x="1250" y="90488"/>
                    <a:pt x="1753" y="92271"/>
                  </a:cubicBezTo>
                  <a:cubicBezTo>
                    <a:pt x="1875" y="92728"/>
                    <a:pt x="1951" y="93185"/>
                    <a:pt x="2164" y="93596"/>
                  </a:cubicBezTo>
                  <a:cubicBezTo>
                    <a:pt x="2195" y="93703"/>
                    <a:pt x="2210" y="93809"/>
                    <a:pt x="2240" y="93916"/>
                  </a:cubicBezTo>
                  <a:cubicBezTo>
                    <a:pt x="2576" y="95013"/>
                    <a:pt x="2956" y="96080"/>
                    <a:pt x="3383" y="97146"/>
                  </a:cubicBezTo>
                  <a:cubicBezTo>
                    <a:pt x="3535" y="97558"/>
                    <a:pt x="3673" y="97984"/>
                    <a:pt x="3901" y="98350"/>
                  </a:cubicBezTo>
                  <a:cubicBezTo>
                    <a:pt x="3947" y="98472"/>
                    <a:pt x="3977" y="98609"/>
                    <a:pt x="4023" y="98731"/>
                  </a:cubicBezTo>
                  <a:cubicBezTo>
                    <a:pt x="4800" y="100544"/>
                    <a:pt x="5714" y="102311"/>
                    <a:pt x="6720" y="104002"/>
                  </a:cubicBezTo>
                  <a:cubicBezTo>
                    <a:pt x="6781" y="104124"/>
                    <a:pt x="6872" y="104216"/>
                    <a:pt x="6948" y="104322"/>
                  </a:cubicBezTo>
                  <a:cubicBezTo>
                    <a:pt x="7497" y="105343"/>
                    <a:pt x="8167" y="106288"/>
                    <a:pt x="8822" y="107232"/>
                  </a:cubicBezTo>
                  <a:cubicBezTo>
                    <a:pt x="9188" y="107735"/>
                    <a:pt x="9508" y="108253"/>
                    <a:pt x="9935" y="108680"/>
                  </a:cubicBezTo>
                  <a:cubicBezTo>
                    <a:pt x="9995" y="108878"/>
                    <a:pt x="10133" y="109030"/>
                    <a:pt x="10270" y="109182"/>
                  </a:cubicBezTo>
                  <a:cubicBezTo>
                    <a:pt x="11793" y="111117"/>
                    <a:pt x="13469" y="112915"/>
                    <a:pt x="15282" y="114606"/>
                  </a:cubicBezTo>
                  <a:cubicBezTo>
                    <a:pt x="15404" y="114728"/>
                    <a:pt x="15511" y="114865"/>
                    <a:pt x="15694" y="114926"/>
                  </a:cubicBezTo>
                  <a:cubicBezTo>
                    <a:pt x="15724" y="114957"/>
                    <a:pt x="15739" y="115003"/>
                    <a:pt x="15770" y="115033"/>
                  </a:cubicBezTo>
                  <a:cubicBezTo>
                    <a:pt x="16928" y="116084"/>
                    <a:pt x="18131" y="117075"/>
                    <a:pt x="19396" y="117989"/>
                  </a:cubicBezTo>
                  <a:cubicBezTo>
                    <a:pt x="19640" y="118172"/>
                    <a:pt x="19868" y="118385"/>
                    <a:pt x="20158" y="118492"/>
                  </a:cubicBezTo>
                  <a:cubicBezTo>
                    <a:pt x="20234" y="118644"/>
                    <a:pt x="20371" y="118705"/>
                    <a:pt x="20508" y="118796"/>
                  </a:cubicBezTo>
                  <a:cubicBezTo>
                    <a:pt x="22321" y="120046"/>
                    <a:pt x="24211" y="121173"/>
                    <a:pt x="26191" y="122163"/>
                  </a:cubicBezTo>
                  <a:cubicBezTo>
                    <a:pt x="26344" y="122240"/>
                    <a:pt x="26496" y="122346"/>
                    <a:pt x="26679" y="122346"/>
                  </a:cubicBezTo>
                  <a:cubicBezTo>
                    <a:pt x="26755" y="122407"/>
                    <a:pt x="26816" y="122453"/>
                    <a:pt x="26892" y="122499"/>
                  </a:cubicBezTo>
                  <a:cubicBezTo>
                    <a:pt x="28157" y="123108"/>
                    <a:pt x="29452" y="123672"/>
                    <a:pt x="30777" y="124159"/>
                  </a:cubicBezTo>
                  <a:cubicBezTo>
                    <a:pt x="31737" y="124510"/>
                    <a:pt x="32682" y="124875"/>
                    <a:pt x="33672" y="125104"/>
                  </a:cubicBezTo>
                  <a:cubicBezTo>
                    <a:pt x="33779" y="125165"/>
                    <a:pt x="33901" y="125226"/>
                    <a:pt x="34023" y="125256"/>
                  </a:cubicBezTo>
                  <a:cubicBezTo>
                    <a:pt x="36415" y="125988"/>
                    <a:pt x="38852" y="126490"/>
                    <a:pt x="41336" y="126826"/>
                  </a:cubicBezTo>
                  <a:cubicBezTo>
                    <a:pt x="41706" y="126875"/>
                    <a:pt x="42075" y="126964"/>
                    <a:pt x="42445" y="126964"/>
                  </a:cubicBezTo>
                  <a:cubicBezTo>
                    <a:pt x="42532" y="126964"/>
                    <a:pt x="42620" y="126959"/>
                    <a:pt x="42707" y="126947"/>
                  </a:cubicBezTo>
                  <a:cubicBezTo>
                    <a:pt x="43941" y="127130"/>
                    <a:pt x="45175" y="127161"/>
                    <a:pt x="46409" y="127206"/>
                  </a:cubicBezTo>
                  <a:cubicBezTo>
                    <a:pt x="46831" y="127224"/>
                    <a:pt x="47254" y="127232"/>
                    <a:pt x="47676" y="127232"/>
                  </a:cubicBezTo>
                  <a:cubicBezTo>
                    <a:pt x="49128" y="127232"/>
                    <a:pt x="50580" y="127138"/>
                    <a:pt x="52031" y="127008"/>
                  </a:cubicBezTo>
                  <a:cubicBezTo>
                    <a:pt x="53692" y="126856"/>
                    <a:pt x="55353" y="126612"/>
                    <a:pt x="56998" y="126277"/>
                  </a:cubicBezTo>
                  <a:cubicBezTo>
                    <a:pt x="57486" y="126186"/>
                    <a:pt x="58004" y="126140"/>
                    <a:pt x="58461" y="125942"/>
                  </a:cubicBezTo>
                  <a:cubicBezTo>
                    <a:pt x="58659" y="125896"/>
                    <a:pt x="58857" y="125881"/>
                    <a:pt x="59055" y="125835"/>
                  </a:cubicBezTo>
                  <a:cubicBezTo>
                    <a:pt x="63245" y="124814"/>
                    <a:pt x="67237" y="123230"/>
                    <a:pt x="71015" y="121143"/>
                  </a:cubicBezTo>
                  <a:cubicBezTo>
                    <a:pt x="71838" y="120686"/>
                    <a:pt x="72676" y="120244"/>
                    <a:pt x="73438" y="119680"/>
                  </a:cubicBezTo>
                  <a:cubicBezTo>
                    <a:pt x="73575" y="119604"/>
                    <a:pt x="73712" y="119543"/>
                    <a:pt x="73849" y="119451"/>
                  </a:cubicBezTo>
                  <a:cubicBezTo>
                    <a:pt x="77323" y="117212"/>
                    <a:pt x="80446" y="114545"/>
                    <a:pt x="83250" y="111514"/>
                  </a:cubicBezTo>
                  <a:cubicBezTo>
                    <a:pt x="83494" y="111255"/>
                    <a:pt x="83707" y="110965"/>
                    <a:pt x="83935" y="110706"/>
                  </a:cubicBezTo>
                  <a:cubicBezTo>
                    <a:pt x="84225" y="110478"/>
                    <a:pt x="84469" y="110219"/>
                    <a:pt x="84621" y="109883"/>
                  </a:cubicBezTo>
                  <a:cubicBezTo>
                    <a:pt x="84956" y="109487"/>
                    <a:pt x="85307" y="109076"/>
                    <a:pt x="85627" y="108664"/>
                  </a:cubicBezTo>
                  <a:cubicBezTo>
                    <a:pt x="88156" y="105480"/>
                    <a:pt x="90228" y="102022"/>
                    <a:pt x="91873" y="98304"/>
                  </a:cubicBezTo>
                  <a:cubicBezTo>
                    <a:pt x="92087" y="97847"/>
                    <a:pt x="92331" y="97405"/>
                    <a:pt x="92437" y="96902"/>
                  </a:cubicBezTo>
                  <a:cubicBezTo>
                    <a:pt x="92513" y="96720"/>
                    <a:pt x="92620" y="96552"/>
                    <a:pt x="92696" y="96369"/>
                  </a:cubicBezTo>
                  <a:cubicBezTo>
                    <a:pt x="93443" y="94510"/>
                    <a:pt x="94052" y="92606"/>
                    <a:pt x="94524" y="90671"/>
                  </a:cubicBezTo>
                  <a:cubicBezTo>
                    <a:pt x="94692" y="90016"/>
                    <a:pt x="94905" y="89361"/>
                    <a:pt x="94951" y="88675"/>
                  </a:cubicBezTo>
                  <a:cubicBezTo>
                    <a:pt x="94966" y="88660"/>
                    <a:pt x="94997" y="88645"/>
                    <a:pt x="94997" y="88614"/>
                  </a:cubicBezTo>
                  <a:cubicBezTo>
                    <a:pt x="95317" y="87121"/>
                    <a:pt x="95576" y="85613"/>
                    <a:pt x="95728" y="84074"/>
                  </a:cubicBezTo>
                  <a:cubicBezTo>
                    <a:pt x="95774" y="83495"/>
                    <a:pt x="95820" y="82901"/>
                    <a:pt x="95896" y="82306"/>
                  </a:cubicBezTo>
                  <a:cubicBezTo>
                    <a:pt x="95957" y="81788"/>
                    <a:pt x="95987" y="81255"/>
                    <a:pt x="95957" y="80737"/>
                  </a:cubicBezTo>
                  <a:cubicBezTo>
                    <a:pt x="96063" y="79579"/>
                    <a:pt x="96002" y="78406"/>
                    <a:pt x="96002" y="77248"/>
                  </a:cubicBezTo>
                  <a:cubicBezTo>
                    <a:pt x="96002" y="76730"/>
                    <a:pt x="95941" y="76243"/>
                    <a:pt x="95698" y="75785"/>
                  </a:cubicBezTo>
                  <a:cubicBezTo>
                    <a:pt x="96277" y="75450"/>
                    <a:pt x="96795" y="75054"/>
                    <a:pt x="97328" y="74658"/>
                  </a:cubicBezTo>
                  <a:cubicBezTo>
                    <a:pt x="99613" y="72921"/>
                    <a:pt x="101731" y="71001"/>
                    <a:pt x="103544" y="68762"/>
                  </a:cubicBezTo>
                  <a:cubicBezTo>
                    <a:pt x="104793" y="67177"/>
                    <a:pt x="105890" y="65501"/>
                    <a:pt x="106652" y="63643"/>
                  </a:cubicBezTo>
                  <a:cubicBezTo>
                    <a:pt x="106987" y="62850"/>
                    <a:pt x="107307" y="62043"/>
                    <a:pt x="107399" y="61190"/>
                  </a:cubicBezTo>
                  <a:cubicBezTo>
                    <a:pt x="107429" y="61144"/>
                    <a:pt x="107460" y="61113"/>
                    <a:pt x="107460" y="61068"/>
                  </a:cubicBezTo>
                  <a:cubicBezTo>
                    <a:pt x="107643" y="60184"/>
                    <a:pt x="107704" y="59285"/>
                    <a:pt x="107627" y="58371"/>
                  </a:cubicBezTo>
                  <a:cubicBezTo>
                    <a:pt x="107551" y="57563"/>
                    <a:pt x="107338" y="56771"/>
                    <a:pt x="106942" y="56040"/>
                  </a:cubicBezTo>
                  <a:lnTo>
                    <a:pt x="106942" y="56055"/>
                  </a:lnTo>
                  <a:cubicBezTo>
                    <a:pt x="106332" y="54912"/>
                    <a:pt x="105388" y="54212"/>
                    <a:pt x="104154" y="53876"/>
                  </a:cubicBezTo>
                  <a:cubicBezTo>
                    <a:pt x="103666" y="53739"/>
                    <a:pt x="103163" y="53724"/>
                    <a:pt x="102645" y="53709"/>
                  </a:cubicBezTo>
                  <a:cubicBezTo>
                    <a:pt x="102605" y="53709"/>
                    <a:pt x="102557" y="53718"/>
                    <a:pt x="102509" y="53718"/>
                  </a:cubicBezTo>
                  <a:cubicBezTo>
                    <a:pt x="102431" y="53718"/>
                    <a:pt x="102351" y="53694"/>
                    <a:pt x="102295" y="53572"/>
                  </a:cubicBezTo>
                  <a:cubicBezTo>
                    <a:pt x="102356" y="53434"/>
                    <a:pt x="102432" y="53282"/>
                    <a:pt x="102508" y="53115"/>
                  </a:cubicBezTo>
                  <a:cubicBezTo>
                    <a:pt x="102691" y="52703"/>
                    <a:pt x="102889" y="52277"/>
                    <a:pt x="103057" y="51850"/>
                  </a:cubicBezTo>
                  <a:cubicBezTo>
                    <a:pt x="103559" y="50494"/>
                    <a:pt x="103742" y="49108"/>
                    <a:pt x="103392" y="47691"/>
                  </a:cubicBezTo>
                  <a:cubicBezTo>
                    <a:pt x="102859" y="45619"/>
                    <a:pt x="101594" y="44186"/>
                    <a:pt x="99552" y="43501"/>
                  </a:cubicBezTo>
                  <a:cubicBezTo>
                    <a:pt x="98998" y="43316"/>
                    <a:pt x="98441" y="43234"/>
                    <a:pt x="97884" y="43234"/>
                  </a:cubicBezTo>
                  <a:cubicBezTo>
                    <a:pt x="97156" y="43234"/>
                    <a:pt x="96430" y="43374"/>
                    <a:pt x="95713" y="43607"/>
                  </a:cubicBezTo>
                  <a:cubicBezTo>
                    <a:pt x="95469" y="43699"/>
                    <a:pt x="95241" y="43836"/>
                    <a:pt x="94966" y="43851"/>
                  </a:cubicBezTo>
                  <a:cubicBezTo>
                    <a:pt x="94875" y="43653"/>
                    <a:pt x="94936" y="43455"/>
                    <a:pt x="94966" y="43257"/>
                  </a:cubicBezTo>
                  <a:cubicBezTo>
                    <a:pt x="95073" y="42602"/>
                    <a:pt x="95012" y="41931"/>
                    <a:pt x="94860" y="41292"/>
                  </a:cubicBezTo>
                  <a:cubicBezTo>
                    <a:pt x="94418" y="39402"/>
                    <a:pt x="93214" y="38168"/>
                    <a:pt x="91447" y="37467"/>
                  </a:cubicBezTo>
                  <a:cubicBezTo>
                    <a:pt x="90624" y="37142"/>
                    <a:pt x="89788" y="37027"/>
                    <a:pt x="88938" y="37027"/>
                  </a:cubicBezTo>
                  <a:cubicBezTo>
                    <a:pt x="88513" y="37027"/>
                    <a:pt x="88085" y="37056"/>
                    <a:pt x="87653" y="37102"/>
                  </a:cubicBezTo>
                  <a:cubicBezTo>
                    <a:pt x="87592" y="37102"/>
                    <a:pt x="87546" y="37147"/>
                    <a:pt x="87485" y="37178"/>
                  </a:cubicBezTo>
                  <a:lnTo>
                    <a:pt x="87105" y="37208"/>
                  </a:lnTo>
                  <a:cubicBezTo>
                    <a:pt x="86891" y="37010"/>
                    <a:pt x="86907" y="36721"/>
                    <a:pt x="86861" y="36477"/>
                  </a:cubicBezTo>
                  <a:cubicBezTo>
                    <a:pt x="86297" y="33811"/>
                    <a:pt x="85535" y="31221"/>
                    <a:pt x="84545" y="28691"/>
                  </a:cubicBezTo>
                  <a:cubicBezTo>
                    <a:pt x="83707" y="26513"/>
                    <a:pt x="82686" y="24410"/>
                    <a:pt x="81391" y="22445"/>
                  </a:cubicBezTo>
                  <a:cubicBezTo>
                    <a:pt x="79852" y="20114"/>
                    <a:pt x="78054" y="18011"/>
                    <a:pt x="75921" y="16198"/>
                  </a:cubicBezTo>
                  <a:cubicBezTo>
                    <a:pt x="73727" y="14309"/>
                    <a:pt x="71290" y="12831"/>
                    <a:pt x="68623" y="11704"/>
                  </a:cubicBezTo>
                  <a:cubicBezTo>
                    <a:pt x="67267" y="11125"/>
                    <a:pt x="65881" y="10652"/>
                    <a:pt x="64449" y="10287"/>
                  </a:cubicBezTo>
                  <a:cubicBezTo>
                    <a:pt x="63687" y="9068"/>
                    <a:pt x="62590" y="8306"/>
                    <a:pt x="61249" y="7834"/>
                  </a:cubicBezTo>
                  <a:cubicBezTo>
                    <a:pt x="60259" y="7498"/>
                    <a:pt x="59238" y="7316"/>
                    <a:pt x="58202" y="7255"/>
                  </a:cubicBezTo>
                  <a:cubicBezTo>
                    <a:pt x="57852" y="7239"/>
                    <a:pt x="57497" y="7236"/>
                    <a:pt x="57143" y="7236"/>
                  </a:cubicBezTo>
                  <a:cubicBezTo>
                    <a:pt x="56789" y="7236"/>
                    <a:pt x="56435" y="7239"/>
                    <a:pt x="56084" y="7239"/>
                  </a:cubicBezTo>
                  <a:cubicBezTo>
                    <a:pt x="56042" y="7239"/>
                    <a:pt x="55993" y="7249"/>
                    <a:pt x="55944" y="7249"/>
                  </a:cubicBezTo>
                  <a:cubicBezTo>
                    <a:pt x="55887" y="7249"/>
                    <a:pt x="55829" y="7236"/>
                    <a:pt x="55779" y="7178"/>
                  </a:cubicBezTo>
                  <a:cubicBezTo>
                    <a:pt x="55779" y="6980"/>
                    <a:pt x="55932" y="6859"/>
                    <a:pt x="56023" y="6721"/>
                  </a:cubicBezTo>
                  <a:cubicBezTo>
                    <a:pt x="56374" y="6158"/>
                    <a:pt x="56678" y="5563"/>
                    <a:pt x="56816" y="4908"/>
                  </a:cubicBezTo>
                  <a:cubicBezTo>
                    <a:pt x="57151" y="3309"/>
                    <a:pt x="56678" y="2029"/>
                    <a:pt x="55322" y="1115"/>
                  </a:cubicBezTo>
                  <a:cubicBezTo>
                    <a:pt x="54820" y="779"/>
                    <a:pt x="54271" y="551"/>
                    <a:pt x="53707" y="368"/>
                  </a:cubicBezTo>
                  <a:cubicBezTo>
                    <a:pt x="52839" y="115"/>
                    <a:pt x="51971" y="0"/>
                    <a:pt x="51103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1786756" y="2310625"/>
              <a:ext cx="1129257" cy="1074407"/>
            </a:xfrm>
            <a:custGeom>
              <a:avLst/>
              <a:gdLst/>
              <a:ahLst/>
              <a:cxnLst/>
              <a:rect l="l" t="t" r="r" b="b"/>
              <a:pathLst>
                <a:path w="89146" h="84816" extrusionOk="0">
                  <a:moveTo>
                    <a:pt x="15690" y="35060"/>
                  </a:moveTo>
                  <a:cubicBezTo>
                    <a:pt x="16291" y="35060"/>
                    <a:pt x="16838" y="35230"/>
                    <a:pt x="17217" y="35735"/>
                  </a:cubicBezTo>
                  <a:cubicBezTo>
                    <a:pt x="17674" y="36345"/>
                    <a:pt x="17552" y="37030"/>
                    <a:pt x="17247" y="37685"/>
                  </a:cubicBezTo>
                  <a:cubicBezTo>
                    <a:pt x="17110" y="37990"/>
                    <a:pt x="16943" y="38280"/>
                    <a:pt x="16745" y="38539"/>
                  </a:cubicBezTo>
                  <a:cubicBezTo>
                    <a:pt x="15815" y="39803"/>
                    <a:pt x="14566" y="40626"/>
                    <a:pt x="13179" y="41296"/>
                  </a:cubicBezTo>
                  <a:cubicBezTo>
                    <a:pt x="12951" y="41418"/>
                    <a:pt x="12677" y="41464"/>
                    <a:pt x="12539" y="41708"/>
                  </a:cubicBezTo>
                  <a:cubicBezTo>
                    <a:pt x="12468" y="41664"/>
                    <a:pt x="12395" y="41648"/>
                    <a:pt x="12321" y="41648"/>
                  </a:cubicBezTo>
                  <a:cubicBezTo>
                    <a:pt x="12188" y="41648"/>
                    <a:pt x="12051" y="41699"/>
                    <a:pt x="11915" y="41738"/>
                  </a:cubicBezTo>
                  <a:cubicBezTo>
                    <a:pt x="11569" y="41825"/>
                    <a:pt x="11216" y="41865"/>
                    <a:pt x="10856" y="41865"/>
                  </a:cubicBezTo>
                  <a:cubicBezTo>
                    <a:pt x="10707" y="41865"/>
                    <a:pt x="10557" y="41858"/>
                    <a:pt x="10406" y="41845"/>
                  </a:cubicBezTo>
                  <a:cubicBezTo>
                    <a:pt x="9401" y="41769"/>
                    <a:pt x="8898" y="41190"/>
                    <a:pt x="8944" y="40184"/>
                  </a:cubicBezTo>
                  <a:cubicBezTo>
                    <a:pt x="8989" y="39392"/>
                    <a:pt x="9370" y="38752"/>
                    <a:pt x="9888" y="38188"/>
                  </a:cubicBezTo>
                  <a:cubicBezTo>
                    <a:pt x="10467" y="37564"/>
                    <a:pt x="11077" y="36954"/>
                    <a:pt x="11793" y="36467"/>
                  </a:cubicBezTo>
                  <a:cubicBezTo>
                    <a:pt x="11960" y="36345"/>
                    <a:pt x="12189" y="36253"/>
                    <a:pt x="12235" y="36010"/>
                  </a:cubicBezTo>
                  <a:cubicBezTo>
                    <a:pt x="12265" y="36025"/>
                    <a:pt x="12280" y="36025"/>
                    <a:pt x="12311" y="36025"/>
                  </a:cubicBezTo>
                  <a:cubicBezTo>
                    <a:pt x="12418" y="35994"/>
                    <a:pt x="12509" y="35964"/>
                    <a:pt x="12600" y="35933"/>
                  </a:cubicBezTo>
                  <a:cubicBezTo>
                    <a:pt x="13469" y="35537"/>
                    <a:pt x="14353" y="35187"/>
                    <a:pt x="15312" y="35080"/>
                  </a:cubicBezTo>
                  <a:cubicBezTo>
                    <a:pt x="15440" y="35067"/>
                    <a:pt x="15566" y="35060"/>
                    <a:pt x="15690" y="35060"/>
                  </a:cubicBezTo>
                  <a:close/>
                  <a:moveTo>
                    <a:pt x="17330" y="42628"/>
                  </a:moveTo>
                  <a:cubicBezTo>
                    <a:pt x="18636" y="42628"/>
                    <a:pt x="19939" y="42894"/>
                    <a:pt x="21239" y="43445"/>
                  </a:cubicBezTo>
                  <a:cubicBezTo>
                    <a:pt x="24957" y="44999"/>
                    <a:pt x="27440" y="48701"/>
                    <a:pt x="27410" y="52738"/>
                  </a:cubicBezTo>
                  <a:cubicBezTo>
                    <a:pt x="27394" y="55450"/>
                    <a:pt x="26450" y="57812"/>
                    <a:pt x="24515" y="59762"/>
                  </a:cubicBezTo>
                  <a:cubicBezTo>
                    <a:pt x="24256" y="60021"/>
                    <a:pt x="23860" y="60219"/>
                    <a:pt x="23875" y="60661"/>
                  </a:cubicBezTo>
                  <a:cubicBezTo>
                    <a:pt x="23875" y="60676"/>
                    <a:pt x="23875" y="60676"/>
                    <a:pt x="23875" y="60692"/>
                  </a:cubicBezTo>
                  <a:lnTo>
                    <a:pt x="23860" y="60692"/>
                  </a:lnTo>
                  <a:cubicBezTo>
                    <a:pt x="23738" y="60753"/>
                    <a:pt x="23631" y="60829"/>
                    <a:pt x="23525" y="60905"/>
                  </a:cubicBezTo>
                  <a:cubicBezTo>
                    <a:pt x="22321" y="61819"/>
                    <a:pt x="20980" y="62413"/>
                    <a:pt x="19517" y="62764"/>
                  </a:cubicBezTo>
                  <a:cubicBezTo>
                    <a:pt x="19365" y="62794"/>
                    <a:pt x="19198" y="62794"/>
                    <a:pt x="19045" y="62825"/>
                  </a:cubicBezTo>
                  <a:cubicBezTo>
                    <a:pt x="18923" y="62794"/>
                    <a:pt x="18786" y="62779"/>
                    <a:pt x="18649" y="62779"/>
                  </a:cubicBezTo>
                  <a:lnTo>
                    <a:pt x="17202" y="62779"/>
                  </a:lnTo>
                  <a:cubicBezTo>
                    <a:pt x="11183" y="62779"/>
                    <a:pt x="6476" y="57340"/>
                    <a:pt x="7313" y="51382"/>
                  </a:cubicBezTo>
                  <a:cubicBezTo>
                    <a:pt x="7420" y="50666"/>
                    <a:pt x="7694" y="49996"/>
                    <a:pt x="7740" y="49280"/>
                  </a:cubicBezTo>
                  <a:cubicBezTo>
                    <a:pt x="7892" y="49204"/>
                    <a:pt x="7923" y="49006"/>
                    <a:pt x="7984" y="48869"/>
                  </a:cubicBezTo>
                  <a:cubicBezTo>
                    <a:pt x="8868" y="46705"/>
                    <a:pt x="10361" y="45060"/>
                    <a:pt x="12387" y="43902"/>
                  </a:cubicBezTo>
                  <a:cubicBezTo>
                    <a:pt x="12539" y="43810"/>
                    <a:pt x="12768" y="43765"/>
                    <a:pt x="12753" y="43521"/>
                  </a:cubicBezTo>
                  <a:lnTo>
                    <a:pt x="12753" y="43521"/>
                  </a:lnTo>
                  <a:cubicBezTo>
                    <a:pt x="12821" y="43553"/>
                    <a:pt x="12887" y="43566"/>
                    <a:pt x="12950" y="43566"/>
                  </a:cubicBezTo>
                  <a:cubicBezTo>
                    <a:pt x="13125" y="43566"/>
                    <a:pt x="13282" y="43466"/>
                    <a:pt x="13438" y="43399"/>
                  </a:cubicBezTo>
                  <a:cubicBezTo>
                    <a:pt x="14736" y="42890"/>
                    <a:pt x="16034" y="42628"/>
                    <a:pt x="17330" y="42628"/>
                  </a:cubicBezTo>
                  <a:close/>
                  <a:moveTo>
                    <a:pt x="41022" y="0"/>
                  </a:moveTo>
                  <a:cubicBezTo>
                    <a:pt x="40657" y="0"/>
                    <a:pt x="40290" y="23"/>
                    <a:pt x="39918" y="68"/>
                  </a:cubicBezTo>
                  <a:cubicBezTo>
                    <a:pt x="37115" y="419"/>
                    <a:pt x="34677" y="1592"/>
                    <a:pt x="32544" y="3405"/>
                  </a:cubicBezTo>
                  <a:cubicBezTo>
                    <a:pt x="32372" y="3550"/>
                    <a:pt x="32216" y="3663"/>
                    <a:pt x="32053" y="3663"/>
                  </a:cubicBezTo>
                  <a:cubicBezTo>
                    <a:pt x="31943" y="3663"/>
                    <a:pt x="31830" y="3610"/>
                    <a:pt x="31706" y="3481"/>
                  </a:cubicBezTo>
                  <a:cubicBezTo>
                    <a:pt x="31569" y="3725"/>
                    <a:pt x="31371" y="3892"/>
                    <a:pt x="31173" y="4060"/>
                  </a:cubicBezTo>
                  <a:cubicBezTo>
                    <a:pt x="30472" y="4608"/>
                    <a:pt x="29817" y="5187"/>
                    <a:pt x="29177" y="5797"/>
                  </a:cubicBezTo>
                  <a:cubicBezTo>
                    <a:pt x="28324" y="6620"/>
                    <a:pt x="27455" y="7458"/>
                    <a:pt x="26617" y="8280"/>
                  </a:cubicBezTo>
                  <a:cubicBezTo>
                    <a:pt x="26419" y="8478"/>
                    <a:pt x="26221" y="8631"/>
                    <a:pt x="25962" y="8722"/>
                  </a:cubicBezTo>
                  <a:cubicBezTo>
                    <a:pt x="24423" y="9332"/>
                    <a:pt x="22915" y="10017"/>
                    <a:pt x="21422" y="10703"/>
                  </a:cubicBezTo>
                  <a:cubicBezTo>
                    <a:pt x="21117" y="10840"/>
                    <a:pt x="20813" y="10947"/>
                    <a:pt x="20554" y="11160"/>
                  </a:cubicBezTo>
                  <a:cubicBezTo>
                    <a:pt x="20477" y="11175"/>
                    <a:pt x="20416" y="11190"/>
                    <a:pt x="20355" y="11206"/>
                  </a:cubicBezTo>
                  <a:cubicBezTo>
                    <a:pt x="17613" y="12562"/>
                    <a:pt x="14962" y="14070"/>
                    <a:pt x="12494" y="15913"/>
                  </a:cubicBezTo>
                  <a:cubicBezTo>
                    <a:pt x="11945" y="16340"/>
                    <a:pt x="11351" y="16736"/>
                    <a:pt x="10879" y="17254"/>
                  </a:cubicBezTo>
                  <a:cubicBezTo>
                    <a:pt x="10787" y="17315"/>
                    <a:pt x="10696" y="17376"/>
                    <a:pt x="10620" y="17452"/>
                  </a:cubicBezTo>
                  <a:cubicBezTo>
                    <a:pt x="8014" y="19692"/>
                    <a:pt x="6003" y="22358"/>
                    <a:pt x="4571" y="25466"/>
                  </a:cubicBezTo>
                  <a:cubicBezTo>
                    <a:pt x="3063" y="28712"/>
                    <a:pt x="2027" y="32094"/>
                    <a:pt x="1356" y="35598"/>
                  </a:cubicBezTo>
                  <a:cubicBezTo>
                    <a:pt x="930" y="37716"/>
                    <a:pt x="610" y="39849"/>
                    <a:pt x="381" y="41997"/>
                  </a:cubicBezTo>
                  <a:cubicBezTo>
                    <a:pt x="214" y="43582"/>
                    <a:pt x="122" y="45166"/>
                    <a:pt x="61" y="46751"/>
                  </a:cubicBezTo>
                  <a:cubicBezTo>
                    <a:pt x="0" y="48381"/>
                    <a:pt x="92" y="50011"/>
                    <a:pt x="274" y="51626"/>
                  </a:cubicBezTo>
                  <a:cubicBezTo>
                    <a:pt x="457" y="53363"/>
                    <a:pt x="808" y="55070"/>
                    <a:pt x="1371" y="56730"/>
                  </a:cubicBezTo>
                  <a:cubicBezTo>
                    <a:pt x="2103" y="58879"/>
                    <a:pt x="3139" y="60859"/>
                    <a:pt x="4617" y="62596"/>
                  </a:cubicBezTo>
                  <a:cubicBezTo>
                    <a:pt x="5957" y="64181"/>
                    <a:pt x="7542" y="65460"/>
                    <a:pt x="9309" y="66527"/>
                  </a:cubicBezTo>
                  <a:cubicBezTo>
                    <a:pt x="9507" y="66527"/>
                    <a:pt x="9675" y="66405"/>
                    <a:pt x="9843" y="66329"/>
                  </a:cubicBezTo>
                  <a:cubicBezTo>
                    <a:pt x="10010" y="66253"/>
                    <a:pt x="10163" y="66146"/>
                    <a:pt x="10345" y="66131"/>
                  </a:cubicBezTo>
                  <a:lnTo>
                    <a:pt x="10361" y="66131"/>
                  </a:lnTo>
                  <a:cubicBezTo>
                    <a:pt x="10428" y="66159"/>
                    <a:pt x="10494" y="66170"/>
                    <a:pt x="10558" y="66170"/>
                  </a:cubicBezTo>
                  <a:cubicBezTo>
                    <a:pt x="10738" y="66170"/>
                    <a:pt x="10904" y="66080"/>
                    <a:pt x="11062" y="66024"/>
                  </a:cubicBezTo>
                  <a:cubicBezTo>
                    <a:pt x="13012" y="65262"/>
                    <a:pt x="15038" y="64942"/>
                    <a:pt x="17095" y="64927"/>
                  </a:cubicBezTo>
                  <a:cubicBezTo>
                    <a:pt x="19152" y="64927"/>
                    <a:pt x="21193" y="65247"/>
                    <a:pt x="23159" y="65887"/>
                  </a:cubicBezTo>
                  <a:cubicBezTo>
                    <a:pt x="23411" y="65971"/>
                    <a:pt x="23672" y="66102"/>
                    <a:pt x="23950" y="66102"/>
                  </a:cubicBezTo>
                  <a:cubicBezTo>
                    <a:pt x="24025" y="66102"/>
                    <a:pt x="24102" y="66093"/>
                    <a:pt x="24180" y="66070"/>
                  </a:cubicBezTo>
                  <a:cubicBezTo>
                    <a:pt x="24195" y="66039"/>
                    <a:pt x="24210" y="66024"/>
                    <a:pt x="24225" y="65994"/>
                  </a:cubicBezTo>
                  <a:cubicBezTo>
                    <a:pt x="24225" y="65978"/>
                    <a:pt x="24225" y="65978"/>
                    <a:pt x="24241" y="65963"/>
                  </a:cubicBezTo>
                  <a:cubicBezTo>
                    <a:pt x="24256" y="65978"/>
                    <a:pt x="24271" y="65994"/>
                    <a:pt x="24286" y="66009"/>
                  </a:cubicBezTo>
                  <a:cubicBezTo>
                    <a:pt x="24286" y="66024"/>
                    <a:pt x="24302" y="66055"/>
                    <a:pt x="24317" y="66085"/>
                  </a:cubicBezTo>
                  <a:cubicBezTo>
                    <a:pt x="24393" y="66176"/>
                    <a:pt x="24469" y="66268"/>
                    <a:pt x="24561" y="66344"/>
                  </a:cubicBezTo>
                  <a:cubicBezTo>
                    <a:pt x="25353" y="66740"/>
                    <a:pt x="26145" y="67167"/>
                    <a:pt x="26998" y="67441"/>
                  </a:cubicBezTo>
                  <a:cubicBezTo>
                    <a:pt x="27075" y="67441"/>
                    <a:pt x="27151" y="67456"/>
                    <a:pt x="27212" y="67472"/>
                  </a:cubicBezTo>
                  <a:lnTo>
                    <a:pt x="27227" y="67472"/>
                  </a:lnTo>
                  <a:cubicBezTo>
                    <a:pt x="27516" y="67624"/>
                    <a:pt x="27806" y="67791"/>
                    <a:pt x="28095" y="67959"/>
                  </a:cubicBezTo>
                  <a:cubicBezTo>
                    <a:pt x="29741" y="68934"/>
                    <a:pt x="31219" y="70123"/>
                    <a:pt x="32590" y="71448"/>
                  </a:cubicBezTo>
                  <a:cubicBezTo>
                    <a:pt x="32956" y="71799"/>
                    <a:pt x="33260" y="72195"/>
                    <a:pt x="33687" y="72484"/>
                  </a:cubicBezTo>
                  <a:cubicBezTo>
                    <a:pt x="33611" y="72606"/>
                    <a:pt x="33717" y="72743"/>
                    <a:pt x="33809" y="72865"/>
                  </a:cubicBezTo>
                  <a:cubicBezTo>
                    <a:pt x="34022" y="73155"/>
                    <a:pt x="34251" y="73429"/>
                    <a:pt x="34479" y="73688"/>
                  </a:cubicBezTo>
                  <a:cubicBezTo>
                    <a:pt x="36932" y="76491"/>
                    <a:pt x="38806" y="79630"/>
                    <a:pt x="40101" y="83119"/>
                  </a:cubicBezTo>
                  <a:cubicBezTo>
                    <a:pt x="40177" y="83347"/>
                    <a:pt x="40223" y="83591"/>
                    <a:pt x="40421" y="83759"/>
                  </a:cubicBezTo>
                  <a:cubicBezTo>
                    <a:pt x="40436" y="83759"/>
                    <a:pt x="40452" y="83774"/>
                    <a:pt x="40467" y="83774"/>
                  </a:cubicBezTo>
                  <a:lnTo>
                    <a:pt x="40482" y="83774"/>
                  </a:lnTo>
                  <a:cubicBezTo>
                    <a:pt x="40490" y="83774"/>
                    <a:pt x="40498" y="83775"/>
                    <a:pt x="40506" y="83775"/>
                  </a:cubicBezTo>
                  <a:cubicBezTo>
                    <a:pt x="40777" y="83775"/>
                    <a:pt x="40867" y="83525"/>
                    <a:pt x="41000" y="83332"/>
                  </a:cubicBezTo>
                  <a:cubicBezTo>
                    <a:pt x="41351" y="82829"/>
                    <a:pt x="41716" y="82326"/>
                    <a:pt x="42051" y="81793"/>
                  </a:cubicBezTo>
                  <a:cubicBezTo>
                    <a:pt x="42067" y="81763"/>
                    <a:pt x="42082" y="81748"/>
                    <a:pt x="42097" y="81717"/>
                  </a:cubicBezTo>
                  <a:cubicBezTo>
                    <a:pt x="42112" y="81702"/>
                    <a:pt x="42112" y="81687"/>
                    <a:pt x="42128" y="81671"/>
                  </a:cubicBezTo>
                  <a:cubicBezTo>
                    <a:pt x="42768" y="80696"/>
                    <a:pt x="43468" y="79752"/>
                    <a:pt x="44184" y="78837"/>
                  </a:cubicBezTo>
                  <a:cubicBezTo>
                    <a:pt x="44428" y="78533"/>
                    <a:pt x="44733" y="78274"/>
                    <a:pt x="44794" y="77862"/>
                  </a:cubicBezTo>
                  <a:cubicBezTo>
                    <a:pt x="45297" y="77421"/>
                    <a:pt x="45739" y="76903"/>
                    <a:pt x="46287" y="76506"/>
                  </a:cubicBezTo>
                  <a:cubicBezTo>
                    <a:pt x="46516" y="76339"/>
                    <a:pt x="46744" y="76156"/>
                    <a:pt x="46957" y="75988"/>
                  </a:cubicBezTo>
                  <a:cubicBezTo>
                    <a:pt x="47064" y="75973"/>
                    <a:pt x="47155" y="75943"/>
                    <a:pt x="47247" y="75927"/>
                  </a:cubicBezTo>
                  <a:cubicBezTo>
                    <a:pt x="48222" y="75470"/>
                    <a:pt x="49197" y="75044"/>
                    <a:pt x="50294" y="74968"/>
                  </a:cubicBezTo>
                  <a:cubicBezTo>
                    <a:pt x="50462" y="74952"/>
                    <a:pt x="50614" y="74907"/>
                    <a:pt x="50736" y="74785"/>
                  </a:cubicBezTo>
                  <a:cubicBezTo>
                    <a:pt x="50736" y="74785"/>
                    <a:pt x="50736" y="74785"/>
                    <a:pt x="50736" y="74800"/>
                  </a:cubicBezTo>
                  <a:cubicBezTo>
                    <a:pt x="50827" y="74998"/>
                    <a:pt x="51010" y="75013"/>
                    <a:pt x="51178" y="75029"/>
                  </a:cubicBezTo>
                  <a:cubicBezTo>
                    <a:pt x="52595" y="75150"/>
                    <a:pt x="53829" y="75760"/>
                    <a:pt x="54987" y="76537"/>
                  </a:cubicBezTo>
                  <a:cubicBezTo>
                    <a:pt x="54987" y="76552"/>
                    <a:pt x="55002" y="76552"/>
                    <a:pt x="55002" y="76552"/>
                  </a:cubicBezTo>
                  <a:cubicBezTo>
                    <a:pt x="55032" y="76567"/>
                    <a:pt x="55048" y="76598"/>
                    <a:pt x="55078" y="76613"/>
                  </a:cubicBezTo>
                  <a:cubicBezTo>
                    <a:pt x="56495" y="77619"/>
                    <a:pt x="57699" y="78868"/>
                    <a:pt x="58902" y="80102"/>
                  </a:cubicBezTo>
                  <a:lnTo>
                    <a:pt x="58994" y="80193"/>
                  </a:lnTo>
                  <a:cubicBezTo>
                    <a:pt x="59009" y="80209"/>
                    <a:pt x="59024" y="80224"/>
                    <a:pt x="59040" y="80239"/>
                  </a:cubicBezTo>
                  <a:cubicBezTo>
                    <a:pt x="60197" y="81565"/>
                    <a:pt x="61371" y="82860"/>
                    <a:pt x="62727" y="83987"/>
                  </a:cubicBezTo>
                  <a:cubicBezTo>
                    <a:pt x="62757" y="84002"/>
                    <a:pt x="62772" y="84018"/>
                    <a:pt x="62803" y="84033"/>
                  </a:cubicBezTo>
                  <a:cubicBezTo>
                    <a:pt x="62833" y="84048"/>
                    <a:pt x="62848" y="84063"/>
                    <a:pt x="62879" y="84094"/>
                  </a:cubicBezTo>
                  <a:lnTo>
                    <a:pt x="62894" y="84094"/>
                  </a:lnTo>
                  <a:cubicBezTo>
                    <a:pt x="62940" y="84124"/>
                    <a:pt x="62986" y="84170"/>
                    <a:pt x="63047" y="84200"/>
                  </a:cubicBezTo>
                  <a:cubicBezTo>
                    <a:pt x="63767" y="84606"/>
                    <a:pt x="64329" y="84815"/>
                    <a:pt x="64847" y="84815"/>
                  </a:cubicBezTo>
                  <a:cubicBezTo>
                    <a:pt x="65534" y="84815"/>
                    <a:pt x="66141" y="84447"/>
                    <a:pt x="66932" y="83682"/>
                  </a:cubicBezTo>
                  <a:cubicBezTo>
                    <a:pt x="68608" y="82052"/>
                    <a:pt x="69827" y="80087"/>
                    <a:pt x="71000" y="78091"/>
                  </a:cubicBezTo>
                  <a:cubicBezTo>
                    <a:pt x="71000" y="78045"/>
                    <a:pt x="71000" y="78015"/>
                    <a:pt x="71000" y="77969"/>
                  </a:cubicBezTo>
                  <a:cubicBezTo>
                    <a:pt x="71000" y="77969"/>
                    <a:pt x="71000" y="77954"/>
                    <a:pt x="71000" y="77954"/>
                  </a:cubicBezTo>
                  <a:cubicBezTo>
                    <a:pt x="71000" y="77954"/>
                    <a:pt x="71000" y="77939"/>
                    <a:pt x="71000" y="77939"/>
                  </a:cubicBezTo>
                  <a:cubicBezTo>
                    <a:pt x="71000" y="77939"/>
                    <a:pt x="71000" y="77923"/>
                    <a:pt x="71000" y="77908"/>
                  </a:cubicBezTo>
                  <a:cubicBezTo>
                    <a:pt x="70984" y="77908"/>
                    <a:pt x="70954" y="77923"/>
                    <a:pt x="70939" y="77923"/>
                  </a:cubicBezTo>
                  <a:cubicBezTo>
                    <a:pt x="70786" y="77832"/>
                    <a:pt x="70756" y="77680"/>
                    <a:pt x="70695" y="77542"/>
                  </a:cubicBezTo>
                  <a:cubicBezTo>
                    <a:pt x="70207" y="76308"/>
                    <a:pt x="69628" y="75120"/>
                    <a:pt x="68973" y="73977"/>
                  </a:cubicBezTo>
                  <a:cubicBezTo>
                    <a:pt x="68394" y="72956"/>
                    <a:pt x="67800" y="71951"/>
                    <a:pt x="67145" y="70991"/>
                  </a:cubicBezTo>
                  <a:cubicBezTo>
                    <a:pt x="66414" y="69940"/>
                    <a:pt x="65682" y="68904"/>
                    <a:pt x="64860" y="67929"/>
                  </a:cubicBezTo>
                  <a:cubicBezTo>
                    <a:pt x="64646" y="67670"/>
                    <a:pt x="64433" y="67411"/>
                    <a:pt x="64235" y="67152"/>
                  </a:cubicBezTo>
                  <a:cubicBezTo>
                    <a:pt x="64144" y="67030"/>
                    <a:pt x="64174" y="66877"/>
                    <a:pt x="64311" y="66816"/>
                  </a:cubicBezTo>
                  <a:cubicBezTo>
                    <a:pt x="64540" y="66679"/>
                    <a:pt x="64783" y="66573"/>
                    <a:pt x="65012" y="66435"/>
                  </a:cubicBezTo>
                  <a:cubicBezTo>
                    <a:pt x="66520" y="65643"/>
                    <a:pt x="67922" y="64714"/>
                    <a:pt x="69263" y="63647"/>
                  </a:cubicBezTo>
                  <a:cubicBezTo>
                    <a:pt x="70101" y="62977"/>
                    <a:pt x="70908" y="62261"/>
                    <a:pt x="71670" y="61499"/>
                  </a:cubicBezTo>
                  <a:cubicBezTo>
                    <a:pt x="72371" y="60783"/>
                    <a:pt x="72996" y="60021"/>
                    <a:pt x="73559" y="59214"/>
                  </a:cubicBezTo>
                  <a:cubicBezTo>
                    <a:pt x="73651" y="59092"/>
                    <a:pt x="73757" y="58970"/>
                    <a:pt x="73849" y="58863"/>
                  </a:cubicBezTo>
                  <a:lnTo>
                    <a:pt x="73849" y="59077"/>
                  </a:lnTo>
                  <a:cubicBezTo>
                    <a:pt x="73849" y="59336"/>
                    <a:pt x="73849" y="59595"/>
                    <a:pt x="73849" y="59838"/>
                  </a:cubicBezTo>
                  <a:cubicBezTo>
                    <a:pt x="73849" y="59991"/>
                    <a:pt x="73864" y="60158"/>
                    <a:pt x="73818" y="60295"/>
                  </a:cubicBezTo>
                  <a:cubicBezTo>
                    <a:pt x="73590" y="61347"/>
                    <a:pt x="73118" y="62276"/>
                    <a:pt x="72371" y="63053"/>
                  </a:cubicBezTo>
                  <a:cubicBezTo>
                    <a:pt x="72051" y="63388"/>
                    <a:pt x="71762" y="63739"/>
                    <a:pt x="71487" y="64104"/>
                  </a:cubicBezTo>
                  <a:cubicBezTo>
                    <a:pt x="71259" y="64409"/>
                    <a:pt x="71381" y="64699"/>
                    <a:pt x="71716" y="64866"/>
                  </a:cubicBezTo>
                  <a:cubicBezTo>
                    <a:pt x="71853" y="64927"/>
                    <a:pt x="72005" y="64942"/>
                    <a:pt x="72158" y="64942"/>
                  </a:cubicBezTo>
                  <a:lnTo>
                    <a:pt x="73011" y="64942"/>
                  </a:lnTo>
                  <a:cubicBezTo>
                    <a:pt x="73194" y="64942"/>
                    <a:pt x="73377" y="64942"/>
                    <a:pt x="73529" y="65003"/>
                  </a:cubicBezTo>
                  <a:cubicBezTo>
                    <a:pt x="73773" y="65080"/>
                    <a:pt x="74016" y="65064"/>
                    <a:pt x="74245" y="65080"/>
                  </a:cubicBezTo>
                  <a:cubicBezTo>
                    <a:pt x="74260" y="65080"/>
                    <a:pt x="74275" y="65095"/>
                    <a:pt x="74275" y="65110"/>
                  </a:cubicBezTo>
                  <a:cubicBezTo>
                    <a:pt x="74306" y="65140"/>
                    <a:pt x="74352" y="65171"/>
                    <a:pt x="74382" y="65186"/>
                  </a:cubicBezTo>
                  <a:cubicBezTo>
                    <a:pt x="74489" y="65247"/>
                    <a:pt x="74595" y="65293"/>
                    <a:pt x="74702" y="65354"/>
                  </a:cubicBezTo>
                  <a:cubicBezTo>
                    <a:pt x="75997" y="66009"/>
                    <a:pt x="76317" y="66740"/>
                    <a:pt x="75830" y="68081"/>
                  </a:cubicBezTo>
                  <a:cubicBezTo>
                    <a:pt x="75570" y="68767"/>
                    <a:pt x="75129" y="69330"/>
                    <a:pt x="74580" y="69818"/>
                  </a:cubicBezTo>
                  <a:cubicBezTo>
                    <a:pt x="74367" y="70001"/>
                    <a:pt x="74108" y="70138"/>
                    <a:pt x="74016" y="70412"/>
                  </a:cubicBezTo>
                  <a:cubicBezTo>
                    <a:pt x="74001" y="70443"/>
                    <a:pt x="73986" y="70473"/>
                    <a:pt x="73986" y="70503"/>
                  </a:cubicBezTo>
                  <a:cubicBezTo>
                    <a:pt x="73864" y="70686"/>
                    <a:pt x="73636" y="70686"/>
                    <a:pt x="73483" y="70793"/>
                  </a:cubicBezTo>
                  <a:cubicBezTo>
                    <a:pt x="72737" y="71265"/>
                    <a:pt x="71899" y="71555"/>
                    <a:pt x="71030" y="71707"/>
                  </a:cubicBezTo>
                  <a:cubicBezTo>
                    <a:pt x="70817" y="71738"/>
                    <a:pt x="70604" y="71799"/>
                    <a:pt x="70390" y="71875"/>
                  </a:cubicBezTo>
                  <a:cubicBezTo>
                    <a:pt x="70284" y="71905"/>
                    <a:pt x="70162" y="72134"/>
                    <a:pt x="70192" y="72256"/>
                  </a:cubicBezTo>
                  <a:cubicBezTo>
                    <a:pt x="70223" y="72393"/>
                    <a:pt x="70345" y="72469"/>
                    <a:pt x="70482" y="72484"/>
                  </a:cubicBezTo>
                  <a:cubicBezTo>
                    <a:pt x="70604" y="72484"/>
                    <a:pt x="70730" y="72494"/>
                    <a:pt x="70857" y="72494"/>
                  </a:cubicBezTo>
                  <a:cubicBezTo>
                    <a:pt x="70951" y="72494"/>
                    <a:pt x="71045" y="72488"/>
                    <a:pt x="71137" y="72469"/>
                  </a:cubicBezTo>
                  <a:cubicBezTo>
                    <a:pt x="72249" y="72225"/>
                    <a:pt x="73331" y="71920"/>
                    <a:pt x="74245" y="71174"/>
                  </a:cubicBezTo>
                  <a:lnTo>
                    <a:pt x="74260" y="71174"/>
                  </a:lnTo>
                  <a:cubicBezTo>
                    <a:pt x="74307" y="71190"/>
                    <a:pt x="74351" y="71198"/>
                    <a:pt x="74394" y="71198"/>
                  </a:cubicBezTo>
                  <a:cubicBezTo>
                    <a:pt x="74547" y="71198"/>
                    <a:pt x="74678" y="71105"/>
                    <a:pt x="74809" y="71021"/>
                  </a:cubicBezTo>
                  <a:cubicBezTo>
                    <a:pt x="75890" y="70305"/>
                    <a:pt x="76667" y="69300"/>
                    <a:pt x="76957" y="68050"/>
                  </a:cubicBezTo>
                  <a:cubicBezTo>
                    <a:pt x="77353" y="66435"/>
                    <a:pt x="76972" y="65323"/>
                    <a:pt x="75449" y="64516"/>
                  </a:cubicBezTo>
                  <a:cubicBezTo>
                    <a:pt x="75284" y="64428"/>
                    <a:pt x="75104" y="64325"/>
                    <a:pt x="74913" y="64325"/>
                  </a:cubicBezTo>
                  <a:cubicBezTo>
                    <a:pt x="74839" y="64325"/>
                    <a:pt x="74764" y="64340"/>
                    <a:pt x="74687" y="64379"/>
                  </a:cubicBezTo>
                  <a:cubicBezTo>
                    <a:pt x="74672" y="64394"/>
                    <a:pt x="74656" y="64394"/>
                    <a:pt x="74641" y="64409"/>
                  </a:cubicBezTo>
                  <a:cubicBezTo>
                    <a:pt x="74374" y="64316"/>
                    <a:pt x="74085" y="64269"/>
                    <a:pt x="73802" y="64269"/>
                  </a:cubicBezTo>
                  <a:cubicBezTo>
                    <a:pt x="73761" y="64269"/>
                    <a:pt x="73721" y="64270"/>
                    <a:pt x="73681" y="64272"/>
                  </a:cubicBezTo>
                  <a:cubicBezTo>
                    <a:pt x="73655" y="64275"/>
                    <a:pt x="73629" y="64276"/>
                    <a:pt x="73603" y="64276"/>
                  </a:cubicBezTo>
                  <a:cubicBezTo>
                    <a:pt x="73492" y="64276"/>
                    <a:pt x="73384" y="64254"/>
                    <a:pt x="73285" y="64242"/>
                  </a:cubicBezTo>
                  <a:cubicBezTo>
                    <a:pt x="73178" y="64226"/>
                    <a:pt x="73072" y="64181"/>
                    <a:pt x="72965" y="64150"/>
                  </a:cubicBezTo>
                  <a:cubicBezTo>
                    <a:pt x="72947" y="64145"/>
                    <a:pt x="72927" y="64143"/>
                    <a:pt x="72907" y="64143"/>
                  </a:cubicBezTo>
                  <a:cubicBezTo>
                    <a:pt x="72872" y="64143"/>
                    <a:pt x="72834" y="64148"/>
                    <a:pt x="72797" y="64148"/>
                  </a:cubicBezTo>
                  <a:cubicBezTo>
                    <a:pt x="72732" y="64148"/>
                    <a:pt x="72670" y="64132"/>
                    <a:pt x="72630" y="64043"/>
                  </a:cubicBezTo>
                  <a:cubicBezTo>
                    <a:pt x="72950" y="63495"/>
                    <a:pt x="73392" y="63038"/>
                    <a:pt x="73757" y="62520"/>
                  </a:cubicBezTo>
                  <a:cubicBezTo>
                    <a:pt x="74336" y="61697"/>
                    <a:pt x="74489" y="60753"/>
                    <a:pt x="74641" y="59793"/>
                  </a:cubicBezTo>
                  <a:cubicBezTo>
                    <a:pt x="74641" y="59762"/>
                    <a:pt x="74641" y="59701"/>
                    <a:pt x="74626" y="59671"/>
                  </a:cubicBezTo>
                  <a:cubicBezTo>
                    <a:pt x="74504" y="59397"/>
                    <a:pt x="74519" y="59107"/>
                    <a:pt x="74504" y="58833"/>
                  </a:cubicBezTo>
                  <a:cubicBezTo>
                    <a:pt x="74489" y="58665"/>
                    <a:pt x="74443" y="58528"/>
                    <a:pt x="74336" y="58406"/>
                  </a:cubicBezTo>
                  <a:cubicBezTo>
                    <a:pt x="74367" y="58376"/>
                    <a:pt x="74382" y="58345"/>
                    <a:pt x="74413" y="58315"/>
                  </a:cubicBezTo>
                  <a:cubicBezTo>
                    <a:pt x="74931" y="57446"/>
                    <a:pt x="75464" y="56593"/>
                    <a:pt x="75875" y="55664"/>
                  </a:cubicBezTo>
                  <a:cubicBezTo>
                    <a:pt x="76744" y="53729"/>
                    <a:pt x="77323" y="51718"/>
                    <a:pt x="77673" y="49646"/>
                  </a:cubicBezTo>
                  <a:cubicBezTo>
                    <a:pt x="78069" y="50438"/>
                    <a:pt x="78282" y="51261"/>
                    <a:pt x="78161" y="52160"/>
                  </a:cubicBezTo>
                  <a:cubicBezTo>
                    <a:pt x="78069" y="52891"/>
                    <a:pt x="77871" y="53622"/>
                    <a:pt x="77673" y="54338"/>
                  </a:cubicBezTo>
                  <a:cubicBezTo>
                    <a:pt x="77475" y="55039"/>
                    <a:pt x="77719" y="55344"/>
                    <a:pt x="78450" y="55405"/>
                  </a:cubicBezTo>
                  <a:lnTo>
                    <a:pt x="78481" y="55405"/>
                  </a:lnTo>
                  <a:cubicBezTo>
                    <a:pt x="78511" y="55390"/>
                    <a:pt x="78526" y="55390"/>
                    <a:pt x="78557" y="55374"/>
                  </a:cubicBezTo>
                  <a:cubicBezTo>
                    <a:pt x="78785" y="55298"/>
                    <a:pt x="78953" y="55161"/>
                    <a:pt x="79151" y="55039"/>
                  </a:cubicBezTo>
                  <a:cubicBezTo>
                    <a:pt x="80065" y="54475"/>
                    <a:pt x="81025" y="54049"/>
                    <a:pt x="82091" y="53896"/>
                  </a:cubicBezTo>
                  <a:cubicBezTo>
                    <a:pt x="82260" y="53871"/>
                    <a:pt x="82425" y="53858"/>
                    <a:pt x="82585" y="53858"/>
                  </a:cubicBezTo>
                  <a:cubicBezTo>
                    <a:pt x="83846" y="53858"/>
                    <a:pt x="84835" y="54637"/>
                    <a:pt x="85200" y="55908"/>
                  </a:cubicBezTo>
                  <a:cubicBezTo>
                    <a:pt x="85443" y="56730"/>
                    <a:pt x="85261" y="57477"/>
                    <a:pt x="85017" y="58239"/>
                  </a:cubicBezTo>
                  <a:cubicBezTo>
                    <a:pt x="84743" y="59092"/>
                    <a:pt x="84194" y="59793"/>
                    <a:pt x="83752" y="60554"/>
                  </a:cubicBezTo>
                  <a:cubicBezTo>
                    <a:pt x="83569" y="60859"/>
                    <a:pt x="83402" y="61194"/>
                    <a:pt x="83646" y="61545"/>
                  </a:cubicBezTo>
                  <a:cubicBezTo>
                    <a:pt x="83813" y="61796"/>
                    <a:pt x="84045" y="61875"/>
                    <a:pt x="84297" y="61875"/>
                  </a:cubicBezTo>
                  <a:cubicBezTo>
                    <a:pt x="84412" y="61875"/>
                    <a:pt x="84532" y="61858"/>
                    <a:pt x="84651" y="61834"/>
                  </a:cubicBezTo>
                  <a:cubicBezTo>
                    <a:pt x="85162" y="61749"/>
                    <a:pt x="85662" y="61664"/>
                    <a:pt x="86169" y="61664"/>
                  </a:cubicBezTo>
                  <a:cubicBezTo>
                    <a:pt x="86297" y="61664"/>
                    <a:pt x="86426" y="61670"/>
                    <a:pt x="86556" y="61682"/>
                  </a:cubicBezTo>
                  <a:cubicBezTo>
                    <a:pt x="87546" y="61773"/>
                    <a:pt x="88079" y="62337"/>
                    <a:pt x="88125" y="63312"/>
                  </a:cubicBezTo>
                  <a:cubicBezTo>
                    <a:pt x="88171" y="64211"/>
                    <a:pt x="87942" y="65049"/>
                    <a:pt x="87485" y="65826"/>
                  </a:cubicBezTo>
                  <a:cubicBezTo>
                    <a:pt x="86312" y="67898"/>
                    <a:pt x="84560" y="69391"/>
                    <a:pt x="82610" y="70671"/>
                  </a:cubicBezTo>
                  <a:cubicBezTo>
                    <a:pt x="82290" y="70869"/>
                    <a:pt x="81893" y="70961"/>
                    <a:pt x="81711" y="71326"/>
                  </a:cubicBezTo>
                  <a:cubicBezTo>
                    <a:pt x="81695" y="71357"/>
                    <a:pt x="81680" y="71402"/>
                    <a:pt x="81665" y="71433"/>
                  </a:cubicBezTo>
                  <a:cubicBezTo>
                    <a:pt x="81863" y="71616"/>
                    <a:pt x="82107" y="71722"/>
                    <a:pt x="82350" y="71829"/>
                  </a:cubicBezTo>
                  <a:cubicBezTo>
                    <a:pt x="82503" y="71768"/>
                    <a:pt x="82655" y="71738"/>
                    <a:pt x="82777" y="71661"/>
                  </a:cubicBezTo>
                  <a:cubicBezTo>
                    <a:pt x="83905" y="70900"/>
                    <a:pt x="85062" y="70168"/>
                    <a:pt x="85992" y="69163"/>
                  </a:cubicBezTo>
                  <a:cubicBezTo>
                    <a:pt x="86144" y="68995"/>
                    <a:pt x="86312" y="68843"/>
                    <a:pt x="86464" y="68690"/>
                  </a:cubicBezTo>
                  <a:cubicBezTo>
                    <a:pt x="87317" y="67883"/>
                    <a:pt x="87973" y="66923"/>
                    <a:pt x="88506" y="65872"/>
                  </a:cubicBezTo>
                  <a:cubicBezTo>
                    <a:pt x="88932" y="65034"/>
                    <a:pt x="89146" y="64150"/>
                    <a:pt x="89100" y="63205"/>
                  </a:cubicBezTo>
                  <a:cubicBezTo>
                    <a:pt x="89039" y="62078"/>
                    <a:pt x="88369" y="61179"/>
                    <a:pt x="87287" y="60874"/>
                  </a:cubicBezTo>
                  <a:cubicBezTo>
                    <a:pt x="86902" y="60771"/>
                    <a:pt x="86517" y="60691"/>
                    <a:pt x="86129" y="60691"/>
                  </a:cubicBezTo>
                  <a:cubicBezTo>
                    <a:pt x="85887" y="60691"/>
                    <a:pt x="85643" y="60722"/>
                    <a:pt x="85398" y="60798"/>
                  </a:cubicBezTo>
                  <a:cubicBezTo>
                    <a:pt x="85310" y="60827"/>
                    <a:pt x="85220" y="60846"/>
                    <a:pt x="85126" y="60846"/>
                  </a:cubicBezTo>
                  <a:cubicBezTo>
                    <a:pt x="85022" y="60846"/>
                    <a:pt x="84915" y="60824"/>
                    <a:pt x="84803" y="60768"/>
                  </a:cubicBezTo>
                  <a:cubicBezTo>
                    <a:pt x="84834" y="60692"/>
                    <a:pt x="84834" y="60585"/>
                    <a:pt x="84880" y="60524"/>
                  </a:cubicBezTo>
                  <a:cubicBezTo>
                    <a:pt x="85230" y="60036"/>
                    <a:pt x="85459" y="59488"/>
                    <a:pt x="85718" y="58955"/>
                  </a:cubicBezTo>
                  <a:cubicBezTo>
                    <a:pt x="86022" y="58345"/>
                    <a:pt x="86205" y="57690"/>
                    <a:pt x="86175" y="56989"/>
                  </a:cubicBezTo>
                  <a:cubicBezTo>
                    <a:pt x="86175" y="56730"/>
                    <a:pt x="86175" y="56456"/>
                    <a:pt x="86175" y="56197"/>
                  </a:cubicBezTo>
                  <a:cubicBezTo>
                    <a:pt x="86190" y="55816"/>
                    <a:pt x="86083" y="55450"/>
                    <a:pt x="85946" y="55100"/>
                  </a:cubicBezTo>
                  <a:cubicBezTo>
                    <a:pt x="85702" y="54506"/>
                    <a:pt x="85337" y="53973"/>
                    <a:pt x="84788" y="53607"/>
                  </a:cubicBezTo>
                  <a:cubicBezTo>
                    <a:pt x="84152" y="53163"/>
                    <a:pt x="83402" y="52921"/>
                    <a:pt x="82634" y="52921"/>
                  </a:cubicBezTo>
                  <a:cubicBezTo>
                    <a:pt x="82611" y="52921"/>
                    <a:pt x="82587" y="52921"/>
                    <a:pt x="82564" y="52921"/>
                  </a:cubicBezTo>
                  <a:cubicBezTo>
                    <a:pt x="82046" y="52921"/>
                    <a:pt x="81513" y="52997"/>
                    <a:pt x="81010" y="53165"/>
                  </a:cubicBezTo>
                  <a:cubicBezTo>
                    <a:pt x="80355" y="53378"/>
                    <a:pt x="79730" y="53653"/>
                    <a:pt x="79120" y="53957"/>
                  </a:cubicBezTo>
                  <a:cubicBezTo>
                    <a:pt x="79098" y="53973"/>
                    <a:pt x="79063" y="53980"/>
                    <a:pt x="79029" y="53980"/>
                  </a:cubicBezTo>
                  <a:cubicBezTo>
                    <a:pt x="78995" y="53980"/>
                    <a:pt x="78960" y="53973"/>
                    <a:pt x="78938" y="53957"/>
                  </a:cubicBezTo>
                  <a:cubicBezTo>
                    <a:pt x="78907" y="53927"/>
                    <a:pt x="78892" y="53835"/>
                    <a:pt x="78892" y="53775"/>
                  </a:cubicBezTo>
                  <a:cubicBezTo>
                    <a:pt x="78983" y="53348"/>
                    <a:pt x="79060" y="52921"/>
                    <a:pt x="79151" y="52495"/>
                  </a:cubicBezTo>
                  <a:cubicBezTo>
                    <a:pt x="79136" y="52281"/>
                    <a:pt x="79136" y="52068"/>
                    <a:pt x="79136" y="51855"/>
                  </a:cubicBezTo>
                  <a:cubicBezTo>
                    <a:pt x="79136" y="51459"/>
                    <a:pt x="79120" y="51063"/>
                    <a:pt x="79044" y="50666"/>
                  </a:cubicBezTo>
                  <a:cubicBezTo>
                    <a:pt x="78892" y="49798"/>
                    <a:pt x="78496" y="49128"/>
                    <a:pt x="77825" y="48610"/>
                  </a:cubicBezTo>
                  <a:cubicBezTo>
                    <a:pt x="77841" y="48549"/>
                    <a:pt x="77856" y="48472"/>
                    <a:pt x="77871" y="48411"/>
                  </a:cubicBezTo>
                  <a:cubicBezTo>
                    <a:pt x="77871" y="47589"/>
                    <a:pt x="78023" y="46796"/>
                    <a:pt x="78039" y="45974"/>
                  </a:cubicBezTo>
                  <a:cubicBezTo>
                    <a:pt x="78084" y="43734"/>
                    <a:pt x="77917" y="41525"/>
                    <a:pt x="77582" y="39316"/>
                  </a:cubicBezTo>
                  <a:cubicBezTo>
                    <a:pt x="77460" y="38417"/>
                    <a:pt x="77429" y="37472"/>
                    <a:pt x="77033" y="36619"/>
                  </a:cubicBezTo>
                  <a:cubicBezTo>
                    <a:pt x="76820" y="36421"/>
                    <a:pt x="76850" y="36131"/>
                    <a:pt x="76789" y="35888"/>
                  </a:cubicBezTo>
                  <a:cubicBezTo>
                    <a:pt x="76241" y="33221"/>
                    <a:pt x="75464" y="30631"/>
                    <a:pt x="74489" y="28102"/>
                  </a:cubicBezTo>
                  <a:cubicBezTo>
                    <a:pt x="73636" y="25923"/>
                    <a:pt x="72615" y="23821"/>
                    <a:pt x="71320" y="21855"/>
                  </a:cubicBezTo>
                  <a:cubicBezTo>
                    <a:pt x="69796" y="19524"/>
                    <a:pt x="67983" y="17422"/>
                    <a:pt x="65865" y="15609"/>
                  </a:cubicBezTo>
                  <a:cubicBezTo>
                    <a:pt x="63671" y="13719"/>
                    <a:pt x="61218" y="12242"/>
                    <a:pt x="58567" y="11114"/>
                  </a:cubicBezTo>
                  <a:cubicBezTo>
                    <a:pt x="57211" y="10535"/>
                    <a:pt x="55809" y="10063"/>
                    <a:pt x="54377" y="9697"/>
                  </a:cubicBezTo>
                  <a:lnTo>
                    <a:pt x="54377" y="9697"/>
                  </a:lnTo>
                  <a:cubicBezTo>
                    <a:pt x="54271" y="9865"/>
                    <a:pt x="54347" y="10032"/>
                    <a:pt x="54423" y="10200"/>
                  </a:cubicBezTo>
                  <a:cubicBezTo>
                    <a:pt x="54865" y="11206"/>
                    <a:pt x="54911" y="12226"/>
                    <a:pt x="54728" y="13308"/>
                  </a:cubicBezTo>
                  <a:cubicBezTo>
                    <a:pt x="54219" y="16429"/>
                    <a:pt x="51552" y="18644"/>
                    <a:pt x="48495" y="18644"/>
                  </a:cubicBezTo>
                  <a:cubicBezTo>
                    <a:pt x="48164" y="18644"/>
                    <a:pt x="47828" y="18618"/>
                    <a:pt x="47491" y="18564"/>
                  </a:cubicBezTo>
                  <a:cubicBezTo>
                    <a:pt x="46866" y="18458"/>
                    <a:pt x="46241" y="18305"/>
                    <a:pt x="45632" y="18092"/>
                  </a:cubicBezTo>
                  <a:cubicBezTo>
                    <a:pt x="45525" y="18057"/>
                    <a:pt x="45413" y="18005"/>
                    <a:pt x="45305" y="18005"/>
                  </a:cubicBezTo>
                  <a:cubicBezTo>
                    <a:pt x="45228" y="18005"/>
                    <a:pt x="45153" y="18031"/>
                    <a:pt x="45083" y="18107"/>
                  </a:cubicBezTo>
                  <a:cubicBezTo>
                    <a:pt x="44946" y="18260"/>
                    <a:pt x="45053" y="18443"/>
                    <a:pt x="45099" y="18610"/>
                  </a:cubicBezTo>
                  <a:cubicBezTo>
                    <a:pt x="45160" y="18793"/>
                    <a:pt x="45236" y="18976"/>
                    <a:pt x="45297" y="19174"/>
                  </a:cubicBezTo>
                  <a:cubicBezTo>
                    <a:pt x="45739" y="20423"/>
                    <a:pt x="45662" y="21657"/>
                    <a:pt x="45083" y="22831"/>
                  </a:cubicBezTo>
                  <a:cubicBezTo>
                    <a:pt x="44020" y="24982"/>
                    <a:pt x="41928" y="26271"/>
                    <a:pt x="39477" y="26271"/>
                  </a:cubicBezTo>
                  <a:cubicBezTo>
                    <a:pt x="38977" y="26271"/>
                    <a:pt x="38462" y="26217"/>
                    <a:pt x="37938" y="26106"/>
                  </a:cubicBezTo>
                  <a:cubicBezTo>
                    <a:pt x="34723" y="25405"/>
                    <a:pt x="32559" y="22663"/>
                    <a:pt x="32956" y="18808"/>
                  </a:cubicBezTo>
                  <a:cubicBezTo>
                    <a:pt x="32986" y="18595"/>
                    <a:pt x="32986" y="18366"/>
                    <a:pt x="33291" y="18260"/>
                  </a:cubicBezTo>
                  <a:cubicBezTo>
                    <a:pt x="33474" y="18869"/>
                    <a:pt x="33382" y="19479"/>
                    <a:pt x="33382" y="20088"/>
                  </a:cubicBezTo>
                  <a:cubicBezTo>
                    <a:pt x="33367" y="21353"/>
                    <a:pt x="33733" y="22480"/>
                    <a:pt x="34494" y="23470"/>
                  </a:cubicBezTo>
                  <a:cubicBezTo>
                    <a:pt x="35712" y="25045"/>
                    <a:pt x="37530" y="25898"/>
                    <a:pt x="39380" y="25898"/>
                  </a:cubicBezTo>
                  <a:cubicBezTo>
                    <a:pt x="40933" y="25898"/>
                    <a:pt x="42508" y="25298"/>
                    <a:pt x="43773" y="24019"/>
                  </a:cubicBezTo>
                  <a:cubicBezTo>
                    <a:pt x="45236" y="22541"/>
                    <a:pt x="45708" y="20484"/>
                    <a:pt x="44428" y="18168"/>
                  </a:cubicBezTo>
                  <a:cubicBezTo>
                    <a:pt x="44245" y="17848"/>
                    <a:pt x="43788" y="17467"/>
                    <a:pt x="44139" y="17132"/>
                  </a:cubicBezTo>
                  <a:cubicBezTo>
                    <a:pt x="44209" y="17062"/>
                    <a:pt x="44285" y="17034"/>
                    <a:pt x="44364" y="17034"/>
                  </a:cubicBezTo>
                  <a:cubicBezTo>
                    <a:pt x="44610" y="17034"/>
                    <a:pt x="44887" y="17306"/>
                    <a:pt x="45129" y="17422"/>
                  </a:cubicBezTo>
                  <a:cubicBezTo>
                    <a:pt x="46196" y="17915"/>
                    <a:pt x="47290" y="18253"/>
                    <a:pt x="48435" y="18253"/>
                  </a:cubicBezTo>
                  <a:cubicBezTo>
                    <a:pt x="48810" y="18253"/>
                    <a:pt x="49191" y="18217"/>
                    <a:pt x="49578" y="18138"/>
                  </a:cubicBezTo>
                  <a:cubicBezTo>
                    <a:pt x="52168" y="17605"/>
                    <a:pt x="53646" y="15913"/>
                    <a:pt x="54286" y="13415"/>
                  </a:cubicBezTo>
                  <a:cubicBezTo>
                    <a:pt x="54819" y="11282"/>
                    <a:pt x="53935" y="9286"/>
                    <a:pt x="51985" y="8280"/>
                  </a:cubicBezTo>
                  <a:cubicBezTo>
                    <a:pt x="50427" y="7463"/>
                    <a:pt x="48772" y="7202"/>
                    <a:pt x="47065" y="7202"/>
                  </a:cubicBezTo>
                  <a:cubicBezTo>
                    <a:pt x="46737" y="7202"/>
                    <a:pt x="46406" y="7212"/>
                    <a:pt x="46074" y="7229"/>
                  </a:cubicBezTo>
                  <a:cubicBezTo>
                    <a:pt x="45917" y="7240"/>
                    <a:pt x="45752" y="7276"/>
                    <a:pt x="45590" y="7276"/>
                  </a:cubicBezTo>
                  <a:cubicBezTo>
                    <a:pt x="45532" y="7276"/>
                    <a:pt x="45475" y="7272"/>
                    <a:pt x="45419" y="7259"/>
                  </a:cubicBezTo>
                  <a:cubicBezTo>
                    <a:pt x="44870" y="7168"/>
                    <a:pt x="44733" y="6894"/>
                    <a:pt x="45038" y="6437"/>
                  </a:cubicBezTo>
                  <a:cubicBezTo>
                    <a:pt x="45327" y="5995"/>
                    <a:pt x="45632" y="5568"/>
                    <a:pt x="45860" y="5096"/>
                  </a:cubicBezTo>
                  <a:cubicBezTo>
                    <a:pt x="46790" y="3252"/>
                    <a:pt x="46150" y="1455"/>
                    <a:pt x="44276" y="662"/>
                  </a:cubicBezTo>
                  <a:cubicBezTo>
                    <a:pt x="43219" y="214"/>
                    <a:pt x="42137" y="0"/>
                    <a:pt x="41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1862406" y="3291533"/>
              <a:ext cx="336221" cy="212814"/>
            </a:xfrm>
            <a:custGeom>
              <a:avLst/>
              <a:gdLst/>
              <a:ahLst/>
              <a:cxnLst/>
              <a:rect l="l" t="t" r="r" b="b"/>
              <a:pathLst>
                <a:path w="26542" h="16800" extrusionOk="0">
                  <a:moveTo>
                    <a:pt x="25191" y="1"/>
                  </a:moveTo>
                  <a:cubicBezTo>
                    <a:pt x="25152" y="1"/>
                    <a:pt x="25110" y="11"/>
                    <a:pt x="25064" y="31"/>
                  </a:cubicBezTo>
                  <a:cubicBezTo>
                    <a:pt x="24866" y="123"/>
                    <a:pt x="24759" y="260"/>
                    <a:pt x="24820" y="443"/>
                  </a:cubicBezTo>
                  <a:cubicBezTo>
                    <a:pt x="24881" y="671"/>
                    <a:pt x="24957" y="915"/>
                    <a:pt x="25064" y="1128"/>
                  </a:cubicBezTo>
                  <a:cubicBezTo>
                    <a:pt x="25323" y="1692"/>
                    <a:pt x="25521" y="2271"/>
                    <a:pt x="25628" y="2880"/>
                  </a:cubicBezTo>
                  <a:cubicBezTo>
                    <a:pt x="25871" y="4145"/>
                    <a:pt x="25689" y="5333"/>
                    <a:pt x="25064" y="6446"/>
                  </a:cubicBezTo>
                  <a:cubicBezTo>
                    <a:pt x="24409" y="7603"/>
                    <a:pt x="23373" y="8320"/>
                    <a:pt x="22078" y="8533"/>
                  </a:cubicBezTo>
                  <a:cubicBezTo>
                    <a:pt x="21788" y="8581"/>
                    <a:pt x="21497" y="8606"/>
                    <a:pt x="21207" y="8606"/>
                  </a:cubicBezTo>
                  <a:cubicBezTo>
                    <a:pt x="20579" y="8606"/>
                    <a:pt x="19954" y="8488"/>
                    <a:pt x="19350" y="8228"/>
                  </a:cubicBezTo>
                  <a:cubicBezTo>
                    <a:pt x="18985" y="8061"/>
                    <a:pt x="18619" y="7908"/>
                    <a:pt x="18269" y="7741"/>
                  </a:cubicBezTo>
                  <a:cubicBezTo>
                    <a:pt x="18137" y="7681"/>
                    <a:pt x="18005" y="7640"/>
                    <a:pt x="17866" y="7640"/>
                  </a:cubicBezTo>
                  <a:cubicBezTo>
                    <a:pt x="17828" y="7640"/>
                    <a:pt x="17790" y="7643"/>
                    <a:pt x="17751" y="7649"/>
                  </a:cubicBezTo>
                  <a:cubicBezTo>
                    <a:pt x="17415" y="7680"/>
                    <a:pt x="17217" y="7969"/>
                    <a:pt x="17324" y="8304"/>
                  </a:cubicBezTo>
                  <a:cubicBezTo>
                    <a:pt x="17431" y="8655"/>
                    <a:pt x="17553" y="9005"/>
                    <a:pt x="17659" y="9371"/>
                  </a:cubicBezTo>
                  <a:cubicBezTo>
                    <a:pt x="17888" y="10102"/>
                    <a:pt x="18086" y="10833"/>
                    <a:pt x="18055" y="11626"/>
                  </a:cubicBezTo>
                  <a:cubicBezTo>
                    <a:pt x="17994" y="12707"/>
                    <a:pt x="17568" y="13591"/>
                    <a:pt x="16745" y="14262"/>
                  </a:cubicBezTo>
                  <a:cubicBezTo>
                    <a:pt x="16528" y="14457"/>
                    <a:pt x="16272" y="14629"/>
                    <a:pt x="15977" y="14629"/>
                  </a:cubicBezTo>
                  <a:cubicBezTo>
                    <a:pt x="15859" y="14629"/>
                    <a:pt x="15734" y="14601"/>
                    <a:pt x="15602" y="14536"/>
                  </a:cubicBezTo>
                  <a:cubicBezTo>
                    <a:pt x="15574" y="14525"/>
                    <a:pt x="15544" y="14522"/>
                    <a:pt x="15512" y="14522"/>
                  </a:cubicBezTo>
                  <a:cubicBezTo>
                    <a:pt x="15478" y="14522"/>
                    <a:pt x="15442" y="14525"/>
                    <a:pt x="15405" y="14525"/>
                  </a:cubicBezTo>
                  <a:cubicBezTo>
                    <a:pt x="15385" y="14525"/>
                    <a:pt x="15364" y="14524"/>
                    <a:pt x="15343" y="14521"/>
                  </a:cubicBezTo>
                  <a:cubicBezTo>
                    <a:pt x="15261" y="14512"/>
                    <a:pt x="15181" y="14509"/>
                    <a:pt x="15100" y="14509"/>
                  </a:cubicBezTo>
                  <a:cubicBezTo>
                    <a:pt x="14733" y="14509"/>
                    <a:pt x="14383" y="14588"/>
                    <a:pt x="14033" y="14688"/>
                  </a:cubicBezTo>
                  <a:cubicBezTo>
                    <a:pt x="13951" y="14713"/>
                    <a:pt x="13874" y="14728"/>
                    <a:pt x="13797" y="14728"/>
                  </a:cubicBezTo>
                  <a:cubicBezTo>
                    <a:pt x="13730" y="14728"/>
                    <a:pt x="13662" y="14716"/>
                    <a:pt x="13591" y="14688"/>
                  </a:cubicBezTo>
                  <a:cubicBezTo>
                    <a:pt x="12906" y="14444"/>
                    <a:pt x="12235" y="14140"/>
                    <a:pt x="11687" y="13652"/>
                  </a:cubicBezTo>
                  <a:cubicBezTo>
                    <a:pt x="11169" y="13210"/>
                    <a:pt x="10620" y="12799"/>
                    <a:pt x="10163" y="12281"/>
                  </a:cubicBezTo>
                  <a:cubicBezTo>
                    <a:pt x="10117" y="12220"/>
                    <a:pt x="10041" y="12159"/>
                    <a:pt x="9965" y="12098"/>
                  </a:cubicBezTo>
                  <a:cubicBezTo>
                    <a:pt x="9875" y="12032"/>
                    <a:pt x="9780" y="12001"/>
                    <a:pt x="9691" y="12001"/>
                  </a:cubicBezTo>
                  <a:cubicBezTo>
                    <a:pt x="9495" y="12001"/>
                    <a:pt x="9326" y="12151"/>
                    <a:pt x="9295" y="12403"/>
                  </a:cubicBezTo>
                  <a:cubicBezTo>
                    <a:pt x="9279" y="12540"/>
                    <a:pt x="9295" y="12677"/>
                    <a:pt x="9295" y="12799"/>
                  </a:cubicBezTo>
                  <a:cubicBezTo>
                    <a:pt x="9295" y="13271"/>
                    <a:pt x="9310" y="13728"/>
                    <a:pt x="9295" y="14185"/>
                  </a:cubicBezTo>
                  <a:cubicBezTo>
                    <a:pt x="9249" y="14840"/>
                    <a:pt x="9097" y="15450"/>
                    <a:pt x="8502" y="15846"/>
                  </a:cubicBezTo>
                  <a:cubicBezTo>
                    <a:pt x="8383" y="15965"/>
                    <a:pt x="8252" y="15989"/>
                    <a:pt x="8119" y="15989"/>
                  </a:cubicBezTo>
                  <a:cubicBezTo>
                    <a:pt x="8029" y="15989"/>
                    <a:pt x="7938" y="15978"/>
                    <a:pt x="7850" y="15978"/>
                  </a:cubicBezTo>
                  <a:cubicBezTo>
                    <a:pt x="7818" y="15978"/>
                    <a:pt x="7787" y="15979"/>
                    <a:pt x="7756" y="15983"/>
                  </a:cubicBezTo>
                  <a:cubicBezTo>
                    <a:pt x="7717" y="15985"/>
                    <a:pt x="7678" y="15986"/>
                    <a:pt x="7639" y="15986"/>
                  </a:cubicBezTo>
                  <a:cubicBezTo>
                    <a:pt x="7111" y="15986"/>
                    <a:pt x="6656" y="15795"/>
                    <a:pt x="6202" y="15511"/>
                  </a:cubicBezTo>
                  <a:cubicBezTo>
                    <a:pt x="5272" y="14917"/>
                    <a:pt x="4526" y="14140"/>
                    <a:pt x="3901" y="13256"/>
                  </a:cubicBezTo>
                  <a:cubicBezTo>
                    <a:pt x="2697" y="11550"/>
                    <a:pt x="1707" y="9706"/>
                    <a:pt x="1082" y="7695"/>
                  </a:cubicBezTo>
                  <a:cubicBezTo>
                    <a:pt x="991" y="7405"/>
                    <a:pt x="900" y="7101"/>
                    <a:pt x="778" y="6811"/>
                  </a:cubicBezTo>
                  <a:cubicBezTo>
                    <a:pt x="725" y="6663"/>
                    <a:pt x="590" y="6581"/>
                    <a:pt x="436" y="6581"/>
                  </a:cubicBezTo>
                  <a:cubicBezTo>
                    <a:pt x="369" y="6581"/>
                    <a:pt x="299" y="6596"/>
                    <a:pt x="229" y="6628"/>
                  </a:cubicBezTo>
                  <a:cubicBezTo>
                    <a:pt x="62" y="6689"/>
                    <a:pt x="1" y="6857"/>
                    <a:pt x="77" y="7070"/>
                  </a:cubicBezTo>
                  <a:cubicBezTo>
                    <a:pt x="443" y="8228"/>
                    <a:pt x="823" y="9371"/>
                    <a:pt x="1357" y="10453"/>
                  </a:cubicBezTo>
                  <a:cubicBezTo>
                    <a:pt x="1616" y="10971"/>
                    <a:pt x="1890" y="11473"/>
                    <a:pt x="2179" y="11976"/>
                  </a:cubicBezTo>
                  <a:cubicBezTo>
                    <a:pt x="2850" y="13149"/>
                    <a:pt x="3627" y="14231"/>
                    <a:pt x="4587" y="15176"/>
                  </a:cubicBezTo>
                  <a:cubicBezTo>
                    <a:pt x="5181" y="15785"/>
                    <a:pt x="5867" y="16257"/>
                    <a:pt x="6644" y="16562"/>
                  </a:cubicBezTo>
                  <a:cubicBezTo>
                    <a:pt x="7015" y="16713"/>
                    <a:pt x="7383" y="16799"/>
                    <a:pt x="7745" y="16799"/>
                  </a:cubicBezTo>
                  <a:cubicBezTo>
                    <a:pt x="8186" y="16799"/>
                    <a:pt x="8618" y="16672"/>
                    <a:pt x="9036" y="16379"/>
                  </a:cubicBezTo>
                  <a:cubicBezTo>
                    <a:pt x="9071" y="16386"/>
                    <a:pt x="9105" y="16389"/>
                    <a:pt x="9136" y="16389"/>
                  </a:cubicBezTo>
                  <a:cubicBezTo>
                    <a:pt x="9400" y="16389"/>
                    <a:pt x="9523" y="16174"/>
                    <a:pt x="9645" y="15983"/>
                  </a:cubicBezTo>
                  <a:cubicBezTo>
                    <a:pt x="10148" y="15221"/>
                    <a:pt x="10315" y="14383"/>
                    <a:pt x="10239" y="13606"/>
                  </a:cubicBezTo>
                  <a:lnTo>
                    <a:pt x="10239" y="13606"/>
                  </a:lnTo>
                  <a:cubicBezTo>
                    <a:pt x="10864" y="14231"/>
                    <a:pt x="11611" y="14810"/>
                    <a:pt x="12494" y="15221"/>
                  </a:cubicBezTo>
                  <a:cubicBezTo>
                    <a:pt x="12552" y="15250"/>
                    <a:pt x="12614" y="15269"/>
                    <a:pt x="12676" y="15269"/>
                  </a:cubicBezTo>
                  <a:cubicBezTo>
                    <a:pt x="12743" y="15269"/>
                    <a:pt x="12811" y="15247"/>
                    <a:pt x="12875" y="15191"/>
                  </a:cubicBezTo>
                  <a:cubicBezTo>
                    <a:pt x="13344" y="15451"/>
                    <a:pt x="13834" y="15600"/>
                    <a:pt x="14366" y="15600"/>
                  </a:cubicBezTo>
                  <a:cubicBezTo>
                    <a:pt x="14457" y="15600"/>
                    <a:pt x="14549" y="15596"/>
                    <a:pt x="14642" y="15587"/>
                  </a:cubicBezTo>
                  <a:cubicBezTo>
                    <a:pt x="14678" y="15582"/>
                    <a:pt x="14714" y="15580"/>
                    <a:pt x="14749" y="15580"/>
                  </a:cubicBezTo>
                  <a:cubicBezTo>
                    <a:pt x="14820" y="15580"/>
                    <a:pt x="14891" y="15587"/>
                    <a:pt x="14962" y="15587"/>
                  </a:cubicBezTo>
                  <a:cubicBezTo>
                    <a:pt x="15008" y="15589"/>
                    <a:pt x="15053" y="15590"/>
                    <a:pt x="15097" y="15590"/>
                  </a:cubicBezTo>
                  <a:cubicBezTo>
                    <a:pt x="15848" y="15590"/>
                    <a:pt x="16507" y="15349"/>
                    <a:pt x="17111" y="14932"/>
                  </a:cubicBezTo>
                  <a:cubicBezTo>
                    <a:pt x="18299" y="14063"/>
                    <a:pt x="18771" y="12845"/>
                    <a:pt x="18832" y="11443"/>
                  </a:cubicBezTo>
                  <a:cubicBezTo>
                    <a:pt x="18863" y="10727"/>
                    <a:pt x="18665" y="10011"/>
                    <a:pt x="18451" y="9310"/>
                  </a:cubicBezTo>
                  <a:cubicBezTo>
                    <a:pt x="18391" y="9097"/>
                    <a:pt x="18238" y="8883"/>
                    <a:pt x="18299" y="8609"/>
                  </a:cubicBezTo>
                  <a:lnTo>
                    <a:pt x="18299" y="8609"/>
                  </a:lnTo>
                  <a:cubicBezTo>
                    <a:pt x="18360" y="8624"/>
                    <a:pt x="18421" y="8640"/>
                    <a:pt x="18482" y="8655"/>
                  </a:cubicBezTo>
                  <a:cubicBezTo>
                    <a:pt x="19015" y="8959"/>
                    <a:pt x="19579" y="9097"/>
                    <a:pt x="20158" y="9234"/>
                  </a:cubicBezTo>
                  <a:cubicBezTo>
                    <a:pt x="20539" y="9329"/>
                    <a:pt x="20916" y="9375"/>
                    <a:pt x="21293" y="9375"/>
                  </a:cubicBezTo>
                  <a:cubicBezTo>
                    <a:pt x="21701" y="9375"/>
                    <a:pt x="22108" y="9321"/>
                    <a:pt x="22519" y="9218"/>
                  </a:cubicBezTo>
                  <a:cubicBezTo>
                    <a:pt x="23342" y="9020"/>
                    <a:pt x="24089" y="8624"/>
                    <a:pt x="24713" y="8061"/>
                  </a:cubicBezTo>
                  <a:cubicBezTo>
                    <a:pt x="25963" y="6903"/>
                    <a:pt x="26481" y="5425"/>
                    <a:pt x="26527" y="3749"/>
                  </a:cubicBezTo>
                  <a:cubicBezTo>
                    <a:pt x="26542" y="3505"/>
                    <a:pt x="26420" y="3276"/>
                    <a:pt x="26405" y="3033"/>
                  </a:cubicBezTo>
                  <a:cubicBezTo>
                    <a:pt x="26328" y="2042"/>
                    <a:pt x="25932" y="1174"/>
                    <a:pt x="25506" y="305"/>
                  </a:cubicBezTo>
                  <a:lnTo>
                    <a:pt x="25506" y="290"/>
                  </a:lnTo>
                  <a:cubicBezTo>
                    <a:pt x="25475" y="229"/>
                    <a:pt x="25445" y="168"/>
                    <a:pt x="25399" y="123"/>
                  </a:cubicBezTo>
                  <a:cubicBezTo>
                    <a:pt x="25338" y="41"/>
                    <a:pt x="25270" y="1"/>
                    <a:pt x="25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1879203" y="3245968"/>
              <a:ext cx="204783" cy="101568"/>
            </a:xfrm>
            <a:custGeom>
              <a:avLst/>
              <a:gdLst/>
              <a:ahLst/>
              <a:cxnLst/>
              <a:rect l="l" t="t" r="r" b="b"/>
              <a:pathLst>
                <a:path w="16166" h="8018" extrusionOk="0">
                  <a:moveTo>
                    <a:pt x="364" y="1"/>
                  </a:moveTo>
                  <a:cubicBezTo>
                    <a:pt x="355" y="1"/>
                    <a:pt x="345" y="1"/>
                    <a:pt x="335" y="2"/>
                  </a:cubicBezTo>
                  <a:cubicBezTo>
                    <a:pt x="183" y="2"/>
                    <a:pt x="46" y="124"/>
                    <a:pt x="31" y="292"/>
                  </a:cubicBezTo>
                  <a:cubicBezTo>
                    <a:pt x="15" y="627"/>
                    <a:pt x="0" y="962"/>
                    <a:pt x="46" y="1282"/>
                  </a:cubicBezTo>
                  <a:cubicBezTo>
                    <a:pt x="137" y="1876"/>
                    <a:pt x="275" y="2486"/>
                    <a:pt x="427" y="3080"/>
                  </a:cubicBezTo>
                  <a:cubicBezTo>
                    <a:pt x="610" y="3750"/>
                    <a:pt x="838" y="4405"/>
                    <a:pt x="1204" y="5015"/>
                  </a:cubicBezTo>
                  <a:cubicBezTo>
                    <a:pt x="1234" y="5121"/>
                    <a:pt x="1250" y="5228"/>
                    <a:pt x="1311" y="5319"/>
                  </a:cubicBezTo>
                  <a:cubicBezTo>
                    <a:pt x="1661" y="5914"/>
                    <a:pt x="2042" y="6477"/>
                    <a:pt x="2545" y="6950"/>
                  </a:cubicBezTo>
                  <a:cubicBezTo>
                    <a:pt x="3063" y="7452"/>
                    <a:pt x="3642" y="7788"/>
                    <a:pt x="4358" y="7955"/>
                  </a:cubicBezTo>
                  <a:cubicBezTo>
                    <a:pt x="4547" y="7997"/>
                    <a:pt x="4727" y="8018"/>
                    <a:pt x="4900" y="8018"/>
                  </a:cubicBezTo>
                  <a:cubicBezTo>
                    <a:pt x="5479" y="8018"/>
                    <a:pt x="5972" y="7790"/>
                    <a:pt x="6430" y="7392"/>
                  </a:cubicBezTo>
                  <a:cubicBezTo>
                    <a:pt x="7009" y="6904"/>
                    <a:pt x="7314" y="6264"/>
                    <a:pt x="7451" y="5533"/>
                  </a:cubicBezTo>
                  <a:cubicBezTo>
                    <a:pt x="7512" y="5213"/>
                    <a:pt x="7557" y="4893"/>
                    <a:pt x="7603" y="4558"/>
                  </a:cubicBezTo>
                  <a:cubicBezTo>
                    <a:pt x="7862" y="4649"/>
                    <a:pt x="7969" y="4817"/>
                    <a:pt x="8075" y="4969"/>
                  </a:cubicBezTo>
                  <a:cubicBezTo>
                    <a:pt x="8883" y="6020"/>
                    <a:pt x="9919" y="6721"/>
                    <a:pt x="11199" y="7072"/>
                  </a:cubicBezTo>
                  <a:cubicBezTo>
                    <a:pt x="11498" y="7159"/>
                    <a:pt x="11843" y="7201"/>
                    <a:pt x="12190" y="7201"/>
                  </a:cubicBezTo>
                  <a:cubicBezTo>
                    <a:pt x="12566" y="7201"/>
                    <a:pt x="12945" y="7152"/>
                    <a:pt x="13271" y="7056"/>
                  </a:cubicBezTo>
                  <a:cubicBezTo>
                    <a:pt x="15312" y="6447"/>
                    <a:pt x="16166" y="4603"/>
                    <a:pt x="16028" y="2836"/>
                  </a:cubicBezTo>
                  <a:cubicBezTo>
                    <a:pt x="15983" y="2120"/>
                    <a:pt x="15785" y="1419"/>
                    <a:pt x="15648" y="703"/>
                  </a:cubicBezTo>
                  <a:cubicBezTo>
                    <a:pt x="15617" y="566"/>
                    <a:pt x="15541" y="413"/>
                    <a:pt x="15465" y="292"/>
                  </a:cubicBezTo>
                  <a:cubicBezTo>
                    <a:pt x="15399" y="171"/>
                    <a:pt x="15270" y="113"/>
                    <a:pt x="15140" y="113"/>
                  </a:cubicBezTo>
                  <a:cubicBezTo>
                    <a:pt x="15090" y="113"/>
                    <a:pt x="15039" y="122"/>
                    <a:pt x="14992" y="139"/>
                  </a:cubicBezTo>
                  <a:cubicBezTo>
                    <a:pt x="14871" y="185"/>
                    <a:pt x="14794" y="353"/>
                    <a:pt x="14825" y="520"/>
                  </a:cubicBezTo>
                  <a:cubicBezTo>
                    <a:pt x="14855" y="718"/>
                    <a:pt x="14901" y="916"/>
                    <a:pt x="14947" y="1099"/>
                  </a:cubicBezTo>
                  <a:cubicBezTo>
                    <a:pt x="15130" y="1876"/>
                    <a:pt x="15297" y="2638"/>
                    <a:pt x="15267" y="3445"/>
                  </a:cubicBezTo>
                  <a:cubicBezTo>
                    <a:pt x="15236" y="4603"/>
                    <a:pt x="14520" y="5868"/>
                    <a:pt x="13179" y="6295"/>
                  </a:cubicBezTo>
                  <a:cubicBezTo>
                    <a:pt x="12871" y="6397"/>
                    <a:pt x="12545" y="6474"/>
                    <a:pt x="12215" y="6474"/>
                  </a:cubicBezTo>
                  <a:cubicBezTo>
                    <a:pt x="12105" y="6474"/>
                    <a:pt x="11995" y="6466"/>
                    <a:pt x="11884" y="6447"/>
                  </a:cubicBezTo>
                  <a:cubicBezTo>
                    <a:pt x="10711" y="6264"/>
                    <a:pt x="9751" y="5655"/>
                    <a:pt x="8929" y="4817"/>
                  </a:cubicBezTo>
                  <a:cubicBezTo>
                    <a:pt x="8654" y="4542"/>
                    <a:pt x="8441" y="4207"/>
                    <a:pt x="8197" y="3887"/>
                  </a:cubicBezTo>
                  <a:cubicBezTo>
                    <a:pt x="8030" y="3659"/>
                    <a:pt x="7862" y="3415"/>
                    <a:pt x="7679" y="3202"/>
                  </a:cubicBezTo>
                  <a:cubicBezTo>
                    <a:pt x="7571" y="3081"/>
                    <a:pt x="7447" y="3024"/>
                    <a:pt x="7326" y="3024"/>
                  </a:cubicBezTo>
                  <a:cubicBezTo>
                    <a:pt x="7157" y="3024"/>
                    <a:pt x="6993" y="3135"/>
                    <a:pt x="6887" y="3339"/>
                  </a:cubicBezTo>
                  <a:cubicBezTo>
                    <a:pt x="6811" y="3506"/>
                    <a:pt x="6780" y="3674"/>
                    <a:pt x="6780" y="3857"/>
                  </a:cubicBezTo>
                  <a:cubicBezTo>
                    <a:pt x="6780" y="4207"/>
                    <a:pt x="6795" y="4558"/>
                    <a:pt x="6780" y="4908"/>
                  </a:cubicBezTo>
                  <a:cubicBezTo>
                    <a:pt x="6765" y="5411"/>
                    <a:pt x="6628" y="5868"/>
                    <a:pt x="6399" y="6295"/>
                  </a:cubicBezTo>
                  <a:cubicBezTo>
                    <a:pt x="6137" y="6764"/>
                    <a:pt x="5524" y="7271"/>
                    <a:pt x="4844" y="7271"/>
                  </a:cubicBezTo>
                  <a:cubicBezTo>
                    <a:pt x="4774" y="7271"/>
                    <a:pt x="4703" y="7266"/>
                    <a:pt x="4632" y="7254"/>
                  </a:cubicBezTo>
                  <a:cubicBezTo>
                    <a:pt x="4205" y="7178"/>
                    <a:pt x="3764" y="7026"/>
                    <a:pt x="3428" y="6736"/>
                  </a:cubicBezTo>
                  <a:cubicBezTo>
                    <a:pt x="2865" y="6249"/>
                    <a:pt x="2331" y="5716"/>
                    <a:pt x="2011" y="5015"/>
                  </a:cubicBezTo>
                  <a:cubicBezTo>
                    <a:pt x="1798" y="4542"/>
                    <a:pt x="1554" y="4070"/>
                    <a:pt x="1371" y="3567"/>
                  </a:cubicBezTo>
                  <a:cubicBezTo>
                    <a:pt x="1250" y="3217"/>
                    <a:pt x="1082" y="2882"/>
                    <a:pt x="1082" y="2486"/>
                  </a:cubicBezTo>
                  <a:cubicBezTo>
                    <a:pt x="869" y="2089"/>
                    <a:pt x="838" y="1663"/>
                    <a:pt x="823" y="1236"/>
                  </a:cubicBezTo>
                  <a:cubicBezTo>
                    <a:pt x="808" y="901"/>
                    <a:pt x="716" y="581"/>
                    <a:pt x="655" y="261"/>
                  </a:cubicBezTo>
                  <a:cubicBezTo>
                    <a:pt x="627" y="104"/>
                    <a:pt x="505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2748675" y="2376674"/>
              <a:ext cx="335828" cy="357464"/>
            </a:xfrm>
            <a:custGeom>
              <a:avLst/>
              <a:gdLst/>
              <a:ahLst/>
              <a:cxnLst/>
              <a:rect l="l" t="t" r="r" b="b"/>
              <a:pathLst>
                <a:path w="26511" h="28219" extrusionOk="0">
                  <a:moveTo>
                    <a:pt x="12921" y="1"/>
                  </a:moveTo>
                  <a:cubicBezTo>
                    <a:pt x="12361" y="1"/>
                    <a:pt x="11799" y="16"/>
                    <a:pt x="11229" y="111"/>
                  </a:cubicBezTo>
                  <a:cubicBezTo>
                    <a:pt x="10543" y="232"/>
                    <a:pt x="9843" y="339"/>
                    <a:pt x="9172" y="552"/>
                  </a:cubicBezTo>
                  <a:cubicBezTo>
                    <a:pt x="8060" y="888"/>
                    <a:pt x="6993" y="1360"/>
                    <a:pt x="5988" y="1985"/>
                  </a:cubicBezTo>
                  <a:cubicBezTo>
                    <a:pt x="5363" y="2381"/>
                    <a:pt x="4754" y="2822"/>
                    <a:pt x="4205" y="3325"/>
                  </a:cubicBezTo>
                  <a:cubicBezTo>
                    <a:pt x="3718" y="3798"/>
                    <a:pt x="3230" y="4285"/>
                    <a:pt x="2804" y="4818"/>
                  </a:cubicBezTo>
                  <a:cubicBezTo>
                    <a:pt x="2255" y="5489"/>
                    <a:pt x="1798" y="6205"/>
                    <a:pt x="1402" y="6967"/>
                  </a:cubicBezTo>
                  <a:cubicBezTo>
                    <a:pt x="838" y="8003"/>
                    <a:pt x="518" y="9115"/>
                    <a:pt x="305" y="10273"/>
                  </a:cubicBezTo>
                  <a:cubicBezTo>
                    <a:pt x="259" y="10547"/>
                    <a:pt x="137" y="10806"/>
                    <a:pt x="168" y="11111"/>
                  </a:cubicBezTo>
                  <a:cubicBezTo>
                    <a:pt x="183" y="11476"/>
                    <a:pt x="183" y="11857"/>
                    <a:pt x="61" y="12223"/>
                  </a:cubicBezTo>
                  <a:cubicBezTo>
                    <a:pt x="15" y="12345"/>
                    <a:pt x="0" y="12497"/>
                    <a:pt x="46" y="12619"/>
                  </a:cubicBezTo>
                  <a:cubicBezTo>
                    <a:pt x="274" y="13229"/>
                    <a:pt x="122" y="13884"/>
                    <a:pt x="274" y="14508"/>
                  </a:cubicBezTo>
                  <a:cubicBezTo>
                    <a:pt x="427" y="15103"/>
                    <a:pt x="518" y="15712"/>
                    <a:pt x="731" y="16291"/>
                  </a:cubicBezTo>
                  <a:cubicBezTo>
                    <a:pt x="1189" y="17556"/>
                    <a:pt x="1798" y="18744"/>
                    <a:pt x="2606" y="19826"/>
                  </a:cubicBezTo>
                  <a:cubicBezTo>
                    <a:pt x="3337" y="20816"/>
                    <a:pt x="4190" y="21669"/>
                    <a:pt x="5196" y="22355"/>
                  </a:cubicBezTo>
                  <a:cubicBezTo>
                    <a:pt x="5698" y="22690"/>
                    <a:pt x="5896" y="23025"/>
                    <a:pt x="5881" y="23635"/>
                  </a:cubicBezTo>
                  <a:cubicBezTo>
                    <a:pt x="5851" y="24396"/>
                    <a:pt x="5805" y="25173"/>
                    <a:pt x="5973" y="25935"/>
                  </a:cubicBezTo>
                  <a:cubicBezTo>
                    <a:pt x="6095" y="26514"/>
                    <a:pt x="6293" y="27032"/>
                    <a:pt x="6628" y="27505"/>
                  </a:cubicBezTo>
                  <a:cubicBezTo>
                    <a:pt x="6719" y="27626"/>
                    <a:pt x="6826" y="27733"/>
                    <a:pt x="6948" y="27825"/>
                  </a:cubicBezTo>
                  <a:cubicBezTo>
                    <a:pt x="7303" y="28097"/>
                    <a:pt x="7707" y="28219"/>
                    <a:pt x="8113" y="28219"/>
                  </a:cubicBezTo>
                  <a:cubicBezTo>
                    <a:pt x="8526" y="28219"/>
                    <a:pt x="8941" y="28093"/>
                    <a:pt x="9309" y="27870"/>
                  </a:cubicBezTo>
                  <a:cubicBezTo>
                    <a:pt x="10284" y="27276"/>
                    <a:pt x="11046" y="26453"/>
                    <a:pt x="11701" y="25539"/>
                  </a:cubicBezTo>
                  <a:cubicBezTo>
                    <a:pt x="11960" y="25189"/>
                    <a:pt x="12235" y="25021"/>
                    <a:pt x="12692" y="25021"/>
                  </a:cubicBezTo>
                  <a:cubicBezTo>
                    <a:pt x="13128" y="25021"/>
                    <a:pt x="13564" y="25041"/>
                    <a:pt x="14000" y="25041"/>
                  </a:cubicBezTo>
                  <a:cubicBezTo>
                    <a:pt x="14508" y="25041"/>
                    <a:pt x="15017" y="25014"/>
                    <a:pt x="15526" y="24899"/>
                  </a:cubicBezTo>
                  <a:cubicBezTo>
                    <a:pt x="16105" y="24777"/>
                    <a:pt x="16684" y="24701"/>
                    <a:pt x="17247" y="24518"/>
                  </a:cubicBezTo>
                  <a:cubicBezTo>
                    <a:pt x="18344" y="24183"/>
                    <a:pt x="19411" y="23757"/>
                    <a:pt x="20386" y="23147"/>
                  </a:cubicBezTo>
                  <a:cubicBezTo>
                    <a:pt x="21071" y="22736"/>
                    <a:pt x="21711" y="22279"/>
                    <a:pt x="22306" y="21761"/>
                  </a:cubicBezTo>
                  <a:cubicBezTo>
                    <a:pt x="23144" y="21029"/>
                    <a:pt x="23860" y="20191"/>
                    <a:pt x="24454" y="19262"/>
                  </a:cubicBezTo>
                  <a:cubicBezTo>
                    <a:pt x="25079" y="18272"/>
                    <a:pt x="25597" y="17236"/>
                    <a:pt x="25932" y="16108"/>
                  </a:cubicBezTo>
                  <a:cubicBezTo>
                    <a:pt x="26267" y="14981"/>
                    <a:pt x="26465" y="13838"/>
                    <a:pt x="26404" y="12573"/>
                  </a:cubicBezTo>
                  <a:cubicBezTo>
                    <a:pt x="26511" y="11263"/>
                    <a:pt x="26221" y="9907"/>
                    <a:pt x="25749" y="8597"/>
                  </a:cubicBezTo>
                  <a:cubicBezTo>
                    <a:pt x="25444" y="7744"/>
                    <a:pt x="25063" y="6936"/>
                    <a:pt x="24576" y="6159"/>
                  </a:cubicBezTo>
                  <a:cubicBezTo>
                    <a:pt x="24042" y="5321"/>
                    <a:pt x="23403" y="4575"/>
                    <a:pt x="22763" y="3828"/>
                  </a:cubicBezTo>
                  <a:cubicBezTo>
                    <a:pt x="22534" y="3569"/>
                    <a:pt x="22229" y="3447"/>
                    <a:pt x="22001" y="3203"/>
                  </a:cubicBezTo>
                  <a:cubicBezTo>
                    <a:pt x="21666" y="2868"/>
                    <a:pt x="21285" y="2609"/>
                    <a:pt x="20904" y="2350"/>
                  </a:cubicBezTo>
                  <a:cubicBezTo>
                    <a:pt x="20035" y="1756"/>
                    <a:pt x="19091" y="1268"/>
                    <a:pt x="18100" y="888"/>
                  </a:cubicBezTo>
                  <a:cubicBezTo>
                    <a:pt x="16668" y="339"/>
                    <a:pt x="15206" y="4"/>
                    <a:pt x="13667" y="4"/>
                  </a:cubicBezTo>
                  <a:cubicBezTo>
                    <a:pt x="13418" y="4"/>
                    <a:pt x="13170" y="1"/>
                    <a:pt x="12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2817384" y="2461635"/>
              <a:ext cx="198601" cy="173203"/>
            </a:xfrm>
            <a:custGeom>
              <a:avLst/>
              <a:gdLst/>
              <a:ahLst/>
              <a:cxnLst/>
              <a:rect l="l" t="t" r="r" b="b"/>
              <a:pathLst>
                <a:path w="15678" h="13673" extrusionOk="0">
                  <a:moveTo>
                    <a:pt x="3939" y="0"/>
                  </a:moveTo>
                  <a:cubicBezTo>
                    <a:pt x="3363" y="0"/>
                    <a:pt x="2801" y="145"/>
                    <a:pt x="2270" y="473"/>
                  </a:cubicBezTo>
                  <a:cubicBezTo>
                    <a:pt x="1463" y="960"/>
                    <a:pt x="914" y="1661"/>
                    <a:pt x="564" y="2530"/>
                  </a:cubicBezTo>
                  <a:cubicBezTo>
                    <a:pt x="0" y="3947"/>
                    <a:pt x="61" y="5379"/>
                    <a:pt x="533" y="6796"/>
                  </a:cubicBezTo>
                  <a:cubicBezTo>
                    <a:pt x="1021" y="8304"/>
                    <a:pt x="1874" y="9599"/>
                    <a:pt x="3002" y="10742"/>
                  </a:cubicBezTo>
                  <a:cubicBezTo>
                    <a:pt x="3520" y="11260"/>
                    <a:pt x="4083" y="11702"/>
                    <a:pt x="4678" y="12128"/>
                  </a:cubicBezTo>
                  <a:cubicBezTo>
                    <a:pt x="5485" y="12692"/>
                    <a:pt x="6354" y="13180"/>
                    <a:pt x="7283" y="13561"/>
                  </a:cubicBezTo>
                  <a:cubicBezTo>
                    <a:pt x="7476" y="13635"/>
                    <a:pt x="7662" y="13673"/>
                    <a:pt x="7847" y="13673"/>
                  </a:cubicBezTo>
                  <a:cubicBezTo>
                    <a:pt x="8040" y="13673"/>
                    <a:pt x="8231" y="13631"/>
                    <a:pt x="8426" y="13545"/>
                  </a:cubicBezTo>
                  <a:cubicBezTo>
                    <a:pt x="10223" y="12784"/>
                    <a:pt x="11793" y="11732"/>
                    <a:pt x="13103" y="10270"/>
                  </a:cubicBezTo>
                  <a:cubicBezTo>
                    <a:pt x="13956" y="9325"/>
                    <a:pt x="14642" y="8289"/>
                    <a:pt x="15068" y="7085"/>
                  </a:cubicBezTo>
                  <a:cubicBezTo>
                    <a:pt x="15465" y="5958"/>
                    <a:pt x="15678" y="4800"/>
                    <a:pt x="15434" y="3596"/>
                  </a:cubicBezTo>
                  <a:cubicBezTo>
                    <a:pt x="15236" y="2560"/>
                    <a:pt x="14809" y="1677"/>
                    <a:pt x="14048" y="960"/>
                  </a:cubicBezTo>
                  <a:cubicBezTo>
                    <a:pt x="13348" y="307"/>
                    <a:pt x="12562" y="16"/>
                    <a:pt x="11709" y="16"/>
                  </a:cubicBezTo>
                  <a:cubicBezTo>
                    <a:pt x="11429" y="16"/>
                    <a:pt x="11142" y="47"/>
                    <a:pt x="10848" y="107"/>
                  </a:cubicBezTo>
                  <a:cubicBezTo>
                    <a:pt x="9736" y="336"/>
                    <a:pt x="8837" y="976"/>
                    <a:pt x="8151" y="1890"/>
                  </a:cubicBezTo>
                  <a:cubicBezTo>
                    <a:pt x="8060" y="2012"/>
                    <a:pt x="7999" y="2164"/>
                    <a:pt x="7831" y="2210"/>
                  </a:cubicBezTo>
                  <a:cubicBezTo>
                    <a:pt x="7694" y="2149"/>
                    <a:pt x="7649" y="2027"/>
                    <a:pt x="7572" y="1920"/>
                  </a:cubicBezTo>
                  <a:cubicBezTo>
                    <a:pt x="6917" y="1006"/>
                    <a:pt x="6018" y="412"/>
                    <a:pt x="4952" y="138"/>
                  </a:cubicBezTo>
                  <a:cubicBezTo>
                    <a:pt x="4611" y="48"/>
                    <a:pt x="4273" y="0"/>
                    <a:pt x="3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2188189" y="2303253"/>
              <a:ext cx="295887" cy="342061"/>
            </a:xfrm>
            <a:custGeom>
              <a:avLst/>
              <a:gdLst/>
              <a:ahLst/>
              <a:cxnLst/>
              <a:rect l="l" t="t" r="r" b="b"/>
              <a:pathLst>
                <a:path w="23358" h="27003" extrusionOk="0">
                  <a:moveTo>
                    <a:pt x="9347" y="1"/>
                  </a:moveTo>
                  <a:cubicBezTo>
                    <a:pt x="8492" y="1"/>
                    <a:pt x="7635" y="111"/>
                    <a:pt x="6781" y="300"/>
                  </a:cubicBezTo>
                  <a:cubicBezTo>
                    <a:pt x="4541" y="803"/>
                    <a:pt x="2576" y="1854"/>
                    <a:pt x="793" y="3271"/>
                  </a:cubicBezTo>
                  <a:cubicBezTo>
                    <a:pt x="504" y="3499"/>
                    <a:pt x="199" y="3728"/>
                    <a:pt x="16" y="4063"/>
                  </a:cubicBezTo>
                  <a:cubicBezTo>
                    <a:pt x="16" y="4261"/>
                    <a:pt x="1" y="4490"/>
                    <a:pt x="245" y="4566"/>
                  </a:cubicBezTo>
                  <a:cubicBezTo>
                    <a:pt x="284" y="4581"/>
                    <a:pt x="322" y="4588"/>
                    <a:pt x="357" y="4588"/>
                  </a:cubicBezTo>
                  <a:cubicBezTo>
                    <a:pt x="497" y="4588"/>
                    <a:pt x="604" y="4480"/>
                    <a:pt x="702" y="4383"/>
                  </a:cubicBezTo>
                  <a:cubicBezTo>
                    <a:pt x="1631" y="3454"/>
                    <a:pt x="2743" y="2783"/>
                    <a:pt x="3871" y="2143"/>
                  </a:cubicBezTo>
                  <a:cubicBezTo>
                    <a:pt x="4633" y="1732"/>
                    <a:pt x="5455" y="1458"/>
                    <a:pt x="6278" y="1214"/>
                  </a:cubicBezTo>
                  <a:cubicBezTo>
                    <a:pt x="7274" y="936"/>
                    <a:pt x="8298" y="756"/>
                    <a:pt x="9337" y="756"/>
                  </a:cubicBezTo>
                  <a:cubicBezTo>
                    <a:pt x="9379" y="756"/>
                    <a:pt x="9421" y="756"/>
                    <a:pt x="9463" y="757"/>
                  </a:cubicBezTo>
                  <a:cubicBezTo>
                    <a:pt x="9935" y="757"/>
                    <a:pt x="10392" y="833"/>
                    <a:pt x="10834" y="909"/>
                  </a:cubicBezTo>
                  <a:cubicBezTo>
                    <a:pt x="11702" y="1062"/>
                    <a:pt x="12540" y="1305"/>
                    <a:pt x="13287" y="1823"/>
                  </a:cubicBezTo>
                  <a:cubicBezTo>
                    <a:pt x="14049" y="2372"/>
                    <a:pt x="14338" y="3149"/>
                    <a:pt x="14460" y="4033"/>
                  </a:cubicBezTo>
                  <a:cubicBezTo>
                    <a:pt x="14323" y="4703"/>
                    <a:pt x="14231" y="5373"/>
                    <a:pt x="13835" y="5952"/>
                  </a:cubicBezTo>
                  <a:cubicBezTo>
                    <a:pt x="13546" y="6379"/>
                    <a:pt x="13256" y="6790"/>
                    <a:pt x="12982" y="7217"/>
                  </a:cubicBezTo>
                  <a:cubicBezTo>
                    <a:pt x="12830" y="7445"/>
                    <a:pt x="12860" y="7613"/>
                    <a:pt x="13073" y="7781"/>
                  </a:cubicBezTo>
                  <a:cubicBezTo>
                    <a:pt x="13256" y="7933"/>
                    <a:pt x="13454" y="8040"/>
                    <a:pt x="13683" y="8040"/>
                  </a:cubicBezTo>
                  <a:cubicBezTo>
                    <a:pt x="13797" y="8040"/>
                    <a:pt x="13919" y="8051"/>
                    <a:pt x="14041" y="8051"/>
                  </a:cubicBezTo>
                  <a:cubicBezTo>
                    <a:pt x="14163" y="8051"/>
                    <a:pt x="14285" y="8040"/>
                    <a:pt x="14399" y="7994"/>
                  </a:cubicBezTo>
                  <a:cubicBezTo>
                    <a:pt x="14643" y="7918"/>
                    <a:pt x="14871" y="7933"/>
                    <a:pt x="15115" y="7918"/>
                  </a:cubicBezTo>
                  <a:cubicBezTo>
                    <a:pt x="15153" y="7915"/>
                    <a:pt x="15191" y="7913"/>
                    <a:pt x="15229" y="7913"/>
                  </a:cubicBezTo>
                  <a:cubicBezTo>
                    <a:pt x="15569" y="7913"/>
                    <a:pt x="15898" y="8024"/>
                    <a:pt x="16227" y="8024"/>
                  </a:cubicBezTo>
                  <a:cubicBezTo>
                    <a:pt x="16913" y="8040"/>
                    <a:pt x="17583" y="8161"/>
                    <a:pt x="18254" y="8299"/>
                  </a:cubicBezTo>
                  <a:cubicBezTo>
                    <a:pt x="19198" y="8466"/>
                    <a:pt x="20051" y="8862"/>
                    <a:pt x="20844" y="9396"/>
                  </a:cubicBezTo>
                  <a:cubicBezTo>
                    <a:pt x="21240" y="9655"/>
                    <a:pt x="21575" y="9974"/>
                    <a:pt x="21834" y="10355"/>
                  </a:cubicBezTo>
                  <a:cubicBezTo>
                    <a:pt x="22504" y="11330"/>
                    <a:pt x="22703" y="12443"/>
                    <a:pt x="22504" y="13585"/>
                  </a:cubicBezTo>
                  <a:cubicBezTo>
                    <a:pt x="22337" y="14606"/>
                    <a:pt x="21941" y="15551"/>
                    <a:pt x="21301" y="16404"/>
                  </a:cubicBezTo>
                  <a:cubicBezTo>
                    <a:pt x="20356" y="17684"/>
                    <a:pt x="19076" y="18385"/>
                    <a:pt x="17538" y="18613"/>
                  </a:cubicBezTo>
                  <a:cubicBezTo>
                    <a:pt x="17267" y="18653"/>
                    <a:pt x="16995" y="18674"/>
                    <a:pt x="16722" y="18674"/>
                  </a:cubicBezTo>
                  <a:cubicBezTo>
                    <a:pt x="16165" y="18674"/>
                    <a:pt x="15606" y="18589"/>
                    <a:pt x="15054" y="18415"/>
                  </a:cubicBezTo>
                  <a:cubicBezTo>
                    <a:pt x="14384" y="18202"/>
                    <a:pt x="13713" y="17973"/>
                    <a:pt x="13104" y="17638"/>
                  </a:cubicBezTo>
                  <a:cubicBezTo>
                    <a:pt x="12921" y="17531"/>
                    <a:pt x="12738" y="17440"/>
                    <a:pt x="12555" y="17379"/>
                  </a:cubicBezTo>
                  <a:cubicBezTo>
                    <a:pt x="12524" y="17367"/>
                    <a:pt x="12491" y="17361"/>
                    <a:pt x="12458" y="17361"/>
                  </a:cubicBezTo>
                  <a:cubicBezTo>
                    <a:pt x="12282" y="17361"/>
                    <a:pt x="12096" y="17519"/>
                    <a:pt x="12083" y="17699"/>
                  </a:cubicBezTo>
                  <a:cubicBezTo>
                    <a:pt x="12068" y="17851"/>
                    <a:pt x="12098" y="18004"/>
                    <a:pt x="12175" y="18141"/>
                  </a:cubicBezTo>
                  <a:cubicBezTo>
                    <a:pt x="12342" y="18430"/>
                    <a:pt x="12494" y="18720"/>
                    <a:pt x="12662" y="19009"/>
                  </a:cubicBezTo>
                  <a:cubicBezTo>
                    <a:pt x="13119" y="19832"/>
                    <a:pt x="13348" y="20716"/>
                    <a:pt x="13271" y="21676"/>
                  </a:cubicBezTo>
                  <a:cubicBezTo>
                    <a:pt x="13241" y="22072"/>
                    <a:pt x="13180" y="22453"/>
                    <a:pt x="13028" y="22818"/>
                  </a:cubicBezTo>
                  <a:cubicBezTo>
                    <a:pt x="12601" y="23839"/>
                    <a:pt x="11946" y="24677"/>
                    <a:pt x="11001" y="25287"/>
                  </a:cubicBezTo>
                  <a:cubicBezTo>
                    <a:pt x="10224" y="25774"/>
                    <a:pt x="9402" y="26048"/>
                    <a:pt x="8487" y="26216"/>
                  </a:cubicBezTo>
                  <a:cubicBezTo>
                    <a:pt x="8191" y="26275"/>
                    <a:pt x="7898" y="26302"/>
                    <a:pt x="7610" y="26302"/>
                  </a:cubicBezTo>
                  <a:cubicBezTo>
                    <a:pt x="7158" y="26302"/>
                    <a:pt x="6715" y="26236"/>
                    <a:pt x="6278" y="26124"/>
                  </a:cubicBezTo>
                  <a:cubicBezTo>
                    <a:pt x="5151" y="25835"/>
                    <a:pt x="4145" y="25302"/>
                    <a:pt x="3338" y="24433"/>
                  </a:cubicBezTo>
                  <a:cubicBezTo>
                    <a:pt x="2408" y="23413"/>
                    <a:pt x="1875" y="22239"/>
                    <a:pt x="1860" y="20853"/>
                  </a:cubicBezTo>
                  <a:cubicBezTo>
                    <a:pt x="1860" y="20304"/>
                    <a:pt x="1875" y="19756"/>
                    <a:pt x="1875" y="19207"/>
                  </a:cubicBezTo>
                  <a:cubicBezTo>
                    <a:pt x="1875" y="19055"/>
                    <a:pt x="1875" y="18903"/>
                    <a:pt x="1860" y="18735"/>
                  </a:cubicBezTo>
                  <a:cubicBezTo>
                    <a:pt x="1847" y="18602"/>
                    <a:pt x="1729" y="18516"/>
                    <a:pt x="1578" y="18516"/>
                  </a:cubicBezTo>
                  <a:cubicBezTo>
                    <a:pt x="1556" y="18516"/>
                    <a:pt x="1533" y="18518"/>
                    <a:pt x="1509" y="18522"/>
                  </a:cubicBezTo>
                  <a:cubicBezTo>
                    <a:pt x="1372" y="18552"/>
                    <a:pt x="1266" y="18628"/>
                    <a:pt x="1235" y="18766"/>
                  </a:cubicBezTo>
                  <a:cubicBezTo>
                    <a:pt x="1159" y="18994"/>
                    <a:pt x="1068" y="19223"/>
                    <a:pt x="1068" y="19482"/>
                  </a:cubicBezTo>
                  <a:cubicBezTo>
                    <a:pt x="1083" y="19802"/>
                    <a:pt x="1083" y="20137"/>
                    <a:pt x="1068" y="20472"/>
                  </a:cubicBezTo>
                  <a:cubicBezTo>
                    <a:pt x="1037" y="21279"/>
                    <a:pt x="1205" y="22041"/>
                    <a:pt x="1464" y="22788"/>
                  </a:cubicBezTo>
                  <a:cubicBezTo>
                    <a:pt x="1951" y="24205"/>
                    <a:pt x="2896" y="25271"/>
                    <a:pt x="4145" y="26048"/>
                  </a:cubicBezTo>
                  <a:cubicBezTo>
                    <a:pt x="5082" y="26622"/>
                    <a:pt x="6108" y="27002"/>
                    <a:pt x="7225" y="27002"/>
                  </a:cubicBezTo>
                  <a:cubicBezTo>
                    <a:pt x="7325" y="27002"/>
                    <a:pt x="7426" y="26999"/>
                    <a:pt x="7528" y="26993"/>
                  </a:cubicBezTo>
                  <a:cubicBezTo>
                    <a:pt x="7611" y="26985"/>
                    <a:pt x="7699" y="26981"/>
                    <a:pt x="7788" y="26981"/>
                  </a:cubicBezTo>
                  <a:cubicBezTo>
                    <a:pt x="7878" y="26981"/>
                    <a:pt x="7969" y="26985"/>
                    <a:pt x="8061" y="26993"/>
                  </a:cubicBezTo>
                  <a:cubicBezTo>
                    <a:pt x="8127" y="26996"/>
                    <a:pt x="8192" y="26998"/>
                    <a:pt x="8257" y="26998"/>
                  </a:cubicBezTo>
                  <a:cubicBezTo>
                    <a:pt x="9082" y="26998"/>
                    <a:pt x="9857" y="26736"/>
                    <a:pt x="10605" y="26383"/>
                  </a:cubicBezTo>
                  <a:cubicBezTo>
                    <a:pt x="11656" y="25896"/>
                    <a:pt x="12555" y="25180"/>
                    <a:pt x="13180" y="24190"/>
                  </a:cubicBezTo>
                  <a:cubicBezTo>
                    <a:pt x="13729" y="23352"/>
                    <a:pt x="14049" y="22422"/>
                    <a:pt x="14064" y="21401"/>
                  </a:cubicBezTo>
                  <a:cubicBezTo>
                    <a:pt x="14079" y="20563"/>
                    <a:pt x="13820" y="19802"/>
                    <a:pt x="13531" y="19040"/>
                  </a:cubicBezTo>
                  <a:cubicBezTo>
                    <a:pt x="13500" y="18948"/>
                    <a:pt x="13378" y="18857"/>
                    <a:pt x="13500" y="18720"/>
                  </a:cubicBezTo>
                  <a:lnTo>
                    <a:pt x="13500" y="18720"/>
                  </a:lnTo>
                  <a:cubicBezTo>
                    <a:pt x="13911" y="18857"/>
                    <a:pt x="14323" y="19009"/>
                    <a:pt x="14734" y="19101"/>
                  </a:cubicBezTo>
                  <a:cubicBezTo>
                    <a:pt x="15252" y="19238"/>
                    <a:pt x="15770" y="19360"/>
                    <a:pt x="16288" y="19421"/>
                  </a:cubicBezTo>
                  <a:cubicBezTo>
                    <a:pt x="16453" y="19442"/>
                    <a:pt x="16617" y="19451"/>
                    <a:pt x="16781" y="19451"/>
                  </a:cubicBezTo>
                  <a:cubicBezTo>
                    <a:pt x="17210" y="19451"/>
                    <a:pt x="17637" y="19387"/>
                    <a:pt x="18056" y="19299"/>
                  </a:cubicBezTo>
                  <a:cubicBezTo>
                    <a:pt x="19579" y="19009"/>
                    <a:pt x="20813" y="18232"/>
                    <a:pt x="21773" y="17059"/>
                  </a:cubicBezTo>
                  <a:cubicBezTo>
                    <a:pt x="22687" y="15947"/>
                    <a:pt x="23190" y="14637"/>
                    <a:pt x="23327" y="13204"/>
                  </a:cubicBezTo>
                  <a:cubicBezTo>
                    <a:pt x="23358" y="12793"/>
                    <a:pt x="23327" y="12382"/>
                    <a:pt x="23266" y="11955"/>
                  </a:cubicBezTo>
                  <a:cubicBezTo>
                    <a:pt x="23160" y="11361"/>
                    <a:pt x="22931" y="10812"/>
                    <a:pt x="22687" y="10279"/>
                  </a:cubicBezTo>
                  <a:cubicBezTo>
                    <a:pt x="21926" y="9060"/>
                    <a:pt x="20829" y="8299"/>
                    <a:pt x="19488" y="7841"/>
                  </a:cubicBezTo>
                  <a:cubicBezTo>
                    <a:pt x="18513" y="7491"/>
                    <a:pt x="17492" y="7308"/>
                    <a:pt x="16441" y="7263"/>
                  </a:cubicBezTo>
                  <a:cubicBezTo>
                    <a:pt x="16090" y="7240"/>
                    <a:pt x="15740" y="7236"/>
                    <a:pt x="15387" y="7236"/>
                  </a:cubicBezTo>
                  <a:cubicBezTo>
                    <a:pt x="15211" y="7236"/>
                    <a:pt x="15035" y="7237"/>
                    <a:pt x="14857" y="7237"/>
                  </a:cubicBezTo>
                  <a:cubicBezTo>
                    <a:pt x="14680" y="7237"/>
                    <a:pt x="14502" y="7236"/>
                    <a:pt x="14323" y="7232"/>
                  </a:cubicBezTo>
                  <a:cubicBezTo>
                    <a:pt x="14281" y="7232"/>
                    <a:pt x="14232" y="7242"/>
                    <a:pt x="14184" y="7242"/>
                  </a:cubicBezTo>
                  <a:cubicBezTo>
                    <a:pt x="14129" y="7242"/>
                    <a:pt x="14074" y="7229"/>
                    <a:pt x="14033" y="7171"/>
                  </a:cubicBezTo>
                  <a:cubicBezTo>
                    <a:pt x="14018" y="6973"/>
                    <a:pt x="14170" y="6851"/>
                    <a:pt x="14262" y="6714"/>
                  </a:cubicBezTo>
                  <a:cubicBezTo>
                    <a:pt x="14627" y="6150"/>
                    <a:pt x="14917" y="5556"/>
                    <a:pt x="15054" y="4901"/>
                  </a:cubicBezTo>
                  <a:cubicBezTo>
                    <a:pt x="15389" y="3301"/>
                    <a:pt x="14932" y="2037"/>
                    <a:pt x="13561" y="1107"/>
                  </a:cubicBezTo>
                  <a:cubicBezTo>
                    <a:pt x="13073" y="772"/>
                    <a:pt x="12525" y="543"/>
                    <a:pt x="11946" y="376"/>
                  </a:cubicBezTo>
                  <a:cubicBezTo>
                    <a:pt x="11086" y="115"/>
                    <a:pt x="10217" y="1"/>
                    <a:pt x="9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2719147" y="3695094"/>
              <a:ext cx="11971" cy="10438"/>
            </a:xfrm>
            <a:custGeom>
              <a:avLst/>
              <a:gdLst/>
              <a:ahLst/>
              <a:cxnLst/>
              <a:rect l="l" t="t" r="r" b="b"/>
              <a:pathLst>
                <a:path w="945" h="824" extrusionOk="0">
                  <a:moveTo>
                    <a:pt x="945" y="1"/>
                  </a:moveTo>
                  <a:cubicBezTo>
                    <a:pt x="564" y="138"/>
                    <a:pt x="290" y="412"/>
                    <a:pt x="0" y="687"/>
                  </a:cubicBezTo>
                  <a:cubicBezTo>
                    <a:pt x="107" y="687"/>
                    <a:pt x="213" y="717"/>
                    <a:pt x="259" y="824"/>
                  </a:cubicBezTo>
                  <a:cubicBezTo>
                    <a:pt x="549" y="595"/>
                    <a:pt x="792" y="336"/>
                    <a:pt x="945" y="1"/>
                  </a:cubicBezTo>
                  <a:close/>
                </a:path>
              </a:pathLst>
            </a:custGeom>
            <a:solidFill>
              <a:srgbClr val="42A17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2426933" y="2812689"/>
              <a:ext cx="261533" cy="260000"/>
            </a:xfrm>
            <a:custGeom>
              <a:avLst/>
              <a:gdLst/>
              <a:ahLst/>
              <a:cxnLst/>
              <a:rect l="l" t="t" r="r" b="b"/>
              <a:pathLst>
                <a:path w="20646" h="20525" extrusionOk="0">
                  <a:moveTo>
                    <a:pt x="10310" y="0"/>
                  </a:moveTo>
                  <a:cubicBezTo>
                    <a:pt x="4953" y="0"/>
                    <a:pt x="61" y="4196"/>
                    <a:pt x="31" y="10240"/>
                  </a:cubicBezTo>
                  <a:cubicBezTo>
                    <a:pt x="1" y="15984"/>
                    <a:pt x="4556" y="20479"/>
                    <a:pt x="10224" y="20524"/>
                  </a:cubicBezTo>
                  <a:cubicBezTo>
                    <a:pt x="10252" y="20525"/>
                    <a:pt x="10280" y="20525"/>
                    <a:pt x="10307" y="20525"/>
                  </a:cubicBezTo>
                  <a:cubicBezTo>
                    <a:pt x="16237" y="20525"/>
                    <a:pt x="20600" y="15654"/>
                    <a:pt x="20554" y="10316"/>
                  </a:cubicBezTo>
                  <a:cubicBezTo>
                    <a:pt x="20646" y="4710"/>
                    <a:pt x="16075" y="93"/>
                    <a:pt x="10483" y="2"/>
                  </a:cubicBezTo>
                  <a:cubicBezTo>
                    <a:pt x="10426" y="1"/>
                    <a:pt x="10368" y="0"/>
                    <a:pt x="10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1874187" y="2848183"/>
              <a:ext cx="265967" cy="260216"/>
            </a:xfrm>
            <a:custGeom>
              <a:avLst/>
              <a:gdLst/>
              <a:ahLst/>
              <a:cxnLst/>
              <a:rect l="l" t="t" r="r" b="b"/>
              <a:pathLst>
                <a:path w="20996" h="20542" extrusionOk="0">
                  <a:moveTo>
                    <a:pt x="10414" y="0"/>
                  </a:moveTo>
                  <a:cubicBezTo>
                    <a:pt x="10183" y="0"/>
                    <a:pt x="9952" y="11"/>
                    <a:pt x="9721" y="34"/>
                  </a:cubicBezTo>
                  <a:cubicBezTo>
                    <a:pt x="8426" y="171"/>
                    <a:pt x="7161" y="445"/>
                    <a:pt x="5973" y="1039"/>
                  </a:cubicBezTo>
                  <a:cubicBezTo>
                    <a:pt x="5942" y="1054"/>
                    <a:pt x="5896" y="1054"/>
                    <a:pt x="5851" y="1054"/>
                  </a:cubicBezTo>
                  <a:cubicBezTo>
                    <a:pt x="5851" y="1054"/>
                    <a:pt x="5851" y="1054"/>
                    <a:pt x="5851" y="1070"/>
                  </a:cubicBezTo>
                  <a:cubicBezTo>
                    <a:pt x="5714" y="1146"/>
                    <a:pt x="5592" y="1222"/>
                    <a:pt x="5455" y="1298"/>
                  </a:cubicBezTo>
                  <a:cubicBezTo>
                    <a:pt x="3367" y="2471"/>
                    <a:pt x="1859" y="4147"/>
                    <a:pt x="930" y="6356"/>
                  </a:cubicBezTo>
                  <a:cubicBezTo>
                    <a:pt x="884" y="6448"/>
                    <a:pt x="869" y="6554"/>
                    <a:pt x="823" y="6646"/>
                  </a:cubicBezTo>
                  <a:cubicBezTo>
                    <a:pt x="792" y="6737"/>
                    <a:pt x="762" y="6813"/>
                    <a:pt x="686" y="6890"/>
                  </a:cubicBezTo>
                  <a:cubicBezTo>
                    <a:pt x="640" y="7088"/>
                    <a:pt x="594" y="7271"/>
                    <a:pt x="549" y="7469"/>
                  </a:cubicBezTo>
                  <a:cubicBezTo>
                    <a:pt x="46" y="9190"/>
                    <a:pt x="0" y="10942"/>
                    <a:pt x="427" y="12694"/>
                  </a:cubicBezTo>
                  <a:cubicBezTo>
                    <a:pt x="1582" y="17467"/>
                    <a:pt x="5845" y="20541"/>
                    <a:pt x="10297" y="20541"/>
                  </a:cubicBezTo>
                  <a:cubicBezTo>
                    <a:pt x="10308" y="20541"/>
                    <a:pt x="10319" y="20541"/>
                    <a:pt x="10330" y="20541"/>
                  </a:cubicBezTo>
                  <a:cubicBezTo>
                    <a:pt x="10818" y="20541"/>
                    <a:pt x="11305" y="20510"/>
                    <a:pt x="11793" y="20510"/>
                  </a:cubicBezTo>
                  <a:cubicBezTo>
                    <a:pt x="11919" y="20458"/>
                    <a:pt x="12053" y="20442"/>
                    <a:pt x="12194" y="20442"/>
                  </a:cubicBezTo>
                  <a:cubicBezTo>
                    <a:pt x="12257" y="20442"/>
                    <a:pt x="12321" y="20445"/>
                    <a:pt x="12387" y="20450"/>
                  </a:cubicBezTo>
                  <a:cubicBezTo>
                    <a:pt x="12469" y="20456"/>
                    <a:pt x="12554" y="20463"/>
                    <a:pt x="12639" y="20463"/>
                  </a:cubicBezTo>
                  <a:cubicBezTo>
                    <a:pt x="12744" y="20463"/>
                    <a:pt x="12850" y="20453"/>
                    <a:pt x="12951" y="20419"/>
                  </a:cubicBezTo>
                  <a:cubicBezTo>
                    <a:pt x="14048" y="20099"/>
                    <a:pt x="15084" y="19673"/>
                    <a:pt x="16044" y="19078"/>
                  </a:cubicBezTo>
                  <a:cubicBezTo>
                    <a:pt x="16394" y="18865"/>
                    <a:pt x="16790" y="18682"/>
                    <a:pt x="16958" y="18256"/>
                  </a:cubicBezTo>
                  <a:cubicBezTo>
                    <a:pt x="16958" y="18240"/>
                    <a:pt x="16973" y="18240"/>
                    <a:pt x="16973" y="18225"/>
                  </a:cubicBezTo>
                  <a:cubicBezTo>
                    <a:pt x="17019" y="18164"/>
                    <a:pt x="17064" y="18103"/>
                    <a:pt x="17125" y="18058"/>
                  </a:cubicBezTo>
                  <a:cubicBezTo>
                    <a:pt x="17613" y="17616"/>
                    <a:pt x="18100" y="17159"/>
                    <a:pt x="18497" y="16625"/>
                  </a:cubicBezTo>
                  <a:cubicBezTo>
                    <a:pt x="20249" y="14309"/>
                    <a:pt x="20995" y="11704"/>
                    <a:pt x="20569" y="8809"/>
                  </a:cubicBezTo>
                  <a:cubicBezTo>
                    <a:pt x="20264" y="6646"/>
                    <a:pt x="19335" y="4772"/>
                    <a:pt x="17841" y="3203"/>
                  </a:cubicBezTo>
                  <a:cubicBezTo>
                    <a:pt x="16257" y="1527"/>
                    <a:pt x="14291" y="521"/>
                    <a:pt x="12037" y="155"/>
                  </a:cubicBezTo>
                  <a:cubicBezTo>
                    <a:pt x="11501" y="59"/>
                    <a:pt x="10959" y="0"/>
                    <a:pt x="10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2227572" y="2930041"/>
              <a:ext cx="157495" cy="149920"/>
            </a:xfrm>
            <a:custGeom>
              <a:avLst/>
              <a:gdLst/>
              <a:ahLst/>
              <a:cxnLst/>
              <a:rect l="l" t="t" r="r" b="b"/>
              <a:pathLst>
                <a:path w="12433" h="11835" extrusionOk="0">
                  <a:moveTo>
                    <a:pt x="6279" y="1"/>
                  </a:moveTo>
                  <a:cubicBezTo>
                    <a:pt x="6253" y="1"/>
                    <a:pt x="6227" y="1"/>
                    <a:pt x="6201" y="1"/>
                  </a:cubicBezTo>
                  <a:cubicBezTo>
                    <a:pt x="5424" y="16"/>
                    <a:pt x="4708" y="214"/>
                    <a:pt x="4053" y="565"/>
                  </a:cubicBezTo>
                  <a:cubicBezTo>
                    <a:pt x="2819" y="1235"/>
                    <a:pt x="1783" y="2165"/>
                    <a:pt x="975" y="3322"/>
                  </a:cubicBezTo>
                  <a:cubicBezTo>
                    <a:pt x="518" y="3993"/>
                    <a:pt x="183" y="4755"/>
                    <a:pt x="107" y="5577"/>
                  </a:cubicBezTo>
                  <a:cubicBezTo>
                    <a:pt x="0" y="6674"/>
                    <a:pt x="46" y="7771"/>
                    <a:pt x="472" y="8823"/>
                  </a:cubicBezTo>
                  <a:cubicBezTo>
                    <a:pt x="731" y="9432"/>
                    <a:pt x="1082" y="9965"/>
                    <a:pt x="1554" y="10377"/>
                  </a:cubicBezTo>
                  <a:cubicBezTo>
                    <a:pt x="2584" y="11277"/>
                    <a:pt x="3774" y="11816"/>
                    <a:pt x="5264" y="11816"/>
                  </a:cubicBezTo>
                  <a:cubicBezTo>
                    <a:pt x="5362" y="11816"/>
                    <a:pt x="5461" y="11814"/>
                    <a:pt x="5561" y="11809"/>
                  </a:cubicBezTo>
                  <a:cubicBezTo>
                    <a:pt x="5691" y="11826"/>
                    <a:pt x="5822" y="11835"/>
                    <a:pt x="5954" y="11835"/>
                  </a:cubicBezTo>
                  <a:cubicBezTo>
                    <a:pt x="6631" y="11835"/>
                    <a:pt x="7339" y="11612"/>
                    <a:pt x="8014" y="11230"/>
                  </a:cubicBezTo>
                  <a:cubicBezTo>
                    <a:pt x="8700" y="10849"/>
                    <a:pt x="9126" y="10270"/>
                    <a:pt x="9325" y="9554"/>
                  </a:cubicBezTo>
                  <a:cubicBezTo>
                    <a:pt x="9431" y="9173"/>
                    <a:pt x="9523" y="8762"/>
                    <a:pt x="9401" y="8320"/>
                  </a:cubicBezTo>
                  <a:cubicBezTo>
                    <a:pt x="9309" y="7954"/>
                    <a:pt x="9264" y="7543"/>
                    <a:pt x="9157" y="7162"/>
                  </a:cubicBezTo>
                  <a:cubicBezTo>
                    <a:pt x="9142" y="7101"/>
                    <a:pt x="9111" y="7040"/>
                    <a:pt x="9111" y="6979"/>
                  </a:cubicBezTo>
                  <a:cubicBezTo>
                    <a:pt x="9111" y="6857"/>
                    <a:pt x="9157" y="6751"/>
                    <a:pt x="9264" y="6705"/>
                  </a:cubicBezTo>
                  <a:cubicBezTo>
                    <a:pt x="9446" y="6629"/>
                    <a:pt x="9629" y="6568"/>
                    <a:pt x="9827" y="6507"/>
                  </a:cubicBezTo>
                  <a:cubicBezTo>
                    <a:pt x="10315" y="6370"/>
                    <a:pt x="10772" y="6141"/>
                    <a:pt x="11214" y="5913"/>
                  </a:cubicBezTo>
                  <a:cubicBezTo>
                    <a:pt x="11625" y="5714"/>
                    <a:pt x="11915" y="5379"/>
                    <a:pt x="12189" y="5044"/>
                  </a:cubicBezTo>
                  <a:cubicBezTo>
                    <a:pt x="12326" y="4892"/>
                    <a:pt x="12402" y="4694"/>
                    <a:pt x="12417" y="4496"/>
                  </a:cubicBezTo>
                  <a:cubicBezTo>
                    <a:pt x="12433" y="4069"/>
                    <a:pt x="12433" y="3658"/>
                    <a:pt x="12189" y="3277"/>
                  </a:cubicBezTo>
                  <a:cubicBezTo>
                    <a:pt x="12021" y="2987"/>
                    <a:pt x="11869" y="2713"/>
                    <a:pt x="11625" y="2469"/>
                  </a:cubicBezTo>
                  <a:cubicBezTo>
                    <a:pt x="11077" y="1906"/>
                    <a:pt x="10467" y="1403"/>
                    <a:pt x="9782" y="991"/>
                  </a:cubicBezTo>
                  <a:cubicBezTo>
                    <a:pt x="8692" y="364"/>
                    <a:pt x="7543" y="1"/>
                    <a:pt x="6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1914520" y="3241357"/>
              <a:ext cx="961539" cy="611891"/>
            </a:xfrm>
            <a:custGeom>
              <a:avLst/>
              <a:gdLst/>
              <a:ahLst/>
              <a:cxnLst/>
              <a:rect l="l" t="t" r="r" b="b"/>
              <a:pathLst>
                <a:path w="75906" h="48304" extrusionOk="0">
                  <a:moveTo>
                    <a:pt x="74078" y="0"/>
                  </a:moveTo>
                  <a:cubicBezTo>
                    <a:pt x="73849" y="31"/>
                    <a:pt x="73697" y="199"/>
                    <a:pt x="73529" y="351"/>
                  </a:cubicBezTo>
                  <a:cubicBezTo>
                    <a:pt x="72036" y="1722"/>
                    <a:pt x="70497" y="3048"/>
                    <a:pt x="68958" y="4358"/>
                  </a:cubicBezTo>
                  <a:cubicBezTo>
                    <a:pt x="65073" y="7634"/>
                    <a:pt x="61066" y="10742"/>
                    <a:pt x="56952" y="13713"/>
                  </a:cubicBezTo>
                  <a:cubicBezTo>
                    <a:pt x="52290" y="17110"/>
                    <a:pt x="47491" y="20295"/>
                    <a:pt x="42585" y="23311"/>
                  </a:cubicBezTo>
                  <a:cubicBezTo>
                    <a:pt x="38441" y="25871"/>
                    <a:pt x="34236" y="28278"/>
                    <a:pt x="29924" y="30518"/>
                  </a:cubicBezTo>
                  <a:cubicBezTo>
                    <a:pt x="24865" y="33154"/>
                    <a:pt x="19761" y="35668"/>
                    <a:pt x="14551" y="37953"/>
                  </a:cubicBezTo>
                  <a:cubicBezTo>
                    <a:pt x="12829" y="38715"/>
                    <a:pt x="11092" y="39416"/>
                    <a:pt x="9416" y="40254"/>
                  </a:cubicBezTo>
                  <a:cubicBezTo>
                    <a:pt x="9340" y="40315"/>
                    <a:pt x="9279" y="40375"/>
                    <a:pt x="9264" y="40467"/>
                  </a:cubicBezTo>
                  <a:cubicBezTo>
                    <a:pt x="9171" y="40408"/>
                    <a:pt x="9082" y="40386"/>
                    <a:pt x="8997" y="40386"/>
                  </a:cubicBezTo>
                  <a:cubicBezTo>
                    <a:pt x="8818" y="40386"/>
                    <a:pt x="8652" y="40486"/>
                    <a:pt x="8487" y="40558"/>
                  </a:cubicBezTo>
                  <a:cubicBezTo>
                    <a:pt x="5851" y="41731"/>
                    <a:pt x="3215" y="42889"/>
                    <a:pt x="579" y="44032"/>
                  </a:cubicBezTo>
                  <a:cubicBezTo>
                    <a:pt x="366" y="44123"/>
                    <a:pt x="107" y="44169"/>
                    <a:pt x="0" y="44443"/>
                  </a:cubicBezTo>
                  <a:cubicBezTo>
                    <a:pt x="77" y="44581"/>
                    <a:pt x="229" y="44657"/>
                    <a:pt x="351" y="44733"/>
                  </a:cubicBezTo>
                  <a:cubicBezTo>
                    <a:pt x="2164" y="45997"/>
                    <a:pt x="4053" y="47110"/>
                    <a:pt x="6034" y="48115"/>
                  </a:cubicBezTo>
                  <a:cubicBezTo>
                    <a:pt x="6186" y="48191"/>
                    <a:pt x="6339" y="48283"/>
                    <a:pt x="6521" y="48298"/>
                  </a:cubicBezTo>
                  <a:cubicBezTo>
                    <a:pt x="6557" y="48302"/>
                    <a:pt x="6593" y="48304"/>
                    <a:pt x="6629" y="48304"/>
                  </a:cubicBezTo>
                  <a:cubicBezTo>
                    <a:pt x="6746" y="48304"/>
                    <a:pt x="6862" y="48284"/>
                    <a:pt x="6978" y="48237"/>
                  </a:cubicBezTo>
                  <a:cubicBezTo>
                    <a:pt x="9538" y="47308"/>
                    <a:pt x="12052" y="46287"/>
                    <a:pt x="14596" y="45297"/>
                  </a:cubicBezTo>
                  <a:cubicBezTo>
                    <a:pt x="14764" y="45236"/>
                    <a:pt x="14962" y="45175"/>
                    <a:pt x="14993" y="44977"/>
                  </a:cubicBezTo>
                  <a:lnTo>
                    <a:pt x="15221" y="44977"/>
                  </a:lnTo>
                  <a:cubicBezTo>
                    <a:pt x="15282" y="44961"/>
                    <a:pt x="15343" y="44946"/>
                    <a:pt x="15404" y="44931"/>
                  </a:cubicBezTo>
                  <a:cubicBezTo>
                    <a:pt x="15526" y="44885"/>
                    <a:pt x="15648" y="44855"/>
                    <a:pt x="15770" y="44824"/>
                  </a:cubicBezTo>
                  <a:cubicBezTo>
                    <a:pt x="15983" y="44763"/>
                    <a:pt x="16181" y="44672"/>
                    <a:pt x="16394" y="44596"/>
                  </a:cubicBezTo>
                  <a:cubicBezTo>
                    <a:pt x="20569" y="42905"/>
                    <a:pt x="24698" y="41137"/>
                    <a:pt x="28766" y="39218"/>
                  </a:cubicBezTo>
                  <a:cubicBezTo>
                    <a:pt x="33611" y="36932"/>
                    <a:pt x="38319" y="34449"/>
                    <a:pt x="42935" y="31752"/>
                  </a:cubicBezTo>
                  <a:cubicBezTo>
                    <a:pt x="47902" y="28857"/>
                    <a:pt x="52702" y="25719"/>
                    <a:pt x="57333" y="22336"/>
                  </a:cubicBezTo>
                  <a:cubicBezTo>
                    <a:pt x="58461" y="21529"/>
                    <a:pt x="59634" y="20782"/>
                    <a:pt x="60639" y="19822"/>
                  </a:cubicBezTo>
                  <a:cubicBezTo>
                    <a:pt x="60670" y="19777"/>
                    <a:pt x="60670" y="19731"/>
                    <a:pt x="60685" y="19685"/>
                  </a:cubicBezTo>
                  <a:cubicBezTo>
                    <a:pt x="60702" y="19687"/>
                    <a:pt x="60719" y="19688"/>
                    <a:pt x="60735" y="19688"/>
                  </a:cubicBezTo>
                  <a:cubicBezTo>
                    <a:pt x="60952" y="19688"/>
                    <a:pt x="61109" y="19508"/>
                    <a:pt x="61279" y="19380"/>
                  </a:cubicBezTo>
                  <a:cubicBezTo>
                    <a:pt x="64068" y="17278"/>
                    <a:pt x="66749" y="15038"/>
                    <a:pt x="69370" y="12738"/>
                  </a:cubicBezTo>
                  <a:cubicBezTo>
                    <a:pt x="69964" y="12235"/>
                    <a:pt x="70680" y="11823"/>
                    <a:pt x="71061" y="11092"/>
                  </a:cubicBezTo>
                  <a:cubicBezTo>
                    <a:pt x="71061" y="11092"/>
                    <a:pt x="71061" y="11077"/>
                    <a:pt x="71061" y="11062"/>
                  </a:cubicBezTo>
                  <a:cubicBezTo>
                    <a:pt x="71101" y="11074"/>
                    <a:pt x="71138" y="11079"/>
                    <a:pt x="71173" y="11079"/>
                  </a:cubicBezTo>
                  <a:cubicBezTo>
                    <a:pt x="71403" y="11079"/>
                    <a:pt x="71529" y="10844"/>
                    <a:pt x="71701" y="10711"/>
                  </a:cubicBezTo>
                  <a:cubicBezTo>
                    <a:pt x="72843" y="9812"/>
                    <a:pt x="73758" y="8685"/>
                    <a:pt x="74885" y="7771"/>
                  </a:cubicBezTo>
                  <a:cubicBezTo>
                    <a:pt x="75251" y="7466"/>
                    <a:pt x="75632" y="7146"/>
                    <a:pt x="75814" y="6674"/>
                  </a:cubicBezTo>
                  <a:cubicBezTo>
                    <a:pt x="75906" y="5516"/>
                    <a:pt x="75860" y="4358"/>
                    <a:pt x="75845" y="3200"/>
                  </a:cubicBezTo>
                  <a:lnTo>
                    <a:pt x="75860" y="3185"/>
                  </a:lnTo>
                  <a:cubicBezTo>
                    <a:pt x="75845" y="2682"/>
                    <a:pt x="75799" y="2194"/>
                    <a:pt x="75555" y="1737"/>
                  </a:cubicBezTo>
                  <a:cubicBezTo>
                    <a:pt x="75235" y="1006"/>
                    <a:pt x="74855" y="336"/>
                    <a:pt x="74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1785020" y="3325241"/>
              <a:ext cx="799421" cy="433849"/>
            </a:xfrm>
            <a:custGeom>
              <a:avLst/>
              <a:gdLst/>
              <a:ahLst/>
              <a:cxnLst/>
              <a:rect l="l" t="t" r="r" b="b"/>
              <a:pathLst>
                <a:path w="63108" h="34249" extrusionOk="0">
                  <a:moveTo>
                    <a:pt x="59085" y="1"/>
                  </a:moveTo>
                  <a:cubicBezTo>
                    <a:pt x="59069" y="1"/>
                    <a:pt x="59054" y="2"/>
                    <a:pt x="59039" y="6"/>
                  </a:cubicBezTo>
                  <a:cubicBezTo>
                    <a:pt x="58902" y="6"/>
                    <a:pt x="58780" y="113"/>
                    <a:pt x="58674" y="189"/>
                  </a:cubicBezTo>
                  <a:cubicBezTo>
                    <a:pt x="58125" y="570"/>
                    <a:pt x="57546" y="905"/>
                    <a:pt x="56998" y="1255"/>
                  </a:cubicBezTo>
                  <a:cubicBezTo>
                    <a:pt x="54210" y="3008"/>
                    <a:pt x="51391" y="4699"/>
                    <a:pt x="48542" y="6329"/>
                  </a:cubicBezTo>
                  <a:cubicBezTo>
                    <a:pt x="46942" y="7228"/>
                    <a:pt x="45312" y="8051"/>
                    <a:pt x="43758" y="9026"/>
                  </a:cubicBezTo>
                  <a:cubicBezTo>
                    <a:pt x="43758" y="9041"/>
                    <a:pt x="43743" y="9041"/>
                    <a:pt x="43743" y="9056"/>
                  </a:cubicBezTo>
                  <a:cubicBezTo>
                    <a:pt x="43727" y="9087"/>
                    <a:pt x="43727" y="9117"/>
                    <a:pt x="43743" y="9163"/>
                  </a:cubicBezTo>
                  <a:cubicBezTo>
                    <a:pt x="43684" y="9136"/>
                    <a:pt x="43628" y="9125"/>
                    <a:pt x="43572" y="9125"/>
                  </a:cubicBezTo>
                  <a:cubicBezTo>
                    <a:pt x="43439" y="9125"/>
                    <a:pt x="43313" y="9190"/>
                    <a:pt x="43194" y="9254"/>
                  </a:cubicBezTo>
                  <a:cubicBezTo>
                    <a:pt x="42371" y="9681"/>
                    <a:pt x="41533" y="10107"/>
                    <a:pt x="40741" y="10610"/>
                  </a:cubicBezTo>
                  <a:cubicBezTo>
                    <a:pt x="40619" y="10732"/>
                    <a:pt x="40512" y="10869"/>
                    <a:pt x="40421" y="11022"/>
                  </a:cubicBezTo>
                  <a:cubicBezTo>
                    <a:pt x="39492" y="12454"/>
                    <a:pt x="38151" y="13109"/>
                    <a:pt x="36475" y="13139"/>
                  </a:cubicBezTo>
                  <a:cubicBezTo>
                    <a:pt x="36342" y="13139"/>
                    <a:pt x="36207" y="13135"/>
                    <a:pt x="36071" y="13135"/>
                  </a:cubicBezTo>
                  <a:cubicBezTo>
                    <a:pt x="35834" y="13135"/>
                    <a:pt x="35595" y="13148"/>
                    <a:pt x="35363" y="13216"/>
                  </a:cubicBezTo>
                  <a:cubicBezTo>
                    <a:pt x="34388" y="13490"/>
                    <a:pt x="33824" y="14054"/>
                    <a:pt x="34037" y="15150"/>
                  </a:cubicBezTo>
                  <a:cubicBezTo>
                    <a:pt x="34052" y="15242"/>
                    <a:pt x="34022" y="15364"/>
                    <a:pt x="33992" y="15470"/>
                  </a:cubicBezTo>
                  <a:cubicBezTo>
                    <a:pt x="33931" y="15623"/>
                    <a:pt x="34022" y="15806"/>
                    <a:pt x="33961" y="15958"/>
                  </a:cubicBezTo>
                  <a:cubicBezTo>
                    <a:pt x="33931" y="16095"/>
                    <a:pt x="33931" y="16232"/>
                    <a:pt x="33885" y="16354"/>
                  </a:cubicBezTo>
                  <a:cubicBezTo>
                    <a:pt x="33489" y="17436"/>
                    <a:pt x="32834" y="18335"/>
                    <a:pt x="31904" y="19020"/>
                  </a:cubicBezTo>
                  <a:cubicBezTo>
                    <a:pt x="30647" y="19937"/>
                    <a:pt x="29331" y="20409"/>
                    <a:pt x="27953" y="20409"/>
                  </a:cubicBezTo>
                  <a:cubicBezTo>
                    <a:pt x="27110" y="20409"/>
                    <a:pt x="26243" y="20232"/>
                    <a:pt x="25353" y="19874"/>
                  </a:cubicBezTo>
                  <a:cubicBezTo>
                    <a:pt x="24865" y="19676"/>
                    <a:pt x="24393" y="19417"/>
                    <a:pt x="23951" y="19127"/>
                  </a:cubicBezTo>
                  <a:cubicBezTo>
                    <a:pt x="23880" y="19083"/>
                    <a:pt x="23823" y="19061"/>
                    <a:pt x="23779" y="19061"/>
                  </a:cubicBezTo>
                  <a:cubicBezTo>
                    <a:pt x="23699" y="19061"/>
                    <a:pt x="23662" y="19133"/>
                    <a:pt x="23662" y="19279"/>
                  </a:cubicBezTo>
                  <a:cubicBezTo>
                    <a:pt x="23646" y="19813"/>
                    <a:pt x="23601" y="20331"/>
                    <a:pt x="23387" y="20818"/>
                  </a:cubicBezTo>
                  <a:cubicBezTo>
                    <a:pt x="22808" y="22129"/>
                    <a:pt x="21772" y="22890"/>
                    <a:pt x="20416" y="23225"/>
                  </a:cubicBezTo>
                  <a:cubicBezTo>
                    <a:pt x="19907" y="23353"/>
                    <a:pt x="19397" y="23409"/>
                    <a:pt x="18887" y="23409"/>
                  </a:cubicBezTo>
                  <a:cubicBezTo>
                    <a:pt x="18239" y="23409"/>
                    <a:pt x="17591" y="23318"/>
                    <a:pt x="16942" y="23165"/>
                  </a:cubicBezTo>
                  <a:cubicBezTo>
                    <a:pt x="16196" y="22997"/>
                    <a:pt x="15480" y="22677"/>
                    <a:pt x="14764" y="22418"/>
                  </a:cubicBezTo>
                  <a:cubicBezTo>
                    <a:pt x="14633" y="22371"/>
                    <a:pt x="14506" y="22351"/>
                    <a:pt x="14381" y="22351"/>
                  </a:cubicBezTo>
                  <a:cubicBezTo>
                    <a:pt x="14142" y="22351"/>
                    <a:pt x="13912" y="22425"/>
                    <a:pt x="13682" y="22525"/>
                  </a:cubicBezTo>
                  <a:cubicBezTo>
                    <a:pt x="12250" y="23104"/>
                    <a:pt x="10802" y="23652"/>
                    <a:pt x="9370" y="24216"/>
                  </a:cubicBezTo>
                  <a:cubicBezTo>
                    <a:pt x="6521" y="25298"/>
                    <a:pt x="3687" y="26395"/>
                    <a:pt x="823" y="27431"/>
                  </a:cubicBezTo>
                  <a:cubicBezTo>
                    <a:pt x="518" y="27552"/>
                    <a:pt x="107" y="27568"/>
                    <a:pt x="0" y="27994"/>
                  </a:cubicBezTo>
                  <a:cubicBezTo>
                    <a:pt x="61" y="28192"/>
                    <a:pt x="213" y="28329"/>
                    <a:pt x="335" y="28482"/>
                  </a:cubicBezTo>
                  <a:cubicBezTo>
                    <a:pt x="1859" y="30432"/>
                    <a:pt x="3535" y="32230"/>
                    <a:pt x="5348" y="33921"/>
                  </a:cubicBezTo>
                  <a:cubicBezTo>
                    <a:pt x="5470" y="34028"/>
                    <a:pt x="5576" y="34180"/>
                    <a:pt x="5759" y="34241"/>
                  </a:cubicBezTo>
                  <a:cubicBezTo>
                    <a:pt x="5800" y="34246"/>
                    <a:pt x="5840" y="34249"/>
                    <a:pt x="5879" y="34249"/>
                  </a:cubicBezTo>
                  <a:cubicBezTo>
                    <a:pt x="6063" y="34249"/>
                    <a:pt x="6236" y="34194"/>
                    <a:pt x="6399" y="34119"/>
                  </a:cubicBezTo>
                  <a:cubicBezTo>
                    <a:pt x="9355" y="32855"/>
                    <a:pt x="12311" y="31575"/>
                    <a:pt x="15251" y="30249"/>
                  </a:cubicBezTo>
                  <a:cubicBezTo>
                    <a:pt x="15495" y="30143"/>
                    <a:pt x="15785" y="30051"/>
                    <a:pt x="15861" y="29731"/>
                  </a:cubicBezTo>
                  <a:lnTo>
                    <a:pt x="15861" y="29746"/>
                  </a:lnTo>
                  <a:lnTo>
                    <a:pt x="16059" y="29746"/>
                  </a:lnTo>
                  <a:cubicBezTo>
                    <a:pt x="16226" y="29670"/>
                    <a:pt x="16379" y="29579"/>
                    <a:pt x="16546" y="29518"/>
                  </a:cubicBezTo>
                  <a:cubicBezTo>
                    <a:pt x="17491" y="29122"/>
                    <a:pt x="18466" y="28741"/>
                    <a:pt x="19411" y="28314"/>
                  </a:cubicBezTo>
                  <a:cubicBezTo>
                    <a:pt x="21132" y="27568"/>
                    <a:pt x="22839" y="26806"/>
                    <a:pt x="24545" y="26029"/>
                  </a:cubicBezTo>
                  <a:cubicBezTo>
                    <a:pt x="25109" y="25785"/>
                    <a:pt x="25673" y="25526"/>
                    <a:pt x="26236" y="25267"/>
                  </a:cubicBezTo>
                  <a:cubicBezTo>
                    <a:pt x="27013" y="24917"/>
                    <a:pt x="27790" y="24551"/>
                    <a:pt x="28568" y="24201"/>
                  </a:cubicBezTo>
                  <a:lnTo>
                    <a:pt x="28766" y="24201"/>
                  </a:lnTo>
                  <a:cubicBezTo>
                    <a:pt x="28872" y="24185"/>
                    <a:pt x="28964" y="24170"/>
                    <a:pt x="29055" y="24140"/>
                  </a:cubicBezTo>
                  <a:cubicBezTo>
                    <a:pt x="30685" y="23393"/>
                    <a:pt x="32239" y="22509"/>
                    <a:pt x="33870" y="21778"/>
                  </a:cubicBezTo>
                  <a:cubicBezTo>
                    <a:pt x="33992" y="21717"/>
                    <a:pt x="34098" y="21641"/>
                    <a:pt x="34190" y="21534"/>
                  </a:cubicBezTo>
                  <a:cubicBezTo>
                    <a:pt x="34235" y="21473"/>
                    <a:pt x="34281" y="21412"/>
                    <a:pt x="34327" y="21351"/>
                  </a:cubicBezTo>
                  <a:lnTo>
                    <a:pt x="34342" y="21351"/>
                  </a:lnTo>
                  <a:cubicBezTo>
                    <a:pt x="34433" y="21306"/>
                    <a:pt x="34510" y="21260"/>
                    <a:pt x="34601" y="21214"/>
                  </a:cubicBezTo>
                  <a:cubicBezTo>
                    <a:pt x="36993" y="20011"/>
                    <a:pt x="39355" y="18792"/>
                    <a:pt x="41686" y="17466"/>
                  </a:cubicBezTo>
                  <a:cubicBezTo>
                    <a:pt x="42920" y="16781"/>
                    <a:pt x="44169" y="16126"/>
                    <a:pt x="45373" y="15409"/>
                  </a:cubicBezTo>
                  <a:cubicBezTo>
                    <a:pt x="46820" y="14556"/>
                    <a:pt x="48252" y="13703"/>
                    <a:pt x="49685" y="12819"/>
                  </a:cubicBezTo>
                  <a:cubicBezTo>
                    <a:pt x="51650" y="11631"/>
                    <a:pt x="53570" y="10397"/>
                    <a:pt x="55505" y="9148"/>
                  </a:cubicBezTo>
                  <a:cubicBezTo>
                    <a:pt x="57211" y="8035"/>
                    <a:pt x="58902" y="6877"/>
                    <a:pt x="60593" y="5719"/>
                  </a:cubicBezTo>
                  <a:cubicBezTo>
                    <a:pt x="61416" y="5156"/>
                    <a:pt x="62254" y="4623"/>
                    <a:pt x="63016" y="3998"/>
                  </a:cubicBezTo>
                  <a:cubicBezTo>
                    <a:pt x="63046" y="3967"/>
                    <a:pt x="63077" y="3937"/>
                    <a:pt x="63107" y="3906"/>
                  </a:cubicBezTo>
                  <a:cubicBezTo>
                    <a:pt x="63062" y="3876"/>
                    <a:pt x="63031" y="3830"/>
                    <a:pt x="63001" y="3785"/>
                  </a:cubicBezTo>
                  <a:cubicBezTo>
                    <a:pt x="62346" y="3251"/>
                    <a:pt x="61721" y="2703"/>
                    <a:pt x="61157" y="2078"/>
                  </a:cubicBezTo>
                  <a:cubicBezTo>
                    <a:pt x="60548" y="1393"/>
                    <a:pt x="59893" y="737"/>
                    <a:pt x="59268" y="67"/>
                  </a:cubicBezTo>
                  <a:cubicBezTo>
                    <a:pt x="59198" y="20"/>
                    <a:pt x="59137" y="1"/>
                    <a:pt x="59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1708585" y="3484269"/>
              <a:ext cx="201312" cy="140951"/>
            </a:xfrm>
            <a:custGeom>
              <a:avLst/>
              <a:gdLst/>
              <a:ahLst/>
              <a:cxnLst/>
              <a:rect l="l" t="t" r="r" b="b"/>
              <a:pathLst>
                <a:path w="15892" h="11127" extrusionOk="0">
                  <a:moveTo>
                    <a:pt x="11332" y="1"/>
                  </a:moveTo>
                  <a:cubicBezTo>
                    <a:pt x="11193" y="1"/>
                    <a:pt x="11056" y="78"/>
                    <a:pt x="10925" y="144"/>
                  </a:cubicBezTo>
                  <a:cubicBezTo>
                    <a:pt x="10574" y="296"/>
                    <a:pt x="10239" y="463"/>
                    <a:pt x="9904" y="616"/>
                  </a:cubicBezTo>
                  <a:cubicBezTo>
                    <a:pt x="6796" y="2002"/>
                    <a:pt x="3673" y="3343"/>
                    <a:pt x="564" y="4714"/>
                  </a:cubicBezTo>
                  <a:cubicBezTo>
                    <a:pt x="351" y="4806"/>
                    <a:pt x="92" y="4851"/>
                    <a:pt x="1" y="5126"/>
                  </a:cubicBezTo>
                  <a:cubicBezTo>
                    <a:pt x="46" y="5248"/>
                    <a:pt x="77" y="5369"/>
                    <a:pt x="123" y="5491"/>
                  </a:cubicBezTo>
                  <a:cubicBezTo>
                    <a:pt x="915" y="7304"/>
                    <a:pt x="1814" y="9072"/>
                    <a:pt x="2819" y="10778"/>
                  </a:cubicBezTo>
                  <a:cubicBezTo>
                    <a:pt x="2880" y="10885"/>
                    <a:pt x="2972" y="10991"/>
                    <a:pt x="3048" y="11098"/>
                  </a:cubicBezTo>
                  <a:cubicBezTo>
                    <a:pt x="3117" y="11118"/>
                    <a:pt x="3184" y="11126"/>
                    <a:pt x="3250" y="11126"/>
                  </a:cubicBezTo>
                  <a:cubicBezTo>
                    <a:pt x="3492" y="11126"/>
                    <a:pt x="3720" y="11014"/>
                    <a:pt x="3947" y="10930"/>
                  </a:cubicBezTo>
                  <a:cubicBezTo>
                    <a:pt x="5227" y="10412"/>
                    <a:pt x="6552" y="9955"/>
                    <a:pt x="7847" y="9468"/>
                  </a:cubicBezTo>
                  <a:cubicBezTo>
                    <a:pt x="10331" y="8538"/>
                    <a:pt x="12799" y="7579"/>
                    <a:pt x="15267" y="6634"/>
                  </a:cubicBezTo>
                  <a:cubicBezTo>
                    <a:pt x="15496" y="6543"/>
                    <a:pt x="15892" y="6527"/>
                    <a:pt x="15724" y="6085"/>
                  </a:cubicBezTo>
                  <a:cubicBezTo>
                    <a:pt x="15648" y="5979"/>
                    <a:pt x="15572" y="5872"/>
                    <a:pt x="15480" y="5781"/>
                  </a:cubicBezTo>
                  <a:cubicBezTo>
                    <a:pt x="14399" y="4623"/>
                    <a:pt x="13484" y="3358"/>
                    <a:pt x="12677" y="2018"/>
                  </a:cubicBezTo>
                  <a:cubicBezTo>
                    <a:pt x="12296" y="1393"/>
                    <a:pt x="11961" y="753"/>
                    <a:pt x="11595" y="113"/>
                  </a:cubicBezTo>
                  <a:cubicBezTo>
                    <a:pt x="11507" y="31"/>
                    <a:pt x="11419" y="1"/>
                    <a:pt x="11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1666516" y="3330574"/>
              <a:ext cx="165020" cy="158660"/>
            </a:xfrm>
            <a:custGeom>
              <a:avLst/>
              <a:gdLst/>
              <a:ahLst/>
              <a:cxnLst/>
              <a:rect l="l" t="t" r="r" b="b"/>
              <a:pathLst>
                <a:path w="13027" h="12525" extrusionOk="0">
                  <a:moveTo>
                    <a:pt x="11550" y="0"/>
                  </a:moveTo>
                  <a:cubicBezTo>
                    <a:pt x="11335" y="0"/>
                    <a:pt x="11138" y="194"/>
                    <a:pt x="10955" y="286"/>
                  </a:cubicBezTo>
                  <a:cubicBezTo>
                    <a:pt x="7618" y="1992"/>
                    <a:pt x="4175" y="3485"/>
                    <a:pt x="671" y="4841"/>
                  </a:cubicBezTo>
                  <a:cubicBezTo>
                    <a:pt x="427" y="4933"/>
                    <a:pt x="168" y="5009"/>
                    <a:pt x="0" y="5222"/>
                  </a:cubicBezTo>
                  <a:cubicBezTo>
                    <a:pt x="0" y="5405"/>
                    <a:pt x="0" y="5573"/>
                    <a:pt x="15" y="5756"/>
                  </a:cubicBezTo>
                  <a:cubicBezTo>
                    <a:pt x="320" y="7584"/>
                    <a:pt x="686" y="9397"/>
                    <a:pt x="1173" y="11180"/>
                  </a:cubicBezTo>
                  <a:cubicBezTo>
                    <a:pt x="1295" y="11621"/>
                    <a:pt x="1387" y="12078"/>
                    <a:pt x="1585" y="12490"/>
                  </a:cubicBezTo>
                  <a:cubicBezTo>
                    <a:pt x="1642" y="12514"/>
                    <a:pt x="1698" y="12525"/>
                    <a:pt x="1751" y="12525"/>
                  </a:cubicBezTo>
                  <a:cubicBezTo>
                    <a:pt x="1896" y="12525"/>
                    <a:pt x="2026" y="12450"/>
                    <a:pt x="2149" y="12383"/>
                  </a:cubicBezTo>
                  <a:cubicBezTo>
                    <a:pt x="5638" y="10921"/>
                    <a:pt x="9096" y="9382"/>
                    <a:pt x="12555" y="7828"/>
                  </a:cubicBezTo>
                  <a:cubicBezTo>
                    <a:pt x="12768" y="7736"/>
                    <a:pt x="13027" y="7645"/>
                    <a:pt x="12981" y="7325"/>
                  </a:cubicBezTo>
                  <a:cubicBezTo>
                    <a:pt x="12798" y="6548"/>
                    <a:pt x="12600" y="5786"/>
                    <a:pt x="12448" y="5024"/>
                  </a:cubicBezTo>
                  <a:cubicBezTo>
                    <a:pt x="12113" y="3424"/>
                    <a:pt x="11945" y="1809"/>
                    <a:pt x="11884" y="179"/>
                  </a:cubicBezTo>
                  <a:cubicBezTo>
                    <a:pt x="11768" y="48"/>
                    <a:pt x="11657" y="0"/>
                    <a:pt x="11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1659561" y="3212007"/>
              <a:ext cx="174875" cy="117288"/>
            </a:xfrm>
            <a:custGeom>
              <a:avLst/>
              <a:gdLst/>
              <a:ahLst/>
              <a:cxnLst/>
              <a:rect l="l" t="t" r="r" b="b"/>
              <a:pathLst>
                <a:path w="13805" h="9259" extrusionOk="0">
                  <a:moveTo>
                    <a:pt x="10385" y="0"/>
                  </a:moveTo>
                  <a:cubicBezTo>
                    <a:pt x="9678" y="0"/>
                    <a:pt x="8984" y="135"/>
                    <a:pt x="8304" y="352"/>
                  </a:cubicBezTo>
                  <a:cubicBezTo>
                    <a:pt x="7390" y="642"/>
                    <a:pt x="6552" y="1068"/>
                    <a:pt x="5729" y="1540"/>
                  </a:cubicBezTo>
                  <a:cubicBezTo>
                    <a:pt x="3947" y="2531"/>
                    <a:pt x="2393" y="3856"/>
                    <a:pt x="778" y="5060"/>
                  </a:cubicBezTo>
                  <a:cubicBezTo>
                    <a:pt x="382" y="5365"/>
                    <a:pt x="153" y="5776"/>
                    <a:pt x="92" y="6294"/>
                  </a:cubicBezTo>
                  <a:cubicBezTo>
                    <a:pt x="1" y="7132"/>
                    <a:pt x="1" y="7970"/>
                    <a:pt x="62" y="8793"/>
                  </a:cubicBezTo>
                  <a:cubicBezTo>
                    <a:pt x="92" y="8899"/>
                    <a:pt x="107" y="9006"/>
                    <a:pt x="138" y="9113"/>
                  </a:cubicBezTo>
                  <a:cubicBezTo>
                    <a:pt x="174" y="9210"/>
                    <a:pt x="240" y="9259"/>
                    <a:pt x="328" y="9259"/>
                  </a:cubicBezTo>
                  <a:cubicBezTo>
                    <a:pt x="349" y="9259"/>
                    <a:pt x="373" y="9256"/>
                    <a:pt x="397" y="9250"/>
                  </a:cubicBezTo>
                  <a:cubicBezTo>
                    <a:pt x="473" y="9219"/>
                    <a:pt x="564" y="9189"/>
                    <a:pt x="641" y="9158"/>
                  </a:cubicBezTo>
                  <a:cubicBezTo>
                    <a:pt x="1250" y="8899"/>
                    <a:pt x="1844" y="8625"/>
                    <a:pt x="2469" y="8381"/>
                  </a:cubicBezTo>
                  <a:cubicBezTo>
                    <a:pt x="3947" y="7848"/>
                    <a:pt x="5349" y="7178"/>
                    <a:pt x="6750" y="6477"/>
                  </a:cubicBezTo>
                  <a:cubicBezTo>
                    <a:pt x="8929" y="5410"/>
                    <a:pt x="11093" y="4283"/>
                    <a:pt x="13256" y="3186"/>
                  </a:cubicBezTo>
                  <a:cubicBezTo>
                    <a:pt x="13485" y="2668"/>
                    <a:pt x="13698" y="2165"/>
                    <a:pt x="13805" y="1601"/>
                  </a:cubicBezTo>
                  <a:cubicBezTo>
                    <a:pt x="13546" y="1373"/>
                    <a:pt x="13317" y="1144"/>
                    <a:pt x="13058" y="946"/>
                  </a:cubicBezTo>
                  <a:cubicBezTo>
                    <a:pt x="12311" y="337"/>
                    <a:pt x="11473" y="17"/>
                    <a:pt x="10498" y="2"/>
                  </a:cubicBezTo>
                  <a:cubicBezTo>
                    <a:pt x="10461" y="1"/>
                    <a:pt x="10423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2085709" y="3426265"/>
              <a:ext cx="776454" cy="485216"/>
            </a:xfrm>
            <a:custGeom>
              <a:avLst/>
              <a:gdLst/>
              <a:ahLst/>
              <a:cxnLst/>
              <a:rect l="l" t="t" r="r" b="b"/>
              <a:pathLst>
                <a:path w="61295" h="38304" extrusionOk="0">
                  <a:moveTo>
                    <a:pt x="61177" y="1"/>
                  </a:moveTo>
                  <a:cubicBezTo>
                    <a:pt x="60911" y="1"/>
                    <a:pt x="60737" y="220"/>
                    <a:pt x="60564" y="380"/>
                  </a:cubicBezTo>
                  <a:cubicBezTo>
                    <a:pt x="59284" y="1538"/>
                    <a:pt x="57913" y="2605"/>
                    <a:pt x="56678" y="3808"/>
                  </a:cubicBezTo>
                  <a:cubicBezTo>
                    <a:pt x="56602" y="3869"/>
                    <a:pt x="56541" y="3945"/>
                    <a:pt x="56496" y="4037"/>
                  </a:cubicBezTo>
                  <a:cubicBezTo>
                    <a:pt x="56480" y="4067"/>
                    <a:pt x="56465" y="4098"/>
                    <a:pt x="56450" y="4128"/>
                  </a:cubicBezTo>
                  <a:cubicBezTo>
                    <a:pt x="56267" y="4265"/>
                    <a:pt x="56145" y="4448"/>
                    <a:pt x="55978" y="4570"/>
                  </a:cubicBezTo>
                  <a:cubicBezTo>
                    <a:pt x="55353" y="5058"/>
                    <a:pt x="54743" y="5545"/>
                    <a:pt x="54134" y="6048"/>
                  </a:cubicBezTo>
                  <a:cubicBezTo>
                    <a:pt x="53128" y="6856"/>
                    <a:pt x="52123" y="7663"/>
                    <a:pt x="51102" y="8455"/>
                  </a:cubicBezTo>
                  <a:cubicBezTo>
                    <a:pt x="50843" y="8638"/>
                    <a:pt x="50538" y="8775"/>
                    <a:pt x="50325" y="9049"/>
                  </a:cubicBezTo>
                  <a:cubicBezTo>
                    <a:pt x="50325" y="9049"/>
                    <a:pt x="50310" y="9049"/>
                    <a:pt x="50295" y="9034"/>
                  </a:cubicBezTo>
                  <a:cubicBezTo>
                    <a:pt x="50218" y="9049"/>
                    <a:pt x="50157" y="9065"/>
                    <a:pt x="50096" y="9095"/>
                  </a:cubicBezTo>
                  <a:cubicBezTo>
                    <a:pt x="49563" y="9415"/>
                    <a:pt x="48999" y="9705"/>
                    <a:pt x="48664" y="10268"/>
                  </a:cubicBezTo>
                  <a:lnTo>
                    <a:pt x="48542" y="10268"/>
                  </a:lnTo>
                  <a:cubicBezTo>
                    <a:pt x="46866" y="11396"/>
                    <a:pt x="45221" y="12554"/>
                    <a:pt x="43636" y="13818"/>
                  </a:cubicBezTo>
                  <a:lnTo>
                    <a:pt x="43606" y="13955"/>
                  </a:lnTo>
                  <a:cubicBezTo>
                    <a:pt x="43377" y="14093"/>
                    <a:pt x="43149" y="14230"/>
                    <a:pt x="42936" y="14367"/>
                  </a:cubicBezTo>
                  <a:cubicBezTo>
                    <a:pt x="41839" y="15113"/>
                    <a:pt x="40757" y="15875"/>
                    <a:pt x="39645" y="16591"/>
                  </a:cubicBezTo>
                  <a:cubicBezTo>
                    <a:pt x="38106" y="17597"/>
                    <a:pt x="36536" y="18587"/>
                    <a:pt x="34967" y="19562"/>
                  </a:cubicBezTo>
                  <a:cubicBezTo>
                    <a:pt x="33764" y="20294"/>
                    <a:pt x="32545" y="21010"/>
                    <a:pt x="31341" y="21726"/>
                  </a:cubicBezTo>
                  <a:cubicBezTo>
                    <a:pt x="30153" y="22427"/>
                    <a:pt x="28949" y="23066"/>
                    <a:pt x="27761" y="23737"/>
                  </a:cubicBezTo>
                  <a:cubicBezTo>
                    <a:pt x="26085" y="24712"/>
                    <a:pt x="24348" y="25580"/>
                    <a:pt x="22626" y="26479"/>
                  </a:cubicBezTo>
                  <a:cubicBezTo>
                    <a:pt x="21148" y="27256"/>
                    <a:pt x="19640" y="27988"/>
                    <a:pt x="18116" y="28704"/>
                  </a:cubicBezTo>
                  <a:cubicBezTo>
                    <a:pt x="16349" y="29526"/>
                    <a:pt x="14566" y="30349"/>
                    <a:pt x="12784" y="31157"/>
                  </a:cubicBezTo>
                  <a:cubicBezTo>
                    <a:pt x="11260" y="31842"/>
                    <a:pt x="9736" y="32497"/>
                    <a:pt x="8198" y="33122"/>
                  </a:cubicBezTo>
                  <a:cubicBezTo>
                    <a:pt x="8163" y="33120"/>
                    <a:pt x="8129" y="33119"/>
                    <a:pt x="8095" y="33119"/>
                  </a:cubicBezTo>
                  <a:cubicBezTo>
                    <a:pt x="7855" y="33119"/>
                    <a:pt x="7617" y="33166"/>
                    <a:pt x="7390" y="33259"/>
                  </a:cubicBezTo>
                  <a:cubicBezTo>
                    <a:pt x="5150" y="34204"/>
                    <a:pt x="2896" y="35057"/>
                    <a:pt x="656" y="35971"/>
                  </a:cubicBezTo>
                  <a:cubicBezTo>
                    <a:pt x="412" y="36078"/>
                    <a:pt x="77" y="36093"/>
                    <a:pt x="1" y="36444"/>
                  </a:cubicBezTo>
                  <a:cubicBezTo>
                    <a:pt x="123" y="36504"/>
                    <a:pt x="244" y="36565"/>
                    <a:pt x="366" y="36596"/>
                  </a:cubicBezTo>
                  <a:cubicBezTo>
                    <a:pt x="2758" y="37327"/>
                    <a:pt x="5196" y="37830"/>
                    <a:pt x="7664" y="38165"/>
                  </a:cubicBezTo>
                  <a:cubicBezTo>
                    <a:pt x="8034" y="38215"/>
                    <a:pt x="8404" y="38304"/>
                    <a:pt x="8782" y="38304"/>
                  </a:cubicBezTo>
                  <a:cubicBezTo>
                    <a:pt x="8871" y="38304"/>
                    <a:pt x="8961" y="38299"/>
                    <a:pt x="9051" y="38287"/>
                  </a:cubicBezTo>
                  <a:cubicBezTo>
                    <a:pt x="9097" y="38180"/>
                    <a:pt x="9173" y="38119"/>
                    <a:pt x="9295" y="38074"/>
                  </a:cubicBezTo>
                  <a:cubicBezTo>
                    <a:pt x="10453" y="37678"/>
                    <a:pt x="11580" y="37190"/>
                    <a:pt x="12723" y="36763"/>
                  </a:cubicBezTo>
                  <a:cubicBezTo>
                    <a:pt x="14399" y="36139"/>
                    <a:pt x="16029" y="35453"/>
                    <a:pt x="17674" y="34783"/>
                  </a:cubicBezTo>
                  <a:cubicBezTo>
                    <a:pt x="17857" y="34722"/>
                    <a:pt x="18055" y="34646"/>
                    <a:pt x="18177" y="34478"/>
                  </a:cubicBezTo>
                  <a:cubicBezTo>
                    <a:pt x="18360" y="34448"/>
                    <a:pt x="18528" y="34402"/>
                    <a:pt x="18710" y="34356"/>
                  </a:cubicBezTo>
                  <a:cubicBezTo>
                    <a:pt x="19305" y="34082"/>
                    <a:pt x="19929" y="33838"/>
                    <a:pt x="20524" y="33564"/>
                  </a:cubicBezTo>
                  <a:cubicBezTo>
                    <a:pt x="22306" y="32726"/>
                    <a:pt x="24073" y="31903"/>
                    <a:pt x="25841" y="31035"/>
                  </a:cubicBezTo>
                  <a:cubicBezTo>
                    <a:pt x="27121" y="30395"/>
                    <a:pt x="28385" y="29709"/>
                    <a:pt x="29635" y="29024"/>
                  </a:cubicBezTo>
                  <a:cubicBezTo>
                    <a:pt x="30899" y="28338"/>
                    <a:pt x="32164" y="27668"/>
                    <a:pt x="33398" y="26921"/>
                  </a:cubicBezTo>
                  <a:cubicBezTo>
                    <a:pt x="35165" y="25855"/>
                    <a:pt x="36917" y="24742"/>
                    <a:pt x="38670" y="23645"/>
                  </a:cubicBezTo>
                  <a:cubicBezTo>
                    <a:pt x="40757" y="22320"/>
                    <a:pt x="42738" y="20857"/>
                    <a:pt x="44764" y="19456"/>
                  </a:cubicBezTo>
                  <a:cubicBezTo>
                    <a:pt x="45328" y="19059"/>
                    <a:pt x="45861" y="18648"/>
                    <a:pt x="46409" y="18237"/>
                  </a:cubicBezTo>
                  <a:cubicBezTo>
                    <a:pt x="46516" y="18161"/>
                    <a:pt x="46592" y="18039"/>
                    <a:pt x="46668" y="17947"/>
                  </a:cubicBezTo>
                  <a:cubicBezTo>
                    <a:pt x="46760" y="17932"/>
                    <a:pt x="46836" y="17917"/>
                    <a:pt x="46927" y="17917"/>
                  </a:cubicBezTo>
                  <a:cubicBezTo>
                    <a:pt x="47948" y="17323"/>
                    <a:pt x="48878" y="16637"/>
                    <a:pt x="49716" y="15799"/>
                  </a:cubicBezTo>
                  <a:cubicBezTo>
                    <a:pt x="49807" y="15662"/>
                    <a:pt x="49898" y="15540"/>
                    <a:pt x="49975" y="15418"/>
                  </a:cubicBezTo>
                  <a:cubicBezTo>
                    <a:pt x="50112" y="15403"/>
                    <a:pt x="50234" y="15342"/>
                    <a:pt x="50325" y="15250"/>
                  </a:cubicBezTo>
                  <a:cubicBezTo>
                    <a:pt x="50477" y="15129"/>
                    <a:pt x="50630" y="14991"/>
                    <a:pt x="50782" y="14870"/>
                  </a:cubicBezTo>
                  <a:cubicBezTo>
                    <a:pt x="51376" y="14397"/>
                    <a:pt x="51970" y="13910"/>
                    <a:pt x="52565" y="13422"/>
                  </a:cubicBezTo>
                  <a:cubicBezTo>
                    <a:pt x="53189" y="12904"/>
                    <a:pt x="53814" y="12386"/>
                    <a:pt x="54439" y="11868"/>
                  </a:cubicBezTo>
                  <a:cubicBezTo>
                    <a:pt x="55155" y="11259"/>
                    <a:pt x="55886" y="10664"/>
                    <a:pt x="56602" y="10040"/>
                  </a:cubicBezTo>
                  <a:cubicBezTo>
                    <a:pt x="57120" y="9598"/>
                    <a:pt x="57608" y="9126"/>
                    <a:pt x="58126" y="8684"/>
                  </a:cubicBezTo>
                  <a:cubicBezTo>
                    <a:pt x="58324" y="8516"/>
                    <a:pt x="58552" y="8394"/>
                    <a:pt x="58766" y="8242"/>
                  </a:cubicBezTo>
                  <a:cubicBezTo>
                    <a:pt x="58857" y="8074"/>
                    <a:pt x="58949" y="7892"/>
                    <a:pt x="59025" y="7709"/>
                  </a:cubicBezTo>
                  <a:cubicBezTo>
                    <a:pt x="59771" y="5865"/>
                    <a:pt x="60381" y="3961"/>
                    <a:pt x="60868" y="2011"/>
                  </a:cubicBezTo>
                  <a:cubicBezTo>
                    <a:pt x="61021" y="1355"/>
                    <a:pt x="61234" y="700"/>
                    <a:pt x="61295" y="15"/>
                  </a:cubicBezTo>
                  <a:cubicBezTo>
                    <a:pt x="61254" y="5"/>
                    <a:pt x="61215" y="1"/>
                    <a:pt x="61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2399913" y="3702847"/>
              <a:ext cx="322641" cy="195688"/>
            </a:xfrm>
            <a:custGeom>
              <a:avLst/>
              <a:gdLst/>
              <a:ahLst/>
              <a:cxnLst/>
              <a:rect l="l" t="t" r="r" b="b"/>
              <a:pathLst>
                <a:path w="25470" h="15448" extrusionOk="0">
                  <a:moveTo>
                    <a:pt x="25356" y="0"/>
                  </a:moveTo>
                  <a:cubicBezTo>
                    <a:pt x="25314" y="0"/>
                    <a:pt x="25261" y="21"/>
                    <a:pt x="25201" y="59"/>
                  </a:cubicBezTo>
                  <a:lnTo>
                    <a:pt x="25201" y="75"/>
                  </a:lnTo>
                  <a:cubicBezTo>
                    <a:pt x="25155" y="90"/>
                    <a:pt x="25110" y="105"/>
                    <a:pt x="25079" y="135"/>
                  </a:cubicBezTo>
                  <a:cubicBezTo>
                    <a:pt x="23129" y="1644"/>
                    <a:pt x="21103" y="3046"/>
                    <a:pt x="19061" y="4432"/>
                  </a:cubicBezTo>
                  <a:cubicBezTo>
                    <a:pt x="17324" y="5636"/>
                    <a:pt x="15557" y="6794"/>
                    <a:pt x="13744" y="7891"/>
                  </a:cubicBezTo>
                  <a:cubicBezTo>
                    <a:pt x="12388" y="8713"/>
                    <a:pt x="11032" y="9521"/>
                    <a:pt x="9660" y="10328"/>
                  </a:cubicBezTo>
                  <a:cubicBezTo>
                    <a:pt x="9508" y="10420"/>
                    <a:pt x="9340" y="10481"/>
                    <a:pt x="9264" y="10648"/>
                  </a:cubicBezTo>
                  <a:cubicBezTo>
                    <a:pt x="9005" y="10740"/>
                    <a:pt x="8746" y="10846"/>
                    <a:pt x="8487" y="10938"/>
                  </a:cubicBezTo>
                  <a:cubicBezTo>
                    <a:pt x="8411" y="10999"/>
                    <a:pt x="8289" y="10983"/>
                    <a:pt x="8213" y="11060"/>
                  </a:cubicBezTo>
                  <a:cubicBezTo>
                    <a:pt x="8167" y="11181"/>
                    <a:pt x="8061" y="11258"/>
                    <a:pt x="7939" y="11319"/>
                  </a:cubicBezTo>
                  <a:cubicBezTo>
                    <a:pt x="7207" y="11715"/>
                    <a:pt x="6476" y="12111"/>
                    <a:pt x="5730" y="12492"/>
                  </a:cubicBezTo>
                  <a:cubicBezTo>
                    <a:pt x="4023" y="13360"/>
                    <a:pt x="2301" y="14198"/>
                    <a:pt x="595" y="15067"/>
                  </a:cubicBezTo>
                  <a:cubicBezTo>
                    <a:pt x="382" y="15173"/>
                    <a:pt x="123" y="15219"/>
                    <a:pt x="1" y="15448"/>
                  </a:cubicBezTo>
                  <a:cubicBezTo>
                    <a:pt x="184" y="15417"/>
                    <a:pt x="382" y="15387"/>
                    <a:pt x="580" y="15341"/>
                  </a:cubicBezTo>
                  <a:cubicBezTo>
                    <a:pt x="4785" y="14320"/>
                    <a:pt x="8761" y="12751"/>
                    <a:pt x="12540" y="10648"/>
                  </a:cubicBezTo>
                  <a:cubicBezTo>
                    <a:pt x="13363" y="10191"/>
                    <a:pt x="14201" y="9749"/>
                    <a:pt x="14963" y="9186"/>
                  </a:cubicBezTo>
                  <a:cubicBezTo>
                    <a:pt x="15100" y="9109"/>
                    <a:pt x="15237" y="9048"/>
                    <a:pt x="15374" y="8972"/>
                  </a:cubicBezTo>
                  <a:cubicBezTo>
                    <a:pt x="18848" y="6717"/>
                    <a:pt x="21971" y="4051"/>
                    <a:pt x="24790" y="1019"/>
                  </a:cubicBezTo>
                  <a:cubicBezTo>
                    <a:pt x="25018" y="760"/>
                    <a:pt x="25232" y="471"/>
                    <a:pt x="25460" y="212"/>
                  </a:cubicBezTo>
                  <a:cubicBezTo>
                    <a:pt x="25470" y="65"/>
                    <a:pt x="25430" y="0"/>
                    <a:pt x="25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2689809" y="3210094"/>
              <a:ext cx="100757" cy="84290"/>
            </a:xfrm>
            <a:custGeom>
              <a:avLst/>
              <a:gdLst/>
              <a:ahLst/>
              <a:cxnLst/>
              <a:rect l="l" t="t" r="r" b="b"/>
              <a:pathLst>
                <a:path w="7954" h="6654" extrusionOk="0">
                  <a:moveTo>
                    <a:pt x="7451" y="0"/>
                  </a:moveTo>
                  <a:cubicBezTo>
                    <a:pt x="6597" y="92"/>
                    <a:pt x="5836" y="396"/>
                    <a:pt x="5119" y="838"/>
                  </a:cubicBezTo>
                  <a:cubicBezTo>
                    <a:pt x="4800" y="1036"/>
                    <a:pt x="4495" y="1250"/>
                    <a:pt x="4175" y="1463"/>
                  </a:cubicBezTo>
                  <a:cubicBezTo>
                    <a:pt x="4160" y="1463"/>
                    <a:pt x="4144" y="1478"/>
                    <a:pt x="4129" y="1493"/>
                  </a:cubicBezTo>
                  <a:cubicBezTo>
                    <a:pt x="3870" y="1737"/>
                    <a:pt x="3581" y="1996"/>
                    <a:pt x="3322" y="2255"/>
                  </a:cubicBezTo>
                  <a:cubicBezTo>
                    <a:pt x="2118" y="3474"/>
                    <a:pt x="1097" y="4830"/>
                    <a:pt x="168" y="6247"/>
                  </a:cubicBezTo>
                  <a:cubicBezTo>
                    <a:pt x="122" y="6293"/>
                    <a:pt x="92" y="6338"/>
                    <a:pt x="61" y="6384"/>
                  </a:cubicBezTo>
                  <a:cubicBezTo>
                    <a:pt x="46" y="6415"/>
                    <a:pt x="31" y="6445"/>
                    <a:pt x="15" y="6491"/>
                  </a:cubicBezTo>
                  <a:cubicBezTo>
                    <a:pt x="0" y="6567"/>
                    <a:pt x="0" y="6613"/>
                    <a:pt x="46" y="6628"/>
                  </a:cubicBezTo>
                  <a:cubicBezTo>
                    <a:pt x="64" y="6646"/>
                    <a:pt x="87" y="6653"/>
                    <a:pt x="115" y="6653"/>
                  </a:cubicBezTo>
                  <a:cubicBezTo>
                    <a:pt x="135" y="6653"/>
                    <a:pt x="158" y="6649"/>
                    <a:pt x="183" y="6643"/>
                  </a:cubicBezTo>
                  <a:cubicBezTo>
                    <a:pt x="214" y="6597"/>
                    <a:pt x="259" y="6567"/>
                    <a:pt x="305" y="6521"/>
                  </a:cubicBezTo>
                  <a:cubicBezTo>
                    <a:pt x="747" y="6186"/>
                    <a:pt x="1189" y="5866"/>
                    <a:pt x="1615" y="5516"/>
                  </a:cubicBezTo>
                  <a:cubicBezTo>
                    <a:pt x="2057" y="5165"/>
                    <a:pt x="2484" y="4784"/>
                    <a:pt x="2926" y="4419"/>
                  </a:cubicBezTo>
                  <a:cubicBezTo>
                    <a:pt x="3337" y="4068"/>
                    <a:pt x="3763" y="3733"/>
                    <a:pt x="4175" y="3367"/>
                  </a:cubicBezTo>
                  <a:cubicBezTo>
                    <a:pt x="4601" y="3017"/>
                    <a:pt x="5013" y="2667"/>
                    <a:pt x="5424" y="2301"/>
                  </a:cubicBezTo>
                  <a:cubicBezTo>
                    <a:pt x="5866" y="1935"/>
                    <a:pt x="6323" y="1600"/>
                    <a:pt x="6734" y="1204"/>
                  </a:cubicBezTo>
                  <a:cubicBezTo>
                    <a:pt x="7115" y="823"/>
                    <a:pt x="7603" y="549"/>
                    <a:pt x="7953" y="76"/>
                  </a:cubicBezTo>
                  <a:cubicBezTo>
                    <a:pt x="7801" y="46"/>
                    <a:pt x="7679" y="31"/>
                    <a:pt x="7557" y="15"/>
                  </a:cubicBezTo>
                  <a:cubicBezTo>
                    <a:pt x="7527" y="15"/>
                    <a:pt x="7481" y="15"/>
                    <a:pt x="74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2299359" y="3257572"/>
              <a:ext cx="186073" cy="129132"/>
            </a:xfrm>
            <a:custGeom>
              <a:avLst/>
              <a:gdLst/>
              <a:ahLst/>
              <a:cxnLst/>
              <a:rect l="l" t="t" r="r" b="b"/>
              <a:pathLst>
                <a:path w="14689" h="10194" extrusionOk="0">
                  <a:moveTo>
                    <a:pt x="10270" y="0"/>
                  </a:moveTo>
                  <a:cubicBezTo>
                    <a:pt x="9066" y="76"/>
                    <a:pt x="7908" y="351"/>
                    <a:pt x="6857" y="991"/>
                  </a:cubicBezTo>
                  <a:cubicBezTo>
                    <a:pt x="6827" y="1021"/>
                    <a:pt x="6781" y="1021"/>
                    <a:pt x="6735" y="1036"/>
                  </a:cubicBezTo>
                  <a:cubicBezTo>
                    <a:pt x="6583" y="1112"/>
                    <a:pt x="6430" y="1189"/>
                    <a:pt x="6278" y="1280"/>
                  </a:cubicBezTo>
                  <a:cubicBezTo>
                    <a:pt x="5486" y="1722"/>
                    <a:pt x="4831" y="2286"/>
                    <a:pt x="4328" y="3047"/>
                  </a:cubicBezTo>
                  <a:cubicBezTo>
                    <a:pt x="4297" y="3093"/>
                    <a:pt x="4267" y="3139"/>
                    <a:pt x="4236" y="3185"/>
                  </a:cubicBezTo>
                  <a:cubicBezTo>
                    <a:pt x="3718" y="3855"/>
                    <a:pt x="3170" y="4510"/>
                    <a:pt x="2667" y="5196"/>
                  </a:cubicBezTo>
                  <a:cubicBezTo>
                    <a:pt x="2271" y="5729"/>
                    <a:pt x="1844" y="6247"/>
                    <a:pt x="1555" y="6872"/>
                  </a:cubicBezTo>
                  <a:cubicBezTo>
                    <a:pt x="1403" y="6963"/>
                    <a:pt x="1342" y="7131"/>
                    <a:pt x="1235" y="7268"/>
                  </a:cubicBezTo>
                  <a:cubicBezTo>
                    <a:pt x="824" y="7847"/>
                    <a:pt x="473" y="8471"/>
                    <a:pt x="1" y="9005"/>
                  </a:cubicBezTo>
                  <a:cubicBezTo>
                    <a:pt x="1" y="9005"/>
                    <a:pt x="1" y="9005"/>
                    <a:pt x="1" y="9020"/>
                  </a:cubicBezTo>
                  <a:cubicBezTo>
                    <a:pt x="123" y="9416"/>
                    <a:pt x="184" y="9812"/>
                    <a:pt x="367" y="10193"/>
                  </a:cubicBezTo>
                  <a:lnTo>
                    <a:pt x="382" y="10193"/>
                  </a:lnTo>
                  <a:cubicBezTo>
                    <a:pt x="412" y="10178"/>
                    <a:pt x="443" y="10147"/>
                    <a:pt x="488" y="10132"/>
                  </a:cubicBezTo>
                  <a:cubicBezTo>
                    <a:pt x="1113" y="9827"/>
                    <a:pt x="1738" y="9507"/>
                    <a:pt x="2332" y="9127"/>
                  </a:cubicBezTo>
                  <a:cubicBezTo>
                    <a:pt x="2362" y="9142"/>
                    <a:pt x="2393" y="9157"/>
                    <a:pt x="2408" y="9157"/>
                  </a:cubicBezTo>
                  <a:cubicBezTo>
                    <a:pt x="2439" y="9142"/>
                    <a:pt x="2469" y="9142"/>
                    <a:pt x="2500" y="9111"/>
                  </a:cubicBezTo>
                  <a:cubicBezTo>
                    <a:pt x="2545" y="9081"/>
                    <a:pt x="2591" y="9035"/>
                    <a:pt x="2637" y="8989"/>
                  </a:cubicBezTo>
                  <a:cubicBezTo>
                    <a:pt x="3536" y="8502"/>
                    <a:pt x="4450" y="7999"/>
                    <a:pt x="5349" y="7496"/>
                  </a:cubicBezTo>
                  <a:cubicBezTo>
                    <a:pt x="5989" y="7131"/>
                    <a:pt x="6644" y="6765"/>
                    <a:pt x="7284" y="6384"/>
                  </a:cubicBezTo>
                  <a:cubicBezTo>
                    <a:pt x="8533" y="5638"/>
                    <a:pt x="9782" y="4891"/>
                    <a:pt x="11016" y="4144"/>
                  </a:cubicBezTo>
                  <a:cubicBezTo>
                    <a:pt x="12113" y="3474"/>
                    <a:pt x="13180" y="2788"/>
                    <a:pt x="14262" y="2118"/>
                  </a:cubicBezTo>
                  <a:cubicBezTo>
                    <a:pt x="14399" y="2042"/>
                    <a:pt x="14521" y="1966"/>
                    <a:pt x="14612" y="1859"/>
                  </a:cubicBezTo>
                  <a:cubicBezTo>
                    <a:pt x="14643" y="1813"/>
                    <a:pt x="14673" y="1768"/>
                    <a:pt x="14688" y="1722"/>
                  </a:cubicBezTo>
                  <a:cubicBezTo>
                    <a:pt x="14475" y="1570"/>
                    <a:pt x="14262" y="1417"/>
                    <a:pt x="14033" y="1280"/>
                  </a:cubicBezTo>
                  <a:cubicBezTo>
                    <a:pt x="12982" y="640"/>
                    <a:pt x="11870" y="153"/>
                    <a:pt x="10605" y="92"/>
                  </a:cubicBezTo>
                  <a:cubicBezTo>
                    <a:pt x="10514" y="76"/>
                    <a:pt x="10407" y="31"/>
                    <a:pt x="10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2515910" y="2715656"/>
              <a:ext cx="124496" cy="80464"/>
            </a:xfrm>
            <a:custGeom>
              <a:avLst/>
              <a:gdLst/>
              <a:ahLst/>
              <a:cxnLst/>
              <a:rect l="l" t="t" r="r" b="b"/>
              <a:pathLst>
                <a:path w="9828" h="6352" extrusionOk="0">
                  <a:moveTo>
                    <a:pt x="2681" y="0"/>
                  </a:moveTo>
                  <a:cubicBezTo>
                    <a:pt x="2095" y="0"/>
                    <a:pt x="1522" y="107"/>
                    <a:pt x="976" y="409"/>
                  </a:cubicBezTo>
                  <a:cubicBezTo>
                    <a:pt x="290" y="790"/>
                    <a:pt x="1" y="1491"/>
                    <a:pt x="199" y="2253"/>
                  </a:cubicBezTo>
                  <a:cubicBezTo>
                    <a:pt x="382" y="2923"/>
                    <a:pt x="778" y="3441"/>
                    <a:pt x="1265" y="3914"/>
                  </a:cubicBezTo>
                  <a:cubicBezTo>
                    <a:pt x="1997" y="4630"/>
                    <a:pt x="2850" y="5178"/>
                    <a:pt x="3779" y="5590"/>
                  </a:cubicBezTo>
                  <a:cubicBezTo>
                    <a:pt x="4830" y="6031"/>
                    <a:pt x="5897" y="6351"/>
                    <a:pt x="7040" y="6351"/>
                  </a:cubicBezTo>
                  <a:lnTo>
                    <a:pt x="7634" y="6351"/>
                  </a:lnTo>
                  <a:cubicBezTo>
                    <a:pt x="8060" y="6321"/>
                    <a:pt x="8457" y="6184"/>
                    <a:pt x="8837" y="5986"/>
                  </a:cubicBezTo>
                  <a:cubicBezTo>
                    <a:pt x="9538" y="5574"/>
                    <a:pt x="9828" y="4904"/>
                    <a:pt x="9614" y="4127"/>
                  </a:cubicBezTo>
                  <a:cubicBezTo>
                    <a:pt x="9508" y="3716"/>
                    <a:pt x="9310" y="3335"/>
                    <a:pt x="9036" y="3015"/>
                  </a:cubicBezTo>
                  <a:cubicBezTo>
                    <a:pt x="8685" y="2588"/>
                    <a:pt x="8304" y="2192"/>
                    <a:pt x="7847" y="1872"/>
                  </a:cubicBezTo>
                  <a:cubicBezTo>
                    <a:pt x="6461" y="866"/>
                    <a:pt x="4937" y="211"/>
                    <a:pt x="3231" y="28"/>
                  </a:cubicBezTo>
                  <a:cubicBezTo>
                    <a:pt x="3046" y="10"/>
                    <a:pt x="2863" y="0"/>
                    <a:pt x="2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1897153" y="2752531"/>
              <a:ext cx="114071" cy="90674"/>
            </a:xfrm>
            <a:custGeom>
              <a:avLst/>
              <a:gdLst/>
              <a:ahLst/>
              <a:cxnLst/>
              <a:rect l="l" t="t" r="r" b="b"/>
              <a:pathLst>
                <a:path w="9005" h="7158" extrusionOk="0">
                  <a:moveTo>
                    <a:pt x="6988" y="1"/>
                  </a:moveTo>
                  <a:cubicBezTo>
                    <a:pt x="6878" y="1"/>
                    <a:pt x="6768" y="9"/>
                    <a:pt x="6658" y="28"/>
                  </a:cubicBezTo>
                  <a:cubicBezTo>
                    <a:pt x="6171" y="88"/>
                    <a:pt x="5698" y="149"/>
                    <a:pt x="5241" y="332"/>
                  </a:cubicBezTo>
                  <a:cubicBezTo>
                    <a:pt x="4754" y="515"/>
                    <a:pt x="4266" y="728"/>
                    <a:pt x="3779" y="926"/>
                  </a:cubicBezTo>
                  <a:cubicBezTo>
                    <a:pt x="3733" y="957"/>
                    <a:pt x="3687" y="987"/>
                    <a:pt x="3642" y="1018"/>
                  </a:cubicBezTo>
                  <a:cubicBezTo>
                    <a:pt x="3611" y="1048"/>
                    <a:pt x="3565" y="1064"/>
                    <a:pt x="3520" y="1064"/>
                  </a:cubicBezTo>
                  <a:cubicBezTo>
                    <a:pt x="3504" y="1079"/>
                    <a:pt x="3474" y="1094"/>
                    <a:pt x="3459" y="1109"/>
                  </a:cubicBezTo>
                  <a:cubicBezTo>
                    <a:pt x="3352" y="1185"/>
                    <a:pt x="3261" y="1262"/>
                    <a:pt x="3154" y="1338"/>
                  </a:cubicBezTo>
                  <a:cubicBezTo>
                    <a:pt x="2362" y="1841"/>
                    <a:pt x="1691" y="2450"/>
                    <a:pt x="1067" y="3151"/>
                  </a:cubicBezTo>
                  <a:cubicBezTo>
                    <a:pt x="747" y="3517"/>
                    <a:pt x="488" y="3913"/>
                    <a:pt x="274" y="4370"/>
                  </a:cubicBezTo>
                  <a:cubicBezTo>
                    <a:pt x="76" y="4796"/>
                    <a:pt x="0" y="5238"/>
                    <a:pt x="46" y="5710"/>
                  </a:cubicBezTo>
                  <a:cubicBezTo>
                    <a:pt x="92" y="6198"/>
                    <a:pt x="305" y="6594"/>
                    <a:pt x="747" y="6838"/>
                  </a:cubicBezTo>
                  <a:cubicBezTo>
                    <a:pt x="1082" y="7036"/>
                    <a:pt x="1432" y="7158"/>
                    <a:pt x="1813" y="7158"/>
                  </a:cubicBezTo>
                  <a:cubicBezTo>
                    <a:pt x="2301" y="7158"/>
                    <a:pt x="2788" y="7158"/>
                    <a:pt x="3261" y="7021"/>
                  </a:cubicBezTo>
                  <a:cubicBezTo>
                    <a:pt x="3428" y="6975"/>
                    <a:pt x="3611" y="6929"/>
                    <a:pt x="3794" y="6899"/>
                  </a:cubicBezTo>
                  <a:cubicBezTo>
                    <a:pt x="3824" y="6899"/>
                    <a:pt x="3855" y="6884"/>
                    <a:pt x="3901" y="6884"/>
                  </a:cubicBezTo>
                  <a:cubicBezTo>
                    <a:pt x="4327" y="6670"/>
                    <a:pt x="4769" y="6472"/>
                    <a:pt x="5196" y="6244"/>
                  </a:cubicBezTo>
                  <a:cubicBezTo>
                    <a:pt x="6384" y="5604"/>
                    <a:pt x="7435" y="4781"/>
                    <a:pt x="8243" y="3669"/>
                  </a:cubicBezTo>
                  <a:cubicBezTo>
                    <a:pt x="8669" y="3044"/>
                    <a:pt x="9005" y="2389"/>
                    <a:pt x="8974" y="1597"/>
                  </a:cubicBezTo>
                  <a:cubicBezTo>
                    <a:pt x="8928" y="926"/>
                    <a:pt x="8609" y="485"/>
                    <a:pt x="7999" y="226"/>
                  </a:cubicBezTo>
                  <a:cubicBezTo>
                    <a:pt x="7675" y="87"/>
                    <a:pt x="7333" y="1"/>
                    <a:pt x="6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2432925" y="2842572"/>
              <a:ext cx="196093" cy="200273"/>
            </a:xfrm>
            <a:custGeom>
              <a:avLst/>
              <a:gdLst/>
              <a:ahLst/>
              <a:cxnLst/>
              <a:rect l="l" t="t" r="r" b="b"/>
              <a:pathLst>
                <a:path w="15480" h="15810" extrusionOk="0">
                  <a:moveTo>
                    <a:pt x="8329" y="1"/>
                  </a:moveTo>
                  <a:cubicBezTo>
                    <a:pt x="7626" y="1"/>
                    <a:pt x="6906" y="98"/>
                    <a:pt x="6171" y="294"/>
                  </a:cubicBezTo>
                  <a:cubicBezTo>
                    <a:pt x="4419" y="766"/>
                    <a:pt x="2986" y="1726"/>
                    <a:pt x="1920" y="3219"/>
                  </a:cubicBezTo>
                  <a:cubicBezTo>
                    <a:pt x="1874" y="3280"/>
                    <a:pt x="1798" y="3341"/>
                    <a:pt x="1752" y="3417"/>
                  </a:cubicBezTo>
                  <a:cubicBezTo>
                    <a:pt x="396" y="5459"/>
                    <a:pt x="0" y="7668"/>
                    <a:pt x="655" y="10029"/>
                  </a:cubicBezTo>
                  <a:cubicBezTo>
                    <a:pt x="1621" y="13557"/>
                    <a:pt x="4830" y="15809"/>
                    <a:pt x="8225" y="15809"/>
                  </a:cubicBezTo>
                  <a:cubicBezTo>
                    <a:pt x="8686" y="15809"/>
                    <a:pt x="9151" y="15768"/>
                    <a:pt x="9614" y="15682"/>
                  </a:cubicBezTo>
                  <a:cubicBezTo>
                    <a:pt x="12219" y="15210"/>
                    <a:pt x="14109" y="13777"/>
                    <a:pt x="15343" y="11446"/>
                  </a:cubicBezTo>
                  <a:cubicBezTo>
                    <a:pt x="15404" y="11324"/>
                    <a:pt x="15480" y="11218"/>
                    <a:pt x="15373" y="11050"/>
                  </a:cubicBezTo>
                  <a:lnTo>
                    <a:pt x="15373" y="11050"/>
                  </a:lnTo>
                  <a:cubicBezTo>
                    <a:pt x="15331" y="11052"/>
                    <a:pt x="15288" y="11053"/>
                    <a:pt x="15247" y="11053"/>
                  </a:cubicBezTo>
                  <a:cubicBezTo>
                    <a:pt x="14409" y="11053"/>
                    <a:pt x="13762" y="10622"/>
                    <a:pt x="13225" y="9984"/>
                  </a:cubicBezTo>
                  <a:lnTo>
                    <a:pt x="13240" y="9984"/>
                  </a:lnTo>
                  <a:cubicBezTo>
                    <a:pt x="12996" y="9694"/>
                    <a:pt x="12798" y="9374"/>
                    <a:pt x="12631" y="9039"/>
                  </a:cubicBezTo>
                  <a:cubicBezTo>
                    <a:pt x="12555" y="8856"/>
                    <a:pt x="12463" y="8673"/>
                    <a:pt x="12372" y="8506"/>
                  </a:cubicBezTo>
                  <a:cubicBezTo>
                    <a:pt x="12357" y="8384"/>
                    <a:pt x="12326" y="8247"/>
                    <a:pt x="12296" y="8125"/>
                  </a:cubicBezTo>
                  <a:cubicBezTo>
                    <a:pt x="11884" y="6403"/>
                    <a:pt x="11991" y="4788"/>
                    <a:pt x="13194" y="3371"/>
                  </a:cubicBezTo>
                  <a:cubicBezTo>
                    <a:pt x="13530" y="3158"/>
                    <a:pt x="13850" y="2945"/>
                    <a:pt x="14276" y="2792"/>
                  </a:cubicBezTo>
                  <a:cubicBezTo>
                    <a:pt x="13850" y="2229"/>
                    <a:pt x="13377" y="1802"/>
                    <a:pt x="12798" y="1467"/>
                  </a:cubicBezTo>
                  <a:cubicBezTo>
                    <a:pt x="12783" y="1436"/>
                    <a:pt x="12753" y="1391"/>
                    <a:pt x="12722" y="1375"/>
                  </a:cubicBezTo>
                  <a:cubicBezTo>
                    <a:pt x="11331" y="466"/>
                    <a:pt x="9869" y="1"/>
                    <a:pt x="8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1939412" y="2875013"/>
              <a:ext cx="199779" cy="200311"/>
            </a:xfrm>
            <a:custGeom>
              <a:avLst/>
              <a:gdLst/>
              <a:ahLst/>
              <a:cxnLst/>
              <a:rect l="l" t="t" r="r" b="b"/>
              <a:pathLst>
                <a:path w="15771" h="15813" extrusionOk="0">
                  <a:moveTo>
                    <a:pt x="6907" y="0"/>
                  </a:moveTo>
                  <a:cubicBezTo>
                    <a:pt x="6202" y="0"/>
                    <a:pt x="5474" y="97"/>
                    <a:pt x="4724" y="292"/>
                  </a:cubicBezTo>
                  <a:cubicBezTo>
                    <a:pt x="3429" y="627"/>
                    <a:pt x="2271" y="1252"/>
                    <a:pt x="1342" y="2227"/>
                  </a:cubicBezTo>
                  <a:cubicBezTo>
                    <a:pt x="793" y="2669"/>
                    <a:pt x="382" y="3233"/>
                    <a:pt x="1" y="3888"/>
                  </a:cubicBezTo>
                  <a:cubicBezTo>
                    <a:pt x="427" y="3964"/>
                    <a:pt x="763" y="4086"/>
                    <a:pt x="1098" y="4223"/>
                  </a:cubicBezTo>
                  <a:cubicBezTo>
                    <a:pt x="1723" y="4695"/>
                    <a:pt x="2195" y="5290"/>
                    <a:pt x="2484" y="6021"/>
                  </a:cubicBezTo>
                  <a:cubicBezTo>
                    <a:pt x="2820" y="6905"/>
                    <a:pt x="2972" y="7804"/>
                    <a:pt x="2865" y="8733"/>
                  </a:cubicBezTo>
                  <a:cubicBezTo>
                    <a:pt x="2850" y="8916"/>
                    <a:pt x="2850" y="9083"/>
                    <a:pt x="2835" y="9266"/>
                  </a:cubicBezTo>
                  <a:cubicBezTo>
                    <a:pt x="2789" y="9434"/>
                    <a:pt x="2743" y="9601"/>
                    <a:pt x="2682" y="9769"/>
                  </a:cubicBezTo>
                  <a:cubicBezTo>
                    <a:pt x="2545" y="10257"/>
                    <a:pt x="2347" y="10714"/>
                    <a:pt x="2042" y="11140"/>
                  </a:cubicBezTo>
                  <a:cubicBezTo>
                    <a:pt x="1677" y="11643"/>
                    <a:pt x="1205" y="12024"/>
                    <a:pt x="565" y="12176"/>
                  </a:cubicBezTo>
                  <a:cubicBezTo>
                    <a:pt x="473" y="12191"/>
                    <a:pt x="336" y="12146"/>
                    <a:pt x="290" y="12283"/>
                  </a:cubicBezTo>
                  <a:cubicBezTo>
                    <a:pt x="290" y="12466"/>
                    <a:pt x="412" y="12572"/>
                    <a:pt x="504" y="12694"/>
                  </a:cubicBezTo>
                  <a:cubicBezTo>
                    <a:pt x="2182" y="14743"/>
                    <a:pt x="4241" y="15812"/>
                    <a:pt x="6663" y="15812"/>
                  </a:cubicBezTo>
                  <a:cubicBezTo>
                    <a:pt x="7231" y="15812"/>
                    <a:pt x="7819" y="15753"/>
                    <a:pt x="8426" y="15635"/>
                  </a:cubicBezTo>
                  <a:cubicBezTo>
                    <a:pt x="13028" y="14721"/>
                    <a:pt x="15770" y="9952"/>
                    <a:pt x="14353" y="5518"/>
                  </a:cubicBezTo>
                  <a:cubicBezTo>
                    <a:pt x="13942" y="4254"/>
                    <a:pt x="13287" y="3111"/>
                    <a:pt x="12266" y="2227"/>
                  </a:cubicBezTo>
                  <a:lnTo>
                    <a:pt x="12251" y="2227"/>
                  </a:lnTo>
                  <a:cubicBezTo>
                    <a:pt x="12235" y="2182"/>
                    <a:pt x="12220" y="2136"/>
                    <a:pt x="12190" y="2105"/>
                  </a:cubicBezTo>
                  <a:cubicBezTo>
                    <a:pt x="10594" y="722"/>
                    <a:pt x="8835" y="0"/>
                    <a:pt x="6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2259608" y="3009833"/>
              <a:ext cx="59841" cy="36419"/>
            </a:xfrm>
            <a:custGeom>
              <a:avLst/>
              <a:gdLst/>
              <a:ahLst/>
              <a:cxnLst/>
              <a:rect l="l" t="t" r="r" b="b"/>
              <a:pathLst>
                <a:path w="4724" h="2875" extrusionOk="0">
                  <a:moveTo>
                    <a:pt x="226" y="1"/>
                  </a:moveTo>
                  <a:cubicBezTo>
                    <a:pt x="192" y="1"/>
                    <a:pt x="158" y="3"/>
                    <a:pt x="122" y="10"/>
                  </a:cubicBezTo>
                  <a:cubicBezTo>
                    <a:pt x="0" y="299"/>
                    <a:pt x="229" y="497"/>
                    <a:pt x="320" y="741"/>
                  </a:cubicBezTo>
                  <a:cubicBezTo>
                    <a:pt x="351" y="832"/>
                    <a:pt x="427" y="924"/>
                    <a:pt x="488" y="1015"/>
                  </a:cubicBezTo>
                  <a:cubicBezTo>
                    <a:pt x="701" y="1168"/>
                    <a:pt x="945" y="1152"/>
                    <a:pt x="1189" y="1183"/>
                  </a:cubicBezTo>
                  <a:cubicBezTo>
                    <a:pt x="2164" y="1259"/>
                    <a:pt x="2956" y="1670"/>
                    <a:pt x="3535" y="2463"/>
                  </a:cubicBezTo>
                  <a:cubicBezTo>
                    <a:pt x="3657" y="2615"/>
                    <a:pt x="3748" y="2798"/>
                    <a:pt x="3946" y="2874"/>
                  </a:cubicBezTo>
                  <a:cubicBezTo>
                    <a:pt x="4068" y="2859"/>
                    <a:pt x="4160" y="2813"/>
                    <a:pt x="4236" y="2722"/>
                  </a:cubicBezTo>
                  <a:cubicBezTo>
                    <a:pt x="4632" y="2173"/>
                    <a:pt x="4723" y="1564"/>
                    <a:pt x="4678" y="909"/>
                  </a:cubicBezTo>
                  <a:cubicBezTo>
                    <a:pt x="4678" y="802"/>
                    <a:pt x="4602" y="756"/>
                    <a:pt x="4510" y="741"/>
                  </a:cubicBezTo>
                  <a:cubicBezTo>
                    <a:pt x="4419" y="726"/>
                    <a:pt x="4327" y="726"/>
                    <a:pt x="4251" y="726"/>
                  </a:cubicBezTo>
                  <a:cubicBezTo>
                    <a:pt x="3078" y="711"/>
                    <a:pt x="1935" y="497"/>
                    <a:pt x="808" y="177"/>
                  </a:cubicBezTo>
                  <a:cubicBezTo>
                    <a:pt x="611" y="112"/>
                    <a:pt x="436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2265777" y="3022361"/>
              <a:ext cx="43830" cy="26716"/>
            </a:xfrm>
            <a:custGeom>
              <a:avLst/>
              <a:gdLst/>
              <a:ahLst/>
              <a:cxnLst/>
              <a:rect l="l" t="t" r="r" b="b"/>
              <a:pathLst>
                <a:path w="3460" h="2109" extrusionOk="0">
                  <a:moveTo>
                    <a:pt x="446" y="1"/>
                  </a:moveTo>
                  <a:cubicBezTo>
                    <a:pt x="299" y="1"/>
                    <a:pt x="150" y="9"/>
                    <a:pt x="1" y="26"/>
                  </a:cubicBezTo>
                  <a:cubicBezTo>
                    <a:pt x="168" y="361"/>
                    <a:pt x="397" y="666"/>
                    <a:pt x="656" y="940"/>
                  </a:cubicBezTo>
                  <a:cubicBezTo>
                    <a:pt x="1159" y="1474"/>
                    <a:pt x="1723" y="1915"/>
                    <a:pt x="2469" y="2068"/>
                  </a:cubicBezTo>
                  <a:cubicBezTo>
                    <a:pt x="2591" y="2093"/>
                    <a:pt x="2709" y="2108"/>
                    <a:pt x="2824" y="2108"/>
                  </a:cubicBezTo>
                  <a:cubicBezTo>
                    <a:pt x="3053" y="2108"/>
                    <a:pt x="3266" y="2048"/>
                    <a:pt x="3459" y="1885"/>
                  </a:cubicBezTo>
                  <a:cubicBezTo>
                    <a:pt x="3185" y="1138"/>
                    <a:pt x="2637" y="666"/>
                    <a:pt x="1936" y="331"/>
                  </a:cubicBezTo>
                  <a:cubicBezTo>
                    <a:pt x="1462" y="106"/>
                    <a:pt x="961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2762179" y="2772191"/>
              <a:ext cx="261343" cy="490992"/>
            </a:xfrm>
            <a:custGeom>
              <a:avLst/>
              <a:gdLst/>
              <a:ahLst/>
              <a:cxnLst/>
              <a:rect l="l" t="t" r="r" b="b"/>
              <a:pathLst>
                <a:path w="20631" h="38760" extrusionOk="0">
                  <a:moveTo>
                    <a:pt x="1872" y="1"/>
                  </a:moveTo>
                  <a:cubicBezTo>
                    <a:pt x="1448" y="1"/>
                    <a:pt x="1021" y="30"/>
                    <a:pt x="595" y="75"/>
                  </a:cubicBezTo>
                  <a:cubicBezTo>
                    <a:pt x="534" y="75"/>
                    <a:pt x="473" y="121"/>
                    <a:pt x="412" y="151"/>
                  </a:cubicBezTo>
                  <a:lnTo>
                    <a:pt x="31" y="182"/>
                  </a:lnTo>
                  <a:cubicBezTo>
                    <a:pt x="46" y="441"/>
                    <a:pt x="1" y="715"/>
                    <a:pt x="62" y="974"/>
                  </a:cubicBezTo>
                  <a:cubicBezTo>
                    <a:pt x="290" y="1980"/>
                    <a:pt x="412" y="3001"/>
                    <a:pt x="534" y="4006"/>
                  </a:cubicBezTo>
                  <a:cubicBezTo>
                    <a:pt x="625" y="4677"/>
                    <a:pt x="762" y="5347"/>
                    <a:pt x="702" y="6033"/>
                  </a:cubicBezTo>
                  <a:cubicBezTo>
                    <a:pt x="686" y="6139"/>
                    <a:pt x="686" y="6261"/>
                    <a:pt x="717" y="6368"/>
                  </a:cubicBezTo>
                  <a:cubicBezTo>
                    <a:pt x="854" y="6733"/>
                    <a:pt x="823" y="7099"/>
                    <a:pt x="823" y="7480"/>
                  </a:cubicBezTo>
                  <a:cubicBezTo>
                    <a:pt x="823" y="8287"/>
                    <a:pt x="823" y="9095"/>
                    <a:pt x="823" y="9918"/>
                  </a:cubicBezTo>
                  <a:cubicBezTo>
                    <a:pt x="823" y="10070"/>
                    <a:pt x="854" y="10238"/>
                    <a:pt x="808" y="10375"/>
                  </a:cubicBezTo>
                  <a:cubicBezTo>
                    <a:pt x="641" y="10938"/>
                    <a:pt x="702" y="11502"/>
                    <a:pt x="686" y="12081"/>
                  </a:cubicBezTo>
                  <a:cubicBezTo>
                    <a:pt x="717" y="12157"/>
                    <a:pt x="747" y="12249"/>
                    <a:pt x="793" y="12325"/>
                  </a:cubicBezTo>
                  <a:cubicBezTo>
                    <a:pt x="808" y="12355"/>
                    <a:pt x="839" y="12386"/>
                    <a:pt x="869" y="12416"/>
                  </a:cubicBezTo>
                  <a:cubicBezTo>
                    <a:pt x="1783" y="13239"/>
                    <a:pt x="1966" y="14306"/>
                    <a:pt x="1981" y="15448"/>
                  </a:cubicBezTo>
                  <a:cubicBezTo>
                    <a:pt x="1981" y="15601"/>
                    <a:pt x="1966" y="15768"/>
                    <a:pt x="2042" y="15921"/>
                  </a:cubicBezTo>
                  <a:cubicBezTo>
                    <a:pt x="2042" y="15936"/>
                    <a:pt x="2042" y="15951"/>
                    <a:pt x="2027" y="15966"/>
                  </a:cubicBezTo>
                  <a:cubicBezTo>
                    <a:pt x="1936" y="16286"/>
                    <a:pt x="1859" y="16606"/>
                    <a:pt x="1814" y="16941"/>
                  </a:cubicBezTo>
                  <a:cubicBezTo>
                    <a:pt x="1768" y="17170"/>
                    <a:pt x="1661" y="17444"/>
                    <a:pt x="1890" y="17612"/>
                  </a:cubicBezTo>
                  <a:cubicBezTo>
                    <a:pt x="1954" y="17658"/>
                    <a:pt x="2019" y="17676"/>
                    <a:pt x="2083" y="17676"/>
                  </a:cubicBezTo>
                  <a:cubicBezTo>
                    <a:pt x="2231" y="17676"/>
                    <a:pt x="2376" y="17579"/>
                    <a:pt x="2515" y="17505"/>
                  </a:cubicBezTo>
                  <a:cubicBezTo>
                    <a:pt x="3048" y="17231"/>
                    <a:pt x="3612" y="17033"/>
                    <a:pt x="4175" y="16865"/>
                  </a:cubicBezTo>
                  <a:cubicBezTo>
                    <a:pt x="4638" y="16735"/>
                    <a:pt x="5093" y="16671"/>
                    <a:pt x="5529" y="16671"/>
                  </a:cubicBezTo>
                  <a:cubicBezTo>
                    <a:pt x="6876" y="16671"/>
                    <a:pt x="8034" y="17280"/>
                    <a:pt x="8609" y="18419"/>
                  </a:cubicBezTo>
                  <a:cubicBezTo>
                    <a:pt x="9264" y="19714"/>
                    <a:pt x="9127" y="21070"/>
                    <a:pt x="8594" y="22381"/>
                  </a:cubicBezTo>
                  <a:cubicBezTo>
                    <a:pt x="8380" y="22883"/>
                    <a:pt x="8091" y="23371"/>
                    <a:pt x="7832" y="23858"/>
                  </a:cubicBezTo>
                  <a:cubicBezTo>
                    <a:pt x="7583" y="24329"/>
                    <a:pt x="7673" y="24535"/>
                    <a:pt x="8147" y="24535"/>
                  </a:cubicBezTo>
                  <a:cubicBezTo>
                    <a:pt x="8196" y="24535"/>
                    <a:pt x="8248" y="24533"/>
                    <a:pt x="8304" y="24529"/>
                  </a:cubicBezTo>
                  <a:cubicBezTo>
                    <a:pt x="8533" y="24514"/>
                    <a:pt x="8777" y="24453"/>
                    <a:pt x="9020" y="24437"/>
                  </a:cubicBezTo>
                  <a:cubicBezTo>
                    <a:pt x="9071" y="24435"/>
                    <a:pt x="9121" y="24434"/>
                    <a:pt x="9171" y="24434"/>
                  </a:cubicBezTo>
                  <a:cubicBezTo>
                    <a:pt x="10679" y="24434"/>
                    <a:pt x="11782" y="25319"/>
                    <a:pt x="11900" y="26647"/>
                  </a:cubicBezTo>
                  <a:cubicBezTo>
                    <a:pt x="11976" y="27408"/>
                    <a:pt x="11869" y="28155"/>
                    <a:pt x="11565" y="28856"/>
                  </a:cubicBezTo>
                  <a:cubicBezTo>
                    <a:pt x="11062" y="30014"/>
                    <a:pt x="10361" y="31050"/>
                    <a:pt x="9493" y="31979"/>
                  </a:cubicBezTo>
                  <a:cubicBezTo>
                    <a:pt x="8274" y="33320"/>
                    <a:pt x="6811" y="34325"/>
                    <a:pt x="5333" y="35331"/>
                  </a:cubicBezTo>
                  <a:cubicBezTo>
                    <a:pt x="5470" y="35956"/>
                    <a:pt x="6034" y="36123"/>
                    <a:pt x="6506" y="36367"/>
                  </a:cubicBezTo>
                  <a:lnTo>
                    <a:pt x="6522" y="36367"/>
                  </a:lnTo>
                  <a:cubicBezTo>
                    <a:pt x="6537" y="36794"/>
                    <a:pt x="6857" y="36946"/>
                    <a:pt x="7207" y="37098"/>
                  </a:cubicBezTo>
                  <a:cubicBezTo>
                    <a:pt x="7466" y="37296"/>
                    <a:pt x="7664" y="37555"/>
                    <a:pt x="7862" y="37799"/>
                  </a:cubicBezTo>
                  <a:cubicBezTo>
                    <a:pt x="8121" y="38119"/>
                    <a:pt x="8380" y="38439"/>
                    <a:pt x="8624" y="38759"/>
                  </a:cubicBezTo>
                  <a:cubicBezTo>
                    <a:pt x="9203" y="38439"/>
                    <a:pt x="9721" y="38028"/>
                    <a:pt x="10254" y="37632"/>
                  </a:cubicBezTo>
                  <a:cubicBezTo>
                    <a:pt x="12555" y="35895"/>
                    <a:pt x="14658" y="33975"/>
                    <a:pt x="16471" y="31735"/>
                  </a:cubicBezTo>
                  <a:cubicBezTo>
                    <a:pt x="17735" y="30166"/>
                    <a:pt x="18817" y="28490"/>
                    <a:pt x="19579" y="26616"/>
                  </a:cubicBezTo>
                  <a:cubicBezTo>
                    <a:pt x="19914" y="25824"/>
                    <a:pt x="20234" y="25032"/>
                    <a:pt x="20325" y="24163"/>
                  </a:cubicBezTo>
                  <a:cubicBezTo>
                    <a:pt x="20356" y="24133"/>
                    <a:pt x="20386" y="24087"/>
                    <a:pt x="20402" y="24057"/>
                  </a:cubicBezTo>
                  <a:cubicBezTo>
                    <a:pt x="20584" y="23158"/>
                    <a:pt x="20630" y="22259"/>
                    <a:pt x="20554" y="21360"/>
                  </a:cubicBezTo>
                  <a:cubicBezTo>
                    <a:pt x="20478" y="20537"/>
                    <a:pt x="20264" y="19745"/>
                    <a:pt x="19868" y="19029"/>
                  </a:cubicBezTo>
                  <a:cubicBezTo>
                    <a:pt x="19259" y="17886"/>
                    <a:pt x="18330" y="17185"/>
                    <a:pt x="17095" y="16850"/>
                  </a:cubicBezTo>
                  <a:cubicBezTo>
                    <a:pt x="16593" y="16713"/>
                    <a:pt x="16090" y="16698"/>
                    <a:pt x="15587" y="16682"/>
                  </a:cubicBezTo>
                  <a:cubicBezTo>
                    <a:pt x="15541" y="16682"/>
                    <a:pt x="15490" y="16691"/>
                    <a:pt x="15440" y="16691"/>
                  </a:cubicBezTo>
                  <a:cubicBezTo>
                    <a:pt x="15358" y="16691"/>
                    <a:pt x="15278" y="16668"/>
                    <a:pt x="15221" y="16545"/>
                  </a:cubicBezTo>
                  <a:cubicBezTo>
                    <a:pt x="15282" y="16408"/>
                    <a:pt x="15359" y="16256"/>
                    <a:pt x="15435" y="16088"/>
                  </a:cubicBezTo>
                  <a:cubicBezTo>
                    <a:pt x="15618" y="15677"/>
                    <a:pt x="15831" y="15250"/>
                    <a:pt x="15983" y="14824"/>
                  </a:cubicBezTo>
                  <a:cubicBezTo>
                    <a:pt x="16486" y="13468"/>
                    <a:pt x="16669" y="12081"/>
                    <a:pt x="16318" y="10664"/>
                  </a:cubicBezTo>
                  <a:cubicBezTo>
                    <a:pt x="15800" y="8592"/>
                    <a:pt x="14521" y="7160"/>
                    <a:pt x="12479" y="6474"/>
                  </a:cubicBezTo>
                  <a:cubicBezTo>
                    <a:pt x="11924" y="6290"/>
                    <a:pt x="11370" y="6208"/>
                    <a:pt x="10817" y="6208"/>
                  </a:cubicBezTo>
                  <a:cubicBezTo>
                    <a:pt x="10093" y="6208"/>
                    <a:pt x="9371" y="6348"/>
                    <a:pt x="8655" y="6581"/>
                  </a:cubicBezTo>
                  <a:cubicBezTo>
                    <a:pt x="8396" y="6672"/>
                    <a:pt x="8167" y="6810"/>
                    <a:pt x="7893" y="6825"/>
                  </a:cubicBezTo>
                  <a:cubicBezTo>
                    <a:pt x="7801" y="6627"/>
                    <a:pt x="7862" y="6429"/>
                    <a:pt x="7893" y="6231"/>
                  </a:cubicBezTo>
                  <a:cubicBezTo>
                    <a:pt x="8015" y="5575"/>
                    <a:pt x="7939" y="4905"/>
                    <a:pt x="7786" y="4265"/>
                  </a:cubicBezTo>
                  <a:cubicBezTo>
                    <a:pt x="7344" y="2376"/>
                    <a:pt x="6156" y="1142"/>
                    <a:pt x="4373" y="441"/>
                  </a:cubicBezTo>
                  <a:cubicBezTo>
                    <a:pt x="3561" y="116"/>
                    <a:pt x="2721" y="1"/>
                    <a:pt x="1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1814156" y="3130276"/>
              <a:ext cx="499695" cy="493652"/>
            </a:xfrm>
            <a:custGeom>
              <a:avLst/>
              <a:gdLst/>
              <a:ahLst/>
              <a:cxnLst/>
              <a:rect l="l" t="t" r="r" b="b"/>
              <a:pathLst>
                <a:path w="39447" h="38970" extrusionOk="0">
                  <a:moveTo>
                    <a:pt x="5440" y="9501"/>
                  </a:moveTo>
                  <a:lnTo>
                    <a:pt x="5440" y="9501"/>
                  </a:lnTo>
                  <a:cubicBezTo>
                    <a:pt x="5714" y="9668"/>
                    <a:pt x="5729" y="9927"/>
                    <a:pt x="5760" y="10186"/>
                  </a:cubicBezTo>
                  <a:cubicBezTo>
                    <a:pt x="5790" y="10567"/>
                    <a:pt x="5836" y="10933"/>
                    <a:pt x="5928" y="11299"/>
                  </a:cubicBezTo>
                  <a:cubicBezTo>
                    <a:pt x="5967" y="11417"/>
                    <a:pt x="5961" y="11637"/>
                    <a:pt x="6115" y="11637"/>
                  </a:cubicBezTo>
                  <a:cubicBezTo>
                    <a:pt x="6139" y="11637"/>
                    <a:pt x="6168" y="11631"/>
                    <a:pt x="6202" y="11619"/>
                  </a:cubicBezTo>
                  <a:lnTo>
                    <a:pt x="6202" y="11619"/>
                  </a:lnTo>
                  <a:cubicBezTo>
                    <a:pt x="6126" y="11710"/>
                    <a:pt x="6080" y="11817"/>
                    <a:pt x="6110" y="11923"/>
                  </a:cubicBezTo>
                  <a:cubicBezTo>
                    <a:pt x="6552" y="13554"/>
                    <a:pt x="7162" y="15092"/>
                    <a:pt x="8609" y="16083"/>
                  </a:cubicBezTo>
                  <a:cubicBezTo>
                    <a:pt x="9059" y="16398"/>
                    <a:pt x="9523" y="16545"/>
                    <a:pt x="9959" y="16545"/>
                  </a:cubicBezTo>
                  <a:cubicBezTo>
                    <a:pt x="10851" y="16545"/>
                    <a:pt x="11629" y="15928"/>
                    <a:pt x="11946" y="14864"/>
                  </a:cubicBezTo>
                  <a:cubicBezTo>
                    <a:pt x="12113" y="14285"/>
                    <a:pt x="12068" y="13691"/>
                    <a:pt x="12083" y="13096"/>
                  </a:cubicBezTo>
                  <a:cubicBezTo>
                    <a:pt x="12098" y="12853"/>
                    <a:pt x="12083" y="12563"/>
                    <a:pt x="12357" y="12457"/>
                  </a:cubicBezTo>
                  <a:cubicBezTo>
                    <a:pt x="12404" y="12439"/>
                    <a:pt x="12447" y="12432"/>
                    <a:pt x="12486" y="12432"/>
                  </a:cubicBezTo>
                  <a:cubicBezTo>
                    <a:pt x="12691" y="12432"/>
                    <a:pt x="12808" y="12638"/>
                    <a:pt x="12936" y="12792"/>
                  </a:cubicBezTo>
                  <a:cubicBezTo>
                    <a:pt x="13088" y="12975"/>
                    <a:pt x="13226" y="13173"/>
                    <a:pt x="13378" y="13371"/>
                  </a:cubicBezTo>
                  <a:cubicBezTo>
                    <a:pt x="14140" y="14407"/>
                    <a:pt x="15084" y="15214"/>
                    <a:pt x="16349" y="15580"/>
                  </a:cubicBezTo>
                  <a:cubicBezTo>
                    <a:pt x="16710" y="15687"/>
                    <a:pt x="17064" y="15738"/>
                    <a:pt x="17405" y="15738"/>
                  </a:cubicBezTo>
                  <a:cubicBezTo>
                    <a:pt x="18720" y="15738"/>
                    <a:pt x="19836" y="14969"/>
                    <a:pt x="20356" y="13614"/>
                  </a:cubicBezTo>
                  <a:cubicBezTo>
                    <a:pt x="20661" y="12853"/>
                    <a:pt x="20600" y="12060"/>
                    <a:pt x="20478" y="11268"/>
                  </a:cubicBezTo>
                  <a:cubicBezTo>
                    <a:pt x="20417" y="10811"/>
                    <a:pt x="20280" y="10369"/>
                    <a:pt x="20188" y="9912"/>
                  </a:cubicBezTo>
                  <a:cubicBezTo>
                    <a:pt x="20158" y="9790"/>
                    <a:pt x="20127" y="9623"/>
                    <a:pt x="20280" y="9562"/>
                  </a:cubicBezTo>
                  <a:cubicBezTo>
                    <a:pt x="20301" y="9556"/>
                    <a:pt x="20320" y="9553"/>
                    <a:pt x="20338" y="9553"/>
                  </a:cubicBezTo>
                  <a:cubicBezTo>
                    <a:pt x="20466" y="9553"/>
                    <a:pt x="20527" y="9684"/>
                    <a:pt x="20554" y="9790"/>
                  </a:cubicBezTo>
                  <a:cubicBezTo>
                    <a:pt x="20661" y="10156"/>
                    <a:pt x="20737" y="10522"/>
                    <a:pt x="20813" y="10887"/>
                  </a:cubicBezTo>
                  <a:cubicBezTo>
                    <a:pt x="21057" y="12015"/>
                    <a:pt x="21118" y="13127"/>
                    <a:pt x="20569" y="14178"/>
                  </a:cubicBezTo>
                  <a:cubicBezTo>
                    <a:pt x="19908" y="15463"/>
                    <a:pt x="18655" y="16156"/>
                    <a:pt x="17305" y="16156"/>
                  </a:cubicBezTo>
                  <a:cubicBezTo>
                    <a:pt x="16509" y="16156"/>
                    <a:pt x="15680" y="15915"/>
                    <a:pt x="14917" y="15412"/>
                  </a:cubicBezTo>
                  <a:cubicBezTo>
                    <a:pt x="14277" y="14970"/>
                    <a:pt x="13683" y="14483"/>
                    <a:pt x="13210" y="13858"/>
                  </a:cubicBezTo>
                  <a:cubicBezTo>
                    <a:pt x="13130" y="13738"/>
                    <a:pt x="13003" y="13606"/>
                    <a:pt x="12840" y="13606"/>
                  </a:cubicBezTo>
                  <a:cubicBezTo>
                    <a:pt x="12817" y="13606"/>
                    <a:pt x="12793" y="13609"/>
                    <a:pt x="12768" y="13614"/>
                  </a:cubicBezTo>
                  <a:cubicBezTo>
                    <a:pt x="12555" y="13660"/>
                    <a:pt x="12570" y="13873"/>
                    <a:pt x="12540" y="14041"/>
                  </a:cubicBezTo>
                  <a:cubicBezTo>
                    <a:pt x="12479" y="14315"/>
                    <a:pt x="12449" y="14605"/>
                    <a:pt x="12357" y="14879"/>
                  </a:cubicBezTo>
                  <a:cubicBezTo>
                    <a:pt x="12052" y="15854"/>
                    <a:pt x="11534" y="16662"/>
                    <a:pt x="10468" y="16905"/>
                  </a:cubicBezTo>
                  <a:cubicBezTo>
                    <a:pt x="10283" y="16946"/>
                    <a:pt x="10106" y="16965"/>
                    <a:pt x="9936" y="16965"/>
                  </a:cubicBezTo>
                  <a:cubicBezTo>
                    <a:pt x="9150" y="16965"/>
                    <a:pt x="8504" y="16563"/>
                    <a:pt x="7878" y="16037"/>
                  </a:cubicBezTo>
                  <a:cubicBezTo>
                    <a:pt x="7268" y="15519"/>
                    <a:pt x="6948" y="14788"/>
                    <a:pt x="6415" y="14224"/>
                  </a:cubicBezTo>
                  <a:cubicBezTo>
                    <a:pt x="6415" y="14178"/>
                    <a:pt x="6415" y="14132"/>
                    <a:pt x="6415" y="14087"/>
                  </a:cubicBezTo>
                  <a:cubicBezTo>
                    <a:pt x="5867" y="12609"/>
                    <a:pt x="5272" y="11131"/>
                    <a:pt x="5440" y="9501"/>
                  </a:cubicBezTo>
                  <a:close/>
                  <a:moveTo>
                    <a:pt x="29025" y="12959"/>
                  </a:moveTo>
                  <a:lnTo>
                    <a:pt x="29025" y="12959"/>
                  </a:lnTo>
                  <a:cubicBezTo>
                    <a:pt x="29802" y="14254"/>
                    <a:pt x="30244" y="15580"/>
                    <a:pt x="30122" y="16982"/>
                  </a:cubicBezTo>
                  <a:cubicBezTo>
                    <a:pt x="29865" y="19957"/>
                    <a:pt x="27739" y="21899"/>
                    <a:pt x="25103" y="21899"/>
                  </a:cubicBezTo>
                  <a:cubicBezTo>
                    <a:pt x="24459" y="21899"/>
                    <a:pt x="23784" y="21783"/>
                    <a:pt x="23098" y="21537"/>
                  </a:cubicBezTo>
                  <a:cubicBezTo>
                    <a:pt x="22845" y="21445"/>
                    <a:pt x="22548" y="21205"/>
                    <a:pt x="22293" y="21205"/>
                  </a:cubicBezTo>
                  <a:cubicBezTo>
                    <a:pt x="22211" y="21205"/>
                    <a:pt x="22133" y="21230"/>
                    <a:pt x="22062" y="21293"/>
                  </a:cubicBezTo>
                  <a:cubicBezTo>
                    <a:pt x="21727" y="21583"/>
                    <a:pt x="22093" y="22040"/>
                    <a:pt x="22184" y="22406"/>
                  </a:cubicBezTo>
                  <a:cubicBezTo>
                    <a:pt x="22687" y="24234"/>
                    <a:pt x="22519" y="25895"/>
                    <a:pt x="21103" y="27296"/>
                  </a:cubicBezTo>
                  <a:cubicBezTo>
                    <a:pt x="21011" y="27388"/>
                    <a:pt x="20950" y="27494"/>
                    <a:pt x="20935" y="27631"/>
                  </a:cubicBezTo>
                  <a:cubicBezTo>
                    <a:pt x="20920" y="27616"/>
                    <a:pt x="20904" y="27616"/>
                    <a:pt x="20889" y="27601"/>
                  </a:cubicBezTo>
                  <a:cubicBezTo>
                    <a:pt x="20104" y="27958"/>
                    <a:pt x="19309" y="28142"/>
                    <a:pt x="18501" y="28142"/>
                  </a:cubicBezTo>
                  <a:cubicBezTo>
                    <a:pt x="17928" y="28142"/>
                    <a:pt x="17348" y="28050"/>
                    <a:pt x="16760" y="27860"/>
                  </a:cubicBezTo>
                  <a:cubicBezTo>
                    <a:pt x="16730" y="27875"/>
                    <a:pt x="16699" y="27890"/>
                    <a:pt x="16684" y="27921"/>
                  </a:cubicBezTo>
                  <a:cubicBezTo>
                    <a:pt x="16593" y="27890"/>
                    <a:pt x="16501" y="27890"/>
                    <a:pt x="16425" y="27845"/>
                  </a:cubicBezTo>
                  <a:cubicBezTo>
                    <a:pt x="15877" y="27586"/>
                    <a:pt x="15359" y="27235"/>
                    <a:pt x="14886" y="26854"/>
                  </a:cubicBezTo>
                  <a:cubicBezTo>
                    <a:pt x="14734" y="26733"/>
                    <a:pt x="14582" y="26611"/>
                    <a:pt x="14414" y="26504"/>
                  </a:cubicBezTo>
                  <a:cubicBezTo>
                    <a:pt x="14277" y="26382"/>
                    <a:pt x="14170" y="26199"/>
                    <a:pt x="13926" y="26138"/>
                  </a:cubicBezTo>
                  <a:cubicBezTo>
                    <a:pt x="13896" y="26641"/>
                    <a:pt x="13896" y="27113"/>
                    <a:pt x="13774" y="27586"/>
                  </a:cubicBezTo>
                  <a:cubicBezTo>
                    <a:pt x="13622" y="28180"/>
                    <a:pt x="13408" y="28728"/>
                    <a:pt x="12860" y="29094"/>
                  </a:cubicBezTo>
                  <a:cubicBezTo>
                    <a:pt x="12845" y="29079"/>
                    <a:pt x="12829" y="29064"/>
                    <a:pt x="12814" y="29064"/>
                  </a:cubicBezTo>
                  <a:cubicBezTo>
                    <a:pt x="12386" y="29244"/>
                    <a:pt x="11967" y="29329"/>
                    <a:pt x="11560" y="29329"/>
                  </a:cubicBezTo>
                  <a:cubicBezTo>
                    <a:pt x="10866" y="29329"/>
                    <a:pt x="10202" y="29084"/>
                    <a:pt x="9569" y="28652"/>
                  </a:cubicBezTo>
                  <a:cubicBezTo>
                    <a:pt x="9218" y="28408"/>
                    <a:pt x="8883" y="28149"/>
                    <a:pt x="8579" y="27860"/>
                  </a:cubicBezTo>
                  <a:cubicBezTo>
                    <a:pt x="7025" y="26336"/>
                    <a:pt x="5958" y="24508"/>
                    <a:pt x="5059" y="22543"/>
                  </a:cubicBezTo>
                  <a:cubicBezTo>
                    <a:pt x="4678" y="21720"/>
                    <a:pt x="4404" y="20867"/>
                    <a:pt x="4130" y="20014"/>
                  </a:cubicBezTo>
                  <a:cubicBezTo>
                    <a:pt x="4084" y="19861"/>
                    <a:pt x="4008" y="19678"/>
                    <a:pt x="4206" y="19602"/>
                  </a:cubicBezTo>
                  <a:cubicBezTo>
                    <a:pt x="4229" y="19594"/>
                    <a:pt x="4251" y="19591"/>
                    <a:pt x="4270" y="19591"/>
                  </a:cubicBezTo>
                  <a:cubicBezTo>
                    <a:pt x="4405" y="19591"/>
                    <a:pt x="4459" y="19757"/>
                    <a:pt x="4526" y="19876"/>
                  </a:cubicBezTo>
                  <a:cubicBezTo>
                    <a:pt x="4572" y="19998"/>
                    <a:pt x="4617" y="20120"/>
                    <a:pt x="4648" y="20242"/>
                  </a:cubicBezTo>
                  <a:cubicBezTo>
                    <a:pt x="5029" y="21507"/>
                    <a:pt x="5547" y="22695"/>
                    <a:pt x="6187" y="23822"/>
                  </a:cubicBezTo>
                  <a:cubicBezTo>
                    <a:pt x="7131" y="25529"/>
                    <a:pt x="8167" y="27159"/>
                    <a:pt x="9813" y="28302"/>
                  </a:cubicBezTo>
                  <a:cubicBezTo>
                    <a:pt x="10337" y="28673"/>
                    <a:pt x="10895" y="28872"/>
                    <a:pt x="11511" y="28872"/>
                  </a:cubicBezTo>
                  <a:cubicBezTo>
                    <a:pt x="11628" y="28872"/>
                    <a:pt x="11748" y="28865"/>
                    <a:pt x="11870" y="28850"/>
                  </a:cubicBezTo>
                  <a:cubicBezTo>
                    <a:pt x="12052" y="28835"/>
                    <a:pt x="12327" y="28881"/>
                    <a:pt x="12327" y="28576"/>
                  </a:cubicBezTo>
                  <a:cubicBezTo>
                    <a:pt x="13027" y="28469"/>
                    <a:pt x="13088" y="27860"/>
                    <a:pt x="13210" y="27357"/>
                  </a:cubicBezTo>
                  <a:cubicBezTo>
                    <a:pt x="13363" y="26778"/>
                    <a:pt x="13256" y="26169"/>
                    <a:pt x="13286" y="25575"/>
                  </a:cubicBezTo>
                  <a:cubicBezTo>
                    <a:pt x="13286" y="25377"/>
                    <a:pt x="13256" y="25148"/>
                    <a:pt x="13469" y="25041"/>
                  </a:cubicBezTo>
                  <a:cubicBezTo>
                    <a:pt x="13509" y="25024"/>
                    <a:pt x="13548" y="25017"/>
                    <a:pt x="13584" y="25017"/>
                  </a:cubicBezTo>
                  <a:cubicBezTo>
                    <a:pt x="13744" y="25017"/>
                    <a:pt x="13873" y="25158"/>
                    <a:pt x="13972" y="25270"/>
                  </a:cubicBezTo>
                  <a:cubicBezTo>
                    <a:pt x="14414" y="25712"/>
                    <a:pt x="14886" y="26123"/>
                    <a:pt x="15374" y="26489"/>
                  </a:cubicBezTo>
                  <a:cubicBezTo>
                    <a:pt x="16111" y="27048"/>
                    <a:pt x="16858" y="27588"/>
                    <a:pt x="17766" y="27588"/>
                  </a:cubicBezTo>
                  <a:cubicBezTo>
                    <a:pt x="18021" y="27588"/>
                    <a:pt x="18289" y="27546"/>
                    <a:pt x="18573" y="27449"/>
                  </a:cubicBezTo>
                  <a:cubicBezTo>
                    <a:pt x="18674" y="27415"/>
                    <a:pt x="18780" y="27402"/>
                    <a:pt x="18889" y="27402"/>
                  </a:cubicBezTo>
                  <a:cubicBezTo>
                    <a:pt x="19027" y="27402"/>
                    <a:pt x="19168" y="27423"/>
                    <a:pt x="19305" y="27449"/>
                  </a:cubicBezTo>
                  <a:cubicBezTo>
                    <a:pt x="19436" y="27479"/>
                    <a:pt x="19560" y="27494"/>
                    <a:pt x="19679" y="27494"/>
                  </a:cubicBezTo>
                  <a:cubicBezTo>
                    <a:pt x="20209" y="27494"/>
                    <a:pt x="20625" y="27207"/>
                    <a:pt x="21011" y="26809"/>
                  </a:cubicBezTo>
                  <a:cubicBezTo>
                    <a:pt x="21651" y="26123"/>
                    <a:pt x="21986" y="25300"/>
                    <a:pt x="22032" y="24371"/>
                  </a:cubicBezTo>
                  <a:cubicBezTo>
                    <a:pt x="22078" y="23304"/>
                    <a:pt x="21727" y="22329"/>
                    <a:pt x="21422" y="21339"/>
                  </a:cubicBezTo>
                  <a:cubicBezTo>
                    <a:pt x="21346" y="21126"/>
                    <a:pt x="21255" y="20897"/>
                    <a:pt x="21438" y="20714"/>
                  </a:cubicBezTo>
                  <a:cubicBezTo>
                    <a:pt x="21523" y="20623"/>
                    <a:pt x="21617" y="20590"/>
                    <a:pt x="21714" y="20590"/>
                  </a:cubicBezTo>
                  <a:cubicBezTo>
                    <a:pt x="21843" y="20590"/>
                    <a:pt x="21978" y="20647"/>
                    <a:pt x="22108" y="20699"/>
                  </a:cubicBezTo>
                  <a:cubicBezTo>
                    <a:pt x="22718" y="20958"/>
                    <a:pt x="23327" y="21232"/>
                    <a:pt x="23982" y="21370"/>
                  </a:cubicBezTo>
                  <a:cubicBezTo>
                    <a:pt x="24357" y="21454"/>
                    <a:pt x="24729" y="21495"/>
                    <a:pt x="25091" y="21495"/>
                  </a:cubicBezTo>
                  <a:cubicBezTo>
                    <a:pt x="27274" y="21495"/>
                    <a:pt x="29132" y="20017"/>
                    <a:pt x="29589" y="17743"/>
                  </a:cubicBezTo>
                  <a:cubicBezTo>
                    <a:pt x="29878" y="16418"/>
                    <a:pt x="29650" y="15169"/>
                    <a:pt x="29117" y="13934"/>
                  </a:cubicBezTo>
                  <a:cubicBezTo>
                    <a:pt x="28995" y="13660"/>
                    <a:pt x="28766" y="13386"/>
                    <a:pt x="29025" y="12959"/>
                  </a:cubicBezTo>
                  <a:close/>
                  <a:moveTo>
                    <a:pt x="14939" y="1"/>
                  </a:moveTo>
                  <a:cubicBezTo>
                    <a:pt x="14824" y="1"/>
                    <a:pt x="14707" y="21"/>
                    <a:pt x="14582" y="70"/>
                  </a:cubicBezTo>
                  <a:cubicBezTo>
                    <a:pt x="14499" y="97"/>
                    <a:pt x="14406" y="103"/>
                    <a:pt x="14312" y="103"/>
                  </a:cubicBezTo>
                  <a:cubicBezTo>
                    <a:pt x="14249" y="103"/>
                    <a:pt x="14185" y="100"/>
                    <a:pt x="14124" y="100"/>
                  </a:cubicBezTo>
                  <a:cubicBezTo>
                    <a:pt x="14048" y="98"/>
                    <a:pt x="13973" y="97"/>
                    <a:pt x="13897" y="97"/>
                  </a:cubicBezTo>
                  <a:cubicBezTo>
                    <a:pt x="12866" y="97"/>
                    <a:pt x="11873" y="286"/>
                    <a:pt x="10879" y="527"/>
                  </a:cubicBezTo>
                  <a:cubicBezTo>
                    <a:pt x="9950" y="740"/>
                    <a:pt x="9051" y="984"/>
                    <a:pt x="8198" y="1426"/>
                  </a:cubicBezTo>
                  <a:lnTo>
                    <a:pt x="8198" y="1441"/>
                  </a:lnTo>
                  <a:cubicBezTo>
                    <a:pt x="8198" y="1441"/>
                    <a:pt x="8182" y="1441"/>
                    <a:pt x="8182" y="1426"/>
                  </a:cubicBezTo>
                  <a:cubicBezTo>
                    <a:pt x="8084" y="1380"/>
                    <a:pt x="7993" y="1360"/>
                    <a:pt x="7909" y="1360"/>
                  </a:cubicBezTo>
                  <a:cubicBezTo>
                    <a:pt x="7605" y="1360"/>
                    <a:pt x="7385" y="1619"/>
                    <a:pt x="7146" y="1822"/>
                  </a:cubicBezTo>
                  <a:cubicBezTo>
                    <a:pt x="7085" y="2020"/>
                    <a:pt x="6903" y="2066"/>
                    <a:pt x="6750" y="2142"/>
                  </a:cubicBezTo>
                  <a:cubicBezTo>
                    <a:pt x="4632" y="3437"/>
                    <a:pt x="3017" y="5189"/>
                    <a:pt x="1936" y="7429"/>
                  </a:cubicBezTo>
                  <a:cubicBezTo>
                    <a:pt x="1844" y="7642"/>
                    <a:pt x="1768" y="7886"/>
                    <a:pt x="1585" y="8053"/>
                  </a:cubicBezTo>
                  <a:cubicBezTo>
                    <a:pt x="1189" y="8510"/>
                    <a:pt x="1128" y="9105"/>
                    <a:pt x="900" y="9638"/>
                  </a:cubicBezTo>
                  <a:cubicBezTo>
                    <a:pt x="884" y="9668"/>
                    <a:pt x="884" y="9684"/>
                    <a:pt x="869" y="9714"/>
                  </a:cubicBezTo>
                  <a:cubicBezTo>
                    <a:pt x="869" y="9714"/>
                    <a:pt x="869" y="9729"/>
                    <a:pt x="869" y="9729"/>
                  </a:cubicBezTo>
                  <a:cubicBezTo>
                    <a:pt x="229" y="11725"/>
                    <a:pt x="1" y="13767"/>
                    <a:pt x="62" y="15854"/>
                  </a:cubicBezTo>
                  <a:cubicBezTo>
                    <a:pt x="62" y="15869"/>
                    <a:pt x="62" y="15900"/>
                    <a:pt x="62" y="15930"/>
                  </a:cubicBezTo>
                  <a:cubicBezTo>
                    <a:pt x="62" y="15946"/>
                    <a:pt x="62" y="15976"/>
                    <a:pt x="62" y="15991"/>
                  </a:cubicBezTo>
                  <a:cubicBezTo>
                    <a:pt x="107" y="18399"/>
                    <a:pt x="458" y="20745"/>
                    <a:pt x="1143" y="23061"/>
                  </a:cubicBezTo>
                  <a:lnTo>
                    <a:pt x="1220" y="23289"/>
                  </a:lnTo>
                  <a:cubicBezTo>
                    <a:pt x="1235" y="23335"/>
                    <a:pt x="1250" y="23381"/>
                    <a:pt x="1250" y="23426"/>
                  </a:cubicBezTo>
                  <a:cubicBezTo>
                    <a:pt x="1722" y="24980"/>
                    <a:pt x="2286" y="26504"/>
                    <a:pt x="3063" y="27951"/>
                  </a:cubicBezTo>
                  <a:cubicBezTo>
                    <a:pt x="3078" y="27982"/>
                    <a:pt x="3094" y="28028"/>
                    <a:pt x="3109" y="28058"/>
                  </a:cubicBezTo>
                  <a:cubicBezTo>
                    <a:pt x="3124" y="28058"/>
                    <a:pt x="3124" y="28073"/>
                    <a:pt x="3124" y="28073"/>
                  </a:cubicBezTo>
                  <a:cubicBezTo>
                    <a:pt x="4236" y="30282"/>
                    <a:pt x="5577" y="32324"/>
                    <a:pt x="7284" y="34107"/>
                  </a:cubicBezTo>
                  <a:cubicBezTo>
                    <a:pt x="7314" y="34137"/>
                    <a:pt x="7329" y="34152"/>
                    <a:pt x="7344" y="34183"/>
                  </a:cubicBezTo>
                  <a:cubicBezTo>
                    <a:pt x="7375" y="34213"/>
                    <a:pt x="7405" y="34229"/>
                    <a:pt x="7421" y="34259"/>
                  </a:cubicBezTo>
                  <a:cubicBezTo>
                    <a:pt x="8761" y="35706"/>
                    <a:pt x="10300" y="36849"/>
                    <a:pt x="12022" y="37763"/>
                  </a:cubicBezTo>
                  <a:lnTo>
                    <a:pt x="12037" y="37763"/>
                  </a:lnTo>
                  <a:cubicBezTo>
                    <a:pt x="12083" y="37794"/>
                    <a:pt x="12144" y="37824"/>
                    <a:pt x="12190" y="37839"/>
                  </a:cubicBezTo>
                  <a:cubicBezTo>
                    <a:pt x="12296" y="37900"/>
                    <a:pt x="12388" y="37946"/>
                    <a:pt x="12479" y="37992"/>
                  </a:cubicBezTo>
                  <a:cubicBezTo>
                    <a:pt x="13805" y="38601"/>
                    <a:pt x="15168" y="38969"/>
                    <a:pt x="16609" y="38969"/>
                  </a:cubicBezTo>
                  <a:cubicBezTo>
                    <a:pt x="16790" y="38969"/>
                    <a:pt x="16973" y="38964"/>
                    <a:pt x="17156" y="38952"/>
                  </a:cubicBezTo>
                  <a:cubicBezTo>
                    <a:pt x="19305" y="38815"/>
                    <a:pt x="21301" y="37428"/>
                    <a:pt x="21499" y="35173"/>
                  </a:cubicBezTo>
                  <a:cubicBezTo>
                    <a:pt x="21509" y="34944"/>
                    <a:pt x="21562" y="34814"/>
                    <a:pt x="21698" y="34814"/>
                  </a:cubicBezTo>
                  <a:cubicBezTo>
                    <a:pt x="21760" y="34814"/>
                    <a:pt x="21840" y="34841"/>
                    <a:pt x="21941" y="34899"/>
                  </a:cubicBezTo>
                  <a:cubicBezTo>
                    <a:pt x="22047" y="34960"/>
                    <a:pt x="22169" y="35021"/>
                    <a:pt x="22291" y="35082"/>
                  </a:cubicBezTo>
                  <a:cubicBezTo>
                    <a:pt x="23454" y="35691"/>
                    <a:pt x="24586" y="35993"/>
                    <a:pt x="25682" y="35993"/>
                  </a:cubicBezTo>
                  <a:cubicBezTo>
                    <a:pt x="27243" y="35993"/>
                    <a:pt x="28732" y="35382"/>
                    <a:pt x="30137" y="34183"/>
                  </a:cubicBezTo>
                  <a:cubicBezTo>
                    <a:pt x="30991" y="33452"/>
                    <a:pt x="31692" y="32568"/>
                    <a:pt x="31752" y="31349"/>
                  </a:cubicBezTo>
                  <a:cubicBezTo>
                    <a:pt x="31752" y="31334"/>
                    <a:pt x="31737" y="31303"/>
                    <a:pt x="31722" y="31288"/>
                  </a:cubicBezTo>
                  <a:cubicBezTo>
                    <a:pt x="31783" y="31197"/>
                    <a:pt x="31783" y="31075"/>
                    <a:pt x="31813" y="30953"/>
                  </a:cubicBezTo>
                  <a:cubicBezTo>
                    <a:pt x="31890" y="30450"/>
                    <a:pt x="31859" y="29947"/>
                    <a:pt x="31859" y="29429"/>
                  </a:cubicBezTo>
                  <a:cubicBezTo>
                    <a:pt x="31859" y="29155"/>
                    <a:pt x="31874" y="28881"/>
                    <a:pt x="31905" y="28607"/>
                  </a:cubicBezTo>
                  <a:cubicBezTo>
                    <a:pt x="32179" y="28637"/>
                    <a:pt x="32438" y="28728"/>
                    <a:pt x="32697" y="28744"/>
                  </a:cubicBezTo>
                  <a:cubicBezTo>
                    <a:pt x="32738" y="28748"/>
                    <a:pt x="32778" y="28750"/>
                    <a:pt x="32817" y="28750"/>
                  </a:cubicBezTo>
                  <a:cubicBezTo>
                    <a:pt x="32923" y="28750"/>
                    <a:pt x="33023" y="28735"/>
                    <a:pt x="33124" y="28713"/>
                  </a:cubicBezTo>
                  <a:cubicBezTo>
                    <a:pt x="33428" y="28713"/>
                    <a:pt x="33740" y="28727"/>
                    <a:pt x="34049" y="28727"/>
                  </a:cubicBezTo>
                  <a:cubicBezTo>
                    <a:pt x="34204" y="28727"/>
                    <a:pt x="34358" y="28723"/>
                    <a:pt x="34510" y="28713"/>
                  </a:cubicBezTo>
                  <a:cubicBezTo>
                    <a:pt x="35759" y="28622"/>
                    <a:pt x="36841" y="28165"/>
                    <a:pt x="37725" y="27251"/>
                  </a:cubicBezTo>
                  <a:cubicBezTo>
                    <a:pt x="38060" y="26885"/>
                    <a:pt x="38273" y="26458"/>
                    <a:pt x="38563" y="26062"/>
                  </a:cubicBezTo>
                  <a:cubicBezTo>
                    <a:pt x="38639" y="25986"/>
                    <a:pt x="38700" y="25895"/>
                    <a:pt x="38746" y="25818"/>
                  </a:cubicBezTo>
                  <a:cubicBezTo>
                    <a:pt x="38944" y="25514"/>
                    <a:pt x="39035" y="25178"/>
                    <a:pt x="39111" y="24813"/>
                  </a:cubicBezTo>
                  <a:cubicBezTo>
                    <a:pt x="39447" y="23289"/>
                    <a:pt x="39188" y="21796"/>
                    <a:pt x="38837" y="20318"/>
                  </a:cubicBezTo>
                  <a:cubicBezTo>
                    <a:pt x="38822" y="20273"/>
                    <a:pt x="38791" y="20227"/>
                    <a:pt x="38791" y="20181"/>
                  </a:cubicBezTo>
                  <a:cubicBezTo>
                    <a:pt x="38776" y="20166"/>
                    <a:pt x="38776" y="20166"/>
                    <a:pt x="38776" y="20151"/>
                  </a:cubicBezTo>
                  <a:cubicBezTo>
                    <a:pt x="38670" y="19770"/>
                    <a:pt x="38639" y="19343"/>
                    <a:pt x="38304" y="19069"/>
                  </a:cubicBezTo>
                  <a:cubicBezTo>
                    <a:pt x="38304" y="19054"/>
                    <a:pt x="38304" y="19054"/>
                    <a:pt x="38304" y="19054"/>
                  </a:cubicBezTo>
                  <a:cubicBezTo>
                    <a:pt x="38075" y="18200"/>
                    <a:pt x="37740" y="17393"/>
                    <a:pt x="37375" y="16585"/>
                  </a:cubicBezTo>
                  <a:cubicBezTo>
                    <a:pt x="36689" y="15092"/>
                    <a:pt x="35927" y="13614"/>
                    <a:pt x="34998" y="12243"/>
                  </a:cubicBezTo>
                  <a:cubicBezTo>
                    <a:pt x="34175" y="11055"/>
                    <a:pt x="33352" y="9866"/>
                    <a:pt x="32362" y="8800"/>
                  </a:cubicBezTo>
                  <a:cubicBezTo>
                    <a:pt x="32057" y="8480"/>
                    <a:pt x="31798" y="8114"/>
                    <a:pt x="31524" y="7779"/>
                  </a:cubicBezTo>
                  <a:cubicBezTo>
                    <a:pt x="31478" y="7551"/>
                    <a:pt x="31295" y="7413"/>
                    <a:pt x="31158" y="7261"/>
                  </a:cubicBezTo>
                  <a:cubicBezTo>
                    <a:pt x="30107" y="6149"/>
                    <a:pt x="28964" y="5143"/>
                    <a:pt x="27745" y="4260"/>
                  </a:cubicBezTo>
                  <a:cubicBezTo>
                    <a:pt x="27197" y="3864"/>
                    <a:pt x="26648" y="3452"/>
                    <a:pt x="26069" y="3132"/>
                  </a:cubicBezTo>
                  <a:cubicBezTo>
                    <a:pt x="25658" y="2919"/>
                    <a:pt x="25231" y="2721"/>
                    <a:pt x="24774" y="2614"/>
                  </a:cubicBezTo>
                  <a:cubicBezTo>
                    <a:pt x="24119" y="2309"/>
                    <a:pt x="23495" y="1944"/>
                    <a:pt x="22824" y="1700"/>
                  </a:cubicBezTo>
                  <a:cubicBezTo>
                    <a:pt x="22657" y="1654"/>
                    <a:pt x="22489" y="1593"/>
                    <a:pt x="22382" y="1426"/>
                  </a:cubicBezTo>
                  <a:cubicBezTo>
                    <a:pt x="22306" y="1350"/>
                    <a:pt x="22184" y="1380"/>
                    <a:pt x="22108" y="1289"/>
                  </a:cubicBezTo>
                  <a:cubicBezTo>
                    <a:pt x="22108" y="1304"/>
                    <a:pt x="22108" y="1304"/>
                    <a:pt x="22108" y="1304"/>
                  </a:cubicBezTo>
                  <a:cubicBezTo>
                    <a:pt x="22093" y="1289"/>
                    <a:pt x="22078" y="1289"/>
                    <a:pt x="22062" y="1289"/>
                  </a:cubicBezTo>
                  <a:cubicBezTo>
                    <a:pt x="21941" y="1273"/>
                    <a:pt x="21834" y="1273"/>
                    <a:pt x="21727" y="1228"/>
                  </a:cubicBezTo>
                  <a:cubicBezTo>
                    <a:pt x="20783" y="893"/>
                    <a:pt x="19807" y="618"/>
                    <a:pt x="18817" y="435"/>
                  </a:cubicBezTo>
                  <a:cubicBezTo>
                    <a:pt x="17928" y="266"/>
                    <a:pt x="17053" y="97"/>
                    <a:pt x="16166" y="97"/>
                  </a:cubicBezTo>
                  <a:cubicBezTo>
                    <a:pt x="16095" y="97"/>
                    <a:pt x="16024" y="98"/>
                    <a:pt x="15953" y="100"/>
                  </a:cubicBezTo>
                  <a:cubicBezTo>
                    <a:pt x="15854" y="100"/>
                    <a:pt x="15751" y="108"/>
                    <a:pt x="15650" y="108"/>
                  </a:cubicBezTo>
                  <a:cubicBezTo>
                    <a:pt x="15549" y="108"/>
                    <a:pt x="15450" y="100"/>
                    <a:pt x="15359" y="70"/>
                  </a:cubicBezTo>
                  <a:cubicBezTo>
                    <a:pt x="15210" y="29"/>
                    <a:pt x="15075" y="1"/>
                    <a:pt x="14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2599287" y="2936995"/>
              <a:ext cx="306300" cy="361112"/>
            </a:xfrm>
            <a:custGeom>
              <a:avLst/>
              <a:gdLst/>
              <a:ahLst/>
              <a:cxnLst/>
              <a:rect l="l" t="t" r="r" b="b"/>
              <a:pathLst>
                <a:path w="24180" h="28507" extrusionOk="0">
                  <a:moveTo>
                    <a:pt x="13423" y="1"/>
                  </a:moveTo>
                  <a:cubicBezTo>
                    <a:pt x="13347" y="138"/>
                    <a:pt x="13302" y="275"/>
                    <a:pt x="13286" y="442"/>
                  </a:cubicBezTo>
                  <a:cubicBezTo>
                    <a:pt x="13241" y="808"/>
                    <a:pt x="13180" y="1174"/>
                    <a:pt x="13103" y="1539"/>
                  </a:cubicBezTo>
                  <a:cubicBezTo>
                    <a:pt x="12814" y="2819"/>
                    <a:pt x="12448" y="4084"/>
                    <a:pt x="11930" y="5303"/>
                  </a:cubicBezTo>
                  <a:cubicBezTo>
                    <a:pt x="11595" y="6110"/>
                    <a:pt x="11275" y="6933"/>
                    <a:pt x="10788" y="7664"/>
                  </a:cubicBezTo>
                  <a:cubicBezTo>
                    <a:pt x="10529" y="8045"/>
                    <a:pt x="10331" y="8472"/>
                    <a:pt x="10102" y="8868"/>
                  </a:cubicBezTo>
                  <a:cubicBezTo>
                    <a:pt x="10117" y="8929"/>
                    <a:pt x="10132" y="8990"/>
                    <a:pt x="10132" y="9035"/>
                  </a:cubicBezTo>
                  <a:cubicBezTo>
                    <a:pt x="10498" y="10925"/>
                    <a:pt x="10011" y="12570"/>
                    <a:pt x="8685" y="14002"/>
                  </a:cubicBezTo>
                  <a:cubicBezTo>
                    <a:pt x="8609" y="14094"/>
                    <a:pt x="8533" y="14216"/>
                    <a:pt x="8472" y="14322"/>
                  </a:cubicBezTo>
                  <a:cubicBezTo>
                    <a:pt x="8304" y="14596"/>
                    <a:pt x="8365" y="14779"/>
                    <a:pt x="8685" y="14855"/>
                  </a:cubicBezTo>
                  <a:cubicBezTo>
                    <a:pt x="9120" y="14967"/>
                    <a:pt x="9563" y="15038"/>
                    <a:pt x="10014" y="15038"/>
                  </a:cubicBezTo>
                  <a:cubicBezTo>
                    <a:pt x="10180" y="15038"/>
                    <a:pt x="10346" y="15028"/>
                    <a:pt x="10513" y="15008"/>
                  </a:cubicBezTo>
                  <a:cubicBezTo>
                    <a:pt x="10513" y="14993"/>
                    <a:pt x="10529" y="14977"/>
                    <a:pt x="10529" y="14977"/>
                  </a:cubicBezTo>
                  <a:cubicBezTo>
                    <a:pt x="10711" y="15023"/>
                    <a:pt x="10894" y="15054"/>
                    <a:pt x="11062" y="15130"/>
                  </a:cubicBezTo>
                  <a:cubicBezTo>
                    <a:pt x="11869" y="15495"/>
                    <a:pt x="12509" y="16029"/>
                    <a:pt x="12707" y="16897"/>
                  </a:cubicBezTo>
                  <a:cubicBezTo>
                    <a:pt x="12844" y="17522"/>
                    <a:pt x="12844" y="18177"/>
                    <a:pt x="12616" y="18786"/>
                  </a:cubicBezTo>
                  <a:cubicBezTo>
                    <a:pt x="12113" y="20051"/>
                    <a:pt x="11336" y="21072"/>
                    <a:pt x="10117" y="21727"/>
                  </a:cubicBezTo>
                  <a:lnTo>
                    <a:pt x="10117" y="21742"/>
                  </a:lnTo>
                  <a:lnTo>
                    <a:pt x="10102" y="21727"/>
                  </a:lnTo>
                  <a:cubicBezTo>
                    <a:pt x="10087" y="21712"/>
                    <a:pt x="10056" y="21696"/>
                    <a:pt x="10041" y="21681"/>
                  </a:cubicBezTo>
                  <a:cubicBezTo>
                    <a:pt x="8935" y="22234"/>
                    <a:pt x="7842" y="22843"/>
                    <a:pt x="6485" y="22843"/>
                  </a:cubicBezTo>
                  <a:cubicBezTo>
                    <a:pt x="6421" y="22843"/>
                    <a:pt x="6357" y="22842"/>
                    <a:pt x="6293" y="22839"/>
                  </a:cubicBezTo>
                  <a:cubicBezTo>
                    <a:pt x="6491" y="22443"/>
                    <a:pt x="6796" y="22473"/>
                    <a:pt x="7024" y="22412"/>
                  </a:cubicBezTo>
                  <a:cubicBezTo>
                    <a:pt x="7893" y="22199"/>
                    <a:pt x="8731" y="21925"/>
                    <a:pt x="9493" y="21453"/>
                  </a:cubicBezTo>
                  <a:cubicBezTo>
                    <a:pt x="9660" y="21346"/>
                    <a:pt x="9889" y="21285"/>
                    <a:pt x="9873" y="21026"/>
                  </a:cubicBezTo>
                  <a:cubicBezTo>
                    <a:pt x="10056" y="20874"/>
                    <a:pt x="10224" y="20737"/>
                    <a:pt x="10391" y="20599"/>
                  </a:cubicBezTo>
                  <a:cubicBezTo>
                    <a:pt x="11214" y="19959"/>
                    <a:pt x="11763" y="19152"/>
                    <a:pt x="11991" y="18131"/>
                  </a:cubicBezTo>
                  <a:cubicBezTo>
                    <a:pt x="12174" y="17308"/>
                    <a:pt x="11961" y="16653"/>
                    <a:pt x="11321" y="16135"/>
                  </a:cubicBezTo>
                  <a:cubicBezTo>
                    <a:pt x="11092" y="15952"/>
                    <a:pt x="10818" y="15800"/>
                    <a:pt x="10498" y="15754"/>
                  </a:cubicBezTo>
                  <a:cubicBezTo>
                    <a:pt x="10437" y="15678"/>
                    <a:pt x="10300" y="15709"/>
                    <a:pt x="10239" y="15633"/>
                  </a:cubicBezTo>
                  <a:lnTo>
                    <a:pt x="10132" y="15633"/>
                  </a:lnTo>
                  <a:cubicBezTo>
                    <a:pt x="10132" y="15617"/>
                    <a:pt x="10132" y="15617"/>
                    <a:pt x="10132" y="15617"/>
                  </a:cubicBezTo>
                  <a:cubicBezTo>
                    <a:pt x="9523" y="15267"/>
                    <a:pt x="8868" y="15328"/>
                    <a:pt x="8213" y="15313"/>
                  </a:cubicBezTo>
                  <a:cubicBezTo>
                    <a:pt x="8170" y="15313"/>
                    <a:pt x="8125" y="15313"/>
                    <a:pt x="8080" y="15313"/>
                  </a:cubicBezTo>
                  <a:cubicBezTo>
                    <a:pt x="7857" y="15313"/>
                    <a:pt x="7629" y="15292"/>
                    <a:pt x="7527" y="15038"/>
                  </a:cubicBezTo>
                  <a:cubicBezTo>
                    <a:pt x="7420" y="14779"/>
                    <a:pt x="7649" y="14596"/>
                    <a:pt x="7786" y="14398"/>
                  </a:cubicBezTo>
                  <a:cubicBezTo>
                    <a:pt x="8243" y="13789"/>
                    <a:pt x="8837" y="13271"/>
                    <a:pt x="9188" y="12585"/>
                  </a:cubicBezTo>
                  <a:cubicBezTo>
                    <a:pt x="9691" y="11641"/>
                    <a:pt x="10117" y="10650"/>
                    <a:pt x="9767" y="9553"/>
                  </a:cubicBezTo>
                  <a:cubicBezTo>
                    <a:pt x="9752" y="9508"/>
                    <a:pt x="9736" y="9462"/>
                    <a:pt x="9706" y="9416"/>
                  </a:cubicBezTo>
                  <a:cubicBezTo>
                    <a:pt x="9614" y="9523"/>
                    <a:pt x="9508" y="9645"/>
                    <a:pt x="9416" y="9767"/>
                  </a:cubicBezTo>
                  <a:cubicBezTo>
                    <a:pt x="8853" y="10574"/>
                    <a:pt x="8228" y="11336"/>
                    <a:pt x="7527" y="12052"/>
                  </a:cubicBezTo>
                  <a:cubicBezTo>
                    <a:pt x="6765" y="12814"/>
                    <a:pt x="5958" y="13530"/>
                    <a:pt x="5120" y="14200"/>
                  </a:cubicBezTo>
                  <a:cubicBezTo>
                    <a:pt x="3779" y="15267"/>
                    <a:pt x="2377" y="16196"/>
                    <a:pt x="869" y="16988"/>
                  </a:cubicBezTo>
                  <a:cubicBezTo>
                    <a:pt x="640" y="17126"/>
                    <a:pt x="397" y="17232"/>
                    <a:pt x="168" y="17369"/>
                  </a:cubicBezTo>
                  <a:cubicBezTo>
                    <a:pt x="31" y="17430"/>
                    <a:pt x="1" y="17583"/>
                    <a:pt x="92" y="17705"/>
                  </a:cubicBezTo>
                  <a:cubicBezTo>
                    <a:pt x="290" y="17964"/>
                    <a:pt x="503" y="18223"/>
                    <a:pt x="717" y="18482"/>
                  </a:cubicBezTo>
                  <a:cubicBezTo>
                    <a:pt x="1539" y="19457"/>
                    <a:pt x="2271" y="20493"/>
                    <a:pt x="3002" y="21544"/>
                  </a:cubicBezTo>
                  <a:cubicBezTo>
                    <a:pt x="3657" y="22504"/>
                    <a:pt x="4251" y="23509"/>
                    <a:pt x="4830" y="24530"/>
                  </a:cubicBezTo>
                  <a:cubicBezTo>
                    <a:pt x="5485" y="25673"/>
                    <a:pt x="6064" y="26861"/>
                    <a:pt x="6552" y="28095"/>
                  </a:cubicBezTo>
                  <a:cubicBezTo>
                    <a:pt x="6613" y="28233"/>
                    <a:pt x="6643" y="28385"/>
                    <a:pt x="6796" y="28476"/>
                  </a:cubicBezTo>
                  <a:cubicBezTo>
                    <a:pt x="6811" y="28492"/>
                    <a:pt x="6826" y="28507"/>
                    <a:pt x="6857" y="28507"/>
                  </a:cubicBezTo>
                  <a:cubicBezTo>
                    <a:pt x="6872" y="28507"/>
                    <a:pt x="6887" y="28492"/>
                    <a:pt x="6902" y="28492"/>
                  </a:cubicBezTo>
                  <a:cubicBezTo>
                    <a:pt x="6902" y="28476"/>
                    <a:pt x="6918" y="28476"/>
                    <a:pt x="6918" y="28461"/>
                  </a:cubicBezTo>
                  <a:cubicBezTo>
                    <a:pt x="7024" y="28385"/>
                    <a:pt x="7100" y="28293"/>
                    <a:pt x="7192" y="28187"/>
                  </a:cubicBezTo>
                  <a:cubicBezTo>
                    <a:pt x="7207" y="28172"/>
                    <a:pt x="7222" y="28141"/>
                    <a:pt x="7238" y="28126"/>
                  </a:cubicBezTo>
                  <a:cubicBezTo>
                    <a:pt x="7268" y="28080"/>
                    <a:pt x="7299" y="28034"/>
                    <a:pt x="7329" y="27989"/>
                  </a:cubicBezTo>
                  <a:cubicBezTo>
                    <a:pt x="7375" y="27913"/>
                    <a:pt x="7436" y="27852"/>
                    <a:pt x="7481" y="27791"/>
                  </a:cubicBezTo>
                  <a:cubicBezTo>
                    <a:pt x="8655" y="26206"/>
                    <a:pt x="9752" y="24576"/>
                    <a:pt x="11260" y="23281"/>
                  </a:cubicBezTo>
                  <a:cubicBezTo>
                    <a:pt x="11321" y="23220"/>
                    <a:pt x="11336" y="23144"/>
                    <a:pt x="11336" y="23068"/>
                  </a:cubicBezTo>
                  <a:cubicBezTo>
                    <a:pt x="11365" y="23074"/>
                    <a:pt x="11394" y="23077"/>
                    <a:pt x="11421" y="23077"/>
                  </a:cubicBezTo>
                  <a:cubicBezTo>
                    <a:pt x="11579" y="23077"/>
                    <a:pt x="11707" y="22976"/>
                    <a:pt x="11824" y="22885"/>
                  </a:cubicBezTo>
                  <a:cubicBezTo>
                    <a:pt x="12540" y="22367"/>
                    <a:pt x="13317" y="21971"/>
                    <a:pt x="14200" y="21788"/>
                  </a:cubicBezTo>
                  <a:cubicBezTo>
                    <a:pt x="14353" y="21757"/>
                    <a:pt x="14505" y="21712"/>
                    <a:pt x="14597" y="21559"/>
                  </a:cubicBezTo>
                  <a:cubicBezTo>
                    <a:pt x="14612" y="21544"/>
                    <a:pt x="14642" y="21529"/>
                    <a:pt x="14658" y="21529"/>
                  </a:cubicBezTo>
                  <a:cubicBezTo>
                    <a:pt x="14747" y="21466"/>
                    <a:pt x="14848" y="21445"/>
                    <a:pt x="14949" y="21445"/>
                  </a:cubicBezTo>
                  <a:cubicBezTo>
                    <a:pt x="15020" y="21445"/>
                    <a:pt x="15092" y="21455"/>
                    <a:pt x="15160" y="21468"/>
                  </a:cubicBezTo>
                  <a:cubicBezTo>
                    <a:pt x="15770" y="21559"/>
                    <a:pt x="16379" y="21574"/>
                    <a:pt x="16958" y="21818"/>
                  </a:cubicBezTo>
                  <a:cubicBezTo>
                    <a:pt x="17141" y="21894"/>
                    <a:pt x="17324" y="21940"/>
                    <a:pt x="17522" y="21986"/>
                  </a:cubicBezTo>
                  <a:cubicBezTo>
                    <a:pt x="17552" y="21971"/>
                    <a:pt x="17598" y="21940"/>
                    <a:pt x="17629" y="21910"/>
                  </a:cubicBezTo>
                  <a:cubicBezTo>
                    <a:pt x="18299" y="21483"/>
                    <a:pt x="19000" y="21117"/>
                    <a:pt x="19624" y="20630"/>
                  </a:cubicBezTo>
                  <a:cubicBezTo>
                    <a:pt x="20112" y="20249"/>
                    <a:pt x="20615" y="19899"/>
                    <a:pt x="21041" y="19457"/>
                  </a:cubicBezTo>
                  <a:cubicBezTo>
                    <a:pt x="21361" y="19152"/>
                    <a:pt x="21681" y="18832"/>
                    <a:pt x="21986" y="18527"/>
                  </a:cubicBezTo>
                  <a:cubicBezTo>
                    <a:pt x="22794" y="17705"/>
                    <a:pt x="23418" y="16760"/>
                    <a:pt x="23875" y="15693"/>
                  </a:cubicBezTo>
                  <a:cubicBezTo>
                    <a:pt x="24180" y="14977"/>
                    <a:pt x="24180" y="14231"/>
                    <a:pt x="24150" y="13484"/>
                  </a:cubicBezTo>
                  <a:cubicBezTo>
                    <a:pt x="24150" y="13393"/>
                    <a:pt x="24104" y="13317"/>
                    <a:pt x="24073" y="13225"/>
                  </a:cubicBezTo>
                  <a:cubicBezTo>
                    <a:pt x="23799" y="12448"/>
                    <a:pt x="23205" y="12098"/>
                    <a:pt x="22413" y="12052"/>
                  </a:cubicBezTo>
                  <a:cubicBezTo>
                    <a:pt x="22286" y="12044"/>
                    <a:pt x="22160" y="12040"/>
                    <a:pt x="22034" y="12040"/>
                  </a:cubicBezTo>
                  <a:cubicBezTo>
                    <a:pt x="21433" y="12040"/>
                    <a:pt x="20841" y="12127"/>
                    <a:pt x="20249" y="12265"/>
                  </a:cubicBezTo>
                  <a:cubicBezTo>
                    <a:pt x="20195" y="12281"/>
                    <a:pt x="20143" y="12288"/>
                    <a:pt x="20092" y="12288"/>
                  </a:cubicBezTo>
                  <a:cubicBezTo>
                    <a:pt x="19899" y="12288"/>
                    <a:pt x="19730" y="12182"/>
                    <a:pt x="19609" y="12037"/>
                  </a:cubicBezTo>
                  <a:cubicBezTo>
                    <a:pt x="19457" y="11869"/>
                    <a:pt x="19503" y="11656"/>
                    <a:pt x="19609" y="11473"/>
                  </a:cubicBezTo>
                  <a:cubicBezTo>
                    <a:pt x="19762" y="11184"/>
                    <a:pt x="19929" y="10894"/>
                    <a:pt x="20112" y="10620"/>
                  </a:cubicBezTo>
                  <a:cubicBezTo>
                    <a:pt x="20706" y="9736"/>
                    <a:pt x="21148" y="8792"/>
                    <a:pt x="21331" y="7740"/>
                  </a:cubicBezTo>
                  <a:cubicBezTo>
                    <a:pt x="21453" y="7024"/>
                    <a:pt x="21133" y="5714"/>
                    <a:pt x="20660" y="5181"/>
                  </a:cubicBezTo>
                  <a:cubicBezTo>
                    <a:pt x="20539" y="5059"/>
                    <a:pt x="20417" y="4922"/>
                    <a:pt x="20264" y="4830"/>
                  </a:cubicBezTo>
                  <a:cubicBezTo>
                    <a:pt x="19703" y="4475"/>
                    <a:pt x="19083" y="4235"/>
                    <a:pt x="18407" y="4235"/>
                  </a:cubicBezTo>
                  <a:cubicBezTo>
                    <a:pt x="18386" y="4235"/>
                    <a:pt x="18365" y="4236"/>
                    <a:pt x="18345" y="4236"/>
                  </a:cubicBezTo>
                  <a:cubicBezTo>
                    <a:pt x="17903" y="4236"/>
                    <a:pt x="17476" y="4343"/>
                    <a:pt x="17050" y="4465"/>
                  </a:cubicBezTo>
                  <a:cubicBezTo>
                    <a:pt x="16059" y="4754"/>
                    <a:pt x="15176" y="5242"/>
                    <a:pt x="14353" y="5821"/>
                  </a:cubicBezTo>
                  <a:lnTo>
                    <a:pt x="14216" y="5821"/>
                  </a:lnTo>
                  <a:cubicBezTo>
                    <a:pt x="13698" y="5775"/>
                    <a:pt x="13530" y="5531"/>
                    <a:pt x="13667" y="5044"/>
                  </a:cubicBezTo>
                  <a:cubicBezTo>
                    <a:pt x="13789" y="4632"/>
                    <a:pt x="13896" y="4206"/>
                    <a:pt x="14002" y="3794"/>
                  </a:cubicBezTo>
                  <a:cubicBezTo>
                    <a:pt x="14170" y="3139"/>
                    <a:pt x="14216" y="2499"/>
                    <a:pt x="14216" y="1844"/>
                  </a:cubicBezTo>
                  <a:cubicBezTo>
                    <a:pt x="14216" y="1463"/>
                    <a:pt x="14124" y="1113"/>
                    <a:pt x="13987" y="762"/>
                  </a:cubicBezTo>
                  <a:cubicBezTo>
                    <a:pt x="13896" y="503"/>
                    <a:pt x="13789" y="244"/>
                    <a:pt x="13545" y="77"/>
                  </a:cubicBezTo>
                  <a:cubicBezTo>
                    <a:pt x="13515" y="46"/>
                    <a:pt x="13469" y="16"/>
                    <a:pt x="13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2200350" y="3530430"/>
              <a:ext cx="629777" cy="384446"/>
            </a:xfrm>
            <a:custGeom>
              <a:avLst/>
              <a:gdLst/>
              <a:ahLst/>
              <a:cxnLst/>
              <a:rect l="l" t="t" r="r" b="b"/>
              <a:pathLst>
                <a:path w="49716" h="30349" extrusionOk="0">
                  <a:moveTo>
                    <a:pt x="49573" y="0"/>
                  </a:moveTo>
                  <a:cubicBezTo>
                    <a:pt x="49301" y="0"/>
                    <a:pt x="49106" y="215"/>
                    <a:pt x="48923" y="385"/>
                  </a:cubicBezTo>
                  <a:lnTo>
                    <a:pt x="48923" y="400"/>
                  </a:lnTo>
                  <a:cubicBezTo>
                    <a:pt x="48482" y="826"/>
                    <a:pt x="48009" y="1223"/>
                    <a:pt x="47537" y="1619"/>
                  </a:cubicBezTo>
                  <a:cubicBezTo>
                    <a:pt x="45358" y="3493"/>
                    <a:pt x="43180" y="5336"/>
                    <a:pt x="40909" y="7104"/>
                  </a:cubicBezTo>
                  <a:cubicBezTo>
                    <a:pt x="40757" y="7210"/>
                    <a:pt x="40635" y="7363"/>
                    <a:pt x="40528" y="7530"/>
                  </a:cubicBezTo>
                  <a:cubicBezTo>
                    <a:pt x="40513" y="7561"/>
                    <a:pt x="40498" y="7591"/>
                    <a:pt x="40468" y="7637"/>
                  </a:cubicBezTo>
                  <a:cubicBezTo>
                    <a:pt x="40452" y="7637"/>
                    <a:pt x="40437" y="7652"/>
                    <a:pt x="40422" y="7652"/>
                  </a:cubicBezTo>
                  <a:cubicBezTo>
                    <a:pt x="39690" y="8277"/>
                    <a:pt x="38913" y="8825"/>
                    <a:pt x="38136" y="9404"/>
                  </a:cubicBezTo>
                  <a:cubicBezTo>
                    <a:pt x="38091" y="9435"/>
                    <a:pt x="38060" y="9480"/>
                    <a:pt x="38015" y="9511"/>
                  </a:cubicBezTo>
                  <a:cubicBezTo>
                    <a:pt x="37969" y="9526"/>
                    <a:pt x="37908" y="9541"/>
                    <a:pt x="37862" y="9541"/>
                  </a:cubicBezTo>
                  <a:cubicBezTo>
                    <a:pt x="37756" y="9557"/>
                    <a:pt x="37664" y="9587"/>
                    <a:pt x="37588" y="9633"/>
                  </a:cubicBezTo>
                  <a:cubicBezTo>
                    <a:pt x="33078" y="13015"/>
                    <a:pt x="28401" y="16154"/>
                    <a:pt x="23525" y="18988"/>
                  </a:cubicBezTo>
                  <a:cubicBezTo>
                    <a:pt x="21072" y="20405"/>
                    <a:pt x="18558" y="21761"/>
                    <a:pt x="15999" y="23010"/>
                  </a:cubicBezTo>
                  <a:cubicBezTo>
                    <a:pt x="14018" y="23985"/>
                    <a:pt x="12037" y="24930"/>
                    <a:pt x="10011" y="25813"/>
                  </a:cubicBezTo>
                  <a:cubicBezTo>
                    <a:pt x="9843" y="25889"/>
                    <a:pt x="9691" y="25950"/>
                    <a:pt x="9600" y="26088"/>
                  </a:cubicBezTo>
                  <a:cubicBezTo>
                    <a:pt x="9545" y="26060"/>
                    <a:pt x="9492" y="26049"/>
                    <a:pt x="9440" y="26049"/>
                  </a:cubicBezTo>
                  <a:cubicBezTo>
                    <a:pt x="9317" y="26049"/>
                    <a:pt x="9199" y="26110"/>
                    <a:pt x="9081" y="26164"/>
                  </a:cubicBezTo>
                  <a:cubicBezTo>
                    <a:pt x="8838" y="26270"/>
                    <a:pt x="8594" y="26392"/>
                    <a:pt x="8350" y="26484"/>
                  </a:cubicBezTo>
                  <a:cubicBezTo>
                    <a:pt x="5791" y="27581"/>
                    <a:pt x="3185" y="28556"/>
                    <a:pt x="595" y="29561"/>
                  </a:cubicBezTo>
                  <a:cubicBezTo>
                    <a:pt x="351" y="29653"/>
                    <a:pt x="16" y="29668"/>
                    <a:pt x="1" y="30064"/>
                  </a:cubicBezTo>
                  <a:cubicBezTo>
                    <a:pt x="1220" y="30247"/>
                    <a:pt x="2454" y="30277"/>
                    <a:pt x="3688" y="30323"/>
                  </a:cubicBezTo>
                  <a:cubicBezTo>
                    <a:pt x="4110" y="30340"/>
                    <a:pt x="4532" y="30348"/>
                    <a:pt x="4954" y="30348"/>
                  </a:cubicBezTo>
                  <a:cubicBezTo>
                    <a:pt x="6406" y="30348"/>
                    <a:pt x="7858" y="30255"/>
                    <a:pt x="9310" y="30125"/>
                  </a:cubicBezTo>
                  <a:cubicBezTo>
                    <a:pt x="10986" y="29973"/>
                    <a:pt x="12631" y="29729"/>
                    <a:pt x="14277" y="29394"/>
                  </a:cubicBezTo>
                  <a:cubicBezTo>
                    <a:pt x="14780" y="29302"/>
                    <a:pt x="15283" y="29257"/>
                    <a:pt x="15755" y="29059"/>
                  </a:cubicBezTo>
                  <a:cubicBezTo>
                    <a:pt x="15816" y="28967"/>
                    <a:pt x="15907" y="28982"/>
                    <a:pt x="15983" y="28937"/>
                  </a:cubicBezTo>
                  <a:cubicBezTo>
                    <a:pt x="18619" y="27809"/>
                    <a:pt x="21133" y="26453"/>
                    <a:pt x="23678" y="25112"/>
                  </a:cubicBezTo>
                  <a:cubicBezTo>
                    <a:pt x="23815" y="25036"/>
                    <a:pt x="23982" y="24945"/>
                    <a:pt x="23982" y="24762"/>
                  </a:cubicBezTo>
                  <a:cubicBezTo>
                    <a:pt x="24089" y="24732"/>
                    <a:pt x="24196" y="24701"/>
                    <a:pt x="24302" y="24671"/>
                  </a:cubicBezTo>
                  <a:cubicBezTo>
                    <a:pt x="24592" y="24594"/>
                    <a:pt x="24835" y="24473"/>
                    <a:pt x="25094" y="24335"/>
                  </a:cubicBezTo>
                  <a:cubicBezTo>
                    <a:pt x="28431" y="22385"/>
                    <a:pt x="31722" y="20389"/>
                    <a:pt x="34891" y="18195"/>
                  </a:cubicBezTo>
                  <a:cubicBezTo>
                    <a:pt x="36963" y="16778"/>
                    <a:pt x="39035" y="15377"/>
                    <a:pt x="41001" y="13792"/>
                  </a:cubicBezTo>
                  <a:cubicBezTo>
                    <a:pt x="41321" y="13548"/>
                    <a:pt x="41625" y="13289"/>
                    <a:pt x="41915" y="13000"/>
                  </a:cubicBezTo>
                  <a:cubicBezTo>
                    <a:pt x="42250" y="12604"/>
                    <a:pt x="42585" y="12192"/>
                    <a:pt x="42920" y="11781"/>
                  </a:cubicBezTo>
                  <a:cubicBezTo>
                    <a:pt x="45450" y="8597"/>
                    <a:pt x="47522" y="5138"/>
                    <a:pt x="49167" y="1421"/>
                  </a:cubicBezTo>
                  <a:cubicBezTo>
                    <a:pt x="49365" y="964"/>
                    <a:pt x="49624" y="522"/>
                    <a:pt x="49716" y="19"/>
                  </a:cubicBezTo>
                  <a:cubicBezTo>
                    <a:pt x="49666" y="6"/>
                    <a:pt x="49618" y="0"/>
                    <a:pt x="49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1747182" y="3561351"/>
              <a:ext cx="224861" cy="118707"/>
            </a:xfrm>
            <a:custGeom>
              <a:avLst/>
              <a:gdLst/>
              <a:ahLst/>
              <a:cxnLst/>
              <a:rect l="l" t="t" r="r" b="b"/>
              <a:pathLst>
                <a:path w="17751" h="9371" extrusionOk="0">
                  <a:moveTo>
                    <a:pt x="12692" y="0"/>
                  </a:moveTo>
                  <a:cubicBezTo>
                    <a:pt x="12662" y="260"/>
                    <a:pt x="12449" y="290"/>
                    <a:pt x="12266" y="366"/>
                  </a:cubicBezTo>
                  <a:cubicBezTo>
                    <a:pt x="10910" y="869"/>
                    <a:pt x="9554" y="1372"/>
                    <a:pt x="8198" y="1905"/>
                  </a:cubicBezTo>
                  <a:cubicBezTo>
                    <a:pt x="6171" y="2697"/>
                    <a:pt x="4130" y="3444"/>
                    <a:pt x="2088" y="4206"/>
                  </a:cubicBezTo>
                  <a:cubicBezTo>
                    <a:pt x="1387" y="4465"/>
                    <a:pt x="702" y="4739"/>
                    <a:pt x="1" y="5013"/>
                  </a:cubicBezTo>
                  <a:cubicBezTo>
                    <a:pt x="549" y="6034"/>
                    <a:pt x="1220" y="6979"/>
                    <a:pt x="1890" y="7923"/>
                  </a:cubicBezTo>
                  <a:cubicBezTo>
                    <a:pt x="2241" y="8411"/>
                    <a:pt x="2561" y="8929"/>
                    <a:pt x="3002" y="9371"/>
                  </a:cubicBezTo>
                  <a:cubicBezTo>
                    <a:pt x="3109" y="9294"/>
                    <a:pt x="3216" y="9218"/>
                    <a:pt x="3338" y="9172"/>
                  </a:cubicBezTo>
                  <a:cubicBezTo>
                    <a:pt x="4160" y="8853"/>
                    <a:pt x="4983" y="8563"/>
                    <a:pt x="5806" y="8258"/>
                  </a:cubicBezTo>
                  <a:cubicBezTo>
                    <a:pt x="6644" y="7938"/>
                    <a:pt x="7497" y="7634"/>
                    <a:pt x="8335" y="7314"/>
                  </a:cubicBezTo>
                  <a:cubicBezTo>
                    <a:pt x="9630" y="6826"/>
                    <a:pt x="10910" y="6308"/>
                    <a:pt x="12205" y="5821"/>
                  </a:cubicBezTo>
                  <a:cubicBezTo>
                    <a:pt x="13485" y="5318"/>
                    <a:pt x="14780" y="4815"/>
                    <a:pt x="16075" y="4327"/>
                  </a:cubicBezTo>
                  <a:cubicBezTo>
                    <a:pt x="16623" y="4114"/>
                    <a:pt x="17141" y="3809"/>
                    <a:pt x="17751" y="3794"/>
                  </a:cubicBezTo>
                  <a:cubicBezTo>
                    <a:pt x="17157" y="3444"/>
                    <a:pt x="16517" y="3124"/>
                    <a:pt x="15938" y="2743"/>
                  </a:cubicBezTo>
                  <a:cubicBezTo>
                    <a:pt x="14749" y="1951"/>
                    <a:pt x="13668" y="1037"/>
                    <a:pt x="12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1659371" y="3252340"/>
              <a:ext cx="168313" cy="144397"/>
            </a:xfrm>
            <a:custGeom>
              <a:avLst/>
              <a:gdLst/>
              <a:ahLst/>
              <a:cxnLst/>
              <a:rect l="l" t="t" r="r" b="b"/>
              <a:pathLst>
                <a:path w="13287" h="11399" extrusionOk="0">
                  <a:moveTo>
                    <a:pt x="13203" y="0"/>
                  </a:moveTo>
                  <a:cubicBezTo>
                    <a:pt x="12567" y="0"/>
                    <a:pt x="12095" y="407"/>
                    <a:pt x="11595" y="672"/>
                  </a:cubicBezTo>
                  <a:cubicBezTo>
                    <a:pt x="8152" y="2531"/>
                    <a:pt x="4617" y="4192"/>
                    <a:pt x="991" y="5654"/>
                  </a:cubicBezTo>
                  <a:cubicBezTo>
                    <a:pt x="835" y="5718"/>
                    <a:pt x="693" y="5752"/>
                    <a:pt x="554" y="5752"/>
                  </a:cubicBezTo>
                  <a:cubicBezTo>
                    <a:pt x="395" y="5752"/>
                    <a:pt x="240" y="5707"/>
                    <a:pt x="77" y="5609"/>
                  </a:cubicBezTo>
                  <a:lnTo>
                    <a:pt x="77" y="5609"/>
                  </a:lnTo>
                  <a:cubicBezTo>
                    <a:pt x="1" y="6051"/>
                    <a:pt x="138" y="6492"/>
                    <a:pt x="122" y="6934"/>
                  </a:cubicBezTo>
                  <a:cubicBezTo>
                    <a:pt x="107" y="7833"/>
                    <a:pt x="214" y="8732"/>
                    <a:pt x="305" y="9631"/>
                  </a:cubicBezTo>
                  <a:cubicBezTo>
                    <a:pt x="381" y="10225"/>
                    <a:pt x="366" y="10819"/>
                    <a:pt x="564" y="11398"/>
                  </a:cubicBezTo>
                  <a:cubicBezTo>
                    <a:pt x="717" y="11398"/>
                    <a:pt x="869" y="11353"/>
                    <a:pt x="1006" y="11292"/>
                  </a:cubicBezTo>
                  <a:cubicBezTo>
                    <a:pt x="2514" y="10652"/>
                    <a:pt x="4023" y="10088"/>
                    <a:pt x="5531" y="9448"/>
                  </a:cubicBezTo>
                  <a:cubicBezTo>
                    <a:pt x="6674" y="8961"/>
                    <a:pt x="7817" y="8427"/>
                    <a:pt x="8959" y="7909"/>
                  </a:cubicBezTo>
                  <a:lnTo>
                    <a:pt x="8944" y="7909"/>
                  </a:lnTo>
                  <a:cubicBezTo>
                    <a:pt x="9889" y="7483"/>
                    <a:pt x="10803" y="6995"/>
                    <a:pt x="11732" y="6523"/>
                  </a:cubicBezTo>
                  <a:cubicBezTo>
                    <a:pt x="11869" y="6462"/>
                    <a:pt x="12006" y="6401"/>
                    <a:pt x="12144" y="6325"/>
                  </a:cubicBezTo>
                  <a:cubicBezTo>
                    <a:pt x="12180" y="6304"/>
                    <a:pt x="12217" y="6295"/>
                    <a:pt x="12253" y="6295"/>
                  </a:cubicBezTo>
                  <a:cubicBezTo>
                    <a:pt x="12322" y="6295"/>
                    <a:pt x="12388" y="6325"/>
                    <a:pt x="12448" y="6355"/>
                  </a:cubicBezTo>
                  <a:cubicBezTo>
                    <a:pt x="12464" y="6203"/>
                    <a:pt x="12479" y="6051"/>
                    <a:pt x="12464" y="5898"/>
                  </a:cubicBezTo>
                  <a:cubicBezTo>
                    <a:pt x="12418" y="4954"/>
                    <a:pt x="12509" y="4009"/>
                    <a:pt x="12631" y="3080"/>
                  </a:cubicBezTo>
                  <a:cubicBezTo>
                    <a:pt x="12738" y="2211"/>
                    <a:pt x="12890" y="1343"/>
                    <a:pt x="13149" y="505"/>
                  </a:cubicBezTo>
                  <a:cubicBezTo>
                    <a:pt x="13210" y="337"/>
                    <a:pt x="13286" y="185"/>
                    <a:pt x="13271" y="2"/>
                  </a:cubicBezTo>
                  <a:cubicBezTo>
                    <a:pt x="13248" y="1"/>
                    <a:pt x="13226" y="0"/>
                    <a:pt x="13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1686581" y="3423351"/>
              <a:ext cx="168896" cy="125662"/>
            </a:xfrm>
            <a:custGeom>
              <a:avLst/>
              <a:gdLst/>
              <a:ahLst/>
              <a:cxnLst/>
              <a:rect l="l" t="t" r="r" b="b"/>
              <a:pathLst>
                <a:path w="13333" h="9920" extrusionOk="0">
                  <a:moveTo>
                    <a:pt x="11397" y="1"/>
                  </a:moveTo>
                  <a:cubicBezTo>
                    <a:pt x="11306" y="199"/>
                    <a:pt x="11123" y="275"/>
                    <a:pt x="10940" y="351"/>
                  </a:cubicBezTo>
                  <a:cubicBezTo>
                    <a:pt x="10163" y="702"/>
                    <a:pt x="9371" y="1052"/>
                    <a:pt x="8594" y="1403"/>
                  </a:cubicBezTo>
                  <a:cubicBezTo>
                    <a:pt x="7771" y="1768"/>
                    <a:pt x="6933" y="2134"/>
                    <a:pt x="6110" y="2500"/>
                  </a:cubicBezTo>
                  <a:cubicBezTo>
                    <a:pt x="5227" y="2880"/>
                    <a:pt x="4343" y="3261"/>
                    <a:pt x="3444" y="3642"/>
                  </a:cubicBezTo>
                  <a:cubicBezTo>
                    <a:pt x="2865" y="3901"/>
                    <a:pt x="2271" y="4145"/>
                    <a:pt x="1692" y="4404"/>
                  </a:cubicBezTo>
                  <a:cubicBezTo>
                    <a:pt x="1128" y="4648"/>
                    <a:pt x="565" y="4907"/>
                    <a:pt x="1" y="5166"/>
                  </a:cubicBezTo>
                  <a:cubicBezTo>
                    <a:pt x="31" y="5272"/>
                    <a:pt x="47" y="5379"/>
                    <a:pt x="77" y="5486"/>
                  </a:cubicBezTo>
                  <a:cubicBezTo>
                    <a:pt x="412" y="6583"/>
                    <a:pt x="793" y="7664"/>
                    <a:pt x="1220" y="8716"/>
                  </a:cubicBezTo>
                  <a:cubicBezTo>
                    <a:pt x="1372" y="9127"/>
                    <a:pt x="1509" y="9554"/>
                    <a:pt x="1738" y="9919"/>
                  </a:cubicBezTo>
                  <a:cubicBezTo>
                    <a:pt x="2027" y="9813"/>
                    <a:pt x="2301" y="9691"/>
                    <a:pt x="2591" y="9569"/>
                  </a:cubicBezTo>
                  <a:cubicBezTo>
                    <a:pt x="3155" y="9325"/>
                    <a:pt x="3718" y="9081"/>
                    <a:pt x="4282" y="8838"/>
                  </a:cubicBezTo>
                  <a:cubicBezTo>
                    <a:pt x="5013" y="8533"/>
                    <a:pt x="5745" y="8213"/>
                    <a:pt x="6461" y="7893"/>
                  </a:cubicBezTo>
                  <a:cubicBezTo>
                    <a:pt x="7360" y="7497"/>
                    <a:pt x="8259" y="7086"/>
                    <a:pt x="9173" y="6689"/>
                  </a:cubicBezTo>
                  <a:lnTo>
                    <a:pt x="9158" y="6689"/>
                  </a:lnTo>
                  <a:cubicBezTo>
                    <a:pt x="10346" y="6156"/>
                    <a:pt x="11534" y="5638"/>
                    <a:pt x="12708" y="5105"/>
                  </a:cubicBezTo>
                  <a:cubicBezTo>
                    <a:pt x="12898" y="5023"/>
                    <a:pt x="13064" y="4917"/>
                    <a:pt x="13260" y="4917"/>
                  </a:cubicBezTo>
                  <a:cubicBezTo>
                    <a:pt x="13284" y="4917"/>
                    <a:pt x="13308" y="4919"/>
                    <a:pt x="13332" y="4922"/>
                  </a:cubicBezTo>
                  <a:cubicBezTo>
                    <a:pt x="13271" y="4785"/>
                    <a:pt x="13226" y="4648"/>
                    <a:pt x="13149" y="4511"/>
                  </a:cubicBezTo>
                  <a:cubicBezTo>
                    <a:pt x="12525" y="3246"/>
                    <a:pt x="12037" y="1951"/>
                    <a:pt x="11595" y="610"/>
                  </a:cubicBezTo>
                  <a:cubicBezTo>
                    <a:pt x="11534" y="412"/>
                    <a:pt x="11565" y="168"/>
                    <a:pt x="1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1857972" y="3206636"/>
              <a:ext cx="995513" cy="597526"/>
            </a:xfrm>
            <a:custGeom>
              <a:avLst/>
              <a:gdLst/>
              <a:ahLst/>
              <a:cxnLst/>
              <a:rect l="l" t="t" r="r" b="b"/>
              <a:pathLst>
                <a:path w="78588" h="47170" extrusionOk="0">
                  <a:moveTo>
                    <a:pt x="57242" y="13148"/>
                  </a:moveTo>
                  <a:lnTo>
                    <a:pt x="57242" y="13148"/>
                  </a:lnTo>
                  <a:cubicBezTo>
                    <a:pt x="57257" y="13208"/>
                    <a:pt x="57287" y="13254"/>
                    <a:pt x="57364" y="13269"/>
                  </a:cubicBezTo>
                  <a:cubicBezTo>
                    <a:pt x="57348" y="13208"/>
                    <a:pt x="57318" y="13163"/>
                    <a:pt x="57242" y="13148"/>
                  </a:cubicBezTo>
                  <a:close/>
                  <a:moveTo>
                    <a:pt x="73796" y="1"/>
                  </a:moveTo>
                  <a:cubicBezTo>
                    <a:pt x="73576" y="1"/>
                    <a:pt x="73355" y="47"/>
                    <a:pt x="73133" y="182"/>
                  </a:cubicBezTo>
                  <a:cubicBezTo>
                    <a:pt x="73148" y="197"/>
                    <a:pt x="73163" y="212"/>
                    <a:pt x="73179" y="228"/>
                  </a:cubicBezTo>
                  <a:cubicBezTo>
                    <a:pt x="73194" y="258"/>
                    <a:pt x="73209" y="273"/>
                    <a:pt x="73224" y="288"/>
                  </a:cubicBezTo>
                  <a:lnTo>
                    <a:pt x="73239" y="288"/>
                  </a:lnTo>
                  <a:cubicBezTo>
                    <a:pt x="73361" y="441"/>
                    <a:pt x="73331" y="487"/>
                    <a:pt x="73102" y="654"/>
                  </a:cubicBezTo>
                  <a:cubicBezTo>
                    <a:pt x="72691" y="944"/>
                    <a:pt x="72341" y="1309"/>
                    <a:pt x="71960" y="1644"/>
                  </a:cubicBezTo>
                  <a:cubicBezTo>
                    <a:pt x="70009" y="3351"/>
                    <a:pt x="67998" y="4996"/>
                    <a:pt x="65987" y="6627"/>
                  </a:cubicBezTo>
                  <a:cubicBezTo>
                    <a:pt x="65941" y="6672"/>
                    <a:pt x="65896" y="6703"/>
                    <a:pt x="65865" y="6748"/>
                  </a:cubicBezTo>
                  <a:cubicBezTo>
                    <a:pt x="65835" y="6779"/>
                    <a:pt x="65804" y="6809"/>
                    <a:pt x="65774" y="6840"/>
                  </a:cubicBezTo>
                  <a:lnTo>
                    <a:pt x="65759" y="6840"/>
                  </a:lnTo>
                  <a:cubicBezTo>
                    <a:pt x="65743" y="6809"/>
                    <a:pt x="65713" y="6779"/>
                    <a:pt x="65682" y="6764"/>
                  </a:cubicBezTo>
                  <a:cubicBezTo>
                    <a:pt x="65561" y="6855"/>
                    <a:pt x="65454" y="6962"/>
                    <a:pt x="65439" y="7129"/>
                  </a:cubicBezTo>
                  <a:cubicBezTo>
                    <a:pt x="65423" y="7145"/>
                    <a:pt x="65408" y="7160"/>
                    <a:pt x="65393" y="7175"/>
                  </a:cubicBezTo>
                  <a:lnTo>
                    <a:pt x="65378" y="7175"/>
                  </a:lnTo>
                  <a:cubicBezTo>
                    <a:pt x="65362" y="7175"/>
                    <a:pt x="65332" y="7190"/>
                    <a:pt x="65317" y="7190"/>
                  </a:cubicBezTo>
                  <a:cubicBezTo>
                    <a:pt x="65317" y="7236"/>
                    <a:pt x="65317" y="7282"/>
                    <a:pt x="65317" y="7312"/>
                  </a:cubicBezTo>
                  <a:cubicBezTo>
                    <a:pt x="65210" y="7449"/>
                    <a:pt x="65088" y="7586"/>
                    <a:pt x="64997" y="7724"/>
                  </a:cubicBezTo>
                  <a:cubicBezTo>
                    <a:pt x="64311" y="8866"/>
                    <a:pt x="63549" y="9933"/>
                    <a:pt x="62803" y="11015"/>
                  </a:cubicBezTo>
                  <a:cubicBezTo>
                    <a:pt x="62209" y="11868"/>
                    <a:pt x="61493" y="12569"/>
                    <a:pt x="60746" y="13254"/>
                  </a:cubicBezTo>
                  <a:cubicBezTo>
                    <a:pt x="60578" y="13422"/>
                    <a:pt x="60365" y="13544"/>
                    <a:pt x="60152" y="13666"/>
                  </a:cubicBezTo>
                  <a:cubicBezTo>
                    <a:pt x="59826" y="13838"/>
                    <a:pt x="59489" y="13940"/>
                    <a:pt x="59144" y="13940"/>
                  </a:cubicBezTo>
                  <a:cubicBezTo>
                    <a:pt x="58909" y="13940"/>
                    <a:pt x="58671" y="13892"/>
                    <a:pt x="58430" y="13787"/>
                  </a:cubicBezTo>
                  <a:cubicBezTo>
                    <a:pt x="58064" y="13635"/>
                    <a:pt x="57714" y="13452"/>
                    <a:pt x="57364" y="13269"/>
                  </a:cubicBezTo>
                  <a:cubicBezTo>
                    <a:pt x="57287" y="13269"/>
                    <a:pt x="57242" y="13285"/>
                    <a:pt x="57181" y="13300"/>
                  </a:cubicBezTo>
                  <a:cubicBezTo>
                    <a:pt x="56998" y="13346"/>
                    <a:pt x="56876" y="13483"/>
                    <a:pt x="56724" y="13589"/>
                  </a:cubicBezTo>
                  <a:cubicBezTo>
                    <a:pt x="52153" y="16804"/>
                    <a:pt x="47491" y="19867"/>
                    <a:pt x="42722" y="22746"/>
                  </a:cubicBezTo>
                  <a:cubicBezTo>
                    <a:pt x="38319" y="25397"/>
                    <a:pt x="33839" y="27911"/>
                    <a:pt x="29223" y="30196"/>
                  </a:cubicBezTo>
                  <a:cubicBezTo>
                    <a:pt x="29070" y="30273"/>
                    <a:pt x="28918" y="30349"/>
                    <a:pt x="28781" y="30440"/>
                  </a:cubicBezTo>
                  <a:cubicBezTo>
                    <a:pt x="28613" y="30562"/>
                    <a:pt x="28461" y="30684"/>
                    <a:pt x="28324" y="30852"/>
                  </a:cubicBezTo>
                  <a:cubicBezTo>
                    <a:pt x="28248" y="30913"/>
                    <a:pt x="28156" y="30973"/>
                    <a:pt x="28065" y="31034"/>
                  </a:cubicBezTo>
                  <a:cubicBezTo>
                    <a:pt x="28053" y="31033"/>
                    <a:pt x="28042" y="31033"/>
                    <a:pt x="28031" y="31033"/>
                  </a:cubicBezTo>
                  <a:cubicBezTo>
                    <a:pt x="27892" y="31033"/>
                    <a:pt x="27765" y="31115"/>
                    <a:pt x="27638" y="31172"/>
                  </a:cubicBezTo>
                  <a:cubicBezTo>
                    <a:pt x="26298" y="31842"/>
                    <a:pt x="24957" y="32512"/>
                    <a:pt x="23616" y="33183"/>
                  </a:cubicBezTo>
                  <a:cubicBezTo>
                    <a:pt x="23494" y="33244"/>
                    <a:pt x="23372" y="33274"/>
                    <a:pt x="23296" y="33396"/>
                  </a:cubicBezTo>
                  <a:cubicBezTo>
                    <a:pt x="23205" y="33411"/>
                    <a:pt x="23113" y="33411"/>
                    <a:pt x="23037" y="33411"/>
                  </a:cubicBezTo>
                  <a:cubicBezTo>
                    <a:pt x="22869" y="33503"/>
                    <a:pt x="22702" y="33533"/>
                    <a:pt x="22534" y="33564"/>
                  </a:cubicBezTo>
                  <a:lnTo>
                    <a:pt x="22519" y="33564"/>
                  </a:lnTo>
                  <a:cubicBezTo>
                    <a:pt x="22367" y="33594"/>
                    <a:pt x="22230" y="33625"/>
                    <a:pt x="22092" y="33685"/>
                  </a:cubicBezTo>
                  <a:cubicBezTo>
                    <a:pt x="18390" y="35468"/>
                    <a:pt x="14627" y="37068"/>
                    <a:pt x="10848" y="38668"/>
                  </a:cubicBezTo>
                  <a:cubicBezTo>
                    <a:pt x="10635" y="38759"/>
                    <a:pt x="10406" y="38835"/>
                    <a:pt x="10315" y="39079"/>
                  </a:cubicBezTo>
                  <a:cubicBezTo>
                    <a:pt x="10315" y="39079"/>
                    <a:pt x="10300" y="39064"/>
                    <a:pt x="10300" y="39064"/>
                  </a:cubicBezTo>
                  <a:cubicBezTo>
                    <a:pt x="10262" y="39045"/>
                    <a:pt x="10224" y="39034"/>
                    <a:pt x="10187" y="39034"/>
                  </a:cubicBezTo>
                  <a:cubicBezTo>
                    <a:pt x="10135" y="39034"/>
                    <a:pt x="10085" y="39056"/>
                    <a:pt x="10041" y="39109"/>
                  </a:cubicBezTo>
                  <a:cubicBezTo>
                    <a:pt x="9980" y="39155"/>
                    <a:pt x="9919" y="39231"/>
                    <a:pt x="9843" y="39262"/>
                  </a:cubicBezTo>
                  <a:cubicBezTo>
                    <a:pt x="9096" y="39612"/>
                    <a:pt x="8365" y="39947"/>
                    <a:pt x="7618" y="40283"/>
                  </a:cubicBezTo>
                  <a:cubicBezTo>
                    <a:pt x="7237" y="40450"/>
                    <a:pt x="6856" y="40633"/>
                    <a:pt x="6476" y="40801"/>
                  </a:cubicBezTo>
                  <a:cubicBezTo>
                    <a:pt x="5714" y="41121"/>
                    <a:pt x="4937" y="41441"/>
                    <a:pt x="4160" y="41776"/>
                  </a:cubicBezTo>
                  <a:cubicBezTo>
                    <a:pt x="3230" y="42172"/>
                    <a:pt x="2301" y="42568"/>
                    <a:pt x="1372" y="42979"/>
                  </a:cubicBezTo>
                  <a:cubicBezTo>
                    <a:pt x="914" y="43177"/>
                    <a:pt x="457" y="43391"/>
                    <a:pt x="0" y="43604"/>
                  </a:cubicBezTo>
                  <a:cubicBezTo>
                    <a:pt x="16" y="43634"/>
                    <a:pt x="46" y="43680"/>
                    <a:pt x="76" y="43711"/>
                  </a:cubicBezTo>
                  <a:cubicBezTo>
                    <a:pt x="1234" y="44762"/>
                    <a:pt x="2438" y="45752"/>
                    <a:pt x="3703" y="46666"/>
                  </a:cubicBezTo>
                  <a:cubicBezTo>
                    <a:pt x="3946" y="46849"/>
                    <a:pt x="4175" y="47063"/>
                    <a:pt x="4464" y="47169"/>
                  </a:cubicBezTo>
                  <a:cubicBezTo>
                    <a:pt x="5074" y="46910"/>
                    <a:pt x="5683" y="46666"/>
                    <a:pt x="6293" y="46392"/>
                  </a:cubicBezTo>
                  <a:cubicBezTo>
                    <a:pt x="7070" y="46057"/>
                    <a:pt x="7862" y="45707"/>
                    <a:pt x="8639" y="45371"/>
                  </a:cubicBezTo>
                  <a:cubicBezTo>
                    <a:pt x="9706" y="44899"/>
                    <a:pt x="10772" y="44412"/>
                    <a:pt x="11854" y="43970"/>
                  </a:cubicBezTo>
                  <a:cubicBezTo>
                    <a:pt x="12479" y="43695"/>
                    <a:pt x="13073" y="43345"/>
                    <a:pt x="13743" y="43223"/>
                  </a:cubicBezTo>
                  <a:lnTo>
                    <a:pt x="13880" y="43086"/>
                  </a:lnTo>
                  <a:cubicBezTo>
                    <a:pt x="14185" y="42964"/>
                    <a:pt x="14490" y="42827"/>
                    <a:pt x="14794" y="42705"/>
                  </a:cubicBezTo>
                  <a:cubicBezTo>
                    <a:pt x="15983" y="42187"/>
                    <a:pt x="17186" y="41684"/>
                    <a:pt x="18375" y="41151"/>
                  </a:cubicBezTo>
                  <a:cubicBezTo>
                    <a:pt x="19365" y="40724"/>
                    <a:pt x="20340" y="40283"/>
                    <a:pt x="21331" y="39826"/>
                  </a:cubicBezTo>
                  <a:cubicBezTo>
                    <a:pt x="22869" y="39125"/>
                    <a:pt x="24424" y="38439"/>
                    <a:pt x="25947" y="37692"/>
                  </a:cubicBezTo>
                  <a:cubicBezTo>
                    <a:pt x="30015" y="35697"/>
                    <a:pt x="34068" y="33716"/>
                    <a:pt x="38014" y="31492"/>
                  </a:cubicBezTo>
                  <a:cubicBezTo>
                    <a:pt x="39263" y="30791"/>
                    <a:pt x="40528" y="30120"/>
                    <a:pt x="41762" y="29404"/>
                  </a:cubicBezTo>
                  <a:cubicBezTo>
                    <a:pt x="43088" y="28642"/>
                    <a:pt x="44367" y="27835"/>
                    <a:pt x="45678" y="27073"/>
                  </a:cubicBezTo>
                  <a:cubicBezTo>
                    <a:pt x="47719" y="25885"/>
                    <a:pt x="49700" y="24605"/>
                    <a:pt x="51681" y="23325"/>
                  </a:cubicBezTo>
                  <a:cubicBezTo>
                    <a:pt x="54606" y="21405"/>
                    <a:pt x="57531" y="19455"/>
                    <a:pt x="60365" y="17414"/>
                  </a:cubicBezTo>
                  <a:cubicBezTo>
                    <a:pt x="61828" y="16362"/>
                    <a:pt x="63290" y="15296"/>
                    <a:pt x="64723" y="14199"/>
                  </a:cubicBezTo>
                  <a:cubicBezTo>
                    <a:pt x="65804" y="13376"/>
                    <a:pt x="66901" y="12553"/>
                    <a:pt x="67983" y="11715"/>
                  </a:cubicBezTo>
                  <a:cubicBezTo>
                    <a:pt x="68912" y="10984"/>
                    <a:pt x="69842" y="10237"/>
                    <a:pt x="70756" y="9491"/>
                  </a:cubicBezTo>
                  <a:cubicBezTo>
                    <a:pt x="71365" y="9003"/>
                    <a:pt x="71944" y="8516"/>
                    <a:pt x="72539" y="8013"/>
                  </a:cubicBezTo>
                  <a:cubicBezTo>
                    <a:pt x="73285" y="7388"/>
                    <a:pt x="74032" y="6779"/>
                    <a:pt x="74763" y="6154"/>
                  </a:cubicBezTo>
                  <a:cubicBezTo>
                    <a:pt x="75235" y="5743"/>
                    <a:pt x="75677" y="5316"/>
                    <a:pt x="76150" y="4920"/>
                  </a:cubicBezTo>
                  <a:cubicBezTo>
                    <a:pt x="76866" y="4326"/>
                    <a:pt x="77566" y="3732"/>
                    <a:pt x="78237" y="3092"/>
                  </a:cubicBezTo>
                  <a:cubicBezTo>
                    <a:pt x="78343" y="2985"/>
                    <a:pt x="78465" y="2894"/>
                    <a:pt x="78587" y="2802"/>
                  </a:cubicBezTo>
                  <a:cubicBezTo>
                    <a:pt x="78572" y="2772"/>
                    <a:pt x="78557" y="2757"/>
                    <a:pt x="78542" y="2741"/>
                  </a:cubicBezTo>
                  <a:cubicBezTo>
                    <a:pt x="78343" y="2513"/>
                    <a:pt x="78145" y="2284"/>
                    <a:pt x="77947" y="2041"/>
                  </a:cubicBezTo>
                  <a:cubicBezTo>
                    <a:pt x="77932" y="2041"/>
                    <a:pt x="77917" y="2025"/>
                    <a:pt x="77902" y="2010"/>
                  </a:cubicBezTo>
                  <a:cubicBezTo>
                    <a:pt x="77521" y="1705"/>
                    <a:pt x="77125" y="1401"/>
                    <a:pt x="76744" y="1096"/>
                  </a:cubicBezTo>
                  <a:lnTo>
                    <a:pt x="76728" y="1096"/>
                  </a:lnTo>
                  <a:cubicBezTo>
                    <a:pt x="76622" y="837"/>
                    <a:pt x="76378" y="746"/>
                    <a:pt x="76150" y="624"/>
                  </a:cubicBezTo>
                  <a:cubicBezTo>
                    <a:pt x="76134" y="624"/>
                    <a:pt x="76104" y="608"/>
                    <a:pt x="76089" y="593"/>
                  </a:cubicBezTo>
                  <a:cubicBezTo>
                    <a:pt x="76058" y="578"/>
                    <a:pt x="76028" y="563"/>
                    <a:pt x="75997" y="547"/>
                  </a:cubicBezTo>
                  <a:cubicBezTo>
                    <a:pt x="75708" y="395"/>
                    <a:pt x="75403" y="258"/>
                    <a:pt x="75083" y="228"/>
                  </a:cubicBezTo>
                  <a:cubicBezTo>
                    <a:pt x="74650" y="177"/>
                    <a:pt x="74224" y="1"/>
                    <a:pt x="73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1997125" y="3325887"/>
              <a:ext cx="877972" cy="562032"/>
            </a:xfrm>
            <a:custGeom>
              <a:avLst/>
              <a:gdLst/>
              <a:ahLst/>
              <a:cxnLst/>
              <a:rect l="l" t="t" r="r" b="b"/>
              <a:pathLst>
                <a:path w="69309" h="44368" extrusionOk="0">
                  <a:moveTo>
                    <a:pt x="69293" y="1"/>
                  </a:moveTo>
                  <a:lnTo>
                    <a:pt x="69293" y="1"/>
                  </a:lnTo>
                  <a:cubicBezTo>
                    <a:pt x="68455" y="778"/>
                    <a:pt x="67633" y="1555"/>
                    <a:pt x="66795" y="2332"/>
                  </a:cubicBezTo>
                  <a:cubicBezTo>
                    <a:pt x="66079" y="3002"/>
                    <a:pt x="65378" y="3642"/>
                    <a:pt x="64662" y="4297"/>
                  </a:cubicBezTo>
                  <a:cubicBezTo>
                    <a:pt x="64631" y="4328"/>
                    <a:pt x="64586" y="4343"/>
                    <a:pt x="64540" y="4358"/>
                  </a:cubicBezTo>
                  <a:cubicBezTo>
                    <a:pt x="64525" y="4389"/>
                    <a:pt x="64509" y="4404"/>
                    <a:pt x="64509" y="4434"/>
                  </a:cubicBezTo>
                  <a:cubicBezTo>
                    <a:pt x="64311" y="4511"/>
                    <a:pt x="64189" y="4693"/>
                    <a:pt x="64037" y="4831"/>
                  </a:cubicBezTo>
                  <a:cubicBezTo>
                    <a:pt x="63534" y="5272"/>
                    <a:pt x="63062" y="5714"/>
                    <a:pt x="62559" y="6141"/>
                  </a:cubicBezTo>
                  <a:cubicBezTo>
                    <a:pt x="61813" y="6781"/>
                    <a:pt x="61036" y="7405"/>
                    <a:pt x="60289" y="8045"/>
                  </a:cubicBezTo>
                  <a:cubicBezTo>
                    <a:pt x="59634" y="8594"/>
                    <a:pt x="58994" y="9173"/>
                    <a:pt x="58339" y="9706"/>
                  </a:cubicBezTo>
                  <a:cubicBezTo>
                    <a:pt x="57531" y="10361"/>
                    <a:pt x="56724" y="10986"/>
                    <a:pt x="55901" y="11626"/>
                  </a:cubicBezTo>
                  <a:cubicBezTo>
                    <a:pt x="55292" y="12083"/>
                    <a:pt x="54728" y="12601"/>
                    <a:pt x="54058" y="12997"/>
                  </a:cubicBezTo>
                  <a:cubicBezTo>
                    <a:pt x="54058" y="13043"/>
                    <a:pt x="54058" y="13073"/>
                    <a:pt x="54042" y="13119"/>
                  </a:cubicBezTo>
                  <a:cubicBezTo>
                    <a:pt x="53920" y="13195"/>
                    <a:pt x="53814" y="13241"/>
                    <a:pt x="53707" y="13317"/>
                  </a:cubicBezTo>
                  <a:cubicBezTo>
                    <a:pt x="52534" y="14185"/>
                    <a:pt x="51346" y="15039"/>
                    <a:pt x="50188" y="15892"/>
                  </a:cubicBezTo>
                  <a:cubicBezTo>
                    <a:pt x="48634" y="17050"/>
                    <a:pt x="47034" y="18147"/>
                    <a:pt x="45419" y="19228"/>
                  </a:cubicBezTo>
                  <a:cubicBezTo>
                    <a:pt x="43697" y="20402"/>
                    <a:pt x="41914" y="21514"/>
                    <a:pt x="40147" y="22626"/>
                  </a:cubicBezTo>
                  <a:cubicBezTo>
                    <a:pt x="37907" y="24028"/>
                    <a:pt x="35622" y="25353"/>
                    <a:pt x="33321" y="26648"/>
                  </a:cubicBezTo>
                  <a:cubicBezTo>
                    <a:pt x="31752" y="27547"/>
                    <a:pt x="30168" y="28416"/>
                    <a:pt x="28568" y="29238"/>
                  </a:cubicBezTo>
                  <a:cubicBezTo>
                    <a:pt x="26480" y="30305"/>
                    <a:pt x="24408" y="31371"/>
                    <a:pt x="22275" y="32331"/>
                  </a:cubicBezTo>
                  <a:cubicBezTo>
                    <a:pt x="21011" y="32910"/>
                    <a:pt x="19761" y="33504"/>
                    <a:pt x="18497" y="34083"/>
                  </a:cubicBezTo>
                  <a:cubicBezTo>
                    <a:pt x="17278" y="34632"/>
                    <a:pt x="16044" y="35180"/>
                    <a:pt x="14810" y="35714"/>
                  </a:cubicBezTo>
                  <a:cubicBezTo>
                    <a:pt x="12920" y="36491"/>
                    <a:pt x="11031" y="37252"/>
                    <a:pt x="9127" y="38029"/>
                  </a:cubicBezTo>
                  <a:cubicBezTo>
                    <a:pt x="9020" y="38029"/>
                    <a:pt x="8929" y="38060"/>
                    <a:pt x="8868" y="38151"/>
                  </a:cubicBezTo>
                  <a:cubicBezTo>
                    <a:pt x="8822" y="38151"/>
                    <a:pt x="8776" y="38167"/>
                    <a:pt x="8731" y="38167"/>
                  </a:cubicBezTo>
                  <a:lnTo>
                    <a:pt x="8472" y="38167"/>
                  </a:lnTo>
                  <a:cubicBezTo>
                    <a:pt x="8411" y="38288"/>
                    <a:pt x="8304" y="38365"/>
                    <a:pt x="8182" y="38426"/>
                  </a:cubicBezTo>
                  <a:cubicBezTo>
                    <a:pt x="7740" y="38578"/>
                    <a:pt x="7314" y="38730"/>
                    <a:pt x="6872" y="38898"/>
                  </a:cubicBezTo>
                  <a:cubicBezTo>
                    <a:pt x="5135" y="39568"/>
                    <a:pt x="3383" y="40254"/>
                    <a:pt x="1646" y="40939"/>
                  </a:cubicBezTo>
                  <a:cubicBezTo>
                    <a:pt x="1097" y="41168"/>
                    <a:pt x="503" y="41290"/>
                    <a:pt x="0" y="41610"/>
                  </a:cubicBezTo>
                  <a:cubicBezTo>
                    <a:pt x="77" y="41671"/>
                    <a:pt x="138" y="41717"/>
                    <a:pt x="214" y="41762"/>
                  </a:cubicBezTo>
                  <a:cubicBezTo>
                    <a:pt x="1494" y="42372"/>
                    <a:pt x="2789" y="42935"/>
                    <a:pt x="4099" y="43423"/>
                  </a:cubicBezTo>
                  <a:cubicBezTo>
                    <a:pt x="5059" y="43773"/>
                    <a:pt x="6003" y="44139"/>
                    <a:pt x="6994" y="44368"/>
                  </a:cubicBezTo>
                  <a:cubicBezTo>
                    <a:pt x="7954" y="43987"/>
                    <a:pt x="8898" y="43591"/>
                    <a:pt x="9858" y="43194"/>
                  </a:cubicBezTo>
                  <a:cubicBezTo>
                    <a:pt x="11382" y="42570"/>
                    <a:pt x="12920" y="41960"/>
                    <a:pt x="14444" y="41336"/>
                  </a:cubicBezTo>
                  <a:cubicBezTo>
                    <a:pt x="14657" y="41244"/>
                    <a:pt x="14871" y="41198"/>
                    <a:pt x="15084" y="41198"/>
                  </a:cubicBezTo>
                  <a:cubicBezTo>
                    <a:pt x="15099" y="41198"/>
                    <a:pt x="15114" y="41183"/>
                    <a:pt x="15114" y="41153"/>
                  </a:cubicBezTo>
                  <a:cubicBezTo>
                    <a:pt x="15130" y="41122"/>
                    <a:pt x="15130" y="41107"/>
                    <a:pt x="15114" y="41092"/>
                  </a:cubicBezTo>
                  <a:lnTo>
                    <a:pt x="15114" y="41092"/>
                  </a:lnTo>
                  <a:cubicBezTo>
                    <a:pt x="15150" y="41095"/>
                    <a:pt x="15186" y="41097"/>
                    <a:pt x="15221" y="41097"/>
                  </a:cubicBezTo>
                  <a:cubicBezTo>
                    <a:pt x="15487" y="41097"/>
                    <a:pt x="15741" y="41001"/>
                    <a:pt x="15983" y="40894"/>
                  </a:cubicBezTo>
                  <a:cubicBezTo>
                    <a:pt x="19533" y="39431"/>
                    <a:pt x="23022" y="37831"/>
                    <a:pt x="26480" y="36155"/>
                  </a:cubicBezTo>
                  <a:cubicBezTo>
                    <a:pt x="32544" y="33215"/>
                    <a:pt x="38425" y="29939"/>
                    <a:pt x="44124" y="26328"/>
                  </a:cubicBezTo>
                  <a:cubicBezTo>
                    <a:pt x="46348" y="24927"/>
                    <a:pt x="48573" y="23540"/>
                    <a:pt x="50660" y="21940"/>
                  </a:cubicBezTo>
                  <a:cubicBezTo>
                    <a:pt x="50706" y="21895"/>
                    <a:pt x="50736" y="21834"/>
                    <a:pt x="50767" y="21788"/>
                  </a:cubicBezTo>
                  <a:cubicBezTo>
                    <a:pt x="50782" y="21758"/>
                    <a:pt x="50797" y="21727"/>
                    <a:pt x="50812" y="21697"/>
                  </a:cubicBezTo>
                  <a:cubicBezTo>
                    <a:pt x="50873" y="21666"/>
                    <a:pt x="50919" y="21620"/>
                    <a:pt x="50980" y="21590"/>
                  </a:cubicBezTo>
                  <a:cubicBezTo>
                    <a:pt x="52336" y="20615"/>
                    <a:pt x="53692" y="19670"/>
                    <a:pt x="55033" y="18695"/>
                  </a:cubicBezTo>
                  <a:cubicBezTo>
                    <a:pt x="55200" y="18573"/>
                    <a:pt x="55429" y="18482"/>
                    <a:pt x="55505" y="18269"/>
                  </a:cubicBezTo>
                  <a:cubicBezTo>
                    <a:pt x="55566" y="18253"/>
                    <a:pt x="55627" y="18238"/>
                    <a:pt x="55673" y="18192"/>
                  </a:cubicBezTo>
                  <a:cubicBezTo>
                    <a:pt x="56145" y="17827"/>
                    <a:pt x="56632" y="17461"/>
                    <a:pt x="57105" y="17095"/>
                  </a:cubicBezTo>
                  <a:lnTo>
                    <a:pt x="57242" y="17095"/>
                  </a:lnTo>
                  <a:cubicBezTo>
                    <a:pt x="57547" y="16958"/>
                    <a:pt x="57821" y="16775"/>
                    <a:pt x="58080" y="16577"/>
                  </a:cubicBezTo>
                  <a:cubicBezTo>
                    <a:pt x="59268" y="15709"/>
                    <a:pt x="60396" y="14780"/>
                    <a:pt x="61523" y="13835"/>
                  </a:cubicBezTo>
                  <a:cubicBezTo>
                    <a:pt x="62254" y="13241"/>
                    <a:pt x="63077" y="12753"/>
                    <a:pt x="63610" y="11946"/>
                  </a:cubicBezTo>
                  <a:lnTo>
                    <a:pt x="63748" y="11793"/>
                  </a:lnTo>
                  <a:cubicBezTo>
                    <a:pt x="64083" y="11610"/>
                    <a:pt x="64296" y="11291"/>
                    <a:pt x="64586" y="11062"/>
                  </a:cubicBezTo>
                  <a:cubicBezTo>
                    <a:pt x="65088" y="10651"/>
                    <a:pt x="65591" y="10224"/>
                    <a:pt x="66079" y="9797"/>
                  </a:cubicBezTo>
                  <a:cubicBezTo>
                    <a:pt x="66581" y="9356"/>
                    <a:pt x="67054" y="8914"/>
                    <a:pt x="67557" y="8487"/>
                  </a:cubicBezTo>
                  <a:cubicBezTo>
                    <a:pt x="67785" y="8289"/>
                    <a:pt x="68044" y="8121"/>
                    <a:pt x="68288" y="7939"/>
                  </a:cubicBezTo>
                  <a:cubicBezTo>
                    <a:pt x="68303" y="7923"/>
                    <a:pt x="68318" y="7908"/>
                    <a:pt x="68318" y="7893"/>
                  </a:cubicBezTo>
                  <a:cubicBezTo>
                    <a:pt x="68638" y="6385"/>
                    <a:pt x="68897" y="4876"/>
                    <a:pt x="69050" y="3337"/>
                  </a:cubicBezTo>
                  <a:cubicBezTo>
                    <a:pt x="69111" y="2758"/>
                    <a:pt x="69141" y="2164"/>
                    <a:pt x="69217" y="1570"/>
                  </a:cubicBezTo>
                  <a:cubicBezTo>
                    <a:pt x="69293" y="1052"/>
                    <a:pt x="69309" y="519"/>
                    <a:pt x="69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2302450" y="3279372"/>
              <a:ext cx="233348" cy="181057"/>
            </a:xfrm>
            <a:custGeom>
              <a:avLst/>
              <a:gdLst/>
              <a:ahLst/>
              <a:cxnLst/>
              <a:rect l="l" t="t" r="r" b="b"/>
              <a:pathLst>
                <a:path w="18421" h="14293" extrusionOk="0">
                  <a:moveTo>
                    <a:pt x="14444" y="1"/>
                  </a:moveTo>
                  <a:cubicBezTo>
                    <a:pt x="14383" y="16"/>
                    <a:pt x="14322" y="31"/>
                    <a:pt x="14277" y="62"/>
                  </a:cubicBezTo>
                  <a:cubicBezTo>
                    <a:pt x="14185" y="108"/>
                    <a:pt x="14109" y="153"/>
                    <a:pt x="14033" y="199"/>
                  </a:cubicBezTo>
                  <a:cubicBezTo>
                    <a:pt x="12220" y="1387"/>
                    <a:pt x="10361" y="2469"/>
                    <a:pt x="8502" y="3597"/>
                  </a:cubicBezTo>
                  <a:cubicBezTo>
                    <a:pt x="6476" y="4831"/>
                    <a:pt x="4358" y="5928"/>
                    <a:pt x="2347" y="7177"/>
                  </a:cubicBezTo>
                  <a:cubicBezTo>
                    <a:pt x="2271" y="7238"/>
                    <a:pt x="2225" y="7314"/>
                    <a:pt x="2179" y="7390"/>
                  </a:cubicBezTo>
                  <a:lnTo>
                    <a:pt x="2118" y="7390"/>
                  </a:lnTo>
                  <a:cubicBezTo>
                    <a:pt x="1372" y="7573"/>
                    <a:pt x="686" y="7908"/>
                    <a:pt x="123" y="8472"/>
                  </a:cubicBezTo>
                  <a:cubicBezTo>
                    <a:pt x="229" y="9158"/>
                    <a:pt x="351" y="9859"/>
                    <a:pt x="458" y="10544"/>
                  </a:cubicBezTo>
                  <a:cubicBezTo>
                    <a:pt x="564" y="11199"/>
                    <a:pt x="534" y="11854"/>
                    <a:pt x="458" y="12510"/>
                  </a:cubicBezTo>
                  <a:cubicBezTo>
                    <a:pt x="382" y="13119"/>
                    <a:pt x="199" y="13713"/>
                    <a:pt x="1" y="14292"/>
                  </a:cubicBezTo>
                  <a:lnTo>
                    <a:pt x="16" y="14292"/>
                  </a:lnTo>
                  <a:cubicBezTo>
                    <a:pt x="580" y="13987"/>
                    <a:pt x="1174" y="13713"/>
                    <a:pt x="1738" y="13378"/>
                  </a:cubicBezTo>
                  <a:cubicBezTo>
                    <a:pt x="2103" y="13149"/>
                    <a:pt x="2484" y="12921"/>
                    <a:pt x="2911" y="12830"/>
                  </a:cubicBezTo>
                  <a:cubicBezTo>
                    <a:pt x="2911" y="12784"/>
                    <a:pt x="2926" y="12738"/>
                    <a:pt x="2926" y="12692"/>
                  </a:cubicBezTo>
                  <a:cubicBezTo>
                    <a:pt x="3109" y="12692"/>
                    <a:pt x="3261" y="12601"/>
                    <a:pt x="3414" y="12510"/>
                  </a:cubicBezTo>
                  <a:cubicBezTo>
                    <a:pt x="4358" y="12007"/>
                    <a:pt x="5318" y="11489"/>
                    <a:pt x="6247" y="10955"/>
                  </a:cubicBezTo>
                  <a:cubicBezTo>
                    <a:pt x="7664" y="10163"/>
                    <a:pt x="9081" y="9340"/>
                    <a:pt x="10483" y="8518"/>
                  </a:cubicBezTo>
                  <a:cubicBezTo>
                    <a:pt x="11671" y="7817"/>
                    <a:pt x="12875" y="7116"/>
                    <a:pt x="14048" y="6385"/>
                  </a:cubicBezTo>
                  <a:cubicBezTo>
                    <a:pt x="15389" y="5562"/>
                    <a:pt x="16730" y="4694"/>
                    <a:pt x="18070" y="3856"/>
                  </a:cubicBezTo>
                  <a:cubicBezTo>
                    <a:pt x="18131" y="3795"/>
                    <a:pt x="18208" y="3749"/>
                    <a:pt x="18284" y="3718"/>
                  </a:cubicBezTo>
                  <a:cubicBezTo>
                    <a:pt x="18330" y="3703"/>
                    <a:pt x="18375" y="3703"/>
                    <a:pt x="18421" y="3688"/>
                  </a:cubicBezTo>
                  <a:cubicBezTo>
                    <a:pt x="18375" y="3627"/>
                    <a:pt x="18330" y="3536"/>
                    <a:pt x="18269" y="3475"/>
                  </a:cubicBezTo>
                  <a:cubicBezTo>
                    <a:pt x="17400" y="2652"/>
                    <a:pt x="16608" y="1738"/>
                    <a:pt x="15663" y="976"/>
                  </a:cubicBezTo>
                  <a:cubicBezTo>
                    <a:pt x="15267" y="641"/>
                    <a:pt x="14886" y="275"/>
                    <a:pt x="14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2214296" y="3489096"/>
              <a:ext cx="19457" cy="33278"/>
            </a:xfrm>
            <a:custGeom>
              <a:avLst/>
              <a:gdLst/>
              <a:ahLst/>
              <a:cxnLst/>
              <a:rect l="l" t="t" r="r" b="b"/>
              <a:pathLst>
                <a:path w="1536" h="2627" extrusionOk="0">
                  <a:moveTo>
                    <a:pt x="115" y="0"/>
                  </a:moveTo>
                  <a:cubicBezTo>
                    <a:pt x="43" y="0"/>
                    <a:pt x="1" y="81"/>
                    <a:pt x="27" y="174"/>
                  </a:cubicBezTo>
                  <a:cubicBezTo>
                    <a:pt x="225" y="829"/>
                    <a:pt x="241" y="1499"/>
                    <a:pt x="210" y="2170"/>
                  </a:cubicBezTo>
                  <a:lnTo>
                    <a:pt x="225" y="2170"/>
                  </a:lnTo>
                  <a:cubicBezTo>
                    <a:pt x="210" y="2322"/>
                    <a:pt x="225" y="2474"/>
                    <a:pt x="225" y="2627"/>
                  </a:cubicBezTo>
                  <a:cubicBezTo>
                    <a:pt x="332" y="2535"/>
                    <a:pt x="332" y="2398"/>
                    <a:pt x="332" y="2261"/>
                  </a:cubicBezTo>
                  <a:cubicBezTo>
                    <a:pt x="332" y="1941"/>
                    <a:pt x="347" y="1606"/>
                    <a:pt x="332" y="1271"/>
                  </a:cubicBezTo>
                  <a:cubicBezTo>
                    <a:pt x="332" y="1073"/>
                    <a:pt x="423" y="966"/>
                    <a:pt x="606" y="890"/>
                  </a:cubicBezTo>
                  <a:cubicBezTo>
                    <a:pt x="926" y="738"/>
                    <a:pt x="1277" y="631"/>
                    <a:pt x="1536" y="387"/>
                  </a:cubicBezTo>
                  <a:cubicBezTo>
                    <a:pt x="1079" y="250"/>
                    <a:pt x="622" y="128"/>
                    <a:pt x="149" y="6"/>
                  </a:cubicBezTo>
                  <a:cubicBezTo>
                    <a:pt x="137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2690772" y="3289215"/>
              <a:ext cx="1165" cy="1761"/>
            </a:xfrm>
            <a:custGeom>
              <a:avLst/>
              <a:gdLst/>
              <a:ahLst/>
              <a:cxnLst/>
              <a:rect l="l" t="t" r="r" b="b"/>
              <a:pathLst>
                <a:path w="92" h="139" extrusionOk="0">
                  <a:moveTo>
                    <a:pt x="92" y="1"/>
                  </a:moveTo>
                  <a:cubicBezTo>
                    <a:pt x="31" y="31"/>
                    <a:pt x="0" y="62"/>
                    <a:pt x="0" y="138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5992" y="6043705"/>
            <a:ext cx="444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https://www.youtube.com/watch?v=ggU45fzkhUo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C:\Users\ASUS\Pictures\ds.jpgds"/>
          <p:cNvPicPr>
            <a:picLocks noChangeAspect="1"/>
          </p:cNvPicPr>
          <p:nvPr/>
        </p:nvPicPr>
        <p:blipFill rotWithShape="1">
          <a:blip r:embed="rId2"/>
          <a:srcRect l="28758" r="28758"/>
          <a:stretch>
            <a:fillRect/>
          </a:stretch>
        </p:blipFill>
        <p:spPr>
          <a:xfrm rot="5400000">
            <a:off x="2904393" y="-2904392"/>
            <a:ext cx="6858000" cy="12666785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>
            <a:fillRect/>
          </a:stretch>
        </p:blipFill>
        <p:spPr>
          <a:xfrm>
            <a:off x="997899" y="-21439"/>
            <a:ext cx="10424802" cy="6311900"/>
          </a:xfrm>
          <a:prstGeom prst="rect">
            <a:avLst/>
          </a:prstGeom>
        </p:spPr>
      </p:pic>
      <p:pic>
        <p:nvPicPr>
          <p:cNvPr id="4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>
            <a:fillRect/>
          </a:stretch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223" y="3432810"/>
            <a:ext cx="4222750" cy="4222750"/>
          </a:xfrm>
          <a:prstGeom prst="rect">
            <a:avLst/>
          </a:prstGeom>
        </p:spPr>
      </p:pic>
      <p:pic>
        <p:nvPicPr>
          <p:cNvPr id="8" name="图片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290"/>
            <a:ext cx="3648075" cy="3648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0920" y="3419475"/>
            <a:ext cx="9525" cy="19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97418" y="2655600"/>
            <a:ext cx="7340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 ỨNG NGÀY HỘI ĐỌC SÁCH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 ĐỘI LỚP 4E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141073" y="4847077"/>
            <a:ext cx="5472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defRPr/>
            </a:pPr>
            <a:r>
              <a:rPr lang="en-US" sz="2000" b="1" i="1" dirty="0" err="1" smtClean="0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2000" b="1" i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3333CC"/>
                </a:solidFill>
                <a:latin typeface="Times New Roman" pitchFamily="18" charset="0"/>
              </a:rPr>
              <a:t>viên</a:t>
            </a:r>
            <a:r>
              <a:rPr lang="en-US" sz="2000" b="1" i="1" dirty="0" smtClean="0">
                <a:solidFill>
                  <a:srgbClr val="3333CC"/>
                </a:solidFill>
                <a:latin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rgbClr val="3333CC"/>
                </a:solidFill>
                <a:latin typeface="Times New Roman" pitchFamily="18" charset="0"/>
              </a:rPr>
              <a:t>Dương</a:t>
            </a:r>
            <a:r>
              <a:rPr lang="en-US" sz="2000" b="1" i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2000" b="1" i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3333CC"/>
                </a:solidFill>
                <a:latin typeface="Times New Roman" pitchFamily="18" charset="0"/>
              </a:rPr>
              <a:t>Quyên</a:t>
            </a:r>
            <a:endParaRPr lang="en-US" sz="2000" b="1" i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248513" y="1085740"/>
            <a:ext cx="98022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HUYỆN AN LÃO</a:t>
            </a:r>
          </a:p>
          <a:p>
            <a:pPr algn="ctr" defTabSz="912114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TIỂU HỌC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indefinite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indefinite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indefinite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indefinite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r="807"/>
          <a:stretch>
            <a:fillRect/>
          </a:stretch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46"/>
          <p:cNvSpPr/>
          <p:nvPr/>
        </p:nvSpPr>
        <p:spPr>
          <a:xfrm rot="2339181">
            <a:off x="4182232" y="6289674"/>
            <a:ext cx="473367" cy="510064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258" name="Google Shape;2258;p46"/>
          <p:cNvSpPr/>
          <p:nvPr/>
        </p:nvSpPr>
        <p:spPr>
          <a:xfrm rot="-363">
            <a:off x="5678497" y="5964727"/>
            <a:ext cx="377322" cy="406600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259" name="Google Shape;2259;p46"/>
          <p:cNvSpPr/>
          <p:nvPr/>
        </p:nvSpPr>
        <p:spPr>
          <a:xfrm rot="3727391">
            <a:off x="7063369" y="6434456"/>
            <a:ext cx="307843" cy="331693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260" name="Google Shape;2260;p46"/>
          <p:cNvGrpSpPr/>
          <p:nvPr/>
        </p:nvGrpSpPr>
        <p:grpSpPr>
          <a:xfrm rot="-770023">
            <a:off x="10691135" y="1187416"/>
            <a:ext cx="1192574" cy="1150630"/>
            <a:chOff x="2555975" y="1866675"/>
            <a:chExt cx="805375" cy="744650"/>
          </a:xfrm>
        </p:grpSpPr>
        <p:sp>
          <p:nvSpPr>
            <p:cNvPr id="2261" name="Google Shape;2261;p46"/>
            <p:cNvSpPr/>
            <p:nvPr/>
          </p:nvSpPr>
          <p:spPr>
            <a:xfrm>
              <a:off x="2555975" y="1866675"/>
              <a:ext cx="805375" cy="744400"/>
            </a:xfrm>
            <a:custGeom>
              <a:avLst/>
              <a:gdLst/>
              <a:ahLst/>
              <a:cxnLst/>
              <a:rect l="l" t="t" r="r" b="b"/>
              <a:pathLst>
                <a:path w="32215" h="29776" extrusionOk="0">
                  <a:moveTo>
                    <a:pt x="12154" y="1"/>
                  </a:moveTo>
                  <a:cubicBezTo>
                    <a:pt x="11995" y="1"/>
                    <a:pt x="11835" y="14"/>
                    <a:pt x="11676" y="43"/>
                  </a:cubicBezTo>
                  <a:cubicBezTo>
                    <a:pt x="11492" y="69"/>
                    <a:pt x="11321" y="135"/>
                    <a:pt x="11150" y="200"/>
                  </a:cubicBezTo>
                  <a:cubicBezTo>
                    <a:pt x="10966" y="279"/>
                    <a:pt x="10782" y="358"/>
                    <a:pt x="10624" y="477"/>
                  </a:cubicBezTo>
                  <a:cubicBezTo>
                    <a:pt x="10361" y="661"/>
                    <a:pt x="10112" y="871"/>
                    <a:pt x="9914" y="1147"/>
                  </a:cubicBezTo>
                  <a:cubicBezTo>
                    <a:pt x="9717" y="1410"/>
                    <a:pt x="9533" y="1699"/>
                    <a:pt x="9428" y="2015"/>
                  </a:cubicBezTo>
                  <a:cubicBezTo>
                    <a:pt x="9402" y="2068"/>
                    <a:pt x="9388" y="2120"/>
                    <a:pt x="9349" y="2173"/>
                  </a:cubicBezTo>
                  <a:cubicBezTo>
                    <a:pt x="9283" y="2317"/>
                    <a:pt x="9257" y="2488"/>
                    <a:pt x="9217" y="2633"/>
                  </a:cubicBezTo>
                  <a:cubicBezTo>
                    <a:pt x="9165" y="2817"/>
                    <a:pt x="9152" y="2988"/>
                    <a:pt x="9139" y="3172"/>
                  </a:cubicBezTo>
                  <a:cubicBezTo>
                    <a:pt x="9112" y="3527"/>
                    <a:pt x="9125" y="3882"/>
                    <a:pt x="9204" y="4224"/>
                  </a:cubicBezTo>
                  <a:cubicBezTo>
                    <a:pt x="9244" y="4382"/>
                    <a:pt x="9270" y="4553"/>
                    <a:pt x="9323" y="4697"/>
                  </a:cubicBezTo>
                  <a:cubicBezTo>
                    <a:pt x="9388" y="4881"/>
                    <a:pt x="9428" y="5079"/>
                    <a:pt x="9507" y="5263"/>
                  </a:cubicBezTo>
                  <a:cubicBezTo>
                    <a:pt x="9573" y="5420"/>
                    <a:pt x="9678" y="5565"/>
                    <a:pt x="9730" y="5736"/>
                  </a:cubicBezTo>
                  <a:cubicBezTo>
                    <a:pt x="9730" y="5736"/>
                    <a:pt x="9730" y="5736"/>
                    <a:pt x="9743" y="5749"/>
                  </a:cubicBezTo>
                  <a:cubicBezTo>
                    <a:pt x="9888" y="5986"/>
                    <a:pt x="10033" y="6236"/>
                    <a:pt x="10204" y="6459"/>
                  </a:cubicBezTo>
                  <a:cubicBezTo>
                    <a:pt x="10230" y="6486"/>
                    <a:pt x="10243" y="6512"/>
                    <a:pt x="10243" y="6551"/>
                  </a:cubicBezTo>
                  <a:cubicBezTo>
                    <a:pt x="10177" y="6564"/>
                    <a:pt x="10098" y="6591"/>
                    <a:pt x="10020" y="6604"/>
                  </a:cubicBezTo>
                  <a:cubicBezTo>
                    <a:pt x="8797" y="6854"/>
                    <a:pt x="7640" y="7288"/>
                    <a:pt x="6561" y="7919"/>
                  </a:cubicBezTo>
                  <a:cubicBezTo>
                    <a:pt x="5851" y="8326"/>
                    <a:pt x="5194" y="8826"/>
                    <a:pt x="4602" y="9405"/>
                  </a:cubicBezTo>
                  <a:cubicBezTo>
                    <a:pt x="4563" y="9444"/>
                    <a:pt x="4510" y="9483"/>
                    <a:pt x="4484" y="9536"/>
                  </a:cubicBezTo>
                  <a:cubicBezTo>
                    <a:pt x="4458" y="9562"/>
                    <a:pt x="4431" y="9575"/>
                    <a:pt x="4418" y="9602"/>
                  </a:cubicBezTo>
                  <a:cubicBezTo>
                    <a:pt x="3603" y="10443"/>
                    <a:pt x="2946" y="11377"/>
                    <a:pt x="2446" y="12442"/>
                  </a:cubicBezTo>
                  <a:cubicBezTo>
                    <a:pt x="2406" y="12547"/>
                    <a:pt x="2354" y="12626"/>
                    <a:pt x="2314" y="12731"/>
                  </a:cubicBezTo>
                  <a:cubicBezTo>
                    <a:pt x="2117" y="12744"/>
                    <a:pt x="1920" y="12797"/>
                    <a:pt x="1736" y="12836"/>
                  </a:cubicBezTo>
                  <a:cubicBezTo>
                    <a:pt x="1381" y="12928"/>
                    <a:pt x="1039" y="13034"/>
                    <a:pt x="710" y="13191"/>
                  </a:cubicBezTo>
                  <a:cubicBezTo>
                    <a:pt x="566" y="13270"/>
                    <a:pt x="421" y="13349"/>
                    <a:pt x="289" y="13454"/>
                  </a:cubicBezTo>
                  <a:cubicBezTo>
                    <a:pt x="211" y="13533"/>
                    <a:pt x="119" y="13599"/>
                    <a:pt x="92" y="13704"/>
                  </a:cubicBezTo>
                  <a:cubicBezTo>
                    <a:pt x="0" y="13836"/>
                    <a:pt x="0" y="13967"/>
                    <a:pt x="26" y="14112"/>
                  </a:cubicBezTo>
                  <a:cubicBezTo>
                    <a:pt x="53" y="14217"/>
                    <a:pt x="92" y="14322"/>
                    <a:pt x="158" y="14414"/>
                  </a:cubicBezTo>
                  <a:cubicBezTo>
                    <a:pt x="250" y="14559"/>
                    <a:pt x="368" y="14690"/>
                    <a:pt x="487" y="14822"/>
                  </a:cubicBezTo>
                  <a:cubicBezTo>
                    <a:pt x="815" y="15151"/>
                    <a:pt x="1170" y="15440"/>
                    <a:pt x="1565" y="15690"/>
                  </a:cubicBezTo>
                  <a:cubicBezTo>
                    <a:pt x="1604" y="15729"/>
                    <a:pt x="1604" y="15769"/>
                    <a:pt x="1604" y="15821"/>
                  </a:cubicBezTo>
                  <a:cubicBezTo>
                    <a:pt x="1604" y="15926"/>
                    <a:pt x="1604" y="16045"/>
                    <a:pt x="1604" y="16150"/>
                  </a:cubicBezTo>
                  <a:cubicBezTo>
                    <a:pt x="1631" y="17438"/>
                    <a:pt x="1946" y="18648"/>
                    <a:pt x="2512" y="19792"/>
                  </a:cubicBezTo>
                  <a:cubicBezTo>
                    <a:pt x="2722" y="20200"/>
                    <a:pt x="2972" y="20594"/>
                    <a:pt x="3248" y="20962"/>
                  </a:cubicBezTo>
                  <a:cubicBezTo>
                    <a:pt x="3287" y="21002"/>
                    <a:pt x="3301" y="21054"/>
                    <a:pt x="3366" y="21068"/>
                  </a:cubicBezTo>
                  <a:cubicBezTo>
                    <a:pt x="3379" y="21120"/>
                    <a:pt x="3419" y="21173"/>
                    <a:pt x="3458" y="21225"/>
                  </a:cubicBezTo>
                  <a:cubicBezTo>
                    <a:pt x="3550" y="21330"/>
                    <a:pt x="3629" y="21423"/>
                    <a:pt x="3721" y="21528"/>
                  </a:cubicBezTo>
                  <a:cubicBezTo>
                    <a:pt x="3826" y="21646"/>
                    <a:pt x="3826" y="21620"/>
                    <a:pt x="3748" y="21764"/>
                  </a:cubicBezTo>
                  <a:cubicBezTo>
                    <a:pt x="3629" y="22001"/>
                    <a:pt x="3524" y="22238"/>
                    <a:pt x="3432" y="22488"/>
                  </a:cubicBezTo>
                  <a:cubicBezTo>
                    <a:pt x="3393" y="22593"/>
                    <a:pt x="3379" y="22698"/>
                    <a:pt x="3379" y="22816"/>
                  </a:cubicBezTo>
                  <a:cubicBezTo>
                    <a:pt x="3379" y="23179"/>
                    <a:pt x="3618" y="23423"/>
                    <a:pt x="3969" y="23423"/>
                  </a:cubicBezTo>
                  <a:cubicBezTo>
                    <a:pt x="3987" y="23423"/>
                    <a:pt x="4005" y="23422"/>
                    <a:pt x="4024" y="23421"/>
                  </a:cubicBezTo>
                  <a:cubicBezTo>
                    <a:pt x="4155" y="23408"/>
                    <a:pt x="4300" y="23369"/>
                    <a:pt x="4418" y="23303"/>
                  </a:cubicBezTo>
                  <a:cubicBezTo>
                    <a:pt x="4629" y="23211"/>
                    <a:pt x="4799" y="23066"/>
                    <a:pt x="4957" y="22895"/>
                  </a:cubicBezTo>
                  <a:cubicBezTo>
                    <a:pt x="4984" y="22869"/>
                    <a:pt x="5010" y="22843"/>
                    <a:pt x="5036" y="22803"/>
                  </a:cubicBezTo>
                  <a:cubicBezTo>
                    <a:pt x="5049" y="22797"/>
                    <a:pt x="5062" y="22793"/>
                    <a:pt x="5074" y="22793"/>
                  </a:cubicBezTo>
                  <a:cubicBezTo>
                    <a:pt x="5085" y="22793"/>
                    <a:pt x="5095" y="22797"/>
                    <a:pt x="5102" y="22803"/>
                  </a:cubicBezTo>
                  <a:cubicBezTo>
                    <a:pt x="5128" y="22816"/>
                    <a:pt x="5141" y="22829"/>
                    <a:pt x="5155" y="22843"/>
                  </a:cubicBezTo>
                  <a:cubicBezTo>
                    <a:pt x="5602" y="23184"/>
                    <a:pt x="6075" y="23513"/>
                    <a:pt x="6548" y="23816"/>
                  </a:cubicBezTo>
                  <a:cubicBezTo>
                    <a:pt x="6969" y="24079"/>
                    <a:pt x="7390" y="24328"/>
                    <a:pt x="7811" y="24578"/>
                  </a:cubicBezTo>
                  <a:cubicBezTo>
                    <a:pt x="7889" y="24631"/>
                    <a:pt x="7903" y="24670"/>
                    <a:pt x="7903" y="24749"/>
                  </a:cubicBezTo>
                  <a:cubicBezTo>
                    <a:pt x="7889" y="24920"/>
                    <a:pt x="7876" y="25104"/>
                    <a:pt x="7850" y="25275"/>
                  </a:cubicBezTo>
                  <a:cubicBezTo>
                    <a:pt x="7824" y="25446"/>
                    <a:pt x="7811" y="25617"/>
                    <a:pt x="7784" y="25788"/>
                  </a:cubicBezTo>
                  <a:cubicBezTo>
                    <a:pt x="7771" y="25906"/>
                    <a:pt x="7784" y="26025"/>
                    <a:pt x="7824" y="26130"/>
                  </a:cubicBezTo>
                  <a:cubicBezTo>
                    <a:pt x="7903" y="26380"/>
                    <a:pt x="8060" y="26524"/>
                    <a:pt x="8323" y="26564"/>
                  </a:cubicBezTo>
                  <a:cubicBezTo>
                    <a:pt x="8357" y="26571"/>
                    <a:pt x="8392" y="26574"/>
                    <a:pt x="8427" y="26574"/>
                  </a:cubicBezTo>
                  <a:cubicBezTo>
                    <a:pt x="8528" y="26574"/>
                    <a:pt x="8630" y="26547"/>
                    <a:pt x="8718" y="26498"/>
                  </a:cubicBezTo>
                  <a:cubicBezTo>
                    <a:pt x="8862" y="26432"/>
                    <a:pt x="8981" y="26327"/>
                    <a:pt x="9086" y="26209"/>
                  </a:cubicBezTo>
                  <a:cubicBezTo>
                    <a:pt x="9244" y="26025"/>
                    <a:pt x="9336" y="25814"/>
                    <a:pt x="9415" y="25591"/>
                  </a:cubicBezTo>
                  <a:cubicBezTo>
                    <a:pt x="9428" y="25564"/>
                    <a:pt x="9415" y="25525"/>
                    <a:pt x="9454" y="25499"/>
                  </a:cubicBezTo>
                  <a:cubicBezTo>
                    <a:pt x="9507" y="25525"/>
                    <a:pt x="9559" y="25538"/>
                    <a:pt x="9599" y="25564"/>
                  </a:cubicBezTo>
                  <a:cubicBezTo>
                    <a:pt x="9849" y="25683"/>
                    <a:pt x="10085" y="25814"/>
                    <a:pt x="10335" y="25919"/>
                  </a:cubicBezTo>
                  <a:cubicBezTo>
                    <a:pt x="10861" y="26156"/>
                    <a:pt x="11374" y="26393"/>
                    <a:pt x="11913" y="26577"/>
                  </a:cubicBezTo>
                  <a:cubicBezTo>
                    <a:pt x="11966" y="26603"/>
                    <a:pt x="12018" y="26616"/>
                    <a:pt x="12071" y="26629"/>
                  </a:cubicBezTo>
                  <a:cubicBezTo>
                    <a:pt x="12150" y="26669"/>
                    <a:pt x="12163" y="26669"/>
                    <a:pt x="12150" y="26761"/>
                  </a:cubicBezTo>
                  <a:cubicBezTo>
                    <a:pt x="12123" y="27011"/>
                    <a:pt x="12110" y="27247"/>
                    <a:pt x="12084" y="27497"/>
                  </a:cubicBezTo>
                  <a:cubicBezTo>
                    <a:pt x="12058" y="27668"/>
                    <a:pt x="12044" y="27839"/>
                    <a:pt x="12044" y="28010"/>
                  </a:cubicBezTo>
                  <a:cubicBezTo>
                    <a:pt x="12044" y="28142"/>
                    <a:pt x="12071" y="28273"/>
                    <a:pt x="12123" y="28391"/>
                  </a:cubicBezTo>
                  <a:cubicBezTo>
                    <a:pt x="12189" y="28523"/>
                    <a:pt x="12281" y="28615"/>
                    <a:pt x="12413" y="28681"/>
                  </a:cubicBezTo>
                  <a:cubicBezTo>
                    <a:pt x="12494" y="28718"/>
                    <a:pt x="12573" y="28735"/>
                    <a:pt x="12651" y="28735"/>
                  </a:cubicBezTo>
                  <a:cubicBezTo>
                    <a:pt x="12737" y="28735"/>
                    <a:pt x="12823" y="28715"/>
                    <a:pt x="12912" y="28681"/>
                  </a:cubicBezTo>
                  <a:cubicBezTo>
                    <a:pt x="13110" y="28602"/>
                    <a:pt x="13254" y="28457"/>
                    <a:pt x="13373" y="28299"/>
                  </a:cubicBezTo>
                  <a:cubicBezTo>
                    <a:pt x="13596" y="28010"/>
                    <a:pt x="13714" y="27668"/>
                    <a:pt x="13754" y="27300"/>
                  </a:cubicBezTo>
                  <a:cubicBezTo>
                    <a:pt x="13754" y="27261"/>
                    <a:pt x="13728" y="27208"/>
                    <a:pt x="13780" y="27169"/>
                  </a:cubicBezTo>
                  <a:lnTo>
                    <a:pt x="13806" y="27169"/>
                  </a:lnTo>
                  <a:cubicBezTo>
                    <a:pt x="14280" y="27300"/>
                    <a:pt x="14753" y="27418"/>
                    <a:pt x="15240" y="27524"/>
                  </a:cubicBezTo>
                  <a:cubicBezTo>
                    <a:pt x="15411" y="27550"/>
                    <a:pt x="15582" y="27589"/>
                    <a:pt x="15766" y="27616"/>
                  </a:cubicBezTo>
                  <a:cubicBezTo>
                    <a:pt x="15844" y="27668"/>
                    <a:pt x="15923" y="27655"/>
                    <a:pt x="16002" y="27681"/>
                  </a:cubicBezTo>
                  <a:cubicBezTo>
                    <a:pt x="16081" y="27693"/>
                    <a:pt x="16151" y="27723"/>
                    <a:pt x="16227" y="27723"/>
                  </a:cubicBezTo>
                  <a:cubicBezTo>
                    <a:pt x="16240" y="27723"/>
                    <a:pt x="16252" y="27723"/>
                    <a:pt x="16265" y="27721"/>
                  </a:cubicBezTo>
                  <a:lnTo>
                    <a:pt x="16278" y="27721"/>
                  </a:lnTo>
                  <a:cubicBezTo>
                    <a:pt x="16305" y="27734"/>
                    <a:pt x="16344" y="27747"/>
                    <a:pt x="16384" y="27747"/>
                  </a:cubicBezTo>
                  <a:cubicBezTo>
                    <a:pt x="16555" y="27787"/>
                    <a:pt x="16712" y="27813"/>
                    <a:pt x="16870" y="27879"/>
                  </a:cubicBezTo>
                  <a:cubicBezTo>
                    <a:pt x="16870" y="28142"/>
                    <a:pt x="16857" y="28405"/>
                    <a:pt x="16844" y="28681"/>
                  </a:cubicBezTo>
                  <a:cubicBezTo>
                    <a:pt x="16831" y="28825"/>
                    <a:pt x="16831" y="28983"/>
                    <a:pt x="16857" y="29128"/>
                  </a:cubicBezTo>
                  <a:cubicBezTo>
                    <a:pt x="16870" y="29272"/>
                    <a:pt x="16923" y="29404"/>
                    <a:pt x="17002" y="29509"/>
                  </a:cubicBezTo>
                  <a:cubicBezTo>
                    <a:pt x="17128" y="29669"/>
                    <a:pt x="17314" y="29775"/>
                    <a:pt x="17518" y="29775"/>
                  </a:cubicBezTo>
                  <a:cubicBezTo>
                    <a:pt x="17632" y="29775"/>
                    <a:pt x="17752" y="29742"/>
                    <a:pt x="17869" y="29667"/>
                  </a:cubicBezTo>
                  <a:cubicBezTo>
                    <a:pt x="17948" y="29627"/>
                    <a:pt x="18014" y="29562"/>
                    <a:pt x="18067" y="29496"/>
                  </a:cubicBezTo>
                  <a:cubicBezTo>
                    <a:pt x="18198" y="29351"/>
                    <a:pt x="18290" y="29180"/>
                    <a:pt x="18356" y="28996"/>
                  </a:cubicBezTo>
                  <a:cubicBezTo>
                    <a:pt x="18448" y="28746"/>
                    <a:pt x="18487" y="28470"/>
                    <a:pt x="18474" y="28194"/>
                  </a:cubicBezTo>
                  <a:cubicBezTo>
                    <a:pt x="18501" y="28194"/>
                    <a:pt x="18527" y="28194"/>
                    <a:pt x="18553" y="28207"/>
                  </a:cubicBezTo>
                  <a:cubicBezTo>
                    <a:pt x="18987" y="28273"/>
                    <a:pt x="19434" y="28326"/>
                    <a:pt x="19868" y="28352"/>
                  </a:cubicBezTo>
                  <a:cubicBezTo>
                    <a:pt x="20040" y="28373"/>
                    <a:pt x="20212" y="28395"/>
                    <a:pt x="20391" y="28395"/>
                  </a:cubicBezTo>
                  <a:cubicBezTo>
                    <a:pt x="20431" y="28395"/>
                    <a:pt x="20471" y="28394"/>
                    <a:pt x="20512" y="28391"/>
                  </a:cubicBezTo>
                  <a:cubicBezTo>
                    <a:pt x="20657" y="28431"/>
                    <a:pt x="20802" y="28418"/>
                    <a:pt x="20959" y="28431"/>
                  </a:cubicBezTo>
                  <a:cubicBezTo>
                    <a:pt x="21254" y="28442"/>
                    <a:pt x="21550" y="28448"/>
                    <a:pt x="21847" y="28448"/>
                  </a:cubicBezTo>
                  <a:cubicBezTo>
                    <a:pt x="22621" y="28448"/>
                    <a:pt x="23398" y="28408"/>
                    <a:pt x="24168" y="28312"/>
                  </a:cubicBezTo>
                  <a:cubicBezTo>
                    <a:pt x="24273" y="28299"/>
                    <a:pt x="24391" y="28299"/>
                    <a:pt x="24496" y="28260"/>
                  </a:cubicBezTo>
                  <a:lnTo>
                    <a:pt x="24523" y="28260"/>
                  </a:lnTo>
                  <a:cubicBezTo>
                    <a:pt x="25193" y="28168"/>
                    <a:pt x="25824" y="27997"/>
                    <a:pt x="26429" y="27695"/>
                  </a:cubicBezTo>
                  <a:cubicBezTo>
                    <a:pt x="26745" y="27537"/>
                    <a:pt x="27034" y="27339"/>
                    <a:pt x="27297" y="27090"/>
                  </a:cubicBezTo>
                  <a:cubicBezTo>
                    <a:pt x="27849" y="26537"/>
                    <a:pt x="28270" y="25880"/>
                    <a:pt x="28625" y="25170"/>
                  </a:cubicBezTo>
                  <a:cubicBezTo>
                    <a:pt x="28809" y="24815"/>
                    <a:pt x="28967" y="24434"/>
                    <a:pt x="29098" y="24052"/>
                  </a:cubicBezTo>
                  <a:cubicBezTo>
                    <a:pt x="29191" y="23789"/>
                    <a:pt x="29256" y="23526"/>
                    <a:pt x="29322" y="23263"/>
                  </a:cubicBezTo>
                  <a:cubicBezTo>
                    <a:pt x="29440" y="22777"/>
                    <a:pt x="29506" y="22290"/>
                    <a:pt x="29559" y="21804"/>
                  </a:cubicBezTo>
                  <a:cubicBezTo>
                    <a:pt x="29677" y="20502"/>
                    <a:pt x="29690" y="19214"/>
                    <a:pt x="29532" y="17912"/>
                  </a:cubicBezTo>
                  <a:cubicBezTo>
                    <a:pt x="29454" y="17202"/>
                    <a:pt x="29309" y="16505"/>
                    <a:pt x="29072" y="15821"/>
                  </a:cubicBezTo>
                  <a:cubicBezTo>
                    <a:pt x="28875" y="15282"/>
                    <a:pt x="28625" y="14769"/>
                    <a:pt x="28296" y="14296"/>
                  </a:cubicBezTo>
                  <a:cubicBezTo>
                    <a:pt x="27968" y="13823"/>
                    <a:pt x="27600" y="13389"/>
                    <a:pt x="27192" y="12968"/>
                  </a:cubicBezTo>
                  <a:cubicBezTo>
                    <a:pt x="27179" y="12928"/>
                    <a:pt x="27139" y="12902"/>
                    <a:pt x="27100" y="12863"/>
                  </a:cubicBezTo>
                  <a:cubicBezTo>
                    <a:pt x="27087" y="12850"/>
                    <a:pt x="27074" y="12823"/>
                    <a:pt x="27060" y="12810"/>
                  </a:cubicBezTo>
                  <a:cubicBezTo>
                    <a:pt x="26995" y="12744"/>
                    <a:pt x="26942" y="12665"/>
                    <a:pt x="26863" y="12613"/>
                  </a:cubicBezTo>
                  <a:cubicBezTo>
                    <a:pt x="26837" y="12573"/>
                    <a:pt x="26797" y="12534"/>
                    <a:pt x="26771" y="12495"/>
                  </a:cubicBezTo>
                  <a:cubicBezTo>
                    <a:pt x="26416" y="12113"/>
                    <a:pt x="26035" y="11745"/>
                    <a:pt x="25654" y="11390"/>
                  </a:cubicBezTo>
                  <a:cubicBezTo>
                    <a:pt x="25614" y="11364"/>
                    <a:pt x="25575" y="11337"/>
                    <a:pt x="25548" y="11298"/>
                  </a:cubicBezTo>
                  <a:cubicBezTo>
                    <a:pt x="25509" y="11272"/>
                    <a:pt x="25548" y="11232"/>
                    <a:pt x="25561" y="11206"/>
                  </a:cubicBezTo>
                  <a:cubicBezTo>
                    <a:pt x="25588" y="11193"/>
                    <a:pt x="25627" y="11166"/>
                    <a:pt x="25667" y="11140"/>
                  </a:cubicBezTo>
                  <a:cubicBezTo>
                    <a:pt x="25995" y="10904"/>
                    <a:pt x="26350" y="10680"/>
                    <a:pt x="26719" y="10509"/>
                  </a:cubicBezTo>
                  <a:cubicBezTo>
                    <a:pt x="27573" y="10101"/>
                    <a:pt x="28467" y="9878"/>
                    <a:pt x="29401" y="9825"/>
                  </a:cubicBezTo>
                  <a:cubicBezTo>
                    <a:pt x="29434" y="9825"/>
                    <a:pt x="29463" y="9822"/>
                    <a:pt x="29493" y="9822"/>
                  </a:cubicBezTo>
                  <a:cubicBezTo>
                    <a:pt x="29523" y="9822"/>
                    <a:pt x="29552" y="9825"/>
                    <a:pt x="29585" y="9838"/>
                  </a:cubicBezTo>
                  <a:cubicBezTo>
                    <a:pt x="29572" y="9904"/>
                    <a:pt x="29572" y="9957"/>
                    <a:pt x="29572" y="10009"/>
                  </a:cubicBezTo>
                  <a:cubicBezTo>
                    <a:pt x="29546" y="10522"/>
                    <a:pt x="29835" y="11009"/>
                    <a:pt x="30295" y="11232"/>
                  </a:cubicBezTo>
                  <a:cubicBezTo>
                    <a:pt x="30480" y="11320"/>
                    <a:pt x="30670" y="11359"/>
                    <a:pt x="30853" y="11359"/>
                  </a:cubicBezTo>
                  <a:cubicBezTo>
                    <a:pt x="31189" y="11359"/>
                    <a:pt x="31502" y="11226"/>
                    <a:pt x="31715" y="11022"/>
                  </a:cubicBezTo>
                  <a:cubicBezTo>
                    <a:pt x="31768" y="10982"/>
                    <a:pt x="31833" y="10930"/>
                    <a:pt x="31860" y="10851"/>
                  </a:cubicBezTo>
                  <a:cubicBezTo>
                    <a:pt x="31873" y="10851"/>
                    <a:pt x="31886" y="10851"/>
                    <a:pt x="31899" y="10838"/>
                  </a:cubicBezTo>
                  <a:cubicBezTo>
                    <a:pt x="32136" y="10496"/>
                    <a:pt x="32215" y="10128"/>
                    <a:pt x="32096" y="9733"/>
                  </a:cubicBezTo>
                  <a:lnTo>
                    <a:pt x="32083" y="9733"/>
                  </a:lnTo>
                  <a:cubicBezTo>
                    <a:pt x="31965" y="9326"/>
                    <a:pt x="31715" y="9036"/>
                    <a:pt x="31307" y="8879"/>
                  </a:cubicBezTo>
                  <a:cubicBezTo>
                    <a:pt x="31294" y="8879"/>
                    <a:pt x="31281" y="8865"/>
                    <a:pt x="31268" y="8865"/>
                  </a:cubicBezTo>
                  <a:cubicBezTo>
                    <a:pt x="31137" y="8818"/>
                    <a:pt x="30991" y="8792"/>
                    <a:pt x="30840" y="8792"/>
                  </a:cubicBezTo>
                  <a:cubicBezTo>
                    <a:pt x="30494" y="8792"/>
                    <a:pt x="30123" y="8930"/>
                    <a:pt x="29848" y="9260"/>
                  </a:cubicBezTo>
                  <a:cubicBezTo>
                    <a:pt x="29782" y="9339"/>
                    <a:pt x="29756" y="9444"/>
                    <a:pt x="29677" y="9483"/>
                  </a:cubicBezTo>
                  <a:cubicBezTo>
                    <a:pt x="29648" y="9493"/>
                    <a:pt x="29615" y="9496"/>
                    <a:pt x="29581" y="9496"/>
                  </a:cubicBezTo>
                  <a:cubicBezTo>
                    <a:pt x="29543" y="9496"/>
                    <a:pt x="29504" y="9493"/>
                    <a:pt x="29465" y="9493"/>
                  </a:cubicBezTo>
                  <a:cubicBezTo>
                    <a:pt x="29443" y="9493"/>
                    <a:pt x="29422" y="9494"/>
                    <a:pt x="29401" y="9497"/>
                  </a:cubicBezTo>
                  <a:lnTo>
                    <a:pt x="29322" y="9497"/>
                  </a:lnTo>
                  <a:cubicBezTo>
                    <a:pt x="27797" y="9589"/>
                    <a:pt x="26442" y="10088"/>
                    <a:pt x="25246" y="11035"/>
                  </a:cubicBezTo>
                  <a:cubicBezTo>
                    <a:pt x="25206" y="11009"/>
                    <a:pt x="25180" y="10996"/>
                    <a:pt x="25141" y="10969"/>
                  </a:cubicBezTo>
                  <a:cubicBezTo>
                    <a:pt x="24654" y="10548"/>
                    <a:pt x="24155" y="10167"/>
                    <a:pt x="23629" y="9799"/>
                  </a:cubicBezTo>
                  <a:cubicBezTo>
                    <a:pt x="23089" y="9418"/>
                    <a:pt x="22524" y="9063"/>
                    <a:pt x="21959" y="8747"/>
                  </a:cubicBezTo>
                  <a:cubicBezTo>
                    <a:pt x="21788" y="8655"/>
                    <a:pt x="21617" y="8563"/>
                    <a:pt x="21446" y="8471"/>
                  </a:cubicBezTo>
                  <a:cubicBezTo>
                    <a:pt x="21406" y="8445"/>
                    <a:pt x="21420" y="8418"/>
                    <a:pt x="21420" y="8392"/>
                  </a:cubicBezTo>
                  <a:cubicBezTo>
                    <a:pt x="21446" y="8366"/>
                    <a:pt x="21472" y="8353"/>
                    <a:pt x="21485" y="8326"/>
                  </a:cubicBezTo>
                  <a:cubicBezTo>
                    <a:pt x="21867" y="7906"/>
                    <a:pt x="22274" y="7511"/>
                    <a:pt x="22721" y="7156"/>
                  </a:cubicBezTo>
                  <a:cubicBezTo>
                    <a:pt x="23300" y="6696"/>
                    <a:pt x="23918" y="6301"/>
                    <a:pt x="24602" y="6038"/>
                  </a:cubicBezTo>
                  <a:cubicBezTo>
                    <a:pt x="24680" y="5999"/>
                    <a:pt x="24759" y="5973"/>
                    <a:pt x="24825" y="5946"/>
                  </a:cubicBezTo>
                  <a:cubicBezTo>
                    <a:pt x="24844" y="5942"/>
                    <a:pt x="24860" y="5939"/>
                    <a:pt x="24874" y="5939"/>
                  </a:cubicBezTo>
                  <a:cubicBezTo>
                    <a:pt x="24897" y="5939"/>
                    <a:pt x="24914" y="5948"/>
                    <a:pt x="24930" y="5973"/>
                  </a:cubicBezTo>
                  <a:cubicBezTo>
                    <a:pt x="24957" y="5999"/>
                    <a:pt x="24970" y="6025"/>
                    <a:pt x="24996" y="6052"/>
                  </a:cubicBezTo>
                  <a:cubicBezTo>
                    <a:pt x="25278" y="6371"/>
                    <a:pt x="25667" y="6529"/>
                    <a:pt x="26057" y="6529"/>
                  </a:cubicBezTo>
                  <a:cubicBezTo>
                    <a:pt x="26486" y="6529"/>
                    <a:pt x="26916" y="6338"/>
                    <a:pt x="27205" y="5960"/>
                  </a:cubicBezTo>
                  <a:cubicBezTo>
                    <a:pt x="27337" y="5789"/>
                    <a:pt x="27442" y="5605"/>
                    <a:pt x="27455" y="5381"/>
                  </a:cubicBezTo>
                  <a:cubicBezTo>
                    <a:pt x="27468" y="5368"/>
                    <a:pt x="27468" y="5355"/>
                    <a:pt x="27481" y="5342"/>
                  </a:cubicBezTo>
                  <a:cubicBezTo>
                    <a:pt x="27586" y="4632"/>
                    <a:pt x="27179" y="3895"/>
                    <a:pt x="26364" y="3698"/>
                  </a:cubicBezTo>
                  <a:cubicBezTo>
                    <a:pt x="26327" y="3689"/>
                    <a:pt x="26285" y="3674"/>
                    <a:pt x="26240" y="3674"/>
                  </a:cubicBezTo>
                  <a:cubicBezTo>
                    <a:pt x="26220" y="3674"/>
                    <a:pt x="26200" y="3677"/>
                    <a:pt x="26179" y="3685"/>
                  </a:cubicBezTo>
                  <a:cubicBezTo>
                    <a:pt x="26153" y="3672"/>
                    <a:pt x="26127" y="3672"/>
                    <a:pt x="26087" y="3672"/>
                  </a:cubicBezTo>
                  <a:cubicBezTo>
                    <a:pt x="26074" y="3671"/>
                    <a:pt x="26060" y="3671"/>
                    <a:pt x="26047" y="3671"/>
                  </a:cubicBezTo>
                  <a:cubicBezTo>
                    <a:pt x="25133" y="3671"/>
                    <a:pt x="24447" y="4540"/>
                    <a:pt x="24680" y="5447"/>
                  </a:cubicBezTo>
                  <a:cubicBezTo>
                    <a:pt x="24694" y="5486"/>
                    <a:pt x="24707" y="5539"/>
                    <a:pt x="24720" y="5578"/>
                  </a:cubicBezTo>
                  <a:cubicBezTo>
                    <a:pt x="24720" y="5605"/>
                    <a:pt x="24707" y="5631"/>
                    <a:pt x="24694" y="5631"/>
                  </a:cubicBezTo>
                  <a:cubicBezTo>
                    <a:pt x="24667" y="5644"/>
                    <a:pt x="24654" y="5644"/>
                    <a:pt x="24641" y="5657"/>
                  </a:cubicBezTo>
                  <a:cubicBezTo>
                    <a:pt x="23997" y="5894"/>
                    <a:pt x="23392" y="6236"/>
                    <a:pt x="22840" y="6643"/>
                  </a:cubicBezTo>
                  <a:cubicBezTo>
                    <a:pt x="22195" y="7117"/>
                    <a:pt x="21604" y="7656"/>
                    <a:pt x="21091" y="8274"/>
                  </a:cubicBezTo>
                  <a:cubicBezTo>
                    <a:pt x="20933" y="8221"/>
                    <a:pt x="20802" y="8142"/>
                    <a:pt x="20657" y="8063"/>
                  </a:cubicBezTo>
                  <a:cubicBezTo>
                    <a:pt x="20657" y="8037"/>
                    <a:pt x="20644" y="8011"/>
                    <a:pt x="20683" y="7984"/>
                  </a:cubicBezTo>
                  <a:cubicBezTo>
                    <a:pt x="20775" y="7932"/>
                    <a:pt x="20854" y="7866"/>
                    <a:pt x="20946" y="7800"/>
                  </a:cubicBezTo>
                  <a:cubicBezTo>
                    <a:pt x="21328" y="7524"/>
                    <a:pt x="21683" y="7209"/>
                    <a:pt x="21998" y="6854"/>
                  </a:cubicBezTo>
                  <a:cubicBezTo>
                    <a:pt x="22130" y="6696"/>
                    <a:pt x="22261" y="6551"/>
                    <a:pt x="22379" y="6380"/>
                  </a:cubicBezTo>
                  <a:cubicBezTo>
                    <a:pt x="22485" y="6249"/>
                    <a:pt x="22577" y="6117"/>
                    <a:pt x="22669" y="5960"/>
                  </a:cubicBezTo>
                  <a:cubicBezTo>
                    <a:pt x="22734" y="5841"/>
                    <a:pt x="22827" y="5723"/>
                    <a:pt x="22879" y="5591"/>
                  </a:cubicBezTo>
                  <a:cubicBezTo>
                    <a:pt x="22892" y="5565"/>
                    <a:pt x="22892" y="5539"/>
                    <a:pt x="22905" y="5526"/>
                  </a:cubicBezTo>
                  <a:cubicBezTo>
                    <a:pt x="22984" y="5447"/>
                    <a:pt x="23011" y="5355"/>
                    <a:pt x="23050" y="5263"/>
                  </a:cubicBezTo>
                  <a:cubicBezTo>
                    <a:pt x="23129" y="5052"/>
                    <a:pt x="23221" y="4842"/>
                    <a:pt x="23274" y="4632"/>
                  </a:cubicBezTo>
                  <a:cubicBezTo>
                    <a:pt x="23326" y="4447"/>
                    <a:pt x="23379" y="4277"/>
                    <a:pt x="23418" y="4106"/>
                  </a:cubicBezTo>
                  <a:cubicBezTo>
                    <a:pt x="23497" y="3724"/>
                    <a:pt x="23510" y="3343"/>
                    <a:pt x="23484" y="2962"/>
                  </a:cubicBezTo>
                  <a:cubicBezTo>
                    <a:pt x="23445" y="2620"/>
                    <a:pt x="23379" y="2291"/>
                    <a:pt x="23234" y="1975"/>
                  </a:cubicBezTo>
                  <a:cubicBezTo>
                    <a:pt x="23103" y="1660"/>
                    <a:pt x="22919" y="1371"/>
                    <a:pt x="22669" y="1134"/>
                  </a:cubicBezTo>
                  <a:cubicBezTo>
                    <a:pt x="22524" y="989"/>
                    <a:pt x="22353" y="871"/>
                    <a:pt x="22156" y="792"/>
                  </a:cubicBezTo>
                  <a:cubicBezTo>
                    <a:pt x="22130" y="779"/>
                    <a:pt x="22090" y="766"/>
                    <a:pt x="22064" y="739"/>
                  </a:cubicBezTo>
                  <a:cubicBezTo>
                    <a:pt x="22024" y="713"/>
                    <a:pt x="21985" y="700"/>
                    <a:pt x="21946" y="687"/>
                  </a:cubicBezTo>
                  <a:cubicBezTo>
                    <a:pt x="21880" y="674"/>
                    <a:pt x="21827" y="647"/>
                    <a:pt x="21775" y="634"/>
                  </a:cubicBezTo>
                  <a:cubicBezTo>
                    <a:pt x="21735" y="621"/>
                    <a:pt x="21696" y="595"/>
                    <a:pt x="21643" y="582"/>
                  </a:cubicBezTo>
                  <a:cubicBezTo>
                    <a:pt x="21391" y="527"/>
                    <a:pt x="21139" y="500"/>
                    <a:pt x="20879" y="500"/>
                  </a:cubicBezTo>
                  <a:cubicBezTo>
                    <a:pt x="20828" y="500"/>
                    <a:pt x="20775" y="501"/>
                    <a:pt x="20723" y="503"/>
                  </a:cubicBezTo>
                  <a:cubicBezTo>
                    <a:pt x="20223" y="529"/>
                    <a:pt x="19737" y="634"/>
                    <a:pt x="19276" y="832"/>
                  </a:cubicBezTo>
                  <a:cubicBezTo>
                    <a:pt x="19132" y="884"/>
                    <a:pt x="19000" y="950"/>
                    <a:pt x="18869" y="1029"/>
                  </a:cubicBezTo>
                  <a:cubicBezTo>
                    <a:pt x="18750" y="1081"/>
                    <a:pt x="18645" y="1147"/>
                    <a:pt x="18527" y="1213"/>
                  </a:cubicBezTo>
                  <a:cubicBezTo>
                    <a:pt x="18238" y="1410"/>
                    <a:pt x="17975" y="1620"/>
                    <a:pt x="17725" y="1883"/>
                  </a:cubicBezTo>
                  <a:cubicBezTo>
                    <a:pt x="17593" y="2015"/>
                    <a:pt x="17475" y="2160"/>
                    <a:pt x="17357" y="2317"/>
                  </a:cubicBezTo>
                  <a:cubicBezTo>
                    <a:pt x="17146" y="2580"/>
                    <a:pt x="16988" y="2883"/>
                    <a:pt x="16844" y="3185"/>
                  </a:cubicBezTo>
                  <a:cubicBezTo>
                    <a:pt x="16765" y="3343"/>
                    <a:pt x="16673" y="3501"/>
                    <a:pt x="16660" y="3685"/>
                  </a:cubicBezTo>
                  <a:cubicBezTo>
                    <a:pt x="16660" y="3711"/>
                    <a:pt x="16647" y="3737"/>
                    <a:pt x="16633" y="3764"/>
                  </a:cubicBezTo>
                  <a:cubicBezTo>
                    <a:pt x="16555" y="3908"/>
                    <a:pt x="16528" y="4053"/>
                    <a:pt x="16502" y="4198"/>
                  </a:cubicBezTo>
                  <a:cubicBezTo>
                    <a:pt x="16423" y="4513"/>
                    <a:pt x="16384" y="4829"/>
                    <a:pt x="16370" y="5144"/>
                  </a:cubicBezTo>
                  <a:cubicBezTo>
                    <a:pt x="16357" y="5355"/>
                    <a:pt x="16344" y="5565"/>
                    <a:pt x="16357" y="5775"/>
                  </a:cubicBezTo>
                  <a:cubicBezTo>
                    <a:pt x="16357" y="5999"/>
                    <a:pt x="16370" y="6209"/>
                    <a:pt x="16397" y="6433"/>
                  </a:cubicBezTo>
                  <a:cubicBezTo>
                    <a:pt x="16410" y="6512"/>
                    <a:pt x="16449" y="6591"/>
                    <a:pt x="16423" y="6670"/>
                  </a:cubicBezTo>
                  <a:cubicBezTo>
                    <a:pt x="16305" y="6656"/>
                    <a:pt x="16186" y="6643"/>
                    <a:pt x="16081" y="6604"/>
                  </a:cubicBezTo>
                  <a:cubicBezTo>
                    <a:pt x="16029" y="6578"/>
                    <a:pt x="16002" y="6538"/>
                    <a:pt x="16015" y="6459"/>
                  </a:cubicBezTo>
                  <a:cubicBezTo>
                    <a:pt x="16081" y="6104"/>
                    <a:pt x="16094" y="5749"/>
                    <a:pt x="16121" y="5394"/>
                  </a:cubicBezTo>
                  <a:cubicBezTo>
                    <a:pt x="16121" y="5184"/>
                    <a:pt x="16134" y="4987"/>
                    <a:pt x="16107" y="4776"/>
                  </a:cubicBezTo>
                  <a:cubicBezTo>
                    <a:pt x="16094" y="4579"/>
                    <a:pt x="16081" y="4382"/>
                    <a:pt x="16055" y="4198"/>
                  </a:cubicBezTo>
                  <a:cubicBezTo>
                    <a:pt x="16002" y="3895"/>
                    <a:pt x="15950" y="3606"/>
                    <a:pt x="15844" y="3330"/>
                  </a:cubicBezTo>
                  <a:cubicBezTo>
                    <a:pt x="15687" y="2922"/>
                    <a:pt x="15529" y="2515"/>
                    <a:pt x="15292" y="2133"/>
                  </a:cubicBezTo>
                  <a:cubicBezTo>
                    <a:pt x="15121" y="1857"/>
                    <a:pt x="14950" y="1594"/>
                    <a:pt x="14740" y="1344"/>
                  </a:cubicBezTo>
                  <a:cubicBezTo>
                    <a:pt x="14543" y="1095"/>
                    <a:pt x="14319" y="897"/>
                    <a:pt x="14069" y="687"/>
                  </a:cubicBezTo>
                  <a:cubicBezTo>
                    <a:pt x="13912" y="555"/>
                    <a:pt x="13741" y="437"/>
                    <a:pt x="13543" y="358"/>
                  </a:cubicBezTo>
                  <a:cubicBezTo>
                    <a:pt x="13307" y="240"/>
                    <a:pt x="13057" y="122"/>
                    <a:pt x="12781" y="69"/>
                  </a:cubicBezTo>
                  <a:cubicBezTo>
                    <a:pt x="12572" y="24"/>
                    <a:pt x="12363" y="1"/>
                    <a:pt x="1215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262" name="Google Shape;2262;p46"/>
            <p:cNvGrpSpPr/>
            <p:nvPr/>
          </p:nvGrpSpPr>
          <p:grpSpPr>
            <a:xfrm>
              <a:off x="2555975" y="1866800"/>
              <a:ext cx="805375" cy="744525"/>
              <a:chOff x="1226800" y="1866800"/>
              <a:chExt cx="805375" cy="744525"/>
            </a:xfrm>
          </p:grpSpPr>
          <p:sp>
            <p:nvSpPr>
              <p:cNvPr id="2263" name="Google Shape;2263;p46"/>
              <p:cNvSpPr/>
              <p:nvPr/>
            </p:nvSpPr>
            <p:spPr>
              <a:xfrm>
                <a:off x="1299100" y="2031875"/>
                <a:ext cx="455650" cy="553525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22141" extrusionOk="0">
                    <a:moveTo>
                      <a:pt x="13146" y="0"/>
                    </a:moveTo>
                    <a:cubicBezTo>
                      <a:pt x="13054" y="0"/>
                      <a:pt x="13043" y="88"/>
                      <a:pt x="13031" y="167"/>
                    </a:cubicBezTo>
                    <a:cubicBezTo>
                      <a:pt x="12913" y="640"/>
                      <a:pt x="12795" y="1100"/>
                      <a:pt x="12545" y="1521"/>
                    </a:cubicBezTo>
                    <a:cubicBezTo>
                      <a:pt x="12273" y="2006"/>
                      <a:pt x="11873" y="2267"/>
                      <a:pt x="11394" y="2267"/>
                    </a:cubicBezTo>
                    <a:cubicBezTo>
                      <a:pt x="11340" y="2267"/>
                      <a:pt x="11286" y="2264"/>
                      <a:pt x="11230" y="2257"/>
                    </a:cubicBezTo>
                    <a:cubicBezTo>
                      <a:pt x="10835" y="2192"/>
                      <a:pt x="10428" y="2087"/>
                      <a:pt x="10060" y="1942"/>
                    </a:cubicBezTo>
                    <a:cubicBezTo>
                      <a:pt x="9534" y="1731"/>
                      <a:pt x="9074" y="1442"/>
                      <a:pt x="8626" y="1114"/>
                    </a:cubicBezTo>
                    <a:cubicBezTo>
                      <a:pt x="8574" y="1074"/>
                      <a:pt x="8534" y="1021"/>
                      <a:pt x="8456" y="1021"/>
                    </a:cubicBezTo>
                    <a:cubicBezTo>
                      <a:pt x="8179" y="719"/>
                      <a:pt x="7877" y="430"/>
                      <a:pt x="7575" y="154"/>
                    </a:cubicBezTo>
                    <a:cubicBezTo>
                      <a:pt x="7572" y="151"/>
                      <a:pt x="7571" y="150"/>
                      <a:pt x="7571" y="150"/>
                    </a:cubicBezTo>
                    <a:lnTo>
                      <a:pt x="7571" y="150"/>
                    </a:lnTo>
                    <a:cubicBezTo>
                      <a:pt x="7570" y="150"/>
                      <a:pt x="7577" y="157"/>
                      <a:pt x="7572" y="157"/>
                    </a:cubicBezTo>
                    <a:cubicBezTo>
                      <a:pt x="7570" y="157"/>
                      <a:pt x="7567" y="156"/>
                      <a:pt x="7561" y="154"/>
                    </a:cubicBezTo>
                    <a:cubicBezTo>
                      <a:pt x="7496" y="154"/>
                      <a:pt x="7443" y="193"/>
                      <a:pt x="7377" y="219"/>
                    </a:cubicBezTo>
                    <a:cubicBezTo>
                      <a:pt x="6128" y="864"/>
                      <a:pt x="4997" y="1666"/>
                      <a:pt x="3985" y="2652"/>
                    </a:cubicBezTo>
                    <a:cubicBezTo>
                      <a:pt x="3235" y="3375"/>
                      <a:pt x="2578" y="4164"/>
                      <a:pt x="2026" y="5045"/>
                    </a:cubicBezTo>
                    <a:cubicBezTo>
                      <a:pt x="1710" y="5545"/>
                      <a:pt x="1434" y="6057"/>
                      <a:pt x="1197" y="6583"/>
                    </a:cubicBezTo>
                    <a:cubicBezTo>
                      <a:pt x="1040" y="6912"/>
                      <a:pt x="856" y="7228"/>
                      <a:pt x="750" y="7570"/>
                    </a:cubicBezTo>
                    <a:cubicBezTo>
                      <a:pt x="658" y="7885"/>
                      <a:pt x="514" y="8188"/>
                      <a:pt x="422" y="8503"/>
                    </a:cubicBezTo>
                    <a:cubicBezTo>
                      <a:pt x="224" y="9187"/>
                      <a:pt x="93" y="9871"/>
                      <a:pt x="53" y="10567"/>
                    </a:cubicBezTo>
                    <a:cubicBezTo>
                      <a:pt x="1" y="11606"/>
                      <a:pt x="93" y="12619"/>
                      <a:pt x="264" y="13644"/>
                    </a:cubicBezTo>
                    <a:cubicBezTo>
                      <a:pt x="316" y="13920"/>
                      <a:pt x="343" y="14210"/>
                      <a:pt x="474" y="14460"/>
                    </a:cubicBezTo>
                    <a:cubicBezTo>
                      <a:pt x="487" y="14525"/>
                      <a:pt x="527" y="14578"/>
                      <a:pt x="566" y="14630"/>
                    </a:cubicBezTo>
                    <a:cubicBezTo>
                      <a:pt x="658" y="14736"/>
                      <a:pt x="750" y="14828"/>
                      <a:pt x="829" y="14933"/>
                    </a:cubicBezTo>
                    <a:cubicBezTo>
                      <a:pt x="934" y="15051"/>
                      <a:pt x="934" y="15025"/>
                      <a:pt x="869" y="15170"/>
                    </a:cubicBezTo>
                    <a:cubicBezTo>
                      <a:pt x="750" y="15406"/>
                      <a:pt x="632" y="15643"/>
                      <a:pt x="553" y="15893"/>
                    </a:cubicBezTo>
                    <a:cubicBezTo>
                      <a:pt x="514" y="15998"/>
                      <a:pt x="487" y="16103"/>
                      <a:pt x="487" y="16208"/>
                    </a:cubicBezTo>
                    <a:cubicBezTo>
                      <a:pt x="487" y="16584"/>
                      <a:pt x="726" y="16828"/>
                      <a:pt x="1077" y="16828"/>
                    </a:cubicBezTo>
                    <a:cubicBezTo>
                      <a:pt x="1095" y="16828"/>
                      <a:pt x="1113" y="16828"/>
                      <a:pt x="1132" y="16826"/>
                    </a:cubicBezTo>
                    <a:cubicBezTo>
                      <a:pt x="1276" y="16813"/>
                      <a:pt x="1408" y="16774"/>
                      <a:pt x="1539" y="16708"/>
                    </a:cubicBezTo>
                    <a:cubicBezTo>
                      <a:pt x="1736" y="16616"/>
                      <a:pt x="1921" y="16471"/>
                      <a:pt x="2078" y="16300"/>
                    </a:cubicBezTo>
                    <a:cubicBezTo>
                      <a:pt x="2105" y="16274"/>
                      <a:pt x="2131" y="16248"/>
                      <a:pt x="2157" y="16208"/>
                    </a:cubicBezTo>
                    <a:cubicBezTo>
                      <a:pt x="2164" y="16202"/>
                      <a:pt x="2174" y="16198"/>
                      <a:pt x="2185" y="16198"/>
                    </a:cubicBezTo>
                    <a:cubicBezTo>
                      <a:pt x="2197" y="16198"/>
                      <a:pt x="2210" y="16202"/>
                      <a:pt x="2223" y="16208"/>
                    </a:cubicBezTo>
                    <a:cubicBezTo>
                      <a:pt x="2236" y="16221"/>
                      <a:pt x="2249" y="16235"/>
                      <a:pt x="2276" y="16248"/>
                    </a:cubicBezTo>
                    <a:cubicBezTo>
                      <a:pt x="2723" y="16590"/>
                      <a:pt x="3183" y="16905"/>
                      <a:pt x="3656" y="17221"/>
                    </a:cubicBezTo>
                    <a:cubicBezTo>
                      <a:pt x="4077" y="17484"/>
                      <a:pt x="4498" y="17734"/>
                      <a:pt x="4932" y="17983"/>
                    </a:cubicBezTo>
                    <a:cubicBezTo>
                      <a:pt x="4997" y="18023"/>
                      <a:pt x="5024" y="18075"/>
                      <a:pt x="5011" y="18154"/>
                    </a:cubicBezTo>
                    <a:cubicBezTo>
                      <a:pt x="5011" y="18325"/>
                      <a:pt x="4997" y="18496"/>
                      <a:pt x="4971" y="18680"/>
                    </a:cubicBezTo>
                    <a:cubicBezTo>
                      <a:pt x="4945" y="18851"/>
                      <a:pt x="4919" y="19022"/>
                      <a:pt x="4905" y="19193"/>
                    </a:cubicBezTo>
                    <a:cubicBezTo>
                      <a:pt x="4892" y="19311"/>
                      <a:pt x="4892" y="19430"/>
                      <a:pt x="4932" y="19535"/>
                    </a:cubicBezTo>
                    <a:cubicBezTo>
                      <a:pt x="5011" y="19785"/>
                      <a:pt x="5181" y="19929"/>
                      <a:pt x="5431" y="19969"/>
                    </a:cubicBezTo>
                    <a:cubicBezTo>
                      <a:pt x="5463" y="19975"/>
                      <a:pt x="5494" y="19977"/>
                      <a:pt x="5525" y="19977"/>
                    </a:cubicBezTo>
                    <a:cubicBezTo>
                      <a:pt x="5634" y="19977"/>
                      <a:pt x="5736" y="19944"/>
                      <a:pt x="5839" y="19903"/>
                    </a:cubicBezTo>
                    <a:cubicBezTo>
                      <a:pt x="5984" y="19824"/>
                      <a:pt x="6102" y="19732"/>
                      <a:pt x="6207" y="19614"/>
                    </a:cubicBezTo>
                    <a:cubicBezTo>
                      <a:pt x="6365" y="19430"/>
                      <a:pt x="6457" y="19219"/>
                      <a:pt x="6523" y="18996"/>
                    </a:cubicBezTo>
                    <a:cubicBezTo>
                      <a:pt x="6536" y="18970"/>
                      <a:pt x="6536" y="18930"/>
                      <a:pt x="6575" y="18904"/>
                    </a:cubicBezTo>
                    <a:cubicBezTo>
                      <a:pt x="6615" y="18930"/>
                      <a:pt x="6667" y="18943"/>
                      <a:pt x="6720" y="18970"/>
                    </a:cubicBezTo>
                    <a:cubicBezTo>
                      <a:pt x="6957" y="19088"/>
                      <a:pt x="7206" y="19219"/>
                      <a:pt x="7456" y="19325"/>
                    </a:cubicBezTo>
                    <a:cubicBezTo>
                      <a:pt x="7969" y="19561"/>
                      <a:pt x="8495" y="19798"/>
                      <a:pt x="9034" y="19982"/>
                    </a:cubicBezTo>
                    <a:cubicBezTo>
                      <a:pt x="9087" y="19995"/>
                      <a:pt x="9126" y="20021"/>
                      <a:pt x="9179" y="20035"/>
                    </a:cubicBezTo>
                    <a:cubicBezTo>
                      <a:pt x="9271" y="20074"/>
                      <a:pt x="9271" y="20074"/>
                      <a:pt x="9258" y="20166"/>
                    </a:cubicBezTo>
                    <a:cubicBezTo>
                      <a:pt x="9244" y="20416"/>
                      <a:pt x="9218" y="20653"/>
                      <a:pt x="9192" y="20902"/>
                    </a:cubicBezTo>
                    <a:cubicBezTo>
                      <a:pt x="9179" y="21073"/>
                      <a:pt x="9152" y="21244"/>
                      <a:pt x="9166" y="21415"/>
                    </a:cubicBezTo>
                    <a:cubicBezTo>
                      <a:pt x="9166" y="21547"/>
                      <a:pt x="9179" y="21678"/>
                      <a:pt x="9244" y="21797"/>
                    </a:cubicBezTo>
                    <a:cubicBezTo>
                      <a:pt x="9297" y="21928"/>
                      <a:pt x="9389" y="22020"/>
                      <a:pt x="9521" y="22086"/>
                    </a:cubicBezTo>
                    <a:cubicBezTo>
                      <a:pt x="9602" y="22123"/>
                      <a:pt x="9684" y="22140"/>
                      <a:pt x="9765" y="22140"/>
                    </a:cubicBezTo>
                    <a:cubicBezTo>
                      <a:pt x="9855" y="22140"/>
                      <a:pt x="9944" y="22120"/>
                      <a:pt x="10033" y="22086"/>
                    </a:cubicBezTo>
                    <a:cubicBezTo>
                      <a:pt x="10217" y="21994"/>
                      <a:pt x="10362" y="21862"/>
                      <a:pt x="10480" y="21704"/>
                    </a:cubicBezTo>
                    <a:cubicBezTo>
                      <a:pt x="10704" y="21415"/>
                      <a:pt x="10835" y="21073"/>
                      <a:pt x="10862" y="20705"/>
                    </a:cubicBezTo>
                    <a:cubicBezTo>
                      <a:pt x="10862" y="20666"/>
                      <a:pt x="10849" y="20613"/>
                      <a:pt x="10888" y="20574"/>
                    </a:cubicBezTo>
                    <a:lnTo>
                      <a:pt x="10928" y="20574"/>
                    </a:lnTo>
                    <a:cubicBezTo>
                      <a:pt x="11388" y="20705"/>
                      <a:pt x="11874" y="20824"/>
                      <a:pt x="12348" y="20916"/>
                    </a:cubicBezTo>
                    <a:cubicBezTo>
                      <a:pt x="12519" y="20955"/>
                      <a:pt x="12703" y="20994"/>
                      <a:pt x="12874" y="21021"/>
                    </a:cubicBezTo>
                    <a:cubicBezTo>
                      <a:pt x="12900" y="20942"/>
                      <a:pt x="12821" y="20929"/>
                      <a:pt x="12781" y="20889"/>
                    </a:cubicBezTo>
                    <a:cubicBezTo>
                      <a:pt x="12440" y="20758"/>
                      <a:pt x="12098" y="20679"/>
                      <a:pt x="11769" y="20547"/>
                    </a:cubicBezTo>
                    <a:cubicBezTo>
                      <a:pt x="10625" y="20100"/>
                      <a:pt x="9494" y="19640"/>
                      <a:pt x="8442" y="18996"/>
                    </a:cubicBezTo>
                    <a:cubicBezTo>
                      <a:pt x="7469" y="18404"/>
                      <a:pt x="6549" y="17760"/>
                      <a:pt x="5813" y="16866"/>
                    </a:cubicBezTo>
                    <a:cubicBezTo>
                      <a:pt x="5694" y="16747"/>
                      <a:pt x="5615" y="16603"/>
                      <a:pt x="5484" y="16484"/>
                    </a:cubicBezTo>
                    <a:cubicBezTo>
                      <a:pt x="5484" y="16471"/>
                      <a:pt x="5471" y="16458"/>
                      <a:pt x="5458" y="16445"/>
                    </a:cubicBezTo>
                    <a:cubicBezTo>
                      <a:pt x="5458" y="16366"/>
                      <a:pt x="5379" y="16300"/>
                      <a:pt x="5339" y="16221"/>
                    </a:cubicBezTo>
                    <a:cubicBezTo>
                      <a:pt x="4813" y="15340"/>
                      <a:pt x="4563" y="14367"/>
                      <a:pt x="4485" y="13355"/>
                    </a:cubicBezTo>
                    <a:cubicBezTo>
                      <a:pt x="4406" y="12237"/>
                      <a:pt x="4656" y="11185"/>
                      <a:pt x="5050" y="10147"/>
                    </a:cubicBezTo>
                    <a:cubicBezTo>
                      <a:pt x="5287" y="9502"/>
                      <a:pt x="5576" y="8898"/>
                      <a:pt x="5905" y="8293"/>
                    </a:cubicBezTo>
                    <a:cubicBezTo>
                      <a:pt x="6391" y="7412"/>
                      <a:pt x="6930" y="6583"/>
                      <a:pt x="7614" y="5834"/>
                    </a:cubicBezTo>
                    <a:cubicBezTo>
                      <a:pt x="8456" y="4913"/>
                      <a:pt x="9455" y="4203"/>
                      <a:pt x="10586" y="3678"/>
                    </a:cubicBezTo>
                    <a:cubicBezTo>
                      <a:pt x="11335" y="3336"/>
                      <a:pt x="12124" y="3125"/>
                      <a:pt x="12926" y="2981"/>
                    </a:cubicBezTo>
                    <a:cubicBezTo>
                      <a:pt x="13741" y="2836"/>
                      <a:pt x="14557" y="2783"/>
                      <a:pt x="15372" y="2783"/>
                    </a:cubicBezTo>
                    <a:cubicBezTo>
                      <a:pt x="15404" y="2783"/>
                      <a:pt x="15435" y="2782"/>
                      <a:pt x="15467" y="2782"/>
                    </a:cubicBezTo>
                    <a:cubicBezTo>
                      <a:pt x="15973" y="2782"/>
                      <a:pt x="16468" y="2875"/>
                      <a:pt x="16963" y="2875"/>
                    </a:cubicBezTo>
                    <a:cubicBezTo>
                      <a:pt x="16982" y="2873"/>
                      <a:pt x="17001" y="2872"/>
                      <a:pt x="17021" y="2872"/>
                    </a:cubicBezTo>
                    <a:cubicBezTo>
                      <a:pt x="17107" y="2872"/>
                      <a:pt x="17192" y="2893"/>
                      <a:pt x="17278" y="2915"/>
                    </a:cubicBezTo>
                    <a:cubicBezTo>
                      <a:pt x="17292" y="2915"/>
                      <a:pt x="17305" y="2928"/>
                      <a:pt x="17318" y="2941"/>
                    </a:cubicBezTo>
                    <a:cubicBezTo>
                      <a:pt x="17357" y="2928"/>
                      <a:pt x="17384" y="2889"/>
                      <a:pt x="17410" y="2849"/>
                    </a:cubicBezTo>
                    <a:cubicBezTo>
                      <a:pt x="17647" y="2494"/>
                      <a:pt x="17883" y="2152"/>
                      <a:pt x="18159" y="1810"/>
                    </a:cubicBezTo>
                    <a:cubicBezTo>
                      <a:pt x="18186" y="1771"/>
                      <a:pt x="18225" y="1731"/>
                      <a:pt x="18212" y="1679"/>
                    </a:cubicBezTo>
                    <a:lnTo>
                      <a:pt x="18212" y="1666"/>
                    </a:lnTo>
                    <a:cubicBezTo>
                      <a:pt x="18054" y="1613"/>
                      <a:pt x="17910" y="1521"/>
                      <a:pt x="17765" y="1455"/>
                    </a:cubicBezTo>
                    <a:cubicBezTo>
                      <a:pt x="17737" y="1428"/>
                      <a:pt x="17711" y="1418"/>
                      <a:pt x="17686" y="1418"/>
                    </a:cubicBezTo>
                    <a:cubicBezTo>
                      <a:pt x="17640" y="1418"/>
                      <a:pt x="17597" y="1451"/>
                      <a:pt x="17555" y="1469"/>
                    </a:cubicBezTo>
                    <a:cubicBezTo>
                      <a:pt x="17213" y="1653"/>
                      <a:pt x="16884" y="1837"/>
                      <a:pt x="16516" y="1942"/>
                    </a:cubicBezTo>
                    <a:cubicBezTo>
                      <a:pt x="16029" y="2100"/>
                      <a:pt x="15530" y="2218"/>
                      <a:pt x="15004" y="2218"/>
                    </a:cubicBezTo>
                    <a:cubicBezTo>
                      <a:pt x="14517" y="2205"/>
                      <a:pt x="14175" y="2008"/>
                      <a:pt x="14004" y="1547"/>
                    </a:cubicBezTo>
                    <a:cubicBezTo>
                      <a:pt x="13847" y="1127"/>
                      <a:pt x="13741" y="693"/>
                      <a:pt x="13649" y="272"/>
                    </a:cubicBezTo>
                    <a:cubicBezTo>
                      <a:pt x="13623" y="193"/>
                      <a:pt x="13649" y="101"/>
                      <a:pt x="13544" y="62"/>
                    </a:cubicBezTo>
                    <a:cubicBezTo>
                      <a:pt x="13426" y="62"/>
                      <a:pt x="13307" y="35"/>
                      <a:pt x="13202" y="9"/>
                    </a:cubicBezTo>
                    <a:cubicBezTo>
                      <a:pt x="13181" y="3"/>
                      <a:pt x="13162" y="0"/>
                      <a:pt x="13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4" name="Google Shape;2264;p46"/>
              <p:cNvSpPr/>
              <p:nvPr/>
            </p:nvSpPr>
            <p:spPr>
              <a:xfrm>
                <a:off x="1454600" y="1866800"/>
                <a:ext cx="175550" cy="223050"/>
              </a:xfrm>
              <a:custGeom>
                <a:avLst/>
                <a:gdLst/>
                <a:ahLst/>
                <a:cxnLst/>
                <a:rect l="l" t="t" r="r" b="b"/>
                <a:pathLst>
                  <a:path w="7022" h="8922" extrusionOk="0">
                    <a:moveTo>
                      <a:pt x="3061" y="1"/>
                    </a:moveTo>
                    <a:cubicBezTo>
                      <a:pt x="2895" y="1"/>
                      <a:pt x="2730" y="14"/>
                      <a:pt x="2564" y="38"/>
                    </a:cubicBezTo>
                    <a:cubicBezTo>
                      <a:pt x="2380" y="77"/>
                      <a:pt x="2209" y="143"/>
                      <a:pt x="2038" y="209"/>
                    </a:cubicBezTo>
                    <a:cubicBezTo>
                      <a:pt x="1854" y="287"/>
                      <a:pt x="1670" y="353"/>
                      <a:pt x="1512" y="472"/>
                    </a:cubicBezTo>
                    <a:cubicBezTo>
                      <a:pt x="1249" y="669"/>
                      <a:pt x="1000" y="879"/>
                      <a:pt x="802" y="1142"/>
                    </a:cubicBezTo>
                    <a:cubicBezTo>
                      <a:pt x="605" y="1418"/>
                      <a:pt x="434" y="1694"/>
                      <a:pt x="316" y="2010"/>
                    </a:cubicBezTo>
                    <a:cubicBezTo>
                      <a:pt x="290" y="2076"/>
                      <a:pt x="276" y="2128"/>
                      <a:pt x="250" y="2181"/>
                    </a:cubicBezTo>
                    <a:cubicBezTo>
                      <a:pt x="171" y="2325"/>
                      <a:pt x="145" y="2483"/>
                      <a:pt x="105" y="2641"/>
                    </a:cubicBezTo>
                    <a:cubicBezTo>
                      <a:pt x="53" y="2812"/>
                      <a:pt x="40" y="2996"/>
                      <a:pt x="27" y="3180"/>
                    </a:cubicBezTo>
                    <a:cubicBezTo>
                      <a:pt x="0" y="3535"/>
                      <a:pt x="27" y="3877"/>
                      <a:pt x="92" y="4232"/>
                    </a:cubicBezTo>
                    <a:cubicBezTo>
                      <a:pt x="132" y="4390"/>
                      <a:pt x="158" y="4548"/>
                      <a:pt x="211" y="4705"/>
                    </a:cubicBezTo>
                    <a:cubicBezTo>
                      <a:pt x="276" y="4890"/>
                      <a:pt x="316" y="5087"/>
                      <a:pt x="395" y="5271"/>
                    </a:cubicBezTo>
                    <a:cubicBezTo>
                      <a:pt x="460" y="5429"/>
                      <a:pt x="566" y="5573"/>
                      <a:pt x="618" y="5731"/>
                    </a:cubicBezTo>
                    <a:cubicBezTo>
                      <a:pt x="618" y="5744"/>
                      <a:pt x="631" y="5744"/>
                      <a:pt x="631" y="5744"/>
                    </a:cubicBezTo>
                    <a:cubicBezTo>
                      <a:pt x="776" y="5994"/>
                      <a:pt x="921" y="6244"/>
                      <a:pt x="1105" y="6454"/>
                    </a:cubicBezTo>
                    <a:cubicBezTo>
                      <a:pt x="1118" y="6494"/>
                      <a:pt x="1131" y="6520"/>
                      <a:pt x="1131" y="6559"/>
                    </a:cubicBezTo>
                    <a:cubicBezTo>
                      <a:pt x="1184" y="6651"/>
                      <a:pt x="1249" y="6730"/>
                      <a:pt x="1341" y="6770"/>
                    </a:cubicBezTo>
                    <a:cubicBezTo>
                      <a:pt x="1355" y="6783"/>
                      <a:pt x="1381" y="6796"/>
                      <a:pt x="1394" y="6822"/>
                    </a:cubicBezTo>
                    <a:cubicBezTo>
                      <a:pt x="1644" y="7099"/>
                      <a:pt x="1907" y="7361"/>
                      <a:pt x="2183" y="7598"/>
                    </a:cubicBezTo>
                    <a:cubicBezTo>
                      <a:pt x="2196" y="7598"/>
                      <a:pt x="2196" y="7611"/>
                      <a:pt x="2209" y="7624"/>
                    </a:cubicBezTo>
                    <a:cubicBezTo>
                      <a:pt x="2236" y="7651"/>
                      <a:pt x="2262" y="7664"/>
                      <a:pt x="2288" y="7677"/>
                    </a:cubicBezTo>
                    <a:cubicBezTo>
                      <a:pt x="2591" y="7927"/>
                      <a:pt x="2906" y="8137"/>
                      <a:pt x="3248" y="8321"/>
                    </a:cubicBezTo>
                    <a:cubicBezTo>
                      <a:pt x="3577" y="8492"/>
                      <a:pt x="3919" y="8637"/>
                      <a:pt x="4274" y="8742"/>
                    </a:cubicBezTo>
                    <a:cubicBezTo>
                      <a:pt x="4537" y="8821"/>
                      <a:pt x="4786" y="8887"/>
                      <a:pt x="5063" y="8913"/>
                    </a:cubicBezTo>
                    <a:cubicBezTo>
                      <a:pt x="5113" y="8919"/>
                      <a:pt x="5164" y="8922"/>
                      <a:pt x="5213" y="8922"/>
                    </a:cubicBezTo>
                    <a:cubicBezTo>
                      <a:pt x="5497" y="8922"/>
                      <a:pt x="5761" y="8825"/>
                      <a:pt x="5996" y="8624"/>
                    </a:cubicBezTo>
                    <a:cubicBezTo>
                      <a:pt x="6062" y="8558"/>
                      <a:pt x="6128" y="8492"/>
                      <a:pt x="6180" y="8427"/>
                    </a:cubicBezTo>
                    <a:cubicBezTo>
                      <a:pt x="6338" y="8242"/>
                      <a:pt x="6456" y="8032"/>
                      <a:pt x="6548" y="7809"/>
                    </a:cubicBezTo>
                    <a:cubicBezTo>
                      <a:pt x="6693" y="7454"/>
                      <a:pt x="6798" y="7072"/>
                      <a:pt x="6864" y="6691"/>
                    </a:cubicBezTo>
                    <a:cubicBezTo>
                      <a:pt x="6877" y="6612"/>
                      <a:pt x="6930" y="6612"/>
                      <a:pt x="6982" y="6612"/>
                    </a:cubicBezTo>
                    <a:lnTo>
                      <a:pt x="6969" y="6612"/>
                    </a:lnTo>
                    <a:cubicBezTo>
                      <a:pt x="6917" y="6573"/>
                      <a:pt x="6890" y="6533"/>
                      <a:pt x="6903" y="6467"/>
                    </a:cubicBezTo>
                    <a:cubicBezTo>
                      <a:pt x="6969" y="6112"/>
                      <a:pt x="6982" y="5757"/>
                      <a:pt x="7009" y="5389"/>
                    </a:cubicBezTo>
                    <a:cubicBezTo>
                      <a:pt x="7022" y="5192"/>
                      <a:pt x="7022" y="4995"/>
                      <a:pt x="7009" y="4784"/>
                    </a:cubicBezTo>
                    <a:cubicBezTo>
                      <a:pt x="6982" y="4587"/>
                      <a:pt x="6969" y="4390"/>
                      <a:pt x="6943" y="4193"/>
                    </a:cubicBezTo>
                    <a:cubicBezTo>
                      <a:pt x="6903" y="3903"/>
                      <a:pt x="6838" y="3614"/>
                      <a:pt x="6732" y="3338"/>
                    </a:cubicBezTo>
                    <a:cubicBezTo>
                      <a:pt x="6575" y="2917"/>
                      <a:pt x="6417" y="2510"/>
                      <a:pt x="6180" y="2128"/>
                    </a:cubicBezTo>
                    <a:cubicBezTo>
                      <a:pt x="6022" y="1865"/>
                      <a:pt x="5838" y="1602"/>
                      <a:pt x="5641" y="1352"/>
                    </a:cubicBezTo>
                    <a:cubicBezTo>
                      <a:pt x="5444" y="1103"/>
                      <a:pt x="5207" y="892"/>
                      <a:pt x="4957" y="695"/>
                    </a:cubicBezTo>
                    <a:cubicBezTo>
                      <a:pt x="4800" y="564"/>
                      <a:pt x="4629" y="445"/>
                      <a:pt x="4431" y="353"/>
                    </a:cubicBezTo>
                    <a:cubicBezTo>
                      <a:pt x="4195" y="248"/>
                      <a:pt x="3945" y="130"/>
                      <a:pt x="3669" y="64"/>
                    </a:cubicBezTo>
                    <a:cubicBezTo>
                      <a:pt x="3466" y="20"/>
                      <a:pt x="3263" y="1"/>
                      <a:pt x="3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5" name="Google Shape;2265;p46"/>
              <p:cNvSpPr/>
              <p:nvPr/>
            </p:nvSpPr>
            <p:spPr>
              <a:xfrm>
                <a:off x="1635725" y="1879150"/>
                <a:ext cx="179175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8367" extrusionOk="0">
                    <a:moveTo>
                      <a:pt x="4536" y="1"/>
                    </a:moveTo>
                    <a:cubicBezTo>
                      <a:pt x="4484" y="1"/>
                      <a:pt x="4431" y="2"/>
                      <a:pt x="4379" y="4"/>
                    </a:cubicBezTo>
                    <a:cubicBezTo>
                      <a:pt x="3879" y="30"/>
                      <a:pt x="3393" y="135"/>
                      <a:pt x="2932" y="333"/>
                    </a:cubicBezTo>
                    <a:cubicBezTo>
                      <a:pt x="2788" y="385"/>
                      <a:pt x="2656" y="451"/>
                      <a:pt x="2512" y="530"/>
                    </a:cubicBezTo>
                    <a:cubicBezTo>
                      <a:pt x="2406" y="582"/>
                      <a:pt x="2288" y="648"/>
                      <a:pt x="2183" y="714"/>
                    </a:cubicBezTo>
                    <a:cubicBezTo>
                      <a:pt x="1894" y="911"/>
                      <a:pt x="1618" y="1121"/>
                      <a:pt x="1381" y="1384"/>
                    </a:cubicBezTo>
                    <a:cubicBezTo>
                      <a:pt x="1249" y="1516"/>
                      <a:pt x="1118" y="1661"/>
                      <a:pt x="1000" y="1818"/>
                    </a:cubicBezTo>
                    <a:cubicBezTo>
                      <a:pt x="802" y="2081"/>
                      <a:pt x="645" y="2384"/>
                      <a:pt x="487" y="2686"/>
                    </a:cubicBezTo>
                    <a:cubicBezTo>
                      <a:pt x="408" y="2844"/>
                      <a:pt x="329" y="3002"/>
                      <a:pt x="316" y="3186"/>
                    </a:cubicBezTo>
                    <a:cubicBezTo>
                      <a:pt x="303" y="3212"/>
                      <a:pt x="290" y="3252"/>
                      <a:pt x="276" y="3265"/>
                    </a:cubicBezTo>
                    <a:cubicBezTo>
                      <a:pt x="211" y="3409"/>
                      <a:pt x="184" y="3554"/>
                      <a:pt x="158" y="3699"/>
                    </a:cubicBezTo>
                    <a:cubicBezTo>
                      <a:pt x="79" y="4014"/>
                      <a:pt x="40" y="4330"/>
                      <a:pt x="13" y="4645"/>
                    </a:cubicBezTo>
                    <a:cubicBezTo>
                      <a:pt x="0" y="4856"/>
                      <a:pt x="0" y="5066"/>
                      <a:pt x="0" y="5276"/>
                    </a:cubicBezTo>
                    <a:cubicBezTo>
                      <a:pt x="13" y="5500"/>
                      <a:pt x="27" y="5710"/>
                      <a:pt x="53" y="5934"/>
                    </a:cubicBezTo>
                    <a:cubicBezTo>
                      <a:pt x="66" y="6013"/>
                      <a:pt x="105" y="6092"/>
                      <a:pt x="79" y="6171"/>
                    </a:cubicBezTo>
                    <a:cubicBezTo>
                      <a:pt x="105" y="6210"/>
                      <a:pt x="105" y="6263"/>
                      <a:pt x="119" y="6302"/>
                    </a:cubicBezTo>
                    <a:cubicBezTo>
                      <a:pt x="184" y="6591"/>
                      <a:pt x="250" y="6867"/>
                      <a:pt x="329" y="7157"/>
                    </a:cubicBezTo>
                    <a:cubicBezTo>
                      <a:pt x="382" y="7393"/>
                      <a:pt x="474" y="7617"/>
                      <a:pt x="579" y="7840"/>
                    </a:cubicBezTo>
                    <a:cubicBezTo>
                      <a:pt x="723" y="8130"/>
                      <a:pt x="960" y="8288"/>
                      <a:pt x="1276" y="8340"/>
                    </a:cubicBezTo>
                    <a:cubicBezTo>
                      <a:pt x="1381" y="8360"/>
                      <a:pt x="1489" y="8366"/>
                      <a:pt x="1599" y="8366"/>
                    </a:cubicBezTo>
                    <a:cubicBezTo>
                      <a:pt x="1710" y="8366"/>
                      <a:pt x="1821" y="8360"/>
                      <a:pt x="1933" y="8353"/>
                    </a:cubicBezTo>
                    <a:cubicBezTo>
                      <a:pt x="2630" y="8274"/>
                      <a:pt x="3287" y="8064"/>
                      <a:pt x="3892" y="7735"/>
                    </a:cubicBezTo>
                    <a:cubicBezTo>
                      <a:pt x="3984" y="7683"/>
                      <a:pt x="4076" y="7630"/>
                      <a:pt x="4168" y="7578"/>
                    </a:cubicBezTo>
                    <a:cubicBezTo>
                      <a:pt x="4192" y="7562"/>
                      <a:pt x="4219" y="7556"/>
                      <a:pt x="4246" y="7556"/>
                    </a:cubicBezTo>
                    <a:cubicBezTo>
                      <a:pt x="4265" y="7556"/>
                      <a:pt x="4284" y="7559"/>
                      <a:pt x="4300" y="7564"/>
                    </a:cubicBezTo>
                    <a:cubicBezTo>
                      <a:pt x="4300" y="7538"/>
                      <a:pt x="4300" y="7512"/>
                      <a:pt x="4326" y="7485"/>
                    </a:cubicBezTo>
                    <a:cubicBezTo>
                      <a:pt x="4418" y="7433"/>
                      <a:pt x="4510" y="7367"/>
                      <a:pt x="4602" y="7301"/>
                    </a:cubicBezTo>
                    <a:cubicBezTo>
                      <a:pt x="4984" y="7025"/>
                      <a:pt x="5339" y="6710"/>
                      <a:pt x="5654" y="6355"/>
                    </a:cubicBezTo>
                    <a:cubicBezTo>
                      <a:pt x="5786" y="6197"/>
                      <a:pt x="5917" y="6052"/>
                      <a:pt x="6036" y="5881"/>
                    </a:cubicBezTo>
                    <a:cubicBezTo>
                      <a:pt x="6128" y="5750"/>
                      <a:pt x="6233" y="5618"/>
                      <a:pt x="6312" y="5461"/>
                    </a:cubicBezTo>
                    <a:cubicBezTo>
                      <a:pt x="6391" y="5342"/>
                      <a:pt x="6483" y="5224"/>
                      <a:pt x="6535" y="5092"/>
                    </a:cubicBezTo>
                    <a:cubicBezTo>
                      <a:pt x="6535" y="5066"/>
                      <a:pt x="6548" y="5040"/>
                      <a:pt x="6561" y="5027"/>
                    </a:cubicBezTo>
                    <a:cubicBezTo>
                      <a:pt x="6627" y="4948"/>
                      <a:pt x="6667" y="4856"/>
                      <a:pt x="6693" y="4764"/>
                    </a:cubicBezTo>
                    <a:cubicBezTo>
                      <a:pt x="6785" y="4553"/>
                      <a:pt x="6877" y="4343"/>
                      <a:pt x="6930" y="4133"/>
                    </a:cubicBezTo>
                    <a:cubicBezTo>
                      <a:pt x="6982" y="3948"/>
                      <a:pt x="7035" y="3778"/>
                      <a:pt x="7061" y="3607"/>
                    </a:cubicBezTo>
                    <a:cubicBezTo>
                      <a:pt x="7140" y="3225"/>
                      <a:pt x="7166" y="2844"/>
                      <a:pt x="7140" y="2463"/>
                    </a:cubicBezTo>
                    <a:cubicBezTo>
                      <a:pt x="7101" y="2121"/>
                      <a:pt x="7022" y="1792"/>
                      <a:pt x="6890" y="1476"/>
                    </a:cubicBezTo>
                    <a:cubicBezTo>
                      <a:pt x="6746" y="1161"/>
                      <a:pt x="6575" y="872"/>
                      <a:pt x="6325" y="635"/>
                    </a:cubicBezTo>
                    <a:cubicBezTo>
                      <a:pt x="6180" y="490"/>
                      <a:pt x="6009" y="372"/>
                      <a:pt x="5812" y="293"/>
                    </a:cubicBezTo>
                    <a:cubicBezTo>
                      <a:pt x="5786" y="280"/>
                      <a:pt x="5746" y="267"/>
                      <a:pt x="5720" y="240"/>
                    </a:cubicBezTo>
                    <a:cubicBezTo>
                      <a:pt x="5681" y="214"/>
                      <a:pt x="5641" y="201"/>
                      <a:pt x="5588" y="188"/>
                    </a:cubicBezTo>
                    <a:cubicBezTo>
                      <a:pt x="5536" y="175"/>
                      <a:pt x="5483" y="148"/>
                      <a:pt x="5431" y="135"/>
                    </a:cubicBezTo>
                    <a:cubicBezTo>
                      <a:pt x="5391" y="122"/>
                      <a:pt x="5339" y="96"/>
                      <a:pt x="5299" y="83"/>
                    </a:cubicBezTo>
                    <a:cubicBezTo>
                      <a:pt x="5047" y="28"/>
                      <a:pt x="4795" y="1"/>
                      <a:pt x="45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6" name="Google Shape;2266;p46"/>
              <p:cNvSpPr/>
              <p:nvPr/>
            </p:nvSpPr>
            <p:spPr>
              <a:xfrm>
                <a:off x="1265900" y="2030775"/>
                <a:ext cx="222250" cy="3626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4504" extrusionOk="0">
                    <a:moveTo>
                      <a:pt x="8679" y="0"/>
                    </a:moveTo>
                    <a:cubicBezTo>
                      <a:pt x="8613" y="14"/>
                      <a:pt x="8534" y="27"/>
                      <a:pt x="8469" y="53"/>
                    </a:cubicBezTo>
                    <a:cubicBezTo>
                      <a:pt x="7233" y="303"/>
                      <a:pt x="6076" y="724"/>
                      <a:pt x="4997" y="1355"/>
                    </a:cubicBezTo>
                    <a:cubicBezTo>
                      <a:pt x="4287" y="1775"/>
                      <a:pt x="3630" y="2262"/>
                      <a:pt x="3051" y="2841"/>
                    </a:cubicBezTo>
                    <a:cubicBezTo>
                      <a:pt x="2999" y="2893"/>
                      <a:pt x="2946" y="2933"/>
                      <a:pt x="2920" y="2985"/>
                    </a:cubicBezTo>
                    <a:cubicBezTo>
                      <a:pt x="2894" y="2998"/>
                      <a:pt x="2867" y="3025"/>
                      <a:pt x="2854" y="3038"/>
                    </a:cubicBezTo>
                    <a:cubicBezTo>
                      <a:pt x="2039" y="3879"/>
                      <a:pt x="1381" y="4826"/>
                      <a:pt x="895" y="5891"/>
                    </a:cubicBezTo>
                    <a:cubicBezTo>
                      <a:pt x="842" y="5983"/>
                      <a:pt x="803" y="6075"/>
                      <a:pt x="750" y="6167"/>
                    </a:cubicBezTo>
                    <a:cubicBezTo>
                      <a:pt x="579" y="6299"/>
                      <a:pt x="593" y="6522"/>
                      <a:pt x="514" y="6693"/>
                    </a:cubicBezTo>
                    <a:cubicBezTo>
                      <a:pt x="330" y="7114"/>
                      <a:pt x="224" y="7535"/>
                      <a:pt x="145" y="7982"/>
                    </a:cubicBezTo>
                    <a:cubicBezTo>
                      <a:pt x="67" y="8363"/>
                      <a:pt x="14" y="8744"/>
                      <a:pt x="1" y="9139"/>
                    </a:cubicBezTo>
                    <a:cubicBezTo>
                      <a:pt x="40" y="9178"/>
                      <a:pt x="40" y="9218"/>
                      <a:pt x="40" y="9257"/>
                    </a:cubicBezTo>
                    <a:cubicBezTo>
                      <a:pt x="40" y="9375"/>
                      <a:pt x="40" y="9481"/>
                      <a:pt x="40" y="9599"/>
                    </a:cubicBezTo>
                    <a:cubicBezTo>
                      <a:pt x="80" y="10874"/>
                      <a:pt x="382" y="12097"/>
                      <a:pt x="961" y="13241"/>
                    </a:cubicBezTo>
                    <a:cubicBezTo>
                      <a:pt x="1158" y="13649"/>
                      <a:pt x="1408" y="14043"/>
                      <a:pt x="1684" y="14398"/>
                    </a:cubicBezTo>
                    <a:cubicBezTo>
                      <a:pt x="1723" y="14438"/>
                      <a:pt x="1736" y="14490"/>
                      <a:pt x="1802" y="14504"/>
                    </a:cubicBezTo>
                    <a:cubicBezTo>
                      <a:pt x="1802" y="14425"/>
                      <a:pt x="1763" y="14359"/>
                      <a:pt x="1750" y="14293"/>
                    </a:cubicBezTo>
                    <a:cubicBezTo>
                      <a:pt x="1710" y="14096"/>
                      <a:pt x="1671" y="13899"/>
                      <a:pt x="1618" y="13701"/>
                    </a:cubicBezTo>
                    <a:cubicBezTo>
                      <a:pt x="1605" y="13609"/>
                      <a:pt x="1592" y="13504"/>
                      <a:pt x="1579" y="13399"/>
                    </a:cubicBezTo>
                    <a:cubicBezTo>
                      <a:pt x="1460" y="12479"/>
                      <a:pt x="1381" y="11571"/>
                      <a:pt x="1421" y="10651"/>
                    </a:cubicBezTo>
                    <a:cubicBezTo>
                      <a:pt x="1460" y="9849"/>
                      <a:pt x="1618" y="9073"/>
                      <a:pt x="1868" y="8324"/>
                    </a:cubicBezTo>
                    <a:cubicBezTo>
                      <a:pt x="1999" y="7929"/>
                      <a:pt x="2157" y="7522"/>
                      <a:pt x="2341" y="7140"/>
                    </a:cubicBezTo>
                    <a:cubicBezTo>
                      <a:pt x="2565" y="6654"/>
                      <a:pt x="2788" y="6167"/>
                      <a:pt x="3051" y="5694"/>
                    </a:cubicBezTo>
                    <a:cubicBezTo>
                      <a:pt x="3327" y="5194"/>
                      <a:pt x="3643" y="4695"/>
                      <a:pt x="3998" y="4234"/>
                    </a:cubicBezTo>
                    <a:cubicBezTo>
                      <a:pt x="4866" y="3104"/>
                      <a:pt x="5891" y="2117"/>
                      <a:pt x="7075" y="1289"/>
                    </a:cubicBezTo>
                    <a:cubicBezTo>
                      <a:pt x="7653" y="895"/>
                      <a:pt x="8258" y="540"/>
                      <a:pt x="8889" y="211"/>
                    </a:cubicBezTo>
                    <a:cubicBezTo>
                      <a:pt x="8824" y="132"/>
                      <a:pt x="8784" y="4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7" name="Google Shape;2267;p46"/>
              <p:cNvSpPr/>
              <p:nvPr/>
            </p:nvSpPr>
            <p:spPr>
              <a:xfrm>
                <a:off x="1740900" y="2076125"/>
                <a:ext cx="11737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947" extrusionOk="0">
                    <a:moveTo>
                      <a:pt x="869" y="1"/>
                    </a:moveTo>
                    <a:lnTo>
                      <a:pt x="869" y="1"/>
                    </a:lnTo>
                    <a:cubicBezTo>
                      <a:pt x="842" y="14"/>
                      <a:pt x="816" y="27"/>
                      <a:pt x="816" y="54"/>
                    </a:cubicBezTo>
                    <a:cubicBezTo>
                      <a:pt x="790" y="106"/>
                      <a:pt x="763" y="146"/>
                      <a:pt x="724" y="198"/>
                    </a:cubicBezTo>
                    <a:cubicBezTo>
                      <a:pt x="619" y="317"/>
                      <a:pt x="514" y="448"/>
                      <a:pt x="422" y="593"/>
                    </a:cubicBezTo>
                    <a:cubicBezTo>
                      <a:pt x="277" y="790"/>
                      <a:pt x="132" y="987"/>
                      <a:pt x="1" y="1197"/>
                    </a:cubicBezTo>
                    <a:cubicBezTo>
                      <a:pt x="474" y="1276"/>
                      <a:pt x="934" y="1408"/>
                      <a:pt x="1395" y="1539"/>
                    </a:cubicBezTo>
                    <a:cubicBezTo>
                      <a:pt x="1618" y="1605"/>
                      <a:pt x="1829" y="1684"/>
                      <a:pt x="2052" y="1763"/>
                    </a:cubicBezTo>
                    <a:cubicBezTo>
                      <a:pt x="2302" y="1842"/>
                      <a:pt x="2539" y="1934"/>
                      <a:pt x="2775" y="2052"/>
                    </a:cubicBezTo>
                    <a:cubicBezTo>
                      <a:pt x="3130" y="2210"/>
                      <a:pt x="3485" y="2394"/>
                      <a:pt x="3827" y="2578"/>
                    </a:cubicBezTo>
                    <a:cubicBezTo>
                      <a:pt x="3998" y="2670"/>
                      <a:pt x="4156" y="2762"/>
                      <a:pt x="4314" y="2854"/>
                    </a:cubicBezTo>
                    <a:cubicBezTo>
                      <a:pt x="4353" y="2881"/>
                      <a:pt x="4366" y="2907"/>
                      <a:pt x="4353" y="2946"/>
                    </a:cubicBezTo>
                    <a:cubicBezTo>
                      <a:pt x="4458" y="2841"/>
                      <a:pt x="4577" y="2749"/>
                      <a:pt x="4695" y="2657"/>
                    </a:cubicBezTo>
                    <a:cubicBezTo>
                      <a:pt x="4656" y="2631"/>
                      <a:pt x="4629" y="2604"/>
                      <a:pt x="4590" y="2578"/>
                    </a:cubicBezTo>
                    <a:cubicBezTo>
                      <a:pt x="4103" y="2170"/>
                      <a:pt x="3590" y="1776"/>
                      <a:pt x="3065" y="1408"/>
                    </a:cubicBezTo>
                    <a:cubicBezTo>
                      <a:pt x="2525" y="1040"/>
                      <a:pt x="1973" y="685"/>
                      <a:pt x="1395" y="369"/>
                    </a:cubicBezTo>
                    <a:cubicBezTo>
                      <a:pt x="1237" y="277"/>
                      <a:pt x="1066" y="185"/>
                      <a:pt x="895" y="93"/>
                    </a:cubicBezTo>
                    <a:cubicBezTo>
                      <a:pt x="856" y="67"/>
                      <a:pt x="856" y="40"/>
                      <a:pt x="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8" name="Google Shape;2268;p46"/>
              <p:cNvSpPr/>
              <p:nvPr/>
            </p:nvSpPr>
            <p:spPr>
              <a:xfrm>
                <a:off x="1710000" y="1958125"/>
                <a:ext cx="2068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7972" extrusionOk="0">
                    <a:moveTo>
                      <a:pt x="6752" y="0"/>
                    </a:moveTo>
                    <a:cubicBezTo>
                      <a:pt x="5816" y="0"/>
                      <a:pt x="5131" y="875"/>
                      <a:pt x="5352" y="1789"/>
                    </a:cubicBezTo>
                    <a:cubicBezTo>
                      <a:pt x="5366" y="1828"/>
                      <a:pt x="5379" y="1881"/>
                      <a:pt x="5392" y="1920"/>
                    </a:cubicBezTo>
                    <a:cubicBezTo>
                      <a:pt x="5405" y="1947"/>
                      <a:pt x="5392" y="1960"/>
                      <a:pt x="5366" y="1973"/>
                    </a:cubicBezTo>
                    <a:cubicBezTo>
                      <a:pt x="5352" y="1986"/>
                      <a:pt x="5339" y="1986"/>
                      <a:pt x="5313" y="1999"/>
                    </a:cubicBezTo>
                    <a:cubicBezTo>
                      <a:pt x="4669" y="2236"/>
                      <a:pt x="4077" y="2578"/>
                      <a:pt x="3525" y="2985"/>
                    </a:cubicBezTo>
                    <a:cubicBezTo>
                      <a:pt x="2867" y="3459"/>
                      <a:pt x="2289" y="3998"/>
                      <a:pt x="1776" y="4616"/>
                    </a:cubicBezTo>
                    <a:cubicBezTo>
                      <a:pt x="1671" y="4747"/>
                      <a:pt x="1566" y="4879"/>
                      <a:pt x="1460" y="5010"/>
                    </a:cubicBezTo>
                    <a:cubicBezTo>
                      <a:pt x="1303" y="5194"/>
                      <a:pt x="1171" y="5405"/>
                      <a:pt x="1040" y="5602"/>
                    </a:cubicBezTo>
                    <a:cubicBezTo>
                      <a:pt x="974" y="5694"/>
                      <a:pt x="908" y="5786"/>
                      <a:pt x="869" y="5891"/>
                    </a:cubicBezTo>
                    <a:cubicBezTo>
                      <a:pt x="856" y="5904"/>
                      <a:pt x="842" y="5917"/>
                      <a:pt x="829" y="5944"/>
                    </a:cubicBezTo>
                    <a:cubicBezTo>
                      <a:pt x="711" y="6154"/>
                      <a:pt x="593" y="6365"/>
                      <a:pt x="487" y="6588"/>
                    </a:cubicBezTo>
                    <a:cubicBezTo>
                      <a:pt x="316" y="6943"/>
                      <a:pt x="172" y="7298"/>
                      <a:pt x="40" y="7666"/>
                    </a:cubicBezTo>
                    <a:cubicBezTo>
                      <a:pt x="14" y="7706"/>
                      <a:pt x="1" y="7758"/>
                      <a:pt x="1" y="7798"/>
                    </a:cubicBezTo>
                    <a:cubicBezTo>
                      <a:pt x="14" y="7890"/>
                      <a:pt x="53" y="7942"/>
                      <a:pt x="132" y="7969"/>
                    </a:cubicBezTo>
                    <a:cubicBezTo>
                      <a:pt x="143" y="7971"/>
                      <a:pt x="155" y="7972"/>
                      <a:pt x="166" y="7972"/>
                    </a:cubicBezTo>
                    <a:cubicBezTo>
                      <a:pt x="223" y="7972"/>
                      <a:pt x="284" y="7945"/>
                      <a:pt x="316" y="7890"/>
                    </a:cubicBezTo>
                    <a:cubicBezTo>
                      <a:pt x="330" y="7850"/>
                      <a:pt x="343" y="7811"/>
                      <a:pt x="369" y="7785"/>
                    </a:cubicBezTo>
                    <a:cubicBezTo>
                      <a:pt x="408" y="7653"/>
                      <a:pt x="461" y="7522"/>
                      <a:pt x="501" y="7403"/>
                    </a:cubicBezTo>
                    <a:cubicBezTo>
                      <a:pt x="606" y="7114"/>
                      <a:pt x="737" y="6838"/>
                      <a:pt x="882" y="6562"/>
                    </a:cubicBezTo>
                    <a:cubicBezTo>
                      <a:pt x="1000" y="6338"/>
                      <a:pt x="1119" y="6141"/>
                      <a:pt x="1237" y="5917"/>
                    </a:cubicBezTo>
                    <a:cubicBezTo>
                      <a:pt x="1395" y="5839"/>
                      <a:pt x="1447" y="5681"/>
                      <a:pt x="1539" y="5549"/>
                    </a:cubicBezTo>
                    <a:cubicBezTo>
                      <a:pt x="1723" y="5273"/>
                      <a:pt x="1986" y="5050"/>
                      <a:pt x="2105" y="4734"/>
                    </a:cubicBezTo>
                    <a:cubicBezTo>
                      <a:pt x="2131" y="4708"/>
                      <a:pt x="2157" y="4695"/>
                      <a:pt x="2170" y="4668"/>
                    </a:cubicBezTo>
                    <a:cubicBezTo>
                      <a:pt x="2552" y="4248"/>
                      <a:pt x="2959" y="3853"/>
                      <a:pt x="3406" y="3498"/>
                    </a:cubicBezTo>
                    <a:cubicBezTo>
                      <a:pt x="3985" y="3038"/>
                      <a:pt x="4603" y="2643"/>
                      <a:pt x="5287" y="2380"/>
                    </a:cubicBezTo>
                    <a:cubicBezTo>
                      <a:pt x="5366" y="2341"/>
                      <a:pt x="5431" y="2315"/>
                      <a:pt x="5510" y="2288"/>
                    </a:cubicBezTo>
                    <a:cubicBezTo>
                      <a:pt x="5529" y="2284"/>
                      <a:pt x="5545" y="2281"/>
                      <a:pt x="5559" y="2281"/>
                    </a:cubicBezTo>
                    <a:cubicBezTo>
                      <a:pt x="5582" y="2281"/>
                      <a:pt x="5599" y="2290"/>
                      <a:pt x="5615" y="2315"/>
                    </a:cubicBezTo>
                    <a:cubicBezTo>
                      <a:pt x="5629" y="2341"/>
                      <a:pt x="5655" y="2367"/>
                      <a:pt x="5668" y="2394"/>
                    </a:cubicBezTo>
                    <a:cubicBezTo>
                      <a:pt x="5956" y="2713"/>
                      <a:pt x="6349" y="2871"/>
                      <a:pt x="6739" y="2871"/>
                    </a:cubicBezTo>
                    <a:cubicBezTo>
                      <a:pt x="7168" y="2871"/>
                      <a:pt x="7595" y="2680"/>
                      <a:pt x="7877" y="2302"/>
                    </a:cubicBezTo>
                    <a:cubicBezTo>
                      <a:pt x="8008" y="2131"/>
                      <a:pt x="8114" y="1947"/>
                      <a:pt x="8140" y="1723"/>
                    </a:cubicBezTo>
                    <a:cubicBezTo>
                      <a:pt x="8140" y="1710"/>
                      <a:pt x="8153" y="1697"/>
                      <a:pt x="8153" y="1684"/>
                    </a:cubicBezTo>
                    <a:cubicBezTo>
                      <a:pt x="8271" y="974"/>
                      <a:pt x="7864" y="237"/>
                      <a:pt x="7049" y="40"/>
                    </a:cubicBezTo>
                    <a:cubicBezTo>
                      <a:pt x="7003" y="31"/>
                      <a:pt x="6958" y="16"/>
                      <a:pt x="6917" y="16"/>
                    </a:cubicBezTo>
                    <a:cubicBezTo>
                      <a:pt x="6898" y="16"/>
                      <a:pt x="6881" y="19"/>
                      <a:pt x="6865" y="27"/>
                    </a:cubicBezTo>
                    <a:cubicBezTo>
                      <a:pt x="6825" y="14"/>
                      <a:pt x="6799" y="1"/>
                      <a:pt x="6773" y="1"/>
                    </a:cubicBezTo>
                    <a:cubicBezTo>
                      <a:pt x="6766" y="0"/>
                      <a:pt x="6759" y="0"/>
                      <a:pt x="6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9" name="Google Shape;2269;p46"/>
              <p:cNvSpPr/>
              <p:nvPr/>
            </p:nvSpPr>
            <p:spPr>
              <a:xfrm>
                <a:off x="1814225" y="2086450"/>
                <a:ext cx="217950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8718" h="4672" extrusionOk="0">
                    <a:moveTo>
                      <a:pt x="7352" y="1"/>
                    </a:moveTo>
                    <a:cubicBezTo>
                      <a:pt x="7010" y="1"/>
                      <a:pt x="6639" y="139"/>
                      <a:pt x="6364" y="469"/>
                    </a:cubicBezTo>
                    <a:cubicBezTo>
                      <a:pt x="6298" y="548"/>
                      <a:pt x="6272" y="653"/>
                      <a:pt x="6193" y="692"/>
                    </a:cubicBezTo>
                    <a:cubicBezTo>
                      <a:pt x="6164" y="702"/>
                      <a:pt x="6131" y="705"/>
                      <a:pt x="6097" y="705"/>
                    </a:cubicBezTo>
                    <a:cubicBezTo>
                      <a:pt x="6059" y="705"/>
                      <a:pt x="6020" y="702"/>
                      <a:pt x="5981" y="702"/>
                    </a:cubicBezTo>
                    <a:cubicBezTo>
                      <a:pt x="5959" y="702"/>
                      <a:pt x="5938" y="703"/>
                      <a:pt x="5917" y="706"/>
                    </a:cubicBezTo>
                    <a:lnTo>
                      <a:pt x="5825" y="706"/>
                    </a:lnTo>
                    <a:cubicBezTo>
                      <a:pt x="4313" y="798"/>
                      <a:pt x="2945" y="1297"/>
                      <a:pt x="1762" y="2244"/>
                    </a:cubicBezTo>
                    <a:cubicBezTo>
                      <a:pt x="1591" y="2283"/>
                      <a:pt x="1499" y="2389"/>
                      <a:pt x="1420" y="2533"/>
                    </a:cubicBezTo>
                    <a:cubicBezTo>
                      <a:pt x="1407" y="2546"/>
                      <a:pt x="1394" y="2546"/>
                      <a:pt x="1381" y="2560"/>
                    </a:cubicBezTo>
                    <a:cubicBezTo>
                      <a:pt x="828" y="3072"/>
                      <a:pt x="355" y="3651"/>
                      <a:pt x="39" y="4348"/>
                    </a:cubicBezTo>
                    <a:cubicBezTo>
                      <a:pt x="26" y="4387"/>
                      <a:pt x="13" y="4440"/>
                      <a:pt x="0" y="4479"/>
                    </a:cubicBezTo>
                    <a:cubicBezTo>
                      <a:pt x="0" y="4571"/>
                      <a:pt x="39" y="4637"/>
                      <a:pt x="118" y="4663"/>
                    </a:cubicBezTo>
                    <a:cubicBezTo>
                      <a:pt x="132" y="4669"/>
                      <a:pt x="147" y="4672"/>
                      <a:pt x="162" y="4672"/>
                    </a:cubicBezTo>
                    <a:cubicBezTo>
                      <a:pt x="217" y="4672"/>
                      <a:pt x="274" y="4636"/>
                      <a:pt x="316" y="4584"/>
                    </a:cubicBezTo>
                    <a:cubicBezTo>
                      <a:pt x="329" y="4558"/>
                      <a:pt x="342" y="4519"/>
                      <a:pt x="355" y="4492"/>
                    </a:cubicBezTo>
                    <a:cubicBezTo>
                      <a:pt x="487" y="4203"/>
                      <a:pt x="644" y="3940"/>
                      <a:pt x="828" y="3690"/>
                    </a:cubicBezTo>
                    <a:cubicBezTo>
                      <a:pt x="1105" y="3322"/>
                      <a:pt x="1420" y="2980"/>
                      <a:pt x="1775" y="2691"/>
                    </a:cubicBezTo>
                    <a:cubicBezTo>
                      <a:pt x="1920" y="2652"/>
                      <a:pt x="1986" y="2533"/>
                      <a:pt x="2064" y="2428"/>
                    </a:cubicBezTo>
                    <a:cubicBezTo>
                      <a:pt x="2104" y="2402"/>
                      <a:pt x="2143" y="2389"/>
                      <a:pt x="2170" y="2362"/>
                    </a:cubicBezTo>
                    <a:cubicBezTo>
                      <a:pt x="2498" y="2113"/>
                      <a:pt x="2853" y="1902"/>
                      <a:pt x="3235" y="1718"/>
                    </a:cubicBezTo>
                    <a:cubicBezTo>
                      <a:pt x="4076" y="1310"/>
                      <a:pt x="4970" y="1087"/>
                      <a:pt x="5917" y="1047"/>
                    </a:cubicBezTo>
                    <a:cubicBezTo>
                      <a:pt x="5943" y="1041"/>
                      <a:pt x="5973" y="1034"/>
                      <a:pt x="6002" y="1034"/>
                    </a:cubicBezTo>
                    <a:cubicBezTo>
                      <a:pt x="6032" y="1034"/>
                      <a:pt x="6062" y="1041"/>
                      <a:pt x="6088" y="1061"/>
                    </a:cubicBezTo>
                    <a:cubicBezTo>
                      <a:pt x="6088" y="1113"/>
                      <a:pt x="6075" y="1166"/>
                      <a:pt x="6075" y="1232"/>
                    </a:cubicBezTo>
                    <a:cubicBezTo>
                      <a:pt x="6048" y="1744"/>
                      <a:pt x="6338" y="2231"/>
                      <a:pt x="6798" y="2441"/>
                    </a:cubicBezTo>
                    <a:cubicBezTo>
                      <a:pt x="6987" y="2536"/>
                      <a:pt x="7182" y="2578"/>
                      <a:pt x="7369" y="2578"/>
                    </a:cubicBezTo>
                    <a:cubicBezTo>
                      <a:pt x="7702" y="2578"/>
                      <a:pt x="8012" y="2446"/>
                      <a:pt x="8231" y="2244"/>
                    </a:cubicBezTo>
                    <a:cubicBezTo>
                      <a:pt x="8284" y="2191"/>
                      <a:pt x="8350" y="2139"/>
                      <a:pt x="8376" y="2073"/>
                    </a:cubicBezTo>
                    <a:cubicBezTo>
                      <a:pt x="8389" y="2060"/>
                      <a:pt x="8402" y="2060"/>
                      <a:pt x="8402" y="2060"/>
                    </a:cubicBezTo>
                    <a:cubicBezTo>
                      <a:pt x="8639" y="1718"/>
                      <a:pt x="8718" y="1337"/>
                      <a:pt x="8599" y="942"/>
                    </a:cubicBezTo>
                    <a:cubicBezTo>
                      <a:pt x="8481" y="535"/>
                      <a:pt x="8231" y="245"/>
                      <a:pt x="7824" y="88"/>
                    </a:cubicBezTo>
                    <a:cubicBezTo>
                      <a:pt x="7810" y="88"/>
                      <a:pt x="7784" y="74"/>
                      <a:pt x="7771" y="74"/>
                    </a:cubicBezTo>
                    <a:cubicBezTo>
                      <a:pt x="7644" y="27"/>
                      <a:pt x="7501" y="1"/>
                      <a:pt x="7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0" name="Google Shape;2270;p46"/>
              <p:cNvSpPr/>
              <p:nvPr/>
            </p:nvSpPr>
            <p:spPr>
              <a:xfrm>
                <a:off x="1647550" y="2563625"/>
                <a:ext cx="4145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908" extrusionOk="0">
                    <a:moveTo>
                      <a:pt x="40" y="1"/>
                    </a:moveTo>
                    <a:cubicBezTo>
                      <a:pt x="40" y="277"/>
                      <a:pt x="27" y="540"/>
                      <a:pt x="14" y="803"/>
                    </a:cubicBezTo>
                    <a:cubicBezTo>
                      <a:pt x="1" y="960"/>
                      <a:pt x="1" y="1105"/>
                      <a:pt x="27" y="1250"/>
                    </a:cubicBezTo>
                    <a:cubicBezTo>
                      <a:pt x="53" y="1394"/>
                      <a:pt x="93" y="1526"/>
                      <a:pt x="185" y="1644"/>
                    </a:cubicBezTo>
                    <a:cubicBezTo>
                      <a:pt x="304" y="1798"/>
                      <a:pt x="491" y="1907"/>
                      <a:pt x="700" y="1907"/>
                    </a:cubicBezTo>
                    <a:cubicBezTo>
                      <a:pt x="813" y="1907"/>
                      <a:pt x="933" y="1876"/>
                      <a:pt x="1052" y="1802"/>
                    </a:cubicBezTo>
                    <a:cubicBezTo>
                      <a:pt x="1118" y="1749"/>
                      <a:pt x="1184" y="1697"/>
                      <a:pt x="1250" y="1631"/>
                    </a:cubicBezTo>
                    <a:cubicBezTo>
                      <a:pt x="1368" y="1486"/>
                      <a:pt x="1460" y="1315"/>
                      <a:pt x="1526" y="1131"/>
                    </a:cubicBezTo>
                    <a:cubicBezTo>
                      <a:pt x="1618" y="868"/>
                      <a:pt x="1657" y="605"/>
                      <a:pt x="1644" y="329"/>
                    </a:cubicBezTo>
                    <a:cubicBezTo>
                      <a:pt x="1592" y="316"/>
                      <a:pt x="1539" y="303"/>
                      <a:pt x="1473" y="290"/>
                    </a:cubicBezTo>
                    <a:cubicBezTo>
                      <a:pt x="1145" y="224"/>
                      <a:pt x="816" y="172"/>
                      <a:pt x="500" y="93"/>
                    </a:cubicBezTo>
                    <a:cubicBezTo>
                      <a:pt x="342" y="66"/>
                      <a:pt x="198" y="14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1" name="Google Shape;2271;p46"/>
              <p:cNvSpPr/>
              <p:nvPr/>
            </p:nvSpPr>
            <p:spPr>
              <a:xfrm>
                <a:off x="1226800" y="2184950"/>
                <a:ext cx="578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2972" extrusionOk="0">
                    <a:moveTo>
                      <a:pt x="2314" y="0"/>
                    </a:moveTo>
                    <a:cubicBezTo>
                      <a:pt x="2117" y="13"/>
                      <a:pt x="1933" y="66"/>
                      <a:pt x="1736" y="119"/>
                    </a:cubicBezTo>
                    <a:cubicBezTo>
                      <a:pt x="1381" y="197"/>
                      <a:pt x="1052" y="316"/>
                      <a:pt x="723" y="474"/>
                    </a:cubicBezTo>
                    <a:cubicBezTo>
                      <a:pt x="566" y="539"/>
                      <a:pt x="421" y="618"/>
                      <a:pt x="289" y="737"/>
                    </a:cubicBezTo>
                    <a:cubicBezTo>
                      <a:pt x="210" y="802"/>
                      <a:pt x="132" y="881"/>
                      <a:pt x="92" y="986"/>
                    </a:cubicBezTo>
                    <a:cubicBezTo>
                      <a:pt x="13" y="1105"/>
                      <a:pt x="0" y="1249"/>
                      <a:pt x="26" y="1381"/>
                    </a:cubicBezTo>
                    <a:cubicBezTo>
                      <a:pt x="53" y="1499"/>
                      <a:pt x="105" y="1591"/>
                      <a:pt x="158" y="1683"/>
                    </a:cubicBezTo>
                    <a:cubicBezTo>
                      <a:pt x="250" y="1841"/>
                      <a:pt x="368" y="1973"/>
                      <a:pt x="487" y="2091"/>
                    </a:cubicBezTo>
                    <a:cubicBezTo>
                      <a:pt x="815" y="2433"/>
                      <a:pt x="1183" y="2709"/>
                      <a:pt x="1565" y="2972"/>
                    </a:cubicBezTo>
                    <a:cubicBezTo>
                      <a:pt x="1604" y="2972"/>
                      <a:pt x="1617" y="2946"/>
                      <a:pt x="1617" y="2906"/>
                    </a:cubicBezTo>
                    <a:cubicBezTo>
                      <a:pt x="1631" y="2669"/>
                      <a:pt x="1657" y="2433"/>
                      <a:pt x="1696" y="2196"/>
                    </a:cubicBezTo>
                    <a:cubicBezTo>
                      <a:pt x="1709" y="2078"/>
                      <a:pt x="1749" y="1973"/>
                      <a:pt x="1736" y="1854"/>
                    </a:cubicBezTo>
                    <a:cubicBezTo>
                      <a:pt x="1749" y="1802"/>
                      <a:pt x="1762" y="1762"/>
                      <a:pt x="1775" y="1723"/>
                    </a:cubicBezTo>
                    <a:cubicBezTo>
                      <a:pt x="1841" y="1420"/>
                      <a:pt x="1907" y="1131"/>
                      <a:pt x="2012" y="842"/>
                    </a:cubicBezTo>
                    <a:cubicBezTo>
                      <a:pt x="2104" y="579"/>
                      <a:pt x="2183" y="316"/>
                      <a:pt x="2314" y="53"/>
                    </a:cubicBezTo>
                    <a:cubicBezTo>
                      <a:pt x="2314" y="40"/>
                      <a:pt x="2314" y="13"/>
                      <a:pt x="2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2" name="Google Shape;2272;p46"/>
              <p:cNvSpPr/>
              <p:nvPr/>
            </p:nvSpPr>
            <p:spPr>
              <a:xfrm>
                <a:off x="1858600" y="2146800"/>
                <a:ext cx="4012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450" extrusionOk="0">
                    <a:moveTo>
                      <a:pt x="289" y="1"/>
                    </a:moveTo>
                    <a:lnTo>
                      <a:pt x="289" y="1"/>
                    </a:lnTo>
                    <a:cubicBezTo>
                      <a:pt x="184" y="93"/>
                      <a:pt x="92" y="185"/>
                      <a:pt x="0" y="264"/>
                    </a:cubicBezTo>
                    <a:cubicBezTo>
                      <a:pt x="355" y="501"/>
                      <a:pt x="697" y="764"/>
                      <a:pt x="1026" y="1027"/>
                    </a:cubicBezTo>
                    <a:cubicBezTo>
                      <a:pt x="1197" y="1158"/>
                      <a:pt x="1354" y="1290"/>
                      <a:pt x="1512" y="1421"/>
                    </a:cubicBezTo>
                    <a:cubicBezTo>
                      <a:pt x="1533" y="1435"/>
                      <a:pt x="1551" y="1449"/>
                      <a:pt x="1566" y="1449"/>
                    </a:cubicBezTo>
                    <a:cubicBezTo>
                      <a:pt x="1580" y="1449"/>
                      <a:pt x="1592" y="1438"/>
                      <a:pt x="1604" y="1408"/>
                    </a:cubicBezTo>
                    <a:cubicBezTo>
                      <a:pt x="1565" y="1368"/>
                      <a:pt x="1539" y="1329"/>
                      <a:pt x="1499" y="1290"/>
                    </a:cubicBezTo>
                    <a:cubicBezTo>
                      <a:pt x="1144" y="908"/>
                      <a:pt x="776" y="540"/>
                      <a:pt x="381" y="198"/>
                    </a:cubicBezTo>
                    <a:cubicBezTo>
                      <a:pt x="342" y="159"/>
                      <a:pt x="316" y="132"/>
                      <a:pt x="276" y="93"/>
                    </a:cubicBezTo>
                    <a:cubicBezTo>
                      <a:pt x="250" y="67"/>
                      <a:pt x="276" y="40"/>
                      <a:pt x="289" y="1"/>
                    </a:cubicBezTo>
                    <a:close/>
                  </a:path>
                </a:pathLst>
              </a:custGeom>
              <a:solidFill>
                <a:srgbClr val="28192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3" name="Google Shape;2273;p46"/>
              <p:cNvSpPr/>
              <p:nvPr/>
            </p:nvSpPr>
            <p:spPr>
              <a:xfrm>
                <a:off x="1896725" y="2182300"/>
                <a:ext cx="6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19" extrusionOk="0">
                    <a:moveTo>
                      <a:pt x="0" y="1"/>
                    </a:moveTo>
                    <a:cubicBezTo>
                      <a:pt x="53" y="80"/>
                      <a:pt x="132" y="146"/>
                      <a:pt x="211" y="198"/>
                    </a:cubicBezTo>
                    <a:cubicBezTo>
                      <a:pt x="220" y="213"/>
                      <a:pt x="228" y="218"/>
                      <a:pt x="235" y="218"/>
                    </a:cubicBezTo>
                    <a:cubicBezTo>
                      <a:pt x="247" y="218"/>
                      <a:pt x="255" y="202"/>
                      <a:pt x="263" y="185"/>
                    </a:cubicBezTo>
                    <a:cubicBezTo>
                      <a:pt x="211" y="119"/>
                      <a:pt x="158" y="54"/>
                      <a:pt x="79" y="1"/>
                    </a:cubicBezTo>
                    <a:cubicBezTo>
                      <a:pt x="71" y="5"/>
                      <a:pt x="62" y="7"/>
                      <a:pt x="53" y="7"/>
                    </a:cubicBezTo>
                    <a:cubicBezTo>
                      <a:pt x="35" y="7"/>
                      <a:pt x="18" y="1"/>
                      <a:pt x="0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4" name="Google Shape;2274;p46"/>
              <p:cNvSpPr/>
              <p:nvPr/>
            </p:nvSpPr>
            <p:spPr>
              <a:xfrm>
                <a:off x="1617975" y="2555075"/>
                <a:ext cx="95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6" extrusionOk="0">
                    <a:moveTo>
                      <a:pt x="0" y="1"/>
                    </a:moveTo>
                    <a:cubicBezTo>
                      <a:pt x="40" y="40"/>
                      <a:pt x="105" y="27"/>
                      <a:pt x="119" y="93"/>
                    </a:cubicBezTo>
                    <a:cubicBezTo>
                      <a:pt x="197" y="132"/>
                      <a:pt x="276" y="132"/>
                      <a:pt x="355" y="145"/>
                    </a:cubicBezTo>
                    <a:cubicBezTo>
                      <a:pt x="382" y="93"/>
                      <a:pt x="342" y="93"/>
                      <a:pt x="303" y="93"/>
                    </a:cubicBezTo>
                    <a:cubicBezTo>
                      <a:pt x="211" y="53"/>
                      <a:pt x="105" y="1"/>
                      <a:pt x="0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5" name="Google Shape;2275;p46"/>
              <p:cNvSpPr/>
              <p:nvPr/>
            </p:nvSpPr>
            <p:spPr>
              <a:xfrm>
                <a:off x="1625525" y="2557350"/>
                <a:ext cx="825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8" extrusionOk="0">
                    <a:moveTo>
                      <a:pt x="32" y="0"/>
                    </a:moveTo>
                    <a:cubicBezTo>
                      <a:pt x="21" y="0"/>
                      <a:pt x="11" y="1"/>
                      <a:pt x="1" y="2"/>
                    </a:cubicBezTo>
                    <a:cubicBezTo>
                      <a:pt x="27" y="15"/>
                      <a:pt x="53" y="28"/>
                      <a:pt x="66" y="54"/>
                    </a:cubicBezTo>
                    <a:cubicBezTo>
                      <a:pt x="131" y="76"/>
                      <a:pt x="204" y="97"/>
                      <a:pt x="279" y="97"/>
                    </a:cubicBezTo>
                    <a:cubicBezTo>
                      <a:pt x="296" y="97"/>
                      <a:pt x="312" y="96"/>
                      <a:pt x="329" y="94"/>
                    </a:cubicBezTo>
                    <a:cubicBezTo>
                      <a:pt x="233" y="58"/>
                      <a:pt x="138" y="0"/>
                      <a:pt x="32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6" name="Google Shape;2276;p46"/>
              <p:cNvSpPr/>
              <p:nvPr/>
            </p:nvSpPr>
            <p:spPr>
              <a:xfrm>
                <a:off x="1903950" y="2188550"/>
                <a:ext cx="265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7" extrusionOk="0">
                    <a:moveTo>
                      <a:pt x="27" y="1"/>
                    </a:moveTo>
                    <a:cubicBezTo>
                      <a:pt x="1" y="1"/>
                      <a:pt x="1" y="14"/>
                      <a:pt x="14" y="27"/>
                    </a:cubicBezTo>
                    <a:cubicBezTo>
                      <a:pt x="27" y="80"/>
                      <a:pt x="66" y="93"/>
                      <a:pt x="106" y="106"/>
                    </a:cubicBezTo>
                    <a:cubicBezTo>
                      <a:pt x="93" y="53"/>
                      <a:pt x="53" y="27"/>
                      <a:pt x="27" y="1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7" name="Google Shape;2277;p46"/>
              <p:cNvSpPr/>
              <p:nvPr/>
            </p:nvSpPr>
            <p:spPr>
              <a:xfrm>
                <a:off x="1902300" y="2186925"/>
                <a:ext cx="23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0" y="0"/>
                    </a:moveTo>
                    <a:cubicBezTo>
                      <a:pt x="27" y="13"/>
                      <a:pt x="14" y="13"/>
                      <a:pt x="1" y="26"/>
                    </a:cubicBezTo>
                    <a:cubicBezTo>
                      <a:pt x="14" y="53"/>
                      <a:pt x="40" y="79"/>
                      <a:pt x="80" y="92"/>
                    </a:cubicBezTo>
                    <a:lnTo>
                      <a:pt x="93" y="66"/>
                    </a:lnTo>
                    <a:cubicBezTo>
                      <a:pt x="80" y="40"/>
                      <a:pt x="54" y="26"/>
                      <a:pt x="40" y="0"/>
                    </a:cubicBezTo>
                    <a:close/>
                  </a:path>
                </a:pathLst>
              </a:custGeom>
              <a:solidFill>
                <a:srgbClr val="D041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8" name="Google Shape;2278;p46"/>
              <p:cNvSpPr/>
              <p:nvPr/>
            </p:nvSpPr>
            <p:spPr>
              <a:xfrm>
                <a:off x="1408575" y="2100025"/>
                <a:ext cx="560500" cy="47785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9114" extrusionOk="0">
                    <a:moveTo>
                      <a:pt x="4886" y="8774"/>
                    </a:moveTo>
                    <a:cubicBezTo>
                      <a:pt x="5391" y="8774"/>
                      <a:pt x="5893" y="8916"/>
                      <a:pt x="6391" y="9196"/>
                    </a:cubicBezTo>
                    <a:cubicBezTo>
                      <a:pt x="7009" y="9551"/>
                      <a:pt x="7443" y="10077"/>
                      <a:pt x="7666" y="10774"/>
                    </a:cubicBezTo>
                    <a:cubicBezTo>
                      <a:pt x="7995" y="11786"/>
                      <a:pt x="7837" y="12720"/>
                      <a:pt x="7180" y="13561"/>
                    </a:cubicBezTo>
                    <a:cubicBezTo>
                      <a:pt x="6785" y="14074"/>
                      <a:pt x="6259" y="14376"/>
                      <a:pt x="5654" y="14561"/>
                    </a:cubicBezTo>
                    <a:cubicBezTo>
                      <a:pt x="5602" y="14574"/>
                      <a:pt x="5497" y="14561"/>
                      <a:pt x="5497" y="14653"/>
                    </a:cubicBezTo>
                    <a:cubicBezTo>
                      <a:pt x="5470" y="14617"/>
                      <a:pt x="5438" y="14612"/>
                      <a:pt x="5404" y="14612"/>
                    </a:cubicBezTo>
                    <a:cubicBezTo>
                      <a:pt x="5387" y="14612"/>
                      <a:pt x="5369" y="14613"/>
                      <a:pt x="5352" y="14613"/>
                    </a:cubicBezTo>
                    <a:cubicBezTo>
                      <a:pt x="5192" y="14637"/>
                      <a:pt x="5035" y="14650"/>
                      <a:pt x="4879" y="14650"/>
                    </a:cubicBezTo>
                    <a:cubicBezTo>
                      <a:pt x="4444" y="14650"/>
                      <a:pt x="4023" y="14553"/>
                      <a:pt x="3616" y="14350"/>
                    </a:cubicBezTo>
                    <a:cubicBezTo>
                      <a:pt x="3571" y="14339"/>
                      <a:pt x="3526" y="14308"/>
                      <a:pt x="3481" y="14308"/>
                    </a:cubicBezTo>
                    <a:cubicBezTo>
                      <a:pt x="3473" y="14308"/>
                      <a:pt x="3466" y="14309"/>
                      <a:pt x="3459" y="14311"/>
                    </a:cubicBezTo>
                    <a:cubicBezTo>
                      <a:pt x="3406" y="14258"/>
                      <a:pt x="3366" y="14232"/>
                      <a:pt x="3314" y="14192"/>
                    </a:cubicBezTo>
                    <a:cubicBezTo>
                      <a:pt x="2564" y="13706"/>
                      <a:pt x="2131" y="13022"/>
                      <a:pt x="1986" y="12154"/>
                    </a:cubicBezTo>
                    <a:cubicBezTo>
                      <a:pt x="1973" y="12036"/>
                      <a:pt x="1960" y="11931"/>
                      <a:pt x="1920" y="11826"/>
                    </a:cubicBezTo>
                    <a:cubicBezTo>
                      <a:pt x="1960" y="11773"/>
                      <a:pt x="1960" y="11707"/>
                      <a:pt x="1960" y="11655"/>
                    </a:cubicBezTo>
                    <a:cubicBezTo>
                      <a:pt x="1999" y="10721"/>
                      <a:pt x="2380" y="9958"/>
                      <a:pt x="3117" y="9380"/>
                    </a:cubicBezTo>
                    <a:cubicBezTo>
                      <a:pt x="3169" y="9340"/>
                      <a:pt x="3222" y="9301"/>
                      <a:pt x="3222" y="9222"/>
                    </a:cubicBezTo>
                    <a:cubicBezTo>
                      <a:pt x="3242" y="9230"/>
                      <a:pt x="3261" y="9233"/>
                      <a:pt x="3278" y="9233"/>
                    </a:cubicBezTo>
                    <a:cubicBezTo>
                      <a:pt x="3353" y="9233"/>
                      <a:pt x="3408" y="9175"/>
                      <a:pt x="3472" y="9143"/>
                    </a:cubicBezTo>
                    <a:cubicBezTo>
                      <a:pt x="3946" y="8896"/>
                      <a:pt x="4418" y="8774"/>
                      <a:pt x="4886" y="8774"/>
                    </a:cubicBezTo>
                    <a:close/>
                    <a:moveTo>
                      <a:pt x="10850" y="1"/>
                    </a:moveTo>
                    <a:cubicBezTo>
                      <a:pt x="10154" y="1"/>
                      <a:pt x="9460" y="59"/>
                      <a:pt x="8771" y="163"/>
                    </a:cubicBezTo>
                    <a:cubicBezTo>
                      <a:pt x="8692" y="176"/>
                      <a:pt x="8613" y="176"/>
                      <a:pt x="8547" y="215"/>
                    </a:cubicBezTo>
                    <a:cubicBezTo>
                      <a:pt x="8363" y="215"/>
                      <a:pt x="8192" y="268"/>
                      <a:pt x="8021" y="307"/>
                    </a:cubicBezTo>
                    <a:cubicBezTo>
                      <a:pt x="7219" y="478"/>
                      <a:pt x="6443" y="741"/>
                      <a:pt x="5720" y="1122"/>
                    </a:cubicBezTo>
                    <a:cubicBezTo>
                      <a:pt x="4418" y="1819"/>
                      <a:pt x="3327" y="2753"/>
                      <a:pt x="2472" y="3963"/>
                    </a:cubicBezTo>
                    <a:cubicBezTo>
                      <a:pt x="2104" y="4462"/>
                      <a:pt x="1775" y="5001"/>
                      <a:pt x="1473" y="5554"/>
                    </a:cubicBezTo>
                    <a:cubicBezTo>
                      <a:pt x="1276" y="5909"/>
                      <a:pt x="1105" y="6264"/>
                      <a:pt x="934" y="6632"/>
                    </a:cubicBezTo>
                    <a:cubicBezTo>
                      <a:pt x="710" y="7131"/>
                      <a:pt x="513" y="7644"/>
                      <a:pt x="355" y="8183"/>
                    </a:cubicBezTo>
                    <a:cubicBezTo>
                      <a:pt x="263" y="8512"/>
                      <a:pt x="171" y="8841"/>
                      <a:pt x="132" y="9183"/>
                    </a:cubicBezTo>
                    <a:cubicBezTo>
                      <a:pt x="0" y="9958"/>
                      <a:pt x="14" y="10734"/>
                      <a:pt x="171" y="11510"/>
                    </a:cubicBezTo>
                    <a:cubicBezTo>
                      <a:pt x="316" y="12259"/>
                      <a:pt x="579" y="12970"/>
                      <a:pt x="987" y="13614"/>
                    </a:cubicBezTo>
                    <a:cubicBezTo>
                      <a:pt x="1013" y="13666"/>
                      <a:pt x="1052" y="13706"/>
                      <a:pt x="1065" y="13772"/>
                    </a:cubicBezTo>
                    <a:cubicBezTo>
                      <a:pt x="1092" y="13798"/>
                      <a:pt x="1118" y="13824"/>
                      <a:pt x="1144" y="13864"/>
                    </a:cubicBezTo>
                    <a:cubicBezTo>
                      <a:pt x="1355" y="14140"/>
                      <a:pt x="1578" y="14416"/>
                      <a:pt x="1828" y="14653"/>
                    </a:cubicBezTo>
                    <a:cubicBezTo>
                      <a:pt x="2393" y="15218"/>
                      <a:pt x="3025" y="15678"/>
                      <a:pt x="3695" y="16099"/>
                    </a:cubicBezTo>
                    <a:cubicBezTo>
                      <a:pt x="3998" y="16296"/>
                      <a:pt x="4300" y="16467"/>
                      <a:pt x="4616" y="16638"/>
                    </a:cubicBezTo>
                    <a:cubicBezTo>
                      <a:pt x="4931" y="16822"/>
                      <a:pt x="5260" y="16980"/>
                      <a:pt x="5589" y="17138"/>
                    </a:cubicBezTo>
                    <a:cubicBezTo>
                      <a:pt x="6154" y="17401"/>
                      <a:pt x="6733" y="17624"/>
                      <a:pt x="7324" y="17848"/>
                    </a:cubicBezTo>
                    <a:cubicBezTo>
                      <a:pt x="7377" y="17874"/>
                      <a:pt x="7443" y="17887"/>
                      <a:pt x="7495" y="17913"/>
                    </a:cubicBezTo>
                    <a:cubicBezTo>
                      <a:pt x="7798" y="18005"/>
                      <a:pt x="8087" y="18111"/>
                      <a:pt x="8376" y="18203"/>
                    </a:cubicBezTo>
                    <a:cubicBezTo>
                      <a:pt x="8488" y="18203"/>
                      <a:pt x="8553" y="18309"/>
                      <a:pt x="8660" y="18309"/>
                    </a:cubicBezTo>
                    <a:cubicBezTo>
                      <a:pt x="8666" y="18309"/>
                      <a:pt x="8672" y="18309"/>
                      <a:pt x="8679" y="18308"/>
                    </a:cubicBezTo>
                    <a:cubicBezTo>
                      <a:pt x="8797" y="18321"/>
                      <a:pt x="8889" y="18374"/>
                      <a:pt x="9007" y="18387"/>
                    </a:cubicBezTo>
                    <a:cubicBezTo>
                      <a:pt x="9047" y="18400"/>
                      <a:pt x="9073" y="18413"/>
                      <a:pt x="9113" y="18426"/>
                    </a:cubicBezTo>
                    <a:cubicBezTo>
                      <a:pt x="9283" y="18453"/>
                      <a:pt x="9441" y="18492"/>
                      <a:pt x="9599" y="18545"/>
                    </a:cubicBezTo>
                    <a:cubicBezTo>
                      <a:pt x="9638" y="18584"/>
                      <a:pt x="9678" y="18610"/>
                      <a:pt x="9731" y="18623"/>
                    </a:cubicBezTo>
                    <a:cubicBezTo>
                      <a:pt x="10164" y="18716"/>
                      <a:pt x="10611" y="18808"/>
                      <a:pt x="11045" y="18873"/>
                    </a:cubicBezTo>
                    <a:cubicBezTo>
                      <a:pt x="11076" y="18881"/>
                      <a:pt x="11106" y="18888"/>
                      <a:pt x="11137" y="18888"/>
                    </a:cubicBezTo>
                    <a:cubicBezTo>
                      <a:pt x="11159" y="18888"/>
                      <a:pt x="11181" y="18884"/>
                      <a:pt x="11203" y="18873"/>
                    </a:cubicBezTo>
                    <a:lnTo>
                      <a:pt x="11295" y="18873"/>
                    </a:lnTo>
                    <a:cubicBezTo>
                      <a:pt x="11729" y="18939"/>
                      <a:pt x="12163" y="18992"/>
                      <a:pt x="12597" y="19031"/>
                    </a:cubicBezTo>
                    <a:cubicBezTo>
                      <a:pt x="12807" y="19044"/>
                      <a:pt x="13018" y="19071"/>
                      <a:pt x="13241" y="19071"/>
                    </a:cubicBezTo>
                    <a:cubicBezTo>
                      <a:pt x="13386" y="19097"/>
                      <a:pt x="13544" y="19097"/>
                      <a:pt x="13688" y="19097"/>
                    </a:cubicBezTo>
                    <a:cubicBezTo>
                      <a:pt x="13987" y="19108"/>
                      <a:pt x="14285" y="19114"/>
                      <a:pt x="14582" y="19114"/>
                    </a:cubicBezTo>
                    <a:cubicBezTo>
                      <a:pt x="15357" y="19114"/>
                      <a:pt x="16127" y="19074"/>
                      <a:pt x="16897" y="18978"/>
                    </a:cubicBezTo>
                    <a:cubicBezTo>
                      <a:pt x="17015" y="18965"/>
                      <a:pt x="17120" y="18965"/>
                      <a:pt x="17225" y="18926"/>
                    </a:cubicBezTo>
                    <a:cubicBezTo>
                      <a:pt x="17238" y="18926"/>
                      <a:pt x="17252" y="18939"/>
                      <a:pt x="17265" y="18939"/>
                    </a:cubicBezTo>
                    <a:cubicBezTo>
                      <a:pt x="17922" y="18834"/>
                      <a:pt x="18553" y="18663"/>
                      <a:pt x="19158" y="18374"/>
                    </a:cubicBezTo>
                    <a:cubicBezTo>
                      <a:pt x="19487" y="18216"/>
                      <a:pt x="19776" y="18005"/>
                      <a:pt x="20026" y="17756"/>
                    </a:cubicBezTo>
                    <a:cubicBezTo>
                      <a:pt x="20591" y="17203"/>
                      <a:pt x="20999" y="16546"/>
                      <a:pt x="21354" y="15849"/>
                    </a:cubicBezTo>
                    <a:cubicBezTo>
                      <a:pt x="21538" y="15481"/>
                      <a:pt x="21696" y="15113"/>
                      <a:pt x="21827" y="14718"/>
                    </a:cubicBezTo>
                    <a:cubicBezTo>
                      <a:pt x="21919" y="14455"/>
                      <a:pt x="21998" y="14192"/>
                      <a:pt x="22051" y="13929"/>
                    </a:cubicBezTo>
                    <a:cubicBezTo>
                      <a:pt x="22169" y="13456"/>
                      <a:pt x="22248" y="12956"/>
                      <a:pt x="22288" y="12470"/>
                    </a:cubicBezTo>
                    <a:cubicBezTo>
                      <a:pt x="22406" y="11168"/>
                      <a:pt x="22419" y="9880"/>
                      <a:pt x="22274" y="8591"/>
                    </a:cubicBezTo>
                    <a:cubicBezTo>
                      <a:pt x="22182" y="7868"/>
                      <a:pt x="22051" y="7171"/>
                      <a:pt x="21801" y="6487"/>
                    </a:cubicBezTo>
                    <a:cubicBezTo>
                      <a:pt x="21604" y="5961"/>
                      <a:pt x="21354" y="5448"/>
                      <a:pt x="21039" y="4975"/>
                    </a:cubicBezTo>
                    <a:cubicBezTo>
                      <a:pt x="20710" y="4489"/>
                      <a:pt x="20328" y="4055"/>
                      <a:pt x="19921" y="3647"/>
                    </a:cubicBezTo>
                    <a:cubicBezTo>
                      <a:pt x="19895" y="3608"/>
                      <a:pt x="19855" y="3594"/>
                      <a:pt x="19829" y="3555"/>
                    </a:cubicBezTo>
                    <a:cubicBezTo>
                      <a:pt x="19803" y="3529"/>
                      <a:pt x="19776" y="3502"/>
                      <a:pt x="19750" y="3476"/>
                    </a:cubicBezTo>
                    <a:cubicBezTo>
                      <a:pt x="19671" y="3397"/>
                      <a:pt x="19592" y="3331"/>
                      <a:pt x="19526" y="3253"/>
                    </a:cubicBezTo>
                    <a:cubicBezTo>
                      <a:pt x="19185" y="2950"/>
                      <a:pt x="18816" y="2674"/>
                      <a:pt x="18461" y="2398"/>
                    </a:cubicBezTo>
                    <a:cubicBezTo>
                      <a:pt x="18317" y="2293"/>
                      <a:pt x="18172" y="2174"/>
                      <a:pt x="18001" y="2122"/>
                    </a:cubicBezTo>
                    <a:cubicBezTo>
                      <a:pt x="17856" y="2161"/>
                      <a:pt x="17764" y="2266"/>
                      <a:pt x="17672" y="2372"/>
                    </a:cubicBezTo>
                    <a:cubicBezTo>
                      <a:pt x="17199" y="2819"/>
                      <a:pt x="16818" y="3345"/>
                      <a:pt x="16528" y="3936"/>
                    </a:cubicBezTo>
                    <a:cubicBezTo>
                      <a:pt x="16498" y="3997"/>
                      <a:pt x="16459" y="4059"/>
                      <a:pt x="16401" y="4059"/>
                    </a:cubicBezTo>
                    <a:cubicBezTo>
                      <a:pt x="16384" y="4059"/>
                      <a:pt x="16365" y="4053"/>
                      <a:pt x="16344" y="4041"/>
                    </a:cubicBezTo>
                    <a:cubicBezTo>
                      <a:pt x="16252" y="3989"/>
                      <a:pt x="16265" y="3897"/>
                      <a:pt x="16305" y="3831"/>
                    </a:cubicBezTo>
                    <a:cubicBezTo>
                      <a:pt x="16397" y="3700"/>
                      <a:pt x="16450" y="3542"/>
                      <a:pt x="16528" y="3397"/>
                    </a:cubicBezTo>
                    <a:cubicBezTo>
                      <a:pt x="16818" y="2924"/>
                      <a:pt x="17160" y="2516"/>
                      <a:pt x="17554" y="2122"/>
                    </a:cubicBezTo>
                    <a:cubicBezTo>
                      <a:pt x="17607" y="2082"/>
                      <a:pt x="17659" y="2030"/>
                      <a:pt x="17672" y="1964"/>
                    </a:cubicBezTo>
                    <a:cubicBezTo>
                      <a:pt x="17672" y="1872"/>
                      <a:pt x="17607" y="1846"/>
                      <a:pt x="17541" y="1806"/>
                    </a:cubicBezTo>
                    <a:cubicBezTo>
                      <a:pt x="16989" y="1464"/>
                      <a:pt x="16410" y="1175"/>
                      <a:pt x="15805" y="925"/>
                    </a:cubicBezTo>
                    <a:cubicBezTo>
                      <a:pt x="15056" y="610"/>
                      <a:pt x="14280" y="386"/>
                      <a:pt x="13478" y="228"/>
                    </a:cubicBezTo>
                    <a:cubicBezTo>
                      <a:pt x="13440" y="221"/>
                      <a:pt x="13402" y="213"/>
                      <a:pt x="13367" y="213"/>
                    </a:cubicBezTo>
                    <a:cubicBezTo>
                      <a:pt x="13341" y="213"/>
                      <a:pt x="13316" y="217"/>
                      <a:pt x="13294" y="228"/>
                    </a:cubicBezTo>
                    <a:cubicBezTo>
                      <a:pt x="13254" y="241"/>
                      <a:pt x="13228" y="268"/>
                      <a:pt x="13215" y="307"/>
                    </a:cubicBezTo>
                    <a:cubicBezTo>
                      <a:pt x="12926" y="741"/>
                      <a:pt x="12702" y="1214"/>
                      <a:pt x="12518" y="1701"/>
                    </a:cubicBezTo>
                    <a:cubicBezTo>
                      <a:pt x="12452" y="1832"/>
                      <a:pt x="12413" y="1990"/>
                      <a:pt x="12347" y="2122"/>
                    </a:cubicBezTo>
                    <a:cubicBezTo>
                      <a:pt x="12326" y="2176"/>
                      <a:pt x="12295" y="2221"/>
                      <a:pt x="12241" y="2221"/>
                    </a:cubicBezTo>
                    <a:cubicBezTo>
                      <a:pt x="12230" y="2221"/>
                      <a:pt x="12217" y="2219"/>
                      <a:pt x="12202" y="2214"/>
                    </a:cubicBezTo>
                    <a:cubicBezTo>
                      <a:pt x="12110" y="2174"/>
                      <a:pt x="12124" y="2109"/>
                      <a:pt x="12137" y="2030"/>
                    </a:cubicBezTo>
                    <a:cubicBezTo>
                      <a:pt x="12150" y="1977"/>
                      <a:pt x="12176" y="1911"/>
                      <a:pt x="12202" y="1859"/>
                    </a:cubicBezTo>
                    <a:cubicBezTo>
                      <a:pt x="12400" y="1293"/>
                      <a:pt x="12663" y="767"/>
                      <a:pt x="12939" y="241"/>
                    </a:cubicBezTo>
                    <a:cubicBezTo>
                      <a:pt x="12952" y="149"/>
                      <a:pt x="12886" y="136"/>
                      <a:pt x="12820" y="110"/>
                    </a:cubicBezTo>
                    <a:cubicBezTo>
                      <a:pt x="12765" y="101"/>
                      <a:pt x="12709" y="91"/>
                      <a:pt x="12648" y="91"/>
                    </a:cubicBezTo>
                    <a:cubicBezTo>
                      <a:pt x="12623" y="91"/>
                      <a:pt x="12598" y="93"/>
                      <a:pt x="12571" y="97"/>
                    </a:cubicBezTo>
                    <a:cubicBezTo>
                      <a:pt x="12544" y="97"/>
                      <a:pt x="12518" y="110"/>
                      <a:pt x="12479" y="110"/>
                    </a:cubicBezTo>
                    <a:lnTo>
                      <a:pt x="12465" y="110"/>
                    </a:lnTo>
                    <a:cubicBezTo>
                      <a:pt x="11927" y="35"/>
                      <a:pt x="11388" y="1"/>
                      <a:pt x="108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9" name="Google Shape;2279;p46"/>
              <p:cNvSpPr/>
              <p:nvPr/>
            </p:nvSpPr>
            <p:spPr>
              <a:xfrm>
                <a:off x="1753400" y="2397325"/>
                <a:ext cx="169325" cy="149400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5976" extrusionOk="0">
                    <a:moveTo>
                      <a:pt x="3383" y="1"/>
                    </a:moveTo>
                    <a:cubicBezTo>
                      <a:pt x="2228" y="1"/>
                      <a:pt x="1103" y="669"/>
                      <a:pt x="619" y="1866"/>
                    </a:cubicBezTo>
                    <a:cubicBezTo>
                      <a:pt x="1" y="3352"/>
                      <a:pt x="671" y="5101"/>
                      <a:pt x="2249" y="5745"/>
                    </a:cubicBezTo>
                    <a:cubicBezTo>
                      <a:pt x="2626" y="5902"/>
                      <a:pt x="3012" y="5975"/>
                      <a:pt x="3391" y="5975"/>
                    </a:cubicBezTo>
                    <a:cubicBezTo>
                      <a:pt x="4572" y="5975"/>
                      <a:pt x="5673" y="5260"/>
                      <a:pt x="6141" y="4115"/>
                    </a:cubicBezTo>
                    <a:cubicBezTo>
                      <a:pt x="6772" y="2590"/>
                      <a:pt x="6036" y="854"/>
                      <a:pt x="4511" y="223"/>
                    </a:cubicBezTo>
                    <a:cubicBezTo>
                      <a:pt x="4146" y="73"/>
                      <a:pt x="3763" y="1"/>
                      <a:pt x="3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0" name="Google Shape;2280;p46"/>
              <p:cNvSpPr/>
              <p:nvPr/>
            </p:nvSpPr>
            <p:spPr>
              <a:xfrm>
                <a:off x="1455900" y="2318125"/>
                <a:ext cx="153875" cy="149550"/>
              </a:xfrm>
              <a:custGeom>
                <a:avLst/>
                <a:gdLst/>
                <a:ahLst/>
                <a:cxnLst/>
                <a:rect l="l" t="t" r="r" b="b"/>
                <a:pathLst>
                  <a:path w="6155" h="5982" extrusionOk="0">
                    <a:moveTo>
                      <a:pt x="2993" y="1"/>
                    </a:moveTo>
                    <a:cubicBezTo>
                      <a:pt x="2477" y="1"/>
                      <a:pt x="1976" y="141"/>
                      <a:pt x="1500" y="406"/>
                    </a:cubicBezTo>
                    <a:cubicBezTo>
                      <a:pt x="1447" y="432"/>
                      <a:pt x="1408" y="485"/>
                      <a:pt x="1342" y="498"/>
                    </a:cubicBezTo>
                    <a:cubicBezTo>
                      <a:pt x="1289" y="538"/>
                      <a:pt x="1250" y="577"/>
                      <a:pt x="1197" y="616"/>
                    </a:cubicBezTo>
                    <a:cubicBezTo>
                      <a:pt x="435" y="1208"/>
                      <a:pt x="40" y="2010"/>
                      <a:pt x="14" y="2983"/>
                    </a:cubicBezTo>
                    <a:cubicBezTo>
                      <a:pt x="14" y="3023"/>
                      <a:pt x="14" y="3075"/>
                      <a:pt x="1" y="3115"/>
                    </a:cubicBezTo>
                    <a:cubicBezTo>
                      <a:pt x="14" y="3194"/>
                      <a:pt x="27" y="3259"/>
                      <a:pt x="27" y="3325"/>
                    </a:cubicBezTo>
                    <a:cubicBezTo>
                      <a:pt x="145" y="4219"/>
                      <a:pt x="579" y="4929"/>
                      <a:pt x="1316" y="5455"/>
                    </a:cubicBezTo>
                    <a:cubicBezTo>
                      <a:pt x="1381" y="5495"/>
                      <a:pt x="1447" y="5534"/>
                      <a:pt x="1513" y="5587"/>
                    </a:cubicBezTo>
                    <a:cubicBezTo>
                      <a:pt x="1566" y="5613"/>
                      <a:pt x="1618" y="5639"/>
                      <a:pt x="1671" y="5666"/>
                    </a:cubicBezTo>
                    <a:cubicBezTo>
                      <a:pt x="1855" y="5744"/>
                      <a:pt x="2039" y="5823"/>
                      <a:pt x="2236" y="5876"/>
                    </a:cubicBezTo>
                    <a:cubicBezTo>
                      <a:pt x="2484" y="5948"/>
                      <a:pt x="2737" y="5981"/>
                      <a:pt x="2992" y="5981"/>
                    </a:cubicBezTo>
                    <a:cubicBezTo>
                      <a:pt x="3156" y="5981"/>
                      <a:pt x="3321" y="5967"/>
                      <a:pt x="3485" y="5942"/>
                    </a:cubicBezTo>
                    <a:cubicBezTo>
                      <a:pt x="3525" y="5929"/>
                      <a:pt x="3564" y="5929"/>
                      <a:pt x="3604" y="5929"/>
                    </a:cubicBezTo>
                    <a:cubicBezTo>
                      <a:pt x="3643" y="5915"/>
                      <a:pt x="3669" y="5902"/>
                      <a:pt x="3709" y="5889"/>
                    </a:cubicBezTo>
                    <a:cubicBezTo>
                      <a:pt x="4879" y="5600"/>
                      <a:pt x="5773" y="4627"/>
                      <a:pt x="5957" y="3430"/>
                    </a:cubicBezTo>
                    <a:cubicBezTo>
                      <a:pt x="6154" y="2037"/>
                      <a:pt x="5366" y="538"/>
                      <a:pt x="3761" y="104"/>
                    </a:cubicBezTo>
                    <a:cubicBezTo>
                      <a:pt x="3502" y="34"/>
                      <a:pt x="3246" y="1"/>
                      <a:pt x="29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1" name="Google Shape;2281;p46"/>
              <p:cNvSpPr/>
              <p:nvPr/>
            </p:nvSpPr>
            <p:spPr>
              <a:xfrm>
                <a:off x="1852025" y="2345350"/>
                <a:ext cx="608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2286" extrusionOk="0">
                    <a:moveTo>
                      <a:pt x="460" y="1"/>
                    </a:moveTo>
                    <a:cubicBezTo>
                      <a:pt x="184" y="14"/>
                      <a:pt x="0" y="251"/>
                      <a:pt x="0" y="500"/>
                    </a:cubicBezTo>
                    <a:cubicBezTo>
                      <a:pt x="13" y="685"/>
                      <a:pt x="66" y="855"/>
                      <a:pt x="158" y="1013"/>
                    </a:cubicBezTo>
                    <a:cubicBezTo>
                      <a:pt x="447" y="1539"/>
                      <a:pt x="868" y="1907"/>
                      <a:pt x="1407" y="2157"/>
                    </a:cubicBezTo>
                    <a:cubicBezTo>
                      <a:pt x="1473" y="2183"/>
                      <a:pt x="1539" y="2223"/>
                      <a:pt x="1604" y="2236"/>
                    </a:cubicBezTo>
                    <a:cubicBezTo>
                      <a:pt x="1698" y="2265"/>
                      <a:pt x="1796" y="2286"/>
                      <a:pt x="1895" y="2286"/>
                    </a:cubicBezTo>
                    <a:cubicBezTo>
                      <a:pt x="1977" y="2286"/>
                      <a:pt x="2060" y="2272"/>
                      <a:pt x="2143" y="2236"/>
                    </a:cubicBezTo>
                    <a:cubicBezTo>
                      <a:pt x="2301" y="2170"/>
                      <a:pt x="2406" y="2065"/>
                      <a:pt x="2420" y="1894"/>
                    </a:cubicBezTo>
                    <a:cubicBezTo>
                      <a:pt x="2433" y="1802"/>
                      <a:pt x="2433" y="1710"/>
                      <a:pt x="2420" y="1618"/>
                    </a:cubicBezTo>
                    <a:cubicBezTo>
                      <a:pt x="2367" y="1368"/>
                      <a:pt x="2235" y="1145"/>
                      <a:pt x="2078" y="948"/>
                    </a:cubicBezTo>
                    <a:cubicBezTo>
                      <a:pt x="1867" y="671"/>
                      <a:pt x="1617" y="435"/>
                      <a:pt x="1315" y="264"/>
                    </a:cubicBezTo>
                    <a:cubicBezTo>
                      <a:pt x="1157" y="172"/>
                      <a:pt x="1013" y="106"/>
                      <a:pt x="855" y="53"/>
                    </a:cubicBezTo>
                    <a:cubicBezTo>
                      <a:pt x="723" y="1"/>
                      <a:pt x="592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2" name="Google Shape;2282;p46"/>
              <p:cNvSpPr/>
              <p:nvPr/>
            </p:nvSpPr>
            <p:spPr>
              <a:xfrm>
                <a:off x="1497975" y="2264175"/>
                <a:ext cx="74000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1672" extrusionOk="0">
                    <a:moveTo>
                      <a:pt x="1920" y="0"/>
                    </a:moveTo>
                    <a:cubicBezTo>
                      <a:pt x="1842" y="0"/>
                      <a:pt x="1763" y="4"/>
                      <a:pt x="1684" y="13"/>
                    </a:cubicBezTo>
                    <a:cubicBezTo>
                      <a:pt x="1263" y="66"/>
                      <a:pt x="869" y="210"/>
                      <a:pt x="514" y="434"/>
                    </a:cubicBezTo>
                    <a:cubicBezTo>
                      <a:pt x="356" y="539"/>
                      <a:pt x="198" y="684"/>
                      <a:pt x="106" y="855"/>
                    </a:cubicBezTo>
                    <a:cubicBezTo>
                      <a:pt x="1" y="1078"/>
                      <a:pt x="27" y="1249"/>
                      <a:pt x="172" y="1420"/>
                    </a:cubicBezTo>
                    <a:cubicBezTo>
                      <a:pt x="238" y="1499"/>
                      <a:pt x="330" y="1538"/>
                      <a:pt x="448" y="1591"/>
                    </a:cubicBezTo>
                    <a:cubicBezTo>
                      <a:pt x="527" y="1617"/>
                      <a:pt x="632" y="1644"/>
                      <a:pt x="737" y="1657"/>
                    </a:cubicBezTo>
                    <a:cubicBezTo>
                      <a:pt x="815" y="1668"/>
                      <a:pt x="893" y="1672"/>
                      <a:pt x="970" y="1672"/>
                    </a:cubicBezTo>
                    <a:cubicBezTo>
                      <a:pt x="1075" y="1672"/>
                      <a:pt x="1178" y="1664"/>
                      <a:pt x="1276" y="1657"/>
                    </a:cubicBezTo>
                    <a:cubicBezTo>
                      <a:pt x="1710" y="1604"/>
                      <a:pt x="2105" y="1473"/>
                      <a:pt x="2460" y="1223"/>
                    </a:cubicBezTo>
                    <a:cubicBezTo>
                      <a:pt x="2617" y="1118"/>
                      <a:pt x="2736" y="999"/>
                      <a:pt x="2841" y="842"/>
                    </a:cubicBezTo>
                    <a:cubicBezTo>
                      <a:pt x="2946" y="697"/>
                      <a:pt x="2959" y="408"/>
                      <a:pt x="2762" y="224"/>
                    </a:cubicBezTo>
                    <a:cubicBezTo>
                      <a:pt x="2644" y="132"/>
                      <a:pt x="2525" y="79"/>
                      <a:pt x="2381" y="53"/>
                    </a:cubicBezTo>
                    <a:cubicBezTo>
                      <a:pt x="2232" y="18"/>
                      <a:pt x="2077" y="0"/>
                      <a:pt x="1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3" name="Google Shape;2283;p46"/>
              <p:cNvSpPr/>
              <p:nvPr/>
            </p:nvSpPr>
            <p:spPr>
              <a:xfrm>
                <a:off x="1645900" y="2427025"/>
                <a:ext cx="730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2007" extrusionOk="0">
                    <a:moveTo>
                      <a:pt x="857" y="1"/>
                    </a:moveTo>
                    <a:cubicBezTo>
                      <a:pt x="604" y="1"/>
                      <a:pt x="402" y="129"/>
                      <a:pt x="251" y="350"/>
                    </a:cubicBezTo>
                    <a:cubicBezTo>
                      <a:pt x="1" y="718"/>
                      <a:pt x="1" y="1112"/>
                      <a:pt x="185" y="1520"/>
                    </a:cubicBezTo>
                    <a:cubicBezTo>
                      <a:pt x="200" y="1525"/>
                      <a:pt x="213" y="1527"/>
                      <a:pt x="225" y="1527"/>
                    </a:cubicBezTo>
                    <a:cubicBezTo>
                      <a:pt x="279" y="1527"/>
                      <a:pt x="313" y="1486"/>
                      <a:pt x="356" y="1454"/>
                    </a:cubicBezTo>
                    <a:cubicBezTo>
                      <a:pt x="612" y="1300"/>
                      <a:pt x="882" y="1225"/>
                      <a:pt x="1145" y="1225"/>
                    </a:cubicBezTo>
                    <a:cubicBezTo>
                      <a:pt x="1596" y="1225"/>
                      <a:pt x="2024" y="1446"/>
                      <a:pt x="2315" y="1862"/>
                    </a:cubicBezTo>
                    <a:cubicBezTo>
                      <a:pt x="2354" y="1914"/>
                      <a:pt x="2394" y="1980"/>
                      <a:pt x="2460" y="2006"/>
                    </a:cubicBezTo>
                    <a:cubicBezTo>
                      <a:pt x="2657" y="1836"/>
                      <a:pt x="2775" y="1625"/>
                      <a:pt x="2854" y="1388"/>
                    </a:cubicBezTo>
                    <a:cubicBezTo>
                      <a:pt x="2907" y="1231"/>
                      <a:pt x="2920" y="1073"/>
                      <a:pt x="2894" y="915"/>
                    </a:cubicBezTo>
                    <a:cubicBezTo>
                      <a:pt x="2842" y="557"/>
                      <a:pt x="2567" y="323"/>
                      <a:pt x="2225" y="323"/>
                    </a:cubicBezTo>
                    <a:cubicBezTo>
                      <a:pt x="2215" y="323"/>
                      <a:pt x="2206" y="323"/>
                      <a:pt x="2197" y="323"/>
                    </a:cubicBezTo>
                    <a:cubicBezTo>
                      <a:pt x="2078" y="323"/>
                      <a:pt x="1960" y="350"/>
                      <a:pt x="1855" y="389"/>
                    </a:cubicBezTo>
                    <a:cubicBezTo>
                      <a:pt x="1802" y="415"/>
                      <a:pt x="1750" y="442"/>
                      <a:pt x="1697" y="455"/>
                    </a:cubicBezTo>
                    <a:cubicBezTo>
                      <a:pt x="1670" y="466"/>
                      <a:pt x="1652" y="472"/>
                      <a:pt x="1637" y="472"/>
                    </a:cubicBezTo>
                    <a:cubicBezTo>
                      <a:pt x="1616" y="472"/>
                      <a:pt x="1602" y="459"/>
                      <a:pt x="1579" y="429"/>
                    </a:cubicBezTo>
                    <a:cubicBezTo>
                      <a:pt x="1500" y="363"/>
                      <a:pt x="1434" y="271"/>
                      <a:pt x="1368" y="205"/>
                    </a:cubicBezTo>
                    <a:cubicBezTo>
                      <a:pt x="1250" y="100"/>
                      <a:pt x="1132" y="21"/>
                      <a:pt x="961" y="8"/>
                    </a:cubicBezTo>
                    <a:cubicBezTo>
                      <a:pt x="925" y="3"/>
                      <a:pt x="891" y="1"/>
                      <a:pt x="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4" name="Google Shape;2284;p46"/>
              <p:cNvSpPr/>
              <p:nvPr/>
            </p:nvSpPr>
            <p:spPr>
              <a:xfrm>
                <a:off x="1650500" y="2456725"/>
                <a:ext cx="57225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1184" extrusionOk="0">
                    <a:moveTo>
                      <a:pt x="968" y="0"/>
                    </a:moveTo>
                    <a:cubicBezTo>
                      <a:pt x="695" y="0"/>
                      <a:pt x="438" y="78"/>
                      <a:pt x="198" y="214"/>
                    </a:cubicBezTo>
                    <a:cubicBezTo>
                      <a:pt x="132" y="253"/>
                      <a:pt x="67" y="293"/>
                      <a:pt x="1" y="332"/>
                    </a:cubicBezTo>
                    <a:cubicBezTo>
                      <a:pt x="14" y="371"/>
                      <a:pt x="27" y="411"/>
                      <a:pt x="54" y="450"/>
                    </a:cubicBezTo>
                    <a:cubicBezTo>
                      <a:pt x="264" y="805"/>
                      <a:pt x="566" y="1042"/>
                      <a:pt x="974" y="1134"/>
                    </a:cubicBezTo>
                    <a:cubicBezTo>
                      <a:pt x="1107" y="1166"/>
                      <a:pt x="1238" y="1183"/>
                      <a:pt x="1365" y="1183"/>
                    </a:cubicBezTo>
                    <a:cubicBezTo>
                      <a:pt x="1701" y="1183"/>
                      <a:pt x="2012" y="1067"/>
                      <a:pt x="2289" y="818"/>
                    </a:cubicBezTo>
                    <a:cubicBezTo>
                      <a:pt x="2236" y="753"/>
                      <a:pt x="2210" y="687"/>
                      <a:pt x="2157" y="621"/>
                    </a:cubicBezTo>
                    <a:cubicBezTo>
                      <a:pt x="1921" y="293"/>
                      <a:pt x="1592" y="82"/>
                      <a:pt x="1184" y="16"/>
                    </a:cubicBezTo>
                    <a:cubicBezTo>
                      <a:pt x="1111" y="6"/>
                      <a:pt x="1039" y="0"/>
                      <a:pt x="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5" name="Google Shape;2285;p46"/>
              <p:cNvSpPr/>
              <p:nvPr/>
            </p:nvSpPr>
            <p:spPr>
              <a:xfrm>
                <a:off x="1474650" y="1902700"/>
                <a:ext cx="1062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6809" extrusionOk="0">
                    <a:moveTo>
                      <a:pt x="528" y="1"/>
                    </a:moveTo>
                    <a:cubicBezTo>
                      <a:pt x="519" y="1"/>
                      <a:pt x="510" y="4"/>
                      <a:pt x="500" y="9"/>
                    </a:cubicBezTo>
                    <a:cubicBezTo>
                      <a:pt x="487" y="48"/>
                      <a:pt x="474" y="87"/>
                      <a:pt x="447" y="127"/>
                    </a:cubicBezTo>
                    <a:cubicBezTo>
                      <a:pt x="355" y="298"/>
                      <a:pt x="290" y="469"/>
                      <a:pt x="237" y="640"/>
                    </a:cubicBezTo>
                    <a:cubicBezTo>
                      <a:pt x="171" y="824"/>
                      <a:pt x="132" y="995"/>
                      <a:pt x="92" y="1179"/>
                    </a:cubicBezTo>
                    <a:cubicBezTo>
                      <a:pt x="0" y="1600"/>
                      <a:pt x="13" y="2007"/>
                      <a:pt x="79" y="2428"/>
                    </a:cubicBezTo>
                    <a:cubicBezTo>
                      <a:pt x="132" y="2809"/>
                      <a:pt x="211" y="3191"/>
                      <a:pt x="342" y="3559"/>
                    </a:cubicBezTo>
                    <a:cubicBezTo>
                      <a:pt x="447" y="3835"/>
                      <a:pt x="566" y="4111"/>
                      <a:pt x="710" y="4374"/>
                    </a:cubicBezTo>
                    <a:cubicBezTo>
                      <a:pt x="868" y="4624"/>
                      <a:pt x="1039" y="4860"/>
                      <a:pt x="1236" y="5084"/>
                    </a:cubicBezTo>
                    <a:cubicBezTo>
                      <a:pt x="1552" y="5465"/>
                      <a:pt x="1920" y="5781"/>
                      <a:pt x="2315" y="6070"/>
                    </a:cubicBezTo>
                    <a:cubicBezTo>
                      <a:pt x="2551" y="6228"/>
                      <a:pt x="2788" y="6386"/>
                      <a:pt x="3051" y="6491"/>
                    </a:cubicBezTo>
                    <a:cubicBezTo>
                      <a:pt x="3103" y="6504"/>
                      <a:pt x="3156" y="6530"/>
                      <a:pt x="3195" y="6570"/>
                    </a:cubicBezTo>
                    <a:cubicBezTo>
                      <a:pt x="3222" y="6596"/>
                      <a:pt x="3261" y="6609"/>
                      <a:pt x="3301" y="6622"/>
                    </a:cubicBezTo>
                    <a:cubicBezTo>
                      <a:pt x="3406" y="6622"/>
                      <a:pt x="3498" y="6675"/>
                      <a:pt x="3577" y="6701"/>
                    </a:cubicBezTo>
                    <a:cubicBezTo>
                      <a:pt x="3695" y="6754"/>
                      <a:pt x="3813" y="6767"/>
                      <a:pt x="3932" y="6793"/>
                    </a:cubicBezTo>
                    <a:cubicBezTo>
                      <a:pt x="3971" y="6804"/>
                      <a:pt x="4010" y="6808"/>
                      <a:pt x="4049" y="6808"/>
                    </a:cubicBezTo>
                    <a:cubicBezTo>
                      <a:pt x="4102" y="6808"/>
                      <a:pt x="4155" y="6801"/>
                      <a:pt x="4208" y="6793"/>
                    </a:cubicBezTo>
                    <a:cubicBezTo>
                      <a:pt x="4221" y="6793"/>
                      <a:pt x="4234" y="6780"/>
                      <a:pt x="4234" y="6767"/>
                    </a:cubicBezTo>
                    <a:cubicBezTo>
                      <a:pt x="4247" y="6754"/>
                      <a:pt x="4234" y="6741"/>
                      <a:pt x="4221" y="6728"/>
                    </a:cubicBezTo>
                    <a:cubicBezTo>
                      <a:pt x="4195" y="6688"/>
                      <a:pt x="4155" y="6675"/>
                      <a:pt x="4116" y="6662"/>
                    </a:cubicBezTo>
                    <a:cubicBezTo>
                      <a:pt x="3932" y="6583"/>
                      <a:pt x="3748" y="6504"/>
                      <a:pt x="3550" y="6438"/>
                    </a:cubicBezTo>
                    <a:cubicBezTo>
                      <a:pt x="3511" y="6412"/>
                      <a:pt x="3458" y="6399"/>
                      <a:pt x="3432" y="6373"/>
                    </a:cubicBezTo>
                    <a:cubicBezTo>
                      <a:pt x="3314" y="6281"/>
                      <a:pt x="3182" y="6241"/>
                      <a:pt x="3064" y="6162"/>
                    </a:cubicBezTo>
                    <a:cubicBezTo>
                      <a:pt x="2893" y="6057"/>
                      <a:pt x="2735" y="5939"/>
                      <a:pt x="2577" y="5820"/>
                    </a:cubicBezTo>
                    <a:cubicBezTo>
                      <a:pt x="2236" y="5544"/>
                      <a:pt x="1920" y="5255"/>
                      <a:pt x="1644" y="4926"/>
                    </a:cubicBezTo>
                    <a:cubicBezTo>
                      <a:pt x="1263" y="4479"/>
                      <a:pt x="934" y="4006"/>
                      <a:pt x="723" y="3454"/>
                    </a:cubicBezTo>
                    <a:cubicBezTo>
                      <a:pt x="684" y="3335"/>
                      <a:pt x="618" y="3217"/>
                      <a:pt x="579" y="3098"/>
                    </a:cubicBezTo>
                    <a:cubicBezTo>
                      <a:pt x="513" y="2862"/>
                      <a:pt x="447" y="2612"/>
                      <a:pt x="382" y="2375"/>
                    </a:cubicBezTo>
                    <a:cubicBezTo>
                      <a:pt x="303" y="2086"/>
                      <a:pt x="276" y="1797"/>
                      <a:pt x="276" y="1507"/>
                    </a:cubicBezTo>
                    <a:cubicBezTo>
                      <a:pt x="276" y="1008"/>
                      <a:pt x="395" y="508"/>
                      <a:pt x="566" y="35"/>
                    </a:cubicBezTo>
                    <a:cubicBezTo>
                      <a:pt x="557" y="10"/>
                      <a:pt x="544" y="1"/>
                      <a:pt x="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6" name="Google Shape;2286;p46"/>
              <p:cNvSpPr/>
              <p:nvPr/>
            </p:nvSpPr>
            <p:spPr>
              <a:xfrm>
                <a:off x="1510150" y="1986075"/>
                <a:ext cx="476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2170" extrusionOk="0">
                    <a:moveTo>
                      <a:pt x="14" y="0"/>
                    </a:moveTo>
                    <a:cubicBezTo>
                      <a:pt x="0" y="40"/>
                      <a:pt x="14" y="79"/>
                      <a:pt x="27" y="119"/>
                    </a:cubicBezTo>
                    <a:cubicBezTo>
                      <a:pt x="53" y="184"/>
                      <a:pt x="92" y="263"/>
                      <a:pt x="106" y="329"/>
                    </a:cubicBezTo>
                    <a:cubicBezTo>
                      <a:pt x="158" y="566"/>
                      <a:pt x="303" y="750"/>
                      <a:pt x="395" y="960"/>
                    </a:cubicBezTo>
                    <a:cubicBezTo>
                      <a:pt x="461" y="1092"/>
                      <a:pt x="553" y="1223"/>
                      <a:pt x="645" y="1341"/>
                    </a:cubicBezTo>
                    <a:cubicBezTo>
                      <a:pt x="947" y="1710"/>
                      <a:pt x="1302" y="1999"/>
                      <a:pt x="1749" y="2143"/>
                    </a:cubicBezTo>
                    <a:cubicBezTo>
                      <a:pt x="1775" y="2157"/>
                      <a:pt x="1815" y="2157"/>
                      <a:pt x="1841" y="2170"/>
                    </a:cubicBezTo>
                    <a:cubicBezTo>
                      <a:pt x="1881" y="2170"/>
                      <a:pt x="1907" y="2117"/>
                      <a:pt x="1894" y="2078"/>
                    </a:cubicBezTo>
                    <a:cubicBezTo>
                      <a:pt x="1868" y="2038"/>
                      <a:pt x="1828" y="1999"/>
                      <a:pt x="1775" y="1959"/>
                    </a:cubicBezTo>
                    <a:cubicBezTo>
                      <a:pt x="1670" y="1880"/>
                      <a:pt x="1552" y="1802"/>
                      <a:pt x="1434" y="1710"/>
                    </a:cubicBezTo>
                    <a:cubicBezTo>
                      <a:pt x="1276" y="1604"/>
                      <a:pt x="1118" y="1499"/>
                      <a:pt x="1000" y="1368"/>
                    </a:cubicBezTo>
                    <a:cubicBezTo>
                      <a:pt x="645" y="1013"/>
                      <a:pt x="355" y="618"/>
                      <a:pt x="132" y="171"/>
                    </a:cubicBezTo>
                    <a:cubicBezTo>
                      <a:pt x="106" y="105"/>
                      <a:pt x="66" y="53"/>
                      <a:pt x="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7" name="Google Shape;2287;p46"/>
              <p:cNvSpPr/>
              <p:nvPr/>
            </p:nvSpPr>
            <p:spPr>
              <a:xfrm>
                <a:off x="1510475" y="19857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0"/>
                    </a:moveTo>
                    <a:cubicBezTo>
                      <a:pt x="1" y="0"/>
                      <a:pt x="14" y="13"/>
                      <a:pt x="14" y="13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CC8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8" name="Google Shape;2288;p46"/>
              <p:cNvSpPr/>
              <p:nvPr/>
            </p:nvSpPr>
            <p:spPr>
              <a:xfrm>
                <a:off x="1652800" y="1896000"/>
                <a:ext cx="8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607" extrusionOk="0">
                    <a:moveTo>
                      <a:pt x="3380" y="0"/>
                    </a:moveTo>
                    <a:cubicBezTo>
                      <a:pt x="3262" y="27"/>
                      <a:pt x="3144" y="66"/>
                      <a:pt x="3012" y="119"/>
                    </a:cubicBezTo>
                    <a:cubicBezTo>
                      <a:pt x="2920" y="158"/>
                      <a:pt x="2841" y="211"/>
                      <a:pt x="2736" y="263"/>
                    </a:cubicBezTo>
                    <a:cubicBezTo>
                      <a:pt x="2618" y="316"/>
                      <a:pt x="2499" y="382"/>
                      <a:pt x="2381" y="461"/>
                    </a:cubicBezTo>
                    <a:cubicBezTo>
                      <a:pt x="2092" y="645"/>
                      <a:pt x="1816" y="868"/>
                      <a:pt x="1579" y="1118"/>
                    </a:cubicBezTo>
                    <a:cubicBezTo>
                      <a:pt x="1184" y="1539"/>
                      <a:pt x="842" y="1999"/>
                      <a:pt x="606" y="2538"/>
                    </a:cubicBezTo>
                    <a:cubicBezTo>
                      <a:pt x="593" y="2578"/>
                      <a:pt x="580" y="2604"/>
                      <a:pt x="553" y="2630"/>
                    </a:cubicBezTo>
                    <a:cubicBezTo>
                      <a:pt x="501" y="2696"/>
                      <a:pt x="487" y="2762"/>
                      <a:pt x="448" y="2827"/>
                    </a:cubicBezTo>
                    <a:cubicBezTo>
                      <a:pt x="395" y="2933"/>
                      <a:pt x="395" y="3038"/>
                      <a:pt x="356" y="3143"/>
                    </a:cubicBezTo>
                    <a:cubicBezTo>
                      <a:pt x="303" y="3274"/>
                      <a:pt x="264" y="3406"/>
                      <a:pt x="224" y="3537"/>
                    </a:cubicBezTo>
                    <a:cubicBezTo>
                      <a:pt x="172" y="3735"/>
                      <a:pt x="132" y="3932"/>
                      <a:pt x="106" y="4142"/>
                    </a:cubicBezTo>
                    <a:cubicBezTo>
                      <a:pt x="27" y="4550"/>
                      <a:pt x="1" y="4971"/>
                      <a:pt x="40" y="5391"/>
                    </a:cubicBezTo>
                    <a:cubicBezTo>
                      <a:pt x="67" y="5641"/>
                      <a:pt x="106" y="5878"/>
                      <a:pt x="159" y="6128"/>
                    </a:cubicBezTo>
                    <a:cubicBezTo>
                      <a:pt x="185" y="6220"/>
                      <a:pt x="224" y="6312"/>
                      <a:pt x="264" y="6404"/>
                    </a:cubicBezTo>
                    <a:cubicBezTo>
                      <a:pt x="290" y="6483"/>
                      <a:pt x="343" y="6535"/>
                      <a:pt x="395" y="6588"/>
                    </a:cubicBezTo>
                    <a:cubicBezTo>
                      <a:pt x="413" y="6600"/>
                      <a:pt x="431" y="6606"/>
                      <a:pt x="447" y="6606"/>
                    </a:cubicBezTo>
                    <a:cubicBezTo>
                      <a:pt x="468" y="6606"/>
                      <a:pt x="486" y="6597"/>
                      <a:pt x="501" y="6575"/>
                    </a:cubicBezTo>
                    <a:cubicBezTo>
                      <a:pt x="514" y="6522"/>
                      <a:pt x="540" y="6483"/>
                      <a:pt x="540" y="6443"/>
                    </a:cubicBezTo>
                    <a:cubicBezTo>
                      <a:pt x="553" y="6338"/>
                      <a:pt x="540" y="6246"/>
                      <a:pt x="527" y="6141"/>
                    </a:cubicBezTo>
                    <a:cubicBezTo>
                      <a:pt x="474" y="5878"/>
                      <a:pt x="448" y="5615"/>
                      <a:pt x="422" y="5352"/>
                    </a:cubicBezTo>
                    <a:cubicBezTo>
                      <a:pt x="409" y="5036"/>
                      <a:pt x="409" y="4734"/>
                      <a:pt x="448" y="4418"/>
                    </a:cubicBezTo>
                    <a:cubicBezTo>
                      <a:pt x="514" y="4050"/>
                      <a:pt x="566" y="3669"/>
                      <a:pt x="698" y="3301"/>
                    </a:cubicBezTo>
                    <a:cubicBezTo>
                      <a:pt x="711" y="3288"/>
                      <a:pt x="724" y="3261"/>
                      <a:pt x="724" y="3235"/>
                    </a:cubicBezTo>
                    <a:cubicBezTo>
                      <a:pt x="724" y="3156"/>
                      <a:pt x="750" y="3090"/>
                      <a:pt x="790" y="3025"/>
                    </a:cubicBezTo>
                    <a:cubicBezTo>
                      <a:pt x="908" y="2762"/>
                      <a:pt x="1000" y="2486"/>
                      <a:pt x="1145" y="2223"/>
                    </a:cubicBezTo>
                    <a:cubicBezTo>
                      <a:pt x="1263" y="2012"/>
                      <a:pt x="1382" y="1815"/>
                      <a:pt x="1500" y="1618"/>
                    </a:cubicBezTo>
                    <a:cubicBezTo>
                      <a:pt x="1671" y="1368"/>
                      <a:pt x="1855" y="1157"/>
                      <a:pt x="2065" y="947"/>
                    </a:cubicBezTo>
                    <a:cubicBezTo>
                      <a:pt x="2276" y="737"/>
                      <a:pt x="2512" y="566"/>
                      <a:pt x="2762" y="408"/>
                    </a:cubicBezTo>
                    <a:cubicBezTo>
                      <a:pt x="2959" y="263"/>
                      <a:pt x="3170" y="158"/>
                      <a:pt x="3380" y="27"/>
                    </a:cubicBezTo>
                    <a:lnTo>
                      <a:pt x="3380" y="27"/>
                    </a:lnTo>
                    <a:lnTo>
                      <a:pt x="3367" y="40"/>
                    </a:lnTo>
                    <a:cubicBezTo>
                      <a:pt x="3367" y="40"/>
                      <a:pt x="3380" y="40"/>
                      <a:pt x="3380" y="27"/>
                    </a:cubicBezTo>
                    <a:lnTo>
                      <a:pt x="3380" y="27"/>
                    </a:lnTo>
                    <a:cubicBezTo>
                      <a:pt x="3380" y="27"/>
                      <a:pt x="3380" y="27"/>
                      <a:pt x="3380" y="27"/>
                    </a:cubicBezTo>
                    <a:cubicBezTo>
                      <a:pt x="3393" y="27"/>
                      <a:pt x="3393" y="14"/>
                      <a:pt x="33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9" name="Google Shape;2289;p46"/>
              <p:cNvSpPr/>
              <p:nvPr/>
            </p:nvSpPr>
            <p:spPr>
              <a:xfrm>
                <a:off x="1672200" y="1966200"/>
                <a:ext cx="20400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43" extrusionOk="0">
                    <a:moveTo>
                      <a:pt x="794" y="1"/>
                    </a:moveTo>
                    <a:cubicBezTo>
                      <a:pt x="777" y="1"/>
                      <a:pt x="763" y="10"/>
                      <a:pt x="763" y="19"/>
                    </a:cubicBezTo>
                    <a:cubicBezTo>
                      <a:pt x="711" y="85"/>
                      <a:pt x="658" y="151"/>
                      <a:pt x="619" y="217"/>
                    </a:cubicBezTo>
                    <a:cubicBezTo>
                      <a:pt x="553" y="322"/>
                      <a:pt x="487" y="427"/>
                      <a:pt x="422" y="545"/>
                    </a:cubicBezTo>
                    <a:cubicBezTo>
                      <a:pt x="290" y="782"/>
                      <a:pt x="185" y="1045"/>
                      <a:pt x="106" y="1308"/>
                    </a:cubicBezTo>
                    <a:cubicBezTo>
                      <a:pt x="66" y="1453"/>
                      <a:pt x="53" y="1597"/>
                      <a:pt x="27" y="1742"/>
                    </a:cubicBezTo>
                    <a:cubicBezTo>
                      <a:pt x="1" y="1913"/>
                      <a:pt x="14" y="2097"/>
                      <a:pt x="40" y="2268"/>
                    </a:cubicBezTo>
                    <a:cubicBezTo>
                      <a:pt x="53" y="2320"/>
                      <a:pt x="80" y="2373"/>
                      <a:pt x="106" y="2412"/>
                    </a:cubicBezTo>
                    <a:cubicBezTo>
                      <a:pt x="119" y="2432"/>
                      <a:pt x="139" y="2442"/>
                      <a:pt x="157" y="2442"/>
                    </a:cubicBezTo>
                    <a:cubicBezTo>
                      <a:pt x="175" y="2442"/>
                      <a:pt x="191" y="2432"/>
                      <a:pt x="198" y="2412"/>
                    </a:cubicBezTo>
                    <a:cubicBezTo>
                      <a:pt x="251" y="2334"/>
                      <a:pt x="264" y="2255"/>
                      <a:pt x="264" y="2176"/>
                    </a:cubicBezTo>
                    <a:cubicBezTo>
                      <a:pt x="277" y="1965"/>
                      <a:pt x="264" y="1755"/>
                      <a:pt x="290" y="1545"/>
                    </a:cubicBezTo>
                    <a:cubicBezTo>
                      <a:pt x="316" y="1334"/>
                      <a:pt x="356" y="1124"/>
                      <a:pt x="435" y="927"/>
                    </a:cubicBezTo>
                    <a:cubicBezTo>
                      <a:pt x="448" y="900"/>
                      <a:pt x="461" y="874"/>
                      <a:pt x="461" y="848"/>
                    </a:cubicBezTo>
                    <a:cubicBezTo>
                      <a:pt x="514" y="624"/>
                      <a:pt x="592" y="414"/>
                      <a:pt x="711" y="217"/>
                    </a:cubicBezTo>
                    <a:cubicBezTo>
                      <a:pt x="763" y="151"/>
                      <a:pt x="790" y="85"/>
                      <a:pt x="803" y="6"/>
                    </a:cubicBezTo>
                    <a:lnTo>
                      <a:pt x="816" y="6"/>
                    </a:lnTo>
                    <a:cubicBezTo>
                      <a:pt x="808" y="2"/>
                      <a:pt x="801" y="1"/>
                      <a:pt x="7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0" name="Google Shape;2290;p46"/>
              <p:cNvSpPr/>
              <p:nvPr/>
            </p:nvSpPr>
            <p:spPr>
              <a:xfrm>
                <a:off x="1764250" y="2410775"/>
                <a:ext cx="1160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4605" extrusionOk="0">
                    <a:moveTo>
                      <a:pt x="2499" y="1"/>
                    </a:moveTo>
                    <a:cubicBezTo>
                      <a:pt x="2062" y="1"/>
                      <a:pt x="1648" y="131"/>
                      <a:pt x="1263" y="382"/>
                    </a:cubicBezTo>
                    <a:cubicBezTo>
                      <a:pt x="1223" y="395"/>
                      <a:pt x="1184" y="421"/>
                      <a:pt x="1158" y="447"/>
                    </a:cubicBezTo>
                    <a:cubicBezTo>
                      <a:pt x="1144" y="461"/>
                      <a:pt x="1118" y="474"/>
                      <a:pt x="1105" y="487"/>
                    </a:cubicBezTo>
                    <a:cubicBezTo>
                      <a:pt x="671" y="829"/>
                      <a:pt x="382" y="1276"/>
                      <a:pt x="263" y="1815"/>
                    </a:cubicBezTo>
                    <a:cubicBezTo>
                      <a:pt x="0" y="3051"/>
                      <a:pt x="789" y="4274"/>
                      <a:pt x="1999" y="4537"/>
                    </a:cubicBezTo>
                    <a:cubicBezTo>
                      <a:pt x="2187" y="4582"/>
                      <a:pt x="2371" y="4604"/>
                      <a:pt x="2550" y="4604"/>
                    </a:cubicBezTo>
                    <a:cubicBezTo>
                      <a:pt x="3051" y="4604"/>
                      <a:pt x="3519" y="4432"/>
                      <a:pt x="3945" y="4103"/>
                    </a:cubicBezTo>
                    <a:cubicBezTo>
                      <a:pt x="4024" y="4037"/>
                      <a:pt x="4103" y="3971"/>
                      <a:pt x="4169" y="3906"/>
                    </a:cubicBezTo>
                    <a:cubicBezTo>
                      <a:pt x="4221" y="3853"/>
                      <a:pt x="4208" y="3827"/>
                      <a:pt x="4142" y="3800"/>
                    </a:cubicBezTo>
                    <a:cubicBezTo>
                      <a:pt x="3919" y="3722"/>
                      <a:pt x="3787" y="3551"/>
                      <a:pt x="3695" y="3340"/>
                    </a:cubicBezTo>
                    <a:cubicBezTo>
                      <a:pt x="3656" y="3235"/>
                      <a:pt x="3629" y="3104"/>
                      <a:pt x="3616" y="2985"/>
                    </a:cubicBezTo>
                    <a:cubicBezTo>
                      <a:pt x="3603" y="2946"/>
                      <a:pt x="3603" y="2893"/>
                      <a:pt x="3590" y="2854"/>
                    </a:cubicBezTo>
                    <a:lnTo>
                      <a:pt x="3616" y="2683"/>
                    </a:lnTo>
                    <a:cubicBezTo>
                      <a:pt x="3669" y="2170"/>
                      <a:pt x="3840" y="1749"/>
                      <a:pt x="4313" y="1486"/>
                    </a:cubicBezTo>
                    <a:cubicBezTo>
                      <a:pt x="4366" y="1473"/>
                      <a:pt x="4405" y="1460"/>
                      <a:pt x="4458" y="1447"/>
                    </a:cubicBezTo>
                    <a:cubicBezTo>
                      <a:pt x="4510" y="1447"/>
                      <a:pt x="4576" y="1434"/>
                      <a:pt x="4642" y="1434"/>
                    </a:cubicBezTo>
                    <a:cubicBezTo>
                      <a:pt x="4563" y="1236"/>
                      <a:pt x="4471" y="1065"/>
                      <a:pt x="4353" y="934"/>
                    </a:cubicBezTo>
                    <a:cubicBezTo>
                      <a:pt x="4353" y="934"/>
                      <a:pt x="4353" y="921"/>
                      <a:pt x="4340" y="908"/>
                    </a:cubicBezTo>
                    <a:cubicBezTo>
                      <a:pt x="3998" y="461"/>
                      <a:pt x="3551" y="171"/>
                      <a:pt x="2985" y="53"/>
                    </a:cubicBezTo>
                    <a:cubicBezTo>
                      <a:pt x="2820" y="18"/>
                      <a:pt x="2658" y="1"/>
                      <a:pt x="2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1" name="Google Shape;2291;p46"/>
              <p:cNvSpPr/>
              <p:nvPr/>
            </p:nvSpPr>
            <p:spPr>
              <a:xfrm>
                <a:off x="1486875" y="2337150"/>
                <a:ext cx="114350" cy="114850"/>
              </a:xfrm>
              <a:custGeom>
                <a:avLst/>
                <a:gdLst/>
                <a:ahLst/>
                <a:cxnLst/>
                <a:rect l="l" t="t" r="r" b="b"/>
                <a:pathLst>
                  <a:path w="4574" h="4594" extrusionOk="0">
                    <a:moveTo>
                      <a:pt x="2207" y="0"/>
                    </a:moveTo>
                    <a:cubicBezTo>
                      <a:pt x="1852" y="0"/>
                      <a:pt x="1523" y="66"/>
                      <a:pt x="1208" y="237"/>
                    </a:cubicBezTo>
                    <a:cubicBezTo>
                      <a:pt x="1115" y="263"/>
                      <a:pt x="1023" y="329"/>
                      <a:pt x="945" y="381"/>
                    </a:cubicBezTo>
                    <a:cubicBezTo>
                      <a:pt x="852" y="434"/>
                      <a:pt x="760" y="487"/>
                      <a:pt x="708" y="579"/>
                    </a:cubicBezTo>
                    <a:cubicBezTo>
                      <a:pt x="800" y="618"/>
                      <a:pt x="866" y="671"/>
                      <a:pt x="931" y="723"/>
                    </a:cubicBezTo>
                    <a:cubicBezTo>
                      <a:pt x="1063" y="881"/>
                      <a:pt x="1142" y="1065"/>
                      <a:pt x="1168" y="1276"/>
                    </a:cubicBezTo>
                    <a:cubicBezTo>
                      <a:pt x="1194" y="1420"/>
                      <a:pt x="1194" y="1565"/>
                      <a:pt x="1181" y="1709"/>
                    </a:cubicBezTo>
                    <a:cubicBezTo>
                      <a:pt x="1155" y="1907"/>
                      <a:pt x="1089" y="2091"/>
                      <a:pt x="1010" y="2275"/>
                    </a:cubicBezTo>
                    <a:cubicBezTo>
                      <a:pt x="997" y="2301"/>
                      <a:pt x="971" y="2327"/>
                      <a:pt x="945" y="2367"/>
                    </a:cubicBezTo>
                    <a:cubicBezTo>
                      <a:pt x="905" y="2446"/>
                      <a:pt x="852" y="2525"/>
                      <a:pt x="787" y="2590"/>
                    </a:cubicBezTo>
                    <a:cubicBezTo>
                      <a:pt x="617" y="2783"/>
                      <a:pt x="418" y="2917"/>
                      <a:pt x="173" y="2917"/>
                    </a:cubicBezTo>
                    <a:cubicBezTo>
                      <a:pt x="133" y="2917"/>
                      <a:pt x="92" y="2913"/>
                      <a:pt x="50" y="2906"/>
                    </a:cubicBezTo>
                    <a:cubicBezTo>
                      <a:pt x="43" y="2904"/>
                      <a:pt x="37" y="2903"/>
                      <a:pt x="32" y="2903"/>
                    </a:cubicBezTo>
                    <a:cubicBezTo>
                      <a:pt x="7" y="2903"/>
                      <a:pt x="0" y="2926"/>
                      <a:pt x="11" y="2959"/>
                    </a:cubicBezTo>
                    <a:cubicBezTo>
                      <a:pt x="11" y="2985"/>
                      <a:pt x="24" y="2998"/>
                      <a:pt x="24" y="3024"/>
                    </a:cubicBezTo>
                    <a:cubicBezTo>
                      <a:pt x="300" y="3853"/>
                      <a:pt x="1050" y="4471"/>
                      <a:pt x="1918" y="4576"/>
                    </a:cubicBezTo>
                    <a:cubicBezTo>
                      <a:pt x="2015" y="4588"/>
                      <a:pt x="2112" y="4594"/>
                      <a:pt x="2208" y="4594"/>
                    </a:cubicBezTo>
                    <a:cubicBezTo>
                      <a:pt x="3247" y="4594"/>
                      <a:pt x="4151" y="3895"/>
                      <a:pt x="4416" y="2932"/>
                    </a:cubicBezTo>
                    <a:cubicBezTo>
                      <a:pt x="4574" y="2354"/>
                      <a:pt x="4521" y="1801"/>
                      <a:pt x="4258" y="1262"/>
                    </a:cubicBezTo>
                    <a:cubicBezTo>
                      <a:pt x="4258" y="1236"/>
                      <a:pt x="4232" y="1223"/>
                      <a:pt x="4219" y="1197"/>
                    </a:cubicBezTo>
                    <a:cubicBezTo>
                      <a:pt x="4219" y="1183"/>
                      <a:pt x="4219" y="1170"/>
                      <a:pt x="4219" y="1170"/>
                    </a:cubicBezTo>
                    <a:cubicBezTo>
                      <a:pt x="3758" y="408"/>
                      <a:pt x="3088" y="13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292" name="Google Shape;2292;p46"/>
          <p:cNvGrpSpPr/>
          <p:nvPr/>
        </p:nvGrpSpPr>
        <p:grpSpPr>
          <a:xfrm rot="865922">
            <a:off x="66373" y="4848975"/>
            <a:ext cx="1491874" cy="1932164"/>
            <a:chOff x="4300663" y="1112875"/>
            <a:chExt cx="793900" cy="1028200"/>
          </a:xfrm>
        </p:grpSpPr>
        <p:grpSp>
          <p:nvGrpSpPr>
            <p:cNvPr id="2293" name="Google Shape;2293;p46"/>
            <p:cNvGrpSpPr/>
            <p:nvPr/>
          </p:nvGrpSpPr>
          <p:grpSpPr>
            <a:xfrm>
              <a:off x="4300663" y="1112950"/>
              <a:ext cx="793900" cy="1028050"/>
              <a:chOff x="5757975" y="1112950"/>
              <a:chExt cx="793900" cy="1028050"/>
            </a:xfrm>
          </p:grpSpPr>
          <p:sp>
            <p:nvSpPr>
              <p:cNvPr id="2294" name="Google Shape;2294;p46"/>
              <p:cNvSpPr/>
              <p:nvPr/>
            </p:nvSpPr>
            <p:spPr>
              <a:xfrm>
                <a:off x="5757975" y="1112950"/>
                <a:ext cx="763325" cy="1028050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41122" extrusionOk="0">
                    <a:moveTo>
                      <a:pt x="7851" y="8709"/>
                    </a:moveTo>
                    <a:lnTo>
                      <a:pt x="7851" y="8709"/>
                    </a:lnTo>
                    <a:cubicBezTo>
                      <a:pt x="7864" y="8736"/>
                      <a:pt x="7877" y="8775"/>
                      <a:pt x="7890" y="8802"/>
                    </a:cubicBezTo>
                    <a:cubicBezTo>
                      <a:pt x="7877" y="8775"/>
                      <a:pt x="7864" y="8749"/>
                      <a:pt x="7851" y="8709"/>
                    </a:cubicBezTo>
                    <a:close/>
                    <a:moveTo>
                      <a:pt x="8915" y="11826"/>
                    </a:moveTo>
                    <a:lnTo>
                      <a:pt x="8915" y="11826"/>
                    </a:lnTo>
                    <a:cubicBezTo>
                      <a:pt x="8679" y="11839"/>
                      <a:pt x="8508" y="12089"/>
                      <a:pt x="8574" y="12339"/>
                    </a:cubicBezTo>
                    <a:cubicBezTo>
                      <a:pt x="8495" y="12089"/>
                      <a:pt x="8679" y="11839"/>
                      <a:pt x="8915" y="11826"/>
                    </a:cubicBezTo>
                    <a:close/>
                    <a:moveTo>
                      <a:pt x="13846" y="22069"/>
                    </a:moveTo>
                    <a:cubicBezTo>
                      <a:pt x="13860" y="22108"/>
                      <a:pt x="13886" y="22134"/>
                      <a:pt x="13899" y="22161"/>
                    </a:cubicBezTo>
                    <a:cubicBezTo>
                      <a:pt x="13899" y="22345"/>
                      <a:pt x="13965" y="22529"/>
                      <a:pt x="14004" y="22713"/>
                    </a:cubicBezTo>
                    <a:cubicBezTo>
                      <a:pt x="14017" y="22752"/>
                      <a:pt x="14030" y="22779"/>
                      <a:pt x="14044" y="22844"/>
                    </a:cubicBezTo>
                    <a:cubicBezTo>
                      <a:pt x="13978" y="22818"/>
                      <a:pt x="13925" y="22818"/>
                      <a:pt x="13886" y="22805"/>
                    </a:cubicBezTo>
                    <a:cubicBezTo>
                      <a:pt x="13762" y="22772"/>
                      <a:pt x="13641" y="22752"/>
                      <a:pt x="13524" y="22752"/>
                    </a:cubicBezTo>
                    <a:cubicBezTo>
                      <a:pt x="13320" y="22752"/>
                      <a:pt x="13128" y="22812"/>
                      <a:pt x="12952" y="22963"/>
                    </a:cubicBezTo>
                    <a:cubicBezTo>
                      <a:pt x="12939" y="22976"/>
                      <a:pt x="12926" y="22976"/>
                      <a:pt x="12913" y="22976"/>
                    </a:cubicBezTo>
                    <a:cubicBezTo>
                      <a:pt x="12900" y="22805"/>
                      <a:pt x="12873" y="22634"/>
                      <a:pt x="12860" y="22463"/>
                    </a:cubicBezTo>
                    <a:cubicBezTo>
                      <a:pt x="12979" y="22384"/>
                      <a:pt x="13610" y="22148"/>
                      <a:pt x="13846" y="22082"/>
                    </a:cubicBezTo>
                    <a:lnTo>
                      <a:pt x="13846" y="22069"/>
                    </a:lnTo>
                    <a:close/>
                    <a:moveTo>
                      <a:pt x="12295" y="24159"/>
                    </a:moveTo>
                    <a:cubicBezTo>
                      <a:pt x="12347" y="24317"/>
                      <a:pt x="12361" y="24633"/>
                      <a:pt x="12347" y="25119"/>
                    </a:cubicBezTo>
                    <a:lnTo>
                      <a:pt x="11217" y="25159"/>
                    </a:lnTo>
                    <a:cubicBezTo>
                      <a:pt x="11125" y="24935"/>
                      <a:pt x="11033" y="24725"/>
                      <a:pt x="10927" y="24501"/>
                    </a:cubicBezTo>
                    <a:cubicBezTo>
                      <a:pt x="11401" y="24449"/>
                      <a:pt x="11861" y="24330"/>
                      <a:pt x="12295" y="24159"/>
                    </a:cubicBezTo>
                    <a:close/>
                    <a:moveTo>
                      <a:pt x="23064" y="22504"/>
                    </a:moveTo>
                    <a:cubicBezTo>
                      <a:pt x="23064" y="22530"/>
                      <a:pt x="23064" y="22569"/>
                      <a:pt x="23064" y="22595"/>
                    </a:cubicBezTo>
                    <a:cubicBezTo>
                      <a:pt x="22985" y="22844"/>
                      <a:pt x="22932" y="23107"/>
                      <a:pt x="22919" y="23370"/>
                    </a:cubicBezTo>
                    <a:cubicBezTo>
                      <a:pt x="22906" y="23436"/>
                      <a:pt x="22906" y="23489"/>
                      <a:pt x="22893" y="23541"/>
                    </a:cubicBezTo>
                    <a:cubicBezTo>
                      <a:pt x="22878" y="23547"/>
                      <a:pt x="22864" y="23550"/>
                      <a:pt x="22853" y="23550"/>
                    </a:cubicBezTo>
                    <a:cubicBezTo>
                      <a:pt x="22813" y="23550"/>
                      <a:pt x="22789" y="23522"/>
                      <a:pt x="22748" y="23502"/>
                    </a:cubicBezTo>
                    <a:cubicBezTo>
                      <a:pt x="22623" y="23439"/>
                      <a:pt x="22498" y="23410"/>
                      <a:pt x="22373" y="23410"/>
                    </a:cubicBezTo>
                    <a:cubicBezTo>
                      <a:pt x="22235" y="23410"/>
                      <a:pt x="22097" y="23446"/>
                      <a:pt x="21959" y="23515"/>
                    </a:cubicBezTo>
                    <a:cubicBezTo>
                      <a:pt x="21775" y="23607"/>
                      <a:pt x="21631" y="23739"/>
                      <a:pt x="21499" y="23896"/>
                    </a:cubicBezTo>
                    <a:cubicBezTo>
                      <a:pt x="21275" y="24172"/>
                      <a:pt x="21157" y="24501"/>
                      <a:pt x="21078" y="24856"/>
                    </a:cubicBezTo>
                    <a:cubicBezTo>
                      <a:pt x="21052" y="24975"/>
                      <a:pt x="21052" y="25106"/>
                      <a:pt x="21026" y="25238"/>
                    </a:cubicBezTo>
                    <a:cubicBezTo>
                      <a:pt x="20789" y="25224"/>
                      <a:pt x="20552" y="25224"/>
                      <a:pt x="20329" y="25211"/>
                    </a:cubicBezTo>
                    <a:cubicBezTo>
                      <a:pt x="20368" y="25145"/>
                      <a:pt x="20395" y="25080"/>
                      <a:pt x="20447" y="25014"/>
                    </a:cubicBezTo>
                    <a:cubicBezTo>
                      <a:pt x="20736" y="24567"/>
                      <a:pt x="20960" y="24094"/>
                      <a:pt x="21052" y="23554"/>
                    </a:cubicBezTo>
                    <a:cubicBezTo>
                      <a:pt x="21091" y="23357"/>
                      <a:pt x="21091" y="23173"/>
                      <a:pt x="21065" y="22976"/>
                    </a:cubicBezTo>
                    <a:cubicBezTo>
                      <a:pt x="21157" y="22963"/>
                      <a:pt x="21249" y="22950"/>
                      <a:pt x="21341" y="22950"/>
                    </a:cubicBezTo>
                    <a:cubicBezTo>
                      <a:pt x="21933" y="22910"/>
                      <a:pt x="22498" y="22779"/>
                      <a:pt x="23024" y="22516"/>
                    </a:cubicBezTo>
                    <a:cubicBezTo>
                      <a:pt x="23035" y="22516"/>
                      <a:pt x="23046" y="22507"/>
                      <a:pt x="23064" y="22504"/>
                    </a:cubicBezTo>
                    <a:close/>
                    <a:moveTo>
                      <a:pt x="23419" y="25408"/>
                    </a:moveTo>
                    <a:cubicBezTo>
                      <a:pt x="23669" y="25435"/>
                      <a:pt x="23932" y="25448"/>
                      <a:pt x="24181" y="25474"/>
                    </a:cubicBezTo>
                    <a:cubicBezTo>
                      <a:pt x="23932" y="25461"/>
                      <a:pt x="23669" y="25435"/>
                      <a:pt x="23419" y="25408"/>
                    </a:cubicBezTo>
                    <a:close/>
                    <a:moveTo>
                      <a:pt x="2946" y="26132"/>
                    </a:moveTo>
                    <a:cubicBezTo>
                      <a:pt x="2953" y="26151"/>
                      <a:pt x="2956" y="26171"/>
                      <a:pt x="2959" y="26191"/>
                    </a:cubicBezTo>
                    <a:lnTo>
                      <a:pt x="2959" y="26191"/>
                    </a:lnTo>
                    <a:lnTo>
                      <a:pt x="2946" y="26132"/>
                    </a:lnTo>
                    <a:close/>
                    <a:moveTo>
                      <a:pt x="8876" y="30366"/>
                    </a:moveTo>
                    <a:cubicBezTo>
                      <a:pt x="8889" y="30366"/>
                      <a:pt x="8902" y="30366"/>
                      <a:pt x="8929" y="30379"/>
                    </a:cubicBezTo>
                    <a:cubicBezTo>
                      <a:pt x="8902" y="30379"/>
                      <a:pt x="8889" y="30366"/>
                      <a:pt x="8876" y="30366"/>
                    </a:cubicBezTo>
                    <a:close/>
                    <a:moveTo>
                      <a:pt x="9139" y="30392"/>
                    </a:moveTo>
                    <a:cubicBezTo>
                      <a:pt x="9165" y="30405"/>
                      <a:pt x="9192" y="30405"/>
                      <a:pt x="9218" y="30405"/>
                    </a:cubicBezTo>
                    <a:cubicBezTo>
                      <a:pt x="9192" y="30405"/>
                      <a:pt x="9165" y="30405"/>
                      <a:pt x="9126" y="30392"/>
                    </a:cubicBezTo>
                    <a:close/>
                    <a:moveTo>
                      <a:pt x="20053" y="30813"/>
                    </a:moveTo>
                    <a:lnTo>
                      <a:pt x="20053" y="30813"/>
                    </a:lnTo>
                    <a:cubicBezTo>
                      <a:pt x="20092" y="30813"/>
                      <a:pt x="20118" y="30826"/>
                      <a:pt x="20145" y="30826"/>
                    </a:cubicBezTo>
                    <a:cubicBezTo>
                      <a:pt x="20158" y="30839"/>
                      <a:pt x="20171" y="30839"/>
                      <a:pt x="20184" y="30839"/>
                    </a:cubicBezTo>
                    <a:lnTo>
                      <a:pt x="20145" y="30839"/>
                    </a:lnTo>
                    <a:cubicBezTo>
                      <a:pt x="20118" y="30826"/>
                      <a:pt x="20092" y="30813"/>
                      <a:pt x="20053" y="30813"/>
                    </a:cubicBezTo>
                    <a:close/>
                    <a:moveTo>
                      <a:pt x="20302" y="30839"/>
                    </a:moveTo>
                    <a:cubicBezTo>
                      <a:pt x="20381" y="30852"/>
                      <a:pt x="20447" y="30852"/>
                      <a:pt x="20526" y="30865"/>
                    </a:cubicBezTo>
                    <a:cubicBezTo>
                      <a:pt x="20447" y="30852"/>
                      <a:pt x="20368" y="30852"/>
                      <a:pt x="20302" y="30839"/>
                    </a:cubicBezTo>
                    <a:close/>
                    <a:moveTo>
                      <a:pt x="20920" y="30891"/>
                    </a:moveTo>
                    <a:cubicBezTo>
                      <a:pt x="20973" y="30891"/>
                      <a:pt x="21013" y="30905"/>
                      <a:pt x="21065" y="30918"/>
                    </a:cubicBezTo>
                    <a:cubicBezTo>
                      <a:pt x="21013" y="30905"/>
                      <a:pt x="20960" y="30891"/>
                      <a:pt x="20920" y="30891"/>
                    </a:cubicBezTo>
                    <a:close/>
                    <a:moveTo>
                      <a:pt x="21142" y="30915"/>
                    </a:moveTo>
                    <a:cubicBezTo>
                      <a:pt x="21300" y="30915"/>
                      <a:pt x="21457" y="30946"/>
                      <a:pt x="21604" y="30957"/>
                    </a:cubicBezTo>
                    <a:cubicBezTo>
                      <a:pt x="21446" y="30946"/>
                      <a:pt x="21297" y="30915"/>
                      <a:pt x="21142" y="30915"/>
                    </a:cubicBezTo>
                    <a:lnTo>
                      <a:pt x="21142" y="30915"/>
                    </a:lnTo>
                    <a:cubicBezTo>
                      <a:pt x="21142" y="30915"/>
                      <a:pt x="21142" y="30915"/>
                      <a:pt x="21142" y="30915"/>
                    </a:cubicBezTo>
                    <a:close/>
                    <a:moveTo>
                      <a:pt x="22407" y="31049"/>
                    </a:moveTo>
                    <a:lnTo>
                      <a:pt x="22407" y="31049"/>
                    </a:lnTo>
                    <a:cubicBezTo>
                      <a:pt x="22538" y="31062"/>
                      <a:pt x="22669" y="31076"/>
                      <a:pt x="22788" y="31089"/>
                    </a:cubicBezTo>
                    <a:cubicBezTo>
                      <a:pt x="22656" y="31076"/>
                      <a:pt x="22538" y="31062"/>
                      <a:pt x="22407" y="31049"/>
                    </a:cubicBezTo>
                    <a:close/>
                    <a:moveTo>
                      <a:pt x="12637" y="31273"/>
                    </a:moveTo>
                    <a:cubicBezTo>
                      <a:pt x="12505" y="31286"/>
                      <a:pt x="12374" y="31286"/>
                      <a:pt x="12242" y="31286"/>
                    </a:cubicBezTo>
                    <a:cubicBezTo>
                      <a:pt x="12374" y="31286"/>
                      <a:pt x="12505" y="31273"/>
                      <a:pt x="12637" y="31273"/>
                    </a:cubicBezTo>
                    <a:close/>
                    <a:moveTo>
                      <a:pt x="8561" y="31470"/>
                    </a:moveTo>
                    <a:lnTo>
                      <a:pt x="8561" y="31470"/>
                    </a:lnTo>
                    <a:cubicBezTo>
                      <a:pt x="8521" y="31483"/>
                      <a:pt x="8495" y="31483"/>
                      <a:pt x="8455" y="31483"/>
                    </a:cubicBezTo>
                    <a:cubicBezTo>
                      <a:pt x="8482" y="31483"/>
                      <a:pt x="8521" y="31483"/>
                      <a:pt x="8561" y="31470"/>
                    </a:cubicBezTo>
                    <a:close/>
                    <a:moveTo>
                      <a:pt x="26568" y="31725"/>
                    </a:moveTo>
                    <a:cubicBezTo>
                      <a:pt x="26620" y="31735"/>
                      <a:pt x="26671" y="31747"/>
                      <a:pt x="26719" y="31759"/>
                    </a:cubicBezTo>
                    <a:cubicBezTo>
                      <a:pt x="26667" y="31748"/>
                      <a:pt x="26617" y="31736"/>
                      <a:pt x="26568" y="31725"/>
                    </a:cubicBezTo>
                    <a:close/>
                    <a:moveTo>
                      <a:pt x="25175" y="31878"/>
                    </a:moveTo>
                    <a:lnTo>
                      <a:pt x="25175" y="31878"/>
                    </a:lnTo>
                    <a:cubicBezTo>
                      <a:pt x="25383" y="31891"/>
                      <a:pt x="25591" y="31904"/>
                      <a:pt x="25812" y="31930"/>
                    </a:cubicBezTo>
                    <a:lnTo>
                      <a:pt x="25799" y="31930"/>
                    </a:lnTo>
                    <a:cubicBezTo>
                      <a:pt x="25591" y="31904"/>
                      <a:pt x="25383" y="31891"/>
                      <a:pt x="25175" y="31878"/>
                    </a:cubicBezTo>
                    <a:close/>
                    <a:moveTo>
                      <a:pt x="26877" y="32035"/>
                    </a:moveTo>
                    <a:cubicBezTo>
                      <a:pt x="27074" y="32075"/>
                      <a:pt x="27271" y="32101"/>
                      <a:pt x="27469" y="32101"/>
                    </a:cubicBezTo>
                    <a:cubicBezTo>
                      <a:pt x="27271" y="32101"/>
                      <a:pt x="27074" y="32075"/>
                      <a:pt x="26877" y="32049"/>
                    </a:cubicBezTo>
                    <a:lnTo>
                      <a:pt x="26877" y="32035"/>
                    </a:lnTo>
                    <a:close/>
                    <a:moveTo>
                      <a:pt x="27482" y="32088"/>
                    </a:moveTo>
                    <a:cubicBezTo>
                      <a:pt x="27482" y="32088"/>
                      <a:pt x="27482" y="32088"/>
                      <a:pt x="27469" y="32101"/>
                    </a:cubicBezTo>
                    <a:cubicBezTo>
                      <a:pt x="27469" y="32088"/>
                      <a:pt x="27482" y="32088"/>
                      <a:pt x="27482" y="32088"/>
                    </a:cubicBezTo>
                    <a:close/>
                    <a:moveTo>
                      <a:pt x="21841" y="34770"/>
                    </a:moveTo>
                    <a:cubicBezTo>
                      <a:pt x="21972" y="34823"/>
                      <a:pt x="22091" y="34902"/>
                      <a:pt x="22222" y="34994"/>
                    </a:cubicBezTo>
                    <a:cubicBezTo>
                      <a:pt x="22091" y="34902"/>
                      <a:pt x="21972" y="34836"/>
                      <a:pt x="21841" y="34770"/>
                    </a:cubicBezTo>
                    <a:close/>
                    <a:moveTo>
                      <a:pt x="10572" y="0"/>
                    </a:moveTo>
                    <a:cubicBezTo>
                      <a:pt x="10438" y="0"/>
                      <a:pt x="10301" y="19"/>
                      <a:pt x="10165" y="58"/>
                    </a:cubicBezTo>
                    <a:cubicBezTo>
                      <a:pt x="9718" y="189"/>
                      <a:pt x="9363" y="452"/>
                      <a:pt x="9073" y="807"/>
                    </a:cubicBezTo>
                    <a:cubicBezTo>
                      <a:pt x="8732" y="1228"/>
                      <a:pt x="8534" y="1714"/>
                      <a:pt x="8416" y="2240"/>
                    </a:cubicBezTo>
                    <a:cubicBezTo>
                      <a:pt x="8324" y="2701"/>
                      <a:pt x="8271" y="3174"/>
                      <a:pt x="8284" y="3634"/>
                    </a:cubicBezTo>
                    <a:cubicBezTo>
                      <a:pt x="8284" y="3674"/>
                      <a:pt x="8284" y="3700"/>
                      <a:pt x="8284" y="3726"/>
                    </a:cubicBezTo>
                    <a:cubicBezTo>
                      <a:pt x="8284" y="3752"/>
                      <a:pt x="8298" y="3779"/>
                      <a:pt x="8245" y="3792"/>
                    </a:cubicBezTo>
                    <a:cubicBezTo>
                      <a:pt x="8232" y="3766"/>
                      <a:pt x="8219" y="3739"/>
                      <a:pt x="8206" y="3700"/>
                    </a:cubicBezTo>
                    <a:cubicBezTo>
                      <a:pt x="8140" y="3555"/>
                      <a:pt x="8087" y="3397"/>
                      <a:pt x="8021" y="3240"/>
                    </a:cubicBezTo>
                    <a:cubicBezTo>
                      <a:pt x="7811" y="2727"/>
                      <a:pt x="7561" y="2240"/>
                      <a:pt x="7206" y="1806"/>
                    </a:cubicBezTo>
                    <a:cubicBezTo>
                      <a:pt x="6930" y="1465"/>
                      <a:pt x="6601" y="1188"/>
                      <a:pt x="6194" y="1017"/>
                    </a:cubicBezTo>
                    <a:cubicBezTo>
                      <a:pt x="5964" y="926"/>
                      <a:pt x="5741" y="879"/>
                      <a:pt x="5523" y="879"/>
                    </a:cubicBezTo>
                    <a:cubicBezTo>
                      <a:pt x="5179" y="879"/>
                      <a:pt x="4851" y="994"/>
                      <a:pt x="4537" y="1228"/>
                    </a:cubicBezTo>
                    <a:cubicBezTo>
                      <a:pt x="4379" y="1346"/>
                      <a:pt x="4248" y="1491"/>
                      <a:pt x="4129" y="1649"/>
                    </a:cubicBezTo>
                    <a:cubicBezTo>
                      <a:pt x="3761" y="2148"/>
                      <a:pt x="3617" y="2740"/>
                      <a:pt x="3630" y="3358"/>
                    </a:cubicBezTo>
                    <a:cubicBezTo>
                      <a:pt x="3643" y="3831"/>
                      <a:pt x="3761" y="4292"/>
                      <a:pt x="3945" y="4739"/>
                    </a:cubicBezTo>
                    <a:cubicBezTo>
                      <a:pt x="4077" y="5067"/>
                      <a:pt x="4235" y="5383"/>
                      <a:pt x="4432" y="5672"/>
                    </a:cubicBezTo>
                    <a:cubicBezTo>
                      <a:pt x="4445" y="5712"/>
                      <a:pt x="4471" y="5738"/>
                      <a:pt x="4484" y="5764"/>
                    </a:cubicBezTo>
                    <a:cubicBezTo>
                      <a:pt x="4498" y="5790"/>
                      <a:pt x="4537" y="5817"/>
                      <a:pt x="4498" y="5869"/>
                    </a:cubicBezTo>
                    <a:cubicBezTo>
                      <a:pt x="4406" y="5843"/>
                      <a:pt x="4327" y="5804"/>
                      <a:pt x="4248" y="5764"/>
                    </a:cubicBezTo>
                    <a:cubicBezTo>
                      <a:pt x="3738" y="5549"/>
                      <a:pt x="3218" y="5412"/>
                      <a:pt x="2663" y="5412"/>
                    </a:cubicBezTo>
                    <a:cubicBezTo>
                      <a:pt x="2574" y="5412"/>
                      <a:pt x="2484" y="5415"/>
                      <a:pt x="2394" y="5422"/>
                    </a:cubicBezTo>
                    <a:cubicBezTo>
                      <a:pt x="1920" y="5475"/>
                      <a:pt x="1487" y="5633"/>
                      <a:pt x="1118" y="5948"/>
                    </a:cubicBezTo>
                    <a:cubicBezTo>
                      <a:pt x="500" y="6461"/>
                      <a:pt x="303" y="7263"/>
                      <a:pt x="763" y="8026"/>
                    </a:cubicBezTo>
                    <a:cubicBezTo>
                      <a:pt x="895" y="8249"/>
                      <a:pt x="1079" y="8447"/>
                      <a:pt x="1276" y="8631"/>
                    </a:cubicBezTo>
                    <a:cubicBezTo>
                      <a:pt x="1526" y="8828"/>
                      <a:pt x="1789" y="8999"/>
                      <a:pt x="2065" y="9157"/>
                    </a:cubicBezTo>
                    <a:cubicBezTo>
                      <a:pt x="2499" y="9380"/>
                      <a:pt x="2946" y="9577"/>
                      <a:pt x="3419" y="9709"/>
                    </a:cubicBezTo>
                    <a:cubicBezTo>
                      <a:pt x="3485" y="9735"/>
                      <a:pt x="3551" y="9761"/>
                      <a:pt x="3590" y="9801"/>
                    </a:cubicBezTo>
                    <a:cubicBezTo>
                      <a:pt x="3590" y="9801"/>
                      <a:pt x="3577" y="9814"/>
                      <a:pt x="3577" y="9814"/>
                    </a:cubicBezTo>
                    <a:cubicBezTo>
                      <a:pt x="3538" y="9827"/>
                      <a:pt x="3485" y="9827"/>
                      <a:pt x="3446" y="9840"/>
                    </a:cubicBezTo>
                    <a:cubicBezTo>
                      <a:pt x="2933" y="9867"/>
                      <a:pt x="2433" y="9945"/>
                      <a:pt x="1947" y="10103"/>
                    </a:cubicBezTo>
                    <a:cubicBezTo>
                      <a:pt x="1526" y="10222"/>
                      <a:pt x="1132" y="10406"/>
                      <a:pt x="790" y="10669"/>
                    </a:cubicBezTo>
                    <a:cubicBezTo>
                      <a:pt x="527" y="10879"/>
                      <a:pt x="316" y="11129"/>
                      <a:pt x="185" y="11444"/>
                    </a:cubicBezTo>
                    <a:cubicBezTo>
                      <a:pt x="1" y="11852"/>
                      <a:pt x="14" y="12247"/>
                      <a:pt x="211" y="12654"/>
                    </a:cubicBezTo>
                    <a:cubicBezTo>
                      <a:pt x="382" y="13009"/>
                      <a:pt x="658" y="13272"/>
                      <a:pt x="1013" y="13469"/>
                    </a:cubicBezTo>
                    <a:cubicBezTo>
                      <a:pt x="1489" y="13718"/>
                      <a:pt x="1990" y="13820"/>
                      <a:pt x="2502" y="13820"/>
                    </a:cubicBezTo>
                    <a:cubicBezTo>
                      <a:pt x="2640" y="13820"/>
                      <a:pt x="2780" y="13812"/>
                      <a:pt x="2920" y="13798"/>
                    </a:cubicBezTo>
                    <a:cubicBezTo>
                      <a:pt x="3248" y="13759"/>
                      <a:pt x="3564" y="13693"/>
                      <a:pt x="3866" y="13601"/>
                    </a:cubicBezTo>
                    <a:cubicBezTo>
                      <a:pt x="3877" y="13601"/>
                      <a:pt x="3890" y="13599"/>
                      <a:pt x="3902" y="13599"/>
                    </a:cubicBezTo>
                    <a:cubicBezTo>
                      <a:pt x="3920" y="13599"/>
                      <a:pt x="3937" y="13603"/>
                      <a:pt x="3945" y="13627"/>
                    </a:cubicBezTo>
                    <a:cubicBezTo>
                      <a:pt x="3840" y="13745"/>
                      <a:pt x="3722" y="13851"/>
                      <a:pt x="3617" y="13969"/>
                    </a:cubicBezTo>
                    <a:cubicBezTo>
                      <a:pt x="3209" y="14429"/>
                      <a:pt x="2907" y="14942"/>
                      <a:pt x="2815" y="15573"/>
                    </a:cubicBezTo>
                    <a:cubicBezTo>
                      <a:pt x="2749" y="16099"/>
                      <a:pt x="2854" y="16599"/>
                      <a:pt x="3183" y="17033"/>
                    </a:cubicBezTo>
                    <a:cubicBezTo>
                      <a:pt x="3459" y="17401"/>
                      <a:pt x="3840" y="17598"/>
                      <a:pt x="4314" y="17624"/>
                    </a:cubicBezTo>
                    <a:cubicBezTo>
                      <a:pt x="4334" y="17625"/>
                      <a:pt x="4355" y="17625"/>
                      <a:pt x="4376" y="17625"/>
                    </a:cubicBezTo>
                    <a:cubicBezTo>
                      <a:pt x="4720" y="17625"/>
                      <a:pt x="5042" y="17523"/>
                      <a:pt x="5352" y="17375"/>
                    </a:cubicBezTo>
                    <a:cubicBezTo>
                      <a:pt x="5628" y="17230"/>
                      <a:pt x="5878" y="17046"/>
                      <a:pt x="6102" y="16835"/>
                    </a:cubicBezTo>
                    <a:cubicBezTo>
                      <a:pt x="6509" y="16467"/>
                      <a:pt x="6864" y="16073"/>
                      <a:pt x="7167" y="15613"/>
                    </a:cubicBezTo>
                    <a:cubicBezTo>
                      <a:pt x="7206" y="15560"/>
                      <a:pt x="7233" y="15481"/>
                      <a:pt x="7311" y="15442"/>
                    </a:cubicBezTo>
                    <a:cubicBezTo>
                      <a:pt x="7311" y="15455"/>
                      <a:pt x="7311" y="15468"/>
                      <a:pt x="7311" y="15481"/>
                    </a:cubicBezTo>
                    <a:cubicBezTo>
                      <a:pt x="7298" y="15534"/>
                      <a:pt x="7285" y="15599"/>
                      <a:pt x="7272" y="15665"/>
                    </a:cubicBezTo>
                    <a:cubicBezTo>
                      <a:pt x="7114" y="16323"/>
                      <a:pt x="7022" y="16993"/>
                      <a:pt x="7114" y="17677"/>
                    </a:cubicBezTo>
                    <a:cubicBezTo>
                      <a:pt x="7167" y="18006"/>
                      <a:pt x="7259" y="18334"/>
                      <a:pt x="7417" y="18637"/>
                    </a:cubicBezTo>
                    <a:cubicBezTo>
                      <a:pt x="7614" y="18992"/>
                      <a:pt x="7877" y="19281"/>
                      <a:pt x="8258" y="19439"/>
                    </a:cubicBezTo>
                    <a:cubicBezTo>
                      <a:pt x="8438" y="19525"/>
                      <a:pt x="8624" y="19566"/>
                      <a:pt x="8815" y="19566"/>
                    </a:cubicBezTo>
                    <a:cubicBezTo>
                      <a:pt x="8917" y="19566"/>
                      <a:pt x="9021" y="19554"/>
                      <a:pt x="9126" y="19531"/>
                    </a:cubicBezTo>
                    <a:cubicBezTo>
                      <a:pt x="9402" y="19465"/>
                      <a:pt x="9639" y="19334"/>
                      <a:pt x="9849" y="19150"/>
                    </a:cubicBezTo>
                    <a:cubicBezTo>
                      <a:pt x="10086" y="18939"/>
                      <a:pt x="10283" y="18676"/>
                      <a:pt x="10441" y="18400"/>
                    </a:cubicBezTo>
                    <a:cubicBezTo>
                      <a:pt x="10770" y="17795"/>
                      <a:pt x="10941" y="17138"/>
                      <a:pt x="11006" y="16467"/>
                    </a:cubicBezTo>
                    <a:cubicBezTo>
                      <a:pt x="11033" y="16217"/>
                      <a:pt x="11033" y="15968"/>
                      <a:pt x="11059" y="15731"/>
                    </a:cubicBezTo>
                    <a:cubicBezTo>
                      <a:pt x="11085" y="15797"/>
                      <a:pt x="11111" y="15876"/>
                      <a:pt x="11138" y="15954"/>
                    </a:cubicBezTo>
                    <a:cubicBezTo>
                      <a:pt x="11348" y="16651"/>
                      <a:pt x="11519" y="17361"/>
                      <a:pt x="11677" y="18085"/>
                    </a:cubicBezTo>
                    <a:cubicBezTo>
                      <a:pt x="11861" y="18926"/>
                      <a:pt x="12006" y="19781"/>
                      <a:pt x="12098" y="20635"/>
                    </a:cubicBezTo>
                    <a:cubicBezTo>
                      <a:pt x="12137" y="21004"/>
                      <a:pt x="12177" y="21359"/>
                      <a:pt x="12203" y="21727"/>
                    </a:cubicBezTo>
                    <a:cubicBezTo>
                      <a:pt x="12229" y="22069"/>
                      <a:pt x="12242" y="22424"/>
                      <a:pt x="12269" y="22766"/>
                    </a:cubicBezTo>
                    <a:cubicBezTo>
                      <a:pt x="12269" y="22792"/>
                      <a:pt x="12282" y="22831"/>
                      <a:pt x="12229" y="22844"/>
                    </a:cubicBezTo>
                    <a:cubicBezTo>
                      <a:pt x="12190" y="22805"/>
                      <a:pt x="12163" y="22752"/>
                      <a:pt x="12124" y="22713"/>
                    </a:cubicBezTo>
                    <a:cubicBezTo>
                      <a:pt x="11953" y="22516"/>
                      <a:pt x="11795" y="22292"/>
                      <a:pt x="11598" y="22108"/>
                    </a:cubicBezTo>
                    <a:cubicBezTo>
                      <a:pt x="10493" y="21043"/>
                      <a:pt x="9192" y="20333"/>
                      <a:pt x="7706" y="19952"/>
                    </a:cubicBezTo>
                    <a:cubicBezTo>
                      <a:pt x="7430" y="19873"/>
                      <a:pt x="7154" y="19820"/>
                      <a:pt x="6878" y="19807"/>
                    </a:cubicBezTo>
                    <a:cubicBezTo>
                      <a:pt x="6693" y="19676"/>
                      <a:pt x="6509" y="19544"/>
                      <a:pt x="6312" y="19413"/>
                    </a:cubicBezTo>
                    <a:cubicBezTo>
                      <a:pt x="6010" y="19215"/>
                      <a:pt x="5694" y="19058"/>
                      <a:pt x="5352" y="18939"/>
                    </a:cubicBezTo>
                    <a:cubicBezTo>
                      <a:pt x="5124" y="18863"/>
                      <a:pt x="4896" y="18814"/>
                      <a:pt x="4668" y="18814"/>
                    </a:cubicBezTo>
                    <a:cubicBezTo>
                      <a:pt x="4620" y="18814"/>
                      <a:pt x="4572" y="18816"/>
                      <a:pt x="4524" y="18821"/>
                    </a:cubicBezTo>
                    <a:cubicBezTo>
                      <a:pt x="4090" y="18860"/>
                      <a:pt x="3801" y="19071"/>
                      <a:pt x="3643" y="19478"/>
                    </a:cubicBezTo>
                    <a:cubicBezTo>
                      <a:pt x="3617" y="19584"/>
                      <a:pt x="3590" y="19689"/>
                      <a:pt x="3577" y="19794"/>
                    </a:cubicBezTo>
                    <a:cubicBezTo>
                      <a:pt x="3564" y="19847"/>
                      <a:pt x="3551" y="19899"/>
                      <a:pt x="3538" y="19978"/>
                    </a:cubicBezTo>
                    <a:cubicBezTo>
                      <a:pt x="3472" y="19925"/>
                      <a:pt x="3406" y="19899"/>
                      <a:pt x="3354" y="19860"/>
                    </a:cubicBezTo>
                    <a:cubicBezTo>
                      <a:pt x="3078" y="19649"/>
                      <a:pt x="2788" y="19478"/>
                      <a:pt x="2460" y="19373"/>
                    </a:cubicBezTo>
                    <a:cubicBezTo>
                      <a:pt x="2264" y="19297"/>
                      <a:pt x="2051" y="19248"/>
                      <a:pt x="1834" y="19248"/>
                    </a:cubicBezTo>
                    <a:cubicBezTo>
                      <a:pt x="1789" y="19248"/>
                      <a:pt x="1743" y="19250"/>
                      <a:pt x="1697" y="19255"/>
                    </a:cubicBezTo>
                    <a:cubicBezTo>
                      <a:pt x="1329" y="19281"/>
                      <a:pt x="1013" y="19439"/>
                      <a:pt x="803" y="19768"/>
                    </a:cubicBezTo>
                    <a:lnTo>
                      <a:pt x="724" y="19899"/>
                    </a:lnTo>
                    <a:cubicBezTo>
                      <a:pt x="619" y="20057"/>
                      <a:pt x="579" y="20241"/>
                      <a:pt x="553" y="20425"/>
                    </a:cubicBezTo>
                    <a:cubicBezTo>
                      <a:pt x="487" y="20846"/>
                      <a:pt x="553" y="21253"/>
                      <a:pt x="698" y="21648"/>
                    </a:cubicBezTo>
                    <a:cubicBezTo>
                      <a:pt x="1013" y="22516"/>
                      <a:pt x="1579" y="23160"/>
                      <a:pt x="2381" y="23633"/>
                    </a:cubicBezTo>
                    <a:cubicBezTo>
                      <a:pt x="2433" y="23660"/>
                      <a:pt x="2499" y="23699"/>
                      <a:pt x="2565" y="23739"/>
                    </a:cubicBezTo>
                    <a:cubicBezTo>
                      <a:pt x="2512" y="23804"/>
                      <a:pt x="2460" y="23844"/>
                      <a:pt x="2420" y="23883"/>
                    </a:cubicBezTo>
                    <a:cubicBezTo>
                      <a:pt x="2236" y="24067"/>
                      <a:pt x="2157" y="24291"/>
                      <a:pt x="2170" y="24554"/>
                    </a:cubicBezTo>
                    <a:cubicBezTo>
                      <a:pt x="2183" y="24725"/>
                      <a:pt x="2236" y="24896"/>
                      <a:pt x="2315" y="25053"/>
                    </a:cubicBezTo>
                    <a:cubicBezTo>
                      <a:pt x="2433" y="25290"/>
                      <a:pt x="2604" y="25487"/>
                      <a:pt x="2801" y="25671"/>
                    </a:cubicBezTo>
                    <a:cubicBezTo>
                      <a:pt x="2854" y="25724"/>
                      <a:pt x="2907" y="25763"/>
                      <a:pt x="2946" y="25816"/>
                    </a:cubicBezTo>
                    <a:cubicBezTo>
                      <a:pt x="2867" y="25829"/>
                      <a:pt x="2788" y="25842"/>
                      <a:pt x="2696" y="25856"/>
                    </a:cubicBezTo>
                    <a:cubicBezTo>
                      <a:pt x="2591" y="25869"/>
                      <a:pt x="2499" y="25869"/>
                      <a:pt x="2394" y="25869"/>
                    </a:cubicBezTo>
                    <a:cubicBezTo>
                      <a:pt x="2289" y="25882"/>
                      <a:pt x="2197" y="25934"/>
                      <a:pt x="2157" y="26040"/>
                    </a:cubicBezTo>
                    <a:cubicBezTo>
                      <a:pt x="2078" y="26237"/>
                      <a:pt x="1986" y="26434"/>
                      <a:pt x="1934" y="26644"/>
                    </a:cubicBezTo>
                    <a:cubicBezTo>
                      <a:pt x="1671" y="27565"/>
                      <a:pt x="1657" y="28485"/>
                      <a:pt x="1868" y="29406"/>
                    </a:cubicBezTo>
                    <a:cubicBezTo>
                      <a:pt x="2012" y="29984"/>
                      <a:pt x="2236" y="30523"/>
                      <a:pt x="2591" y="31010"/>
                    </a:cubicBezTo>
                    <a:cubicBezTo>
                      <a:pt x="2841" y="31365"/>
                      <a:pt x="3156" y="31654"/>
                      <a:pt x="3525" y="31891"/>
                    </a:cubicBezTo>
                    <a:cubicBezTo>
                      <a:pt x="3589" y="31934"/>
                      <a:pt x="3653" y="31977"/>
                      <a:pt x="3732" y="31977"/>
                    </a:cubicBezTo>
                    <a:cubicBezTo>
                      <a:pt x="3750" y="31977"/>
                      <a:pt x="3768" y="31975"/>
                      <a:pt x="3788" y="31970"/>
                    </a:cubicBezTo>
                    <a:cubicBezTo>
                      <a:pt x="3801" y="32035"/>
                      <a:pt x="3827" y="32088"/>
                      <a:pt x="3840" y="32154"/>
                    </a:cubicBezTo>
                    <a:cubicBezTo>
                      <a:pt x="3880" y="32404"/>
                      <a:pt x="3932" y="32653"/>
                      <a:pt x="3985" y="32890"/>
                    </a:cubicBezTo>
                    <a:cubicBezTo>
                      <a:pt x="4379" y="34639"/>
                      <a:pt x="5089" y="36243"/>
                      <a:pt x="6089" y="37742"/>
                    </a:cubicBezTo>
                    <a:cubicBezTo>
                      <a:pt x="6365" y="38150"/>
                      <a:pt x="6667" y="38544"/>
                      <a:pt x="7009" y="38899"/>
                    </a:cubicBezTo>
                    <a:cubicBezTo>
                      <a:pt x="7219" y="39136"/>
                      <a:pt x="7482" y="39320"/>
                      <a:pt x="7772" y="39438"/>
                    </a:cubicBezTo>
                    <a:cubicBezTo>
                      <a:pt x="9231" y="40056"/>
                      <a:pt x="10756" y="40451"/>
                      <a:pt x="12308" y="40727"/>
                    </a:cubicBezTo>
                    <a:cubicBezTo>
                      <a:pt x="12729" y="40806"/>
                      <a:pt x="13150" y="40858"/>
                      <a:pt x="13570" y="40911"/>
                    </a:cubicBezTo>
                    <a:cubicBezTo>
                      <a:pt x="13925" y="40963"/>
                      <a:pt x="14280" y="41003"/>
                      <a:pt x="14635" y="41029"/>
                    </a:cubicBezTo>
                    <a:cubicBezTo>
                      <a:pt x="14977" y="41056"/>
                      <a:pt x="15306" y="41082"/>
                      <a:pt x="15648" y="41095"/>
                    </a:cubicBezTo>
                    <a:cubicBezTo>
                      <a:pt x="16134" y="41108"/>
                      <a:pt x="16608" y="41108"/>
                      <a:pt x="17094" y="41108"/>
                    </a:cubicBezTo>
                    <a:cubicBezTo>
                      <a:pt x="17134" y="41108"/>
                      <a:pt x="17173" y="41121"/>
                      <a:pt x="17199" y="41121"/>
                    </a:cubicBezTo>
                    <a:cubicBezTo>
                      <a:pt x="17765" y="41082"/>
                      <a:pt x="18330" y="41069"/>
                      <a:pt x="18882" y="41016"/>
                    </a:cubicBezTo>
                    <a:cubicBezTo>
                      <a:pt x="19500" y="40963"/>
                      <a:pt x="20118" y="40871"/>
                      <a:pt x="20736" y="40740"/>
                    </a:cubicBezTo>
                    <a:cubicBezTo>
                      <a:pt x="21920" y="40477"/>
                      <a:pt x="23064" y="40056"/>
                      <a:pt x="24142" y="39478"/>
                    </a:cubicBezTo>
                    <a:cubicBezTo>
                      <a:pt x="24195" y="39451"/>
                      <a:pt x="24247" y="39425"/>
                      <a:pt x="24300" y="39372"/>
                    </a:cubicBezTo>
                    <a:cubicBezTo>
                      <a:pt x="24523" y="39162"/>
                      <a:pt x="24747" y="38925"/>
                      <a:pt x="24931" y="38662"/>
                    </a:cubicBezTo>
                    <a:cubicBezTo>
                      <a:pt x="24957" y="38636"/>
                      <a:pt x="24997" y="38597"/>
                      <a:pt x="25023" y="38557"/>
                    </a:cubicBezTo>
                    <a:cubicBezTo>
                      <a:pt x="25417" y="38044"/>
                      <a:pt x="25772" y="37518"/>
                      <a:pt x="26114" y="36979"/>
                    </a:cubicBezTo>
                    <a:cubicBezTo>
                      <a:pt x="26693" y="36020"/>
                      <a:pt x="27166" y="35033"/>
                      <a:pt x="27534" y="33981"/>
                    </a:cubicBezTo>
                    <a:cubicBezTo>
                      <a:pt x="27732" y="33377"/>
                      <a:pt x="27902" y="32772"/>
                      <a:pt x="27995" y="32141"/>
                    </a:cubicBezTo>
                    <a:cubicBezTo>
                      <a:pt x="28415" y="31943"/>
                      <a:pt x="28757" y="31654"/>
                      <a:pt x="29020" y="31273"/>
                    </a:cubicBezTo>
                    <a:cubicBezTo>
                      <a:pt x="29152" y="31141"/>
                      <a:pt x="29231" y="30984"/>
                      <a:pt x="29323" y="30826"/>
                    </a:cubicBezTo>
                    <a:cubicBezTo>
                      <a:pt x="29756" y="29984"/>
                      <a:pt x="30006" y="29090"/>
                      <a:pt x="30033" y="28143"/>
                    </a:cubicBezTo>
                    <a:cubicBezTo>
                      <a:pt x="30046" y="27736"/>
                      <a:pt x="30019" y="27341"/>
                      <a:pt x="29927" y="26947"/>
                    </a:cubicBezTo>
                    <a:cubicBezTo>
                      <a:pt x="29875" y="26723"/>
                      <a:pt x="29796" y="26500"/>
                      <a:pt x="29704" y="26303"/>
                    </a:cubicBezTo>
                    <a:cubicBezTo>
                      <a:pt x="29612" y="26132"/>
                      <a:pt x="29494" y="26013"/>
                      <a:pt x="29309" y="26000"/>
                    </a:cubicBezTo>
                    <a:lnTo>
                      <a:pt x="29244" y="26000"/>
                    </a:lnTo>
                    <a:cubicBezTo>
                      <a:pt x="29283" y="25961"/>
                      <a:pt x="29323" y="25921"/>
                      <a:pt x="29362" y="25882"/>
                    </a:cubicBezTo>
                    <a:cubicBezTo>
                      <a:pt x="29572" y="25737"/>
                      <a:pt x="29756" y="25566"/>
                      <a:pt x="29927" y="25382"/>
                    </a:cubicBezTo>
                    <a:cubicBezTo>
                      <a:pt x="30111" y="25172"/>
                      <a:pt x="30269" y="24935"/>
                      <a:pt x="30388" y="24685"/>
                    </a:cubicBezTo>
                    <a:cubicBezTo>
                      <a:pt x="30480" y="24475"/>
                      <a:pt x="30532" y="24265"/>
                      <a:pt x="30532" y="24028"/>
                    </a:cubicBezTo>
                    <a:cubicBezTo>
                      <a:pt x="30519" y="23594"/>
                      <a:pt x="30282" y="23278"/>
                      <a:pt x="29849" y="23186"/>
                    </a:cubicBezTo>
                    <a:cubicBezTo>
                      <a:pt x="29717" y="23160"/>
                      <a:pt x="29586" y="23147"/>
                      <a:pt x="29441" y="23134"/>
                    </a:cubicBezTo>
                    <a:cubicBezTo>
                      <a:pt x="29428" y="23055"/>
                      <a:pt x="29494" y="23015"/>
                      <a:pt x="29520" y="22963"/>
                    </a:cubicBezTo>
                    <a:cubicBezTo>
                      <a:pt x="29664" y="22726"/>
                      <a:pt x="29809" y="22489"/>
                      <a:pt x="29941" y="22253"/>
                    </a:cubicBezTo>
                    <a:cubicBezTo>
                      <a:pt x="30085" y="21990"/>
                      <a:pt x="30177" y="21714"/>
                      <a:pt x="30217" y="21411"/>
                    </a:cubicBezTo>
                    <a:cubicBezTo>
                      <a:pt x="30269" y="21004"/>
                      <a:pt x="30204" y="20622"/>
                      <a:pt x="29888" y="20320"/>
                    </a:cubicBezTo>
                    <a:lnTo>
                      <a:pt x="29756" y="20215"/>
                    </a:lnTo>
                    <a:cubicBezTo>
                      <a:pt x="29625" y="20123"/>
                      <a:pt x="29494" y="20070"/>
                      <a:pt x="29349" y="20031"/>
                    </a:cubicBezTo>
                    <a:cubicBezTo>
                      <a:pt x="29206" y="19998"/>
                      <a:pt x="29065" y="19983"/>
                      <a:pt x="28924" y="19983"/>
                    </a:cubicBezTo>
                    <a:cubicBezTo>
                      <a:pt x="28729" y="19983"/>
                      <a:pt x="28535" y="20011"/>
                      <a:pt x="28336" y="20057"/>
                    </a:cubicBezTo>
                    <a:cubicBezTo>
                      <a:pt x="27916" y="20162"/>
                      <a:pt x="27534" y="20359"/>
                      <a:pt x="27179" y="20609"/>
                    </a:cubicBezTo>
                    <a:cubicBezTo>
                      <a:pt x="26864" y="20820"/>
                      <a:pt x="26574" y="21069"/>
                      <a:pt x="26311" y="21345"/>
                    </a:cubicBezTo>
                    <a:cubicBezTo>
                      <a:pt x="26259" y="21398"/>
                      <a:pt x="26206" y="21451"/>
                      <a:pt x="26141" y="21516"/>
                    </a:cubicBezTo>
                    <a:cubicBezTo>
                      <a:pt x="26088" y="21451"/>
                      <a:pt x="26049" y="21398"/>
                      <a:pt x="26009" y="21345"/>
                    </a:cubicBezTo>
                    <a:cubicBezTo>
                      <a:pt x="25864" y="21148"/>
                      <a:pt x="25680" y="21004"/>
                      <a:pt x="25444" y="20898"/>
                    </a:cubicBezTo>
                    <a:cubicBezTo>
                      <a:pt x="25275" y="20829"/>
                      <a:pt x="25106" y="20796"/>
                      <a:pt x="24934" y="20796"/>
                    </a:cubicBezTo>
                    <a:cubicBezTo>
                      <a:pt x="24812" y="20796"/>
                      <a:pt x="24689" y="20813"/>
                      <a:pt x="24563" y="20846"/>
                    </a:cubicBezTo>
                    <a:cubicBezTo>
                      <a:pt x="24488" y="20867"/>
                      <a:pt x="24431" y="20906"/>
                      <a:pt x="24363" y="20906"/>
                    </a:cubicBezTo>
                    <a:cubicBezTo>
                      <a:pt x="24347" y="20906"/>
                      <a:pt x="24330" y="20903"/>
                      <a:pt x="24313" y="20898"/>
                    </a:cubicBezTo>
                    <a:cubicBezTo>
                      <a:pt x="24247" y="20793"/>
                      <a:pt x="24142" y="20741"/>
                      <a:pt x="24037" y="20701"/>
                    </a:cubicBezTo>
                    <a:cubicBezTo>
                      <a:pt x="23918" y="20662"/>
                      <a:pt x="23787" y="20622"/>
                      <a:pt x="23655" y="20609"/>
                    </a:cubicBezTo>
                    <a:cubicBezTo>
                      <a:pt x="23414" y="20569"/>
                      <a:pt x="23172" y="20549"/>
                      <a:pt x="22932" y="20549"/>
                    </a:cubicBezTo>
                    <a:cubicBezTo>
                      <a:pt x="22622" y="20549"/>
                      <a:pt x="22315" y="20582"/>
                      <a:pt x="22012" y="20649"/>
                    </a:cubicBezTo>
                    <a:cubicBezTo>
                      <a:pt x="21696" y="20714"/>
                      <a:pt x="21394" y="20793"/>
                      <a:pt x="21118" y="20938"/>
                    </a:cubicBezTo>
                    <a:cubicBezTo>
                      <a:pt x="21039" y="20898"/>
                      <a:pt x="21078" y="20820"/>
                      <a:pt x="21078" y="20767"/>
                    </a:cubicBezTo>
                    <a:cubicBezTo>
                      <a:pt x="21118" y="20254"/>
                      <a:pt x="20999" y="19794"/>
                      <a:pt x="20684" y="19386"/>
                    </a:cubicBezTo>
                    <a:cubicBezTo>
                      <a:pt x="20776" y="19242"/>
                      <a:pt x="20855" y="19110"/>
                      <a:pt x="20947" y="18966"/>
                    </a:cubicBezTo>
                    <a:lnTo>
                      <a:pt x="20644" y="18729"/>
                    </a:lnTo>
                    <a:cubicBezTo>
                      <a:pt x="20579" y="18847"/>
                      <a:pt x="20500" y="18966"/>
                      <a:pt x="20421" y="19097"/>
                    </a:cubicBezTo>
                    <a:cubicBezTo>
                      <a:pt x="20302" y="19031"/>
                      <a:pt x="20171" y="18966"/>
                      <a:pt x="20040" y="18913"/>
                    </a:cubicBezTo>
                    <a:cubicBezTo>
                      <a:pt x="20000" y="18426"/>
                      <a:pt x="19855" y="17993"/>
                      <a:pt x="19566" y="17611"/>
                    </a:cubicBezTo>
                    <a:cubicBezTo>
                      <a:pt x="19527" y="17572"/>
                      <a:pt x="19500" y="17532"/>
                      <a:pt x="19474" y="17493"/>
                    </a:cubicBezTo>
                    <a:cubicBezTo>
                      <a:pt x="19461" y="17138"/>
                      <a:pt x="19329" y="16822"/>
                      <a:pt x="19119" y="16546"/>
                    </a:cubicBezTo>
                    <a:cubicBezTo>
                      <a:pt x="18961" y="16336"/>
                      <a:pt x="18738" y="16178"/>
                      <a:pt x="18475" y="16099"/>
                    </a:cubicBezTo>
                    <a:cubicBezTo>
                      <a:pt x="18383" y="16060"/>
                      <a:pt x="18291" y="16033"/>
                      <a:pt x="18186" y="16033"/>
                    </a:cubicBezTo>
                    <a:cubicBezTo>
                      <a:pt x="18150" y="16031"/>
                      <a:pt x="18116" y="16031"/>
                      <a:pt x="18081" y="16031"/>
                    </a:cubicBezTo>
                    <a:cubicBezTo>
                      <a:pt x="17640" y="16031"/>
                      <a:pt x="17265" y="16185"/>
                      <a:pt x="16923" y="16441"/>
                    </a:cubicBezTo>
                    <a:cubicBezTo>
                      <a:pt x="16542" y="16717"/>
                      <a:pt x="16266" y="17085"/>
                      <a:pt x="16055" y="17506"/>
                    </a:cubicBezTo>
                    <a:cubicBezTo>
                      <a:pt x="15977" y="17664"/>
                      <a:pt x="15898" y="17835"/>
                      <a:pt x="15871" y="18006"/>
                    </a:cubicBezTo>
                    <a:cubicBezTo>
                      <a:pt x="15832" y="18071"/>
                      <a:pt x="15766" y="18098"/>
                      <a:pt x="15700" y="18137"/>
                    </a:cubicBezTo>
                    <a:cubicBezTo>
                      <a:pt x="15464" y="18269"/>
                      <a:pt x="15240" y="18387"/>
                      <a:pt x="15004" y="18532"/>
                    </a:cubicBezTo>
                    <a:cubicBezTo>
                      <a:pt x="14596" y="18795"/>
                      <a:pt x="14215" y="19097"/>
                      <a:pt x="13886" y="19452"/>
                    </a:cubicBezTo>
                    <a:cubicBezTo>
                      <a:pt x="13439" y="19939"/>
                      <a:pt x="13110" y="20478"/>
                      <a:pt x="12860" y="21069"/>
                    </a:cubicBezTo>
                    <a:cubicBezTo>
                      <a:pt x="12847" y="21122"/>
                      <a:pt x="12834" y="21175"/>
                      <a:pt x="12781" y="21214"/>
                    </a:cubicBezTo>
                    <a:cubicBezTo>
                      <a:pt x="12768" y="21135"/>
                      <a:pt x="12755" y="21056"/>
                      <a:pt x="12742" y="20990"/>
                    </a:cubicBezTo>
                    <a:cubicBezTo>
                      <a:pt x="12716" y="20714"/>
                      <a:pt x="12676" y="20438"/>
                      <a:pt x="12650" y="20175"/>
                    </a:cubicBezTo>
                    <a:cubicBezTo>
                      <a:pt x="12571" y="19505"/>
                      <a:pt x="12453" y="18834"/>
                      <a:pt x="12321" y="18177"/>
                    </a:cubicBezTo>
                    <a:cubicBezTo>
                      <a:pt x="12255" y="17874"/>
                      <a:pt x="12190" y="17585"/>
                      <a:pt x="12137" y="17296"/>
                    </a:cubicBezTo>
                    <a:lnTo>
                      <a:pt x="12137" y="17296"/>
                    </a:lnTo>
                    <a:cubicBezTo>
                      <a:pt x="12255" y="17427"/>
                      <a:pt x="12387" y="17559"/>
                      <a:pt x="12518" y="17690"/>
                    </a:cubicBezTo>
                    <a:cubicBezTo>
                      <a:pt x="12860" y="18019"/>
                      <a:pt x="13242" y="18282"/>
                      <a:pt x="13702" y="18426"/>
                    </a:cubicBezTo>
                    <a:cubicBezTo>
                      <a:pt x="13870" y="18475"/>
                      <a:pt x="14034" y="18503"/>
                      <a:pt x="14199" y="18503"/>
                    </a:cubicBezTo>
                    <a:cubicBezTo>
                      <a:pt x="14304" y="18503"/>
                      <a:pt x="14409" y="18492"/>
                      <a:pt x="14517" y="18466"/>
                    </a:cubicBezTo>
                    <a:cubicBezTo>
                      <a:pt x="14977" y="18361"/>
                      <a:pt x="15280" y="18058"/>
                      <a:pt x="15437" y="17611"/>
                    </a:cubicBezTo>
                    <a:cubicBezTo>
                      <a:pt x="15556" y="17309"/>
                      <a:pt x="15569" y="16993"/>
                      <a:pt x="15516" y="16678"/>
                    </a:cubicBezTo>
                    <a:cubicBezTo>
                      <a:pt x="15451" y="16165"/>
                      <a:pt x="15266" y="15705"/>
                      <a:pt x="15017" y="15258"/>
                    </a:cubicBezTo>
                    <a:cubicBezTo>
                      <a:pt x="14780" y="14850"/>
                      <a:pt x="14517" y="14469"/>
                      <a:pt x="14215" y="14114"/>
                    </a:cubicBezTo>
                    <a:cubicBezTo>
                      <a:pt x="14188" y="14074"/>
                      <a:pt x="14149" y="14061"/>
                      <a:pt x="14162" y="13995"/>
                    </a:cubicBezTo>
                    <a:lnTo>
                      <a:pt x="14162" y="13995"/>
                    </a:lnTo>
                    <a:cubicBezTo>
                      <a:pt x="14320" y="14087"/>
                      <a:pt x="14478" y="14179"/>
                      <a:pt x="14635" y="14271"/>
                    </a:cubicBezTo>
                    <a:cubicBezTo>
                      <a:pt x="15319" y="14626"/>
                      <a:pt x="16029" y="14929"/>
                      <a:pt x="16805" y="15008"/>
                    </a:cubicBezTo>
                    <a:cubicBezTo>
                      <a:pt x="16890" y="15016"/>
                      <a:pt x="16975" y="15020"/>
                      <a:pt x="17059" y="15020"/>
                    </a:cubicBezTo>
                    <a:cubicBezTo>
                      <a:pt x="17389" y="15020"/>
                      <a:pt x="17708" y="14955"/>
                      <a:pt x="18001" y="14797"/>
                    </a:cubicBezTo>
                    <a:cubicBezTo>
                      <a:pt x="18580" y="14482"/>
                      <a:pt x="18935" y="13890"/>
                      <a:pt x="18751" y="13114"/>
                    </a:cubicBezTo>
                    <a:cubicBezTo>
                      <a:pt x="18685" y="12838"/>
                      <a:pt x="18554" y="12588"/>
                      <a:pt x="18383" y="12365"/>
                    </a:cubicBezTo>
                    <a:cubicBezTo>
                      <a:pt x="18120" y="12010"/>
                      <a:pt x="17791" y="11721"/>
                      <a:pt x="17423" y="11471"/>
                    </a:cubicBezTo>
                    <a:cubicBezTo>
                      <a:pt x="16950" y="11168"/>
                      <a:pt x="16437" y="10958"/>
                      <a:pt x="15884" y="10800"/>
                    </a:cubicBezTo>
                    <a:cubicBezTo>
                      <a:pt x="15832" y="10774"/>
                      <a:pt x="15766" y="10761"/>
                      <a:pt x="15674" y="10721"/>
                    </a:cubicBezTo>
                    <a:cubicBezTo>
                      <a:pt x="15806" y="10695"/>
                      <a:pt x="15911" y="10682"/>
                      <a:pt x="16003" y="10669"/>
                    </a:cubicBezTo>
                    <a:cubicBezTo>
                      <a:pt x="16502" y="10590"/>
                      <a:pt x="16989" y="10485"/>
                      <a:pt x="17475" y="10314"/>
                    </a:cubicBezTo>
                    <a:cubicBezTo>
                      <a:pt x="17857" y="10182"/>
                      <a:pt x="18212" y="10011"/>
                      <a:pt x="18541" y="9761"/>
                    </a:cubicBezTo>
                    <a:cubicBezTo>
                      <a:pt x="18817" y="9564"/>
                      <a:pt x="19053" y="9327"/>
                      <a:pt x="19224" y="9025"/>
                    </a:cubicBezTo>
                    <a:cubicBezTo>
                      <a:pt x="19448" y="8604"/>
                      <a:pt x="19500" y="8170"/>
                      <a:pt x="19329" y="7710"/>
                    </a:cubicBezTo>
                    <a:cubicBezTo>
                      <a:pt x="19211" y="7421"/>
                      <a:pt x="19027" y="7171"/>
                      <a:pt x="18777" y="6987"/>
                    </a:cubicBezTo>
                    <a:cubicBezTo>
                      <a:pt x="18370" y="6685"/>
                      <a:pt x="17896" y="6553"/>
                      <a:pt x="17397" y="6527"/>
                    </a:cubicBezTo>
                    <a:cubicBezTo>
                      <a:pt x="17321" y="6521"/>
                      <a:pt x="17247" y="6519"/>
                      <a:pt x="17173" y="6519"/>
                    </a:cubicBezTo>
                    <a:cubicBezTo>
                      <a:pt x="16883" y="6519"/>
                      <a:pt x="16598" y="6559"/>
                      <a:pt x="16305" y="6632"/>
                    </a:cubicBezTo>
                    <a:cubicBezTo>
                      <a:pt x="15871" y="6724"/>
                      <a:pt x="15451" y="6895"/>
                      <a:pt x="15030" y="7079"/>
                    </a:cubicBezTo>
                    <a:cubicBezTo>
                      <a:pt x="15004" y="7092"/>
                      <a:pt x="14964" y="7092"/>
                      <a:pt x="14898" y="7118"/>
                    </a:cubicBezTo>
                    <a:cubicBezTo>
                      <a:pt x="14977" y="7026"/>
                      <a:pt x="15043" y="6961"/>
                      <a:pt x="15109" y="6895"/>
                    </a:cubicBezTo>
                    <a:cubicBezTo>
                      <a:pt x="15451" y="6527"/>
                      <a:pt x="15779" y="6132"/>
                      <a:pt x="16042" y="5698"/>
                    </a:cubicBezTo>
                    <a:cubicBezTo>
                      <a:pt x="16239" y="5383"/>
                      <a:pt x="16397" y="5067"/>
                      <a:pt x="16502" y="4725"/>
                    </a:cubicBezTo>
                    <a:cubicBezTo>
                      <a:pt x="16634" y="4292"/>
                      <a:pt x="16687" y="3858"/>
                      <a:pt x="16581" y="3424"/>
                    </a:cubicBezTo>
                    <a:cubicBezTo>
                      <a:pt x="16424" y="2793"/>
                      <a:pt x="16055" y="2359"/>
                      <a:pt x="15424" y="2175"/>
                    </a:cubicBezTo>
                    <a:cubicBezTo>
                      <a:pt x="15281" y="2136"/>
                      <a:pt x="15141" y="2118"/>
                      <a:pt x="15001" y="2118"/>
                    </a:cubicBezTo>
                    <a:cubicBezTo>
                      <a:pt x="14808" y="2118"/>
                      <a:pt x="14616" y="2153"/>
                      <a:pt x="14425" y="2214"/>
                    </a:cubicBezTo>
                    <a:cubicBezTo>
                      <a:pt x="13991" y="2345"/>
                      <a:pt x="13610" y="2582"/>
                      <a:pt x="13281" y="2885"/>
                    </a:cubicBezTo>
                    <a:cubicBezTo>
                      <a:pt x="12926" y="3200"/>
                      <a:pt x="12624" y="3555"/>
                      <a:pt x="12361" y="3950"/>
                    </a:cubicBezTo>
                    <a:cubicBezTo>
                      <a:pt x="12334" y="3976"/>
                      <a:pt x="12334" y="4029"/>
                      <a:pt x="12269" y="4029"/>
                    </a:cubicBezTo>
                    <a:cubicBezTo>
                      <a:pt x="12269" y="3989"/>
                      <a:pt x="12269" y="3950"/>
                      <a:pt x="12269" y="3923"/>
                    </a:cubicBezTo>
                    <a:cubicBezTo>
                      <a:pt x="12361" y="3411"/>
                      <a:pt x="12374" y="2911"/>
                      <a:pt x="12347" y="2398"/>
                    </a:cubicBezTo>
                    <a:cubicBezTo>
                      <a:pt x="12347" y="2135"/>
                      <a:pt x="12308" y="1885"/>
                      <a:pt x="12255" y="1649"/>
                    </a:cubicBezTo>
                    <a:cubicBezTo>
                      <a:pt x="12177" y="1294"/>
                      <a:pt x="12045" y="952"/>
                      <a:pt x="11835" y="662"/>
                    </a:cubicBezTo>
                    <a:cubicBezTo>
                      <a:pt x="11554" y="258"/>
                      <a:pt x="11078" y="0"/>
                      <a:pt x="105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5" name="Google Shape;2295;p46"/>
              <p:cNvSpPr/>
              <p:nvPr/>
            </p:nvSpPr>
            <p:spPr>
              <a:xfrm>
                <a:off x="6225425" y="1285900"/>
                <a:ext cx="326450" cy="336900"/>
              </a:xfrm>
              <a:custGeom>
                <a:avLst/>
                <a:gdLst/>
                <a:ahLst/>
                <a:cxnLst/>
                <a:rect l="l" t="t" r="r" b="b"/>
                <a:pathLst>
                  <a:path w="13058" h="13476" extrusionOk="0">
                    <a:moveTo>
                      <a:pt x="5707" y="0"/>
                    </a:moveTo>
                    <a:cubicBezTo>
                      <a:pt x="5497" y="13"/>
                      <a:pt x="5312" y="105"/>
                      <a:pt x="5155" y="237"/>
                    </a:cubicBezTo>
                    <a:cubicBezTo>
                      <a:pt x="4971" y="421"/>
                      <a:pt x="4839" y="631"/>
                      <a:pt x="4747" y="868"/>
                    </a:cubicBezTo>
                    <a:cubicBezTo>
                      <a:pt x="4642" y="1171"/>
                      <a:pt x="4589" y="1473"/>
                      <a:pt x="4576" y="1802"/>
                    </a:cubicBezTo>
                    <a:cubicBezTo>
                      <a:pt x="4563" y="2183"/>
                      <a:pt x="4602" y="2577"/>
                      <a:pt x="4668" y="2959"/>
                    </a:cubicBezTo>
                    <a:cubicBezTo>
                      <a:pt x="4681" y="2972"/>
                      <a:pt x="4708" y="2998"/>
                      <a:pt x="4655" y="3024"/>
                    </a:cubicBezTo>
                    <a:cubicBezTo>
                      <a:pt x="4602" y="2946"/>
                      <a:pt x="4550" y="2867"/>
                      <a:pt x="4497" y="2801"/>
                    </a:cubicBezTo>
                    <a:cubicBezTo>
                      <a:pt x="4247" y="2446"/>
                      <a:pt x="3958" y="2117"/>
                      <a:pt x="3629" y="1828"/>
                    </a:cubicBezTo>
                    <a:cubicBezTo>
                      <a:pt x="3445" y="1657"/>
                      <a:pt x="3235" y="1539"/>
                      <a:pt x="2985" y="1447"/>
                    </a:cubicBezTo>
                    <a:cubicBezTo>
                      <a:pt x="2854" y="1396"/>
                      <a:pt x="2726" y="1372"/>
                      <a:pt x="2604" y="1372"/>
                    </a:cubicBezTo>
                    <a:cubicBezTo>
                      <a:pt x="2187" y="1372"/>
                      <a:pt x="1845" y="1648"/>
                      <a:pt x="1723" y="2065"/>
                    </a:cubicBezTo>
                    <a:cubicBezTo>
                      <a:pt x="1644" y="2328"/>
                      <a:pt x="1644" y="2604"/>
                      <a:pt x="1697" y="2867"/>
                    </a:cubicBezTo>
                    <a:cubicBezTo>
                      <a:pt x="1789" y="3314"/>
                      <a:pt x="1999" y="3695"/>
                      <a:pt x="2262" y="4050"/>
                    </a:cubicBezTo>
                    <a:cubicBezTo>
                      <a:pt x="2341" y="4155"/>
                      <a:pt x="2433" y="4260"/>
                      <a:pt x="2538" y="4392"/>
                    </a:cubicBezTo>
                    <a:cubicBezTo>
                      <a:pt x="2262" y="4326"/>
                      <a:pt x="2012" y="4274"/>
                      <a:pt x="1749" y="4247"/>
                    </a:cubicBezTo>
                    <a:cubicBezTo>
                      <a:pt x="1670" y="4238"/>
                      <a:pt x="1591" y="4233"/>
                      <a:pt x="1512" y="4233"/>
                    </a:cubicBezTo>
                    <a:cubicBezTo>
                      <a:pt x="1264" y="4233"/>
                      <a:pt x="1019" y="4282"/>
                      <a:pt x="789" y="4392"/>
                    </a:cubicBezTo>
                    <a:cubicBezTo>
                      <a:pt x="553" y="4497"/>
                      <a:pt x="368" y="4668"/>
                      <a:pt x="237" y="4892"/>
                    </a:cubicBezTo>
                    <a:cubicBezTo>
                      <a:pt x="27" y="5286"/>
                      <a:pt x="132" y="5654"/>
                      <a:pt x="368" y="5917"/>
                    </a:cubicBezTo>
                    <a:cubicBezTo>
                      <a:pt x="553" y="6114"/>
                      <a:pt x="776" y="6272"/>
                      <a:pt x="1039" y="6364"/>
                    </a:cubicBezTo>
                    <a:cubicBezTo>
                      <a:pt x="1289" y="6469"/>
                      <a:pt x="1552" y="6548"/>
                      <a:pt x="1828" y="6601"/>
                    </a:cubicBezTo>
                    <a:cubicBezTo>
                      <a:pt x="1894" y="6614"/>
                      <a:pt x="1959" y="6627"/>
                      <a:pt x="2052" y="6654"/>
                    </a:cubicBezTo>
                    <a:cubicBezTo>
                      <a:pt x="1986" y="6680"/>
                      <a:pt x="1946" y="6706"/>
                      <a:pt x="1907" y="6719"/>
                    </a:cubicBezTo>
                    <a:cubicBezTo>
                      <a:pt x="1710" y="6772"/>
                      <a:pt x="1526" y="6838"/>
                      <a:pt x="1328" y="6903"/>
                    </a:cubicBezTo>
                    <a:cubicBezTo>
                      <a:pt x="1026" y="7022"/>
                      <a:pt x="750" y="7193"/>
                      <a:pt x="513" y="7416"/>
                    </a:cubicBezTo>
                    <a:cubicBezTo>
                      <a:pt x="290" y="7613"/>
                      <a:pt x="119" y="7850"/>
                      <a:pt x="66" y="8153"/>
                    </a:cubicBezTo>
                    <a:cubicBezTo>
                      <a:pt x="0" y="8494"/>
                      <a:pt x="106" y="8771"/>
                      <a:pt x="382" y="8968"/>
                    </a:cubicBezTo>
                    <a:cubicBezTo>
                      <a:pt x="651" y="9167"/>
                      <a:pt x="962" y="9220"/>
                      <a:pt x="1277" y="9220"/>
                    </a:cubicBezTo>
                    <a:cubicBezTo>
                      <a:pt x="1316" y="9220"/>
                      <a:pt x="1355" y="9219"/>
                      <a:pt x="1394" y="9218"/>
                    </a:cubicBezTo>
                    <a:cubicBezTo>
                      <a:pt x="1828" y="9191"/>
                      <a:pt x="2249" y="9099"/>
                      <a:pt x="2656" y="8941"/>
                    </a:cubicBezTo>
                    <a:cubicBezTo>
                      <a:pt x="2709" y="8928"/>
                      <a:pt x="2762" y="8915"/>
                      <a:pt x="2840" y="8889"/>
                    </a:cubicBezTo>
                    <a:lnTo>
                      <a:pt x="2840" y="8889"/>
                    </a:lnTo>
                    <a:cubicBezTo>
                      <a:pt x="2814" y="8941"/>
                      <a:pt x="2788" y="8968"/>
                      <a:pt x="2775" y="8981"/>
                    </a:cubicBezTo>
                    <a:cubicBezTo>
                      <a:pt x="2577" y="9204"/>
                      <a:pt x="2407" y="9428"/>
                      <a:pt x="2249" y="9678"/>
                    </a:cubicBezTo>
                    <a:cubicBezTo>
                      <a:pt x="2038" y="10006"/>
                      <a:pt x="1867" y="10348"/>
                      <a:pt x="1802" y="10743"/>
                    </a:cubicBezTo>
                    <a:cubicBezTo>
                      <a:pt x="1736" y="11058"/>
                      <a:pt x="1749" y="11361"/>
                      <a:pt x="1907" y="11663"/>
                    </a:cubicBezTo>
                    <a:cubicBezTo>
                      <a:pt x="1920" y="11703"/>
                      <a:pt x="1933" y="11755"/>
                      <a:pt x="1959" y="11808"/>
                    </a:cubicBezTo>
                    <a:lnTo>
                      <a:pt x="2249" y="12045"/>
                    </a:lnTo>
                    <a:cubicBezTo>
                      <a:pt x="2301" y="12071"/>
                      <a:pt x="2367" y="12097"/>
                      <a:pt x="2420" y="12123"/>
                    </a:cubicBezTo>
                    <a:cubicBezTo>
                      <a:pt x="2557" y="12169"/>
                      <a:pt x="2694" y="12205"/>
                      <a:pt x="2839" y="12205"/>
                    </a:cubicBezTo>
                    <a:cubicBezTo>
                      <a:pt x="2861" y="12205"/>
                      <a:pt x="2884" y="12204"/>
                      <a:pt x="2906" y="12202"/>
                    </a:cubicBezTo>
                    <a:cubicBezTo>
                      <a:pt x="3182" y="12163"/>
                      <a:pt x="3445" y="12084"/>
                      <a:pt x="3695" y="11926"/>
                    </a:cubicBezTo>
                    <a:cubicBezTo>
                      <a:pt x="3945" y="11742"/>
                      <a:pt x="4155" y="11545"/>
                      <a:pt x="4353" y="11308"/>
                    </a:cubicBezTo>
                    <a:cubicBezTo>
                      <a:pt x="4563" y="11045"/>
                      <a:pt x="4747" y="10769"/>
                      <a:pt x="4918" y="10493"/>
                    </a:cubicBezTo>
                    <a:cubicBezTo>
                      <a:pt x="4931" y="10454"/>
                      <a:pt x="4944" y="10401"/>
                      <a:pt x="5010" y="10388"/>
                    </a:cubicBezTo>
                    <a:lnTo>
                      <a:pt x="5010" y="10388"/>
                    </a:lnTo>
                    <a:cubicBezTo>
                      <a:pt x="4997" y="10480"/>
                      <a:pt x="4997" y="10559"/>
                      <a:pt x="4997" y="10651"/>
                    </a:cubicBezTo>
                    <a:cubicBezTo>
                      <a:pt x="4984" y="10769"/>
                      <a:pt x="4971" y="10887"/>
                      <a:pt x="4971" y="11019"/>
                    </a:cubicBezTo>
                    <a:cubicBezTo>
                      <a:pt x="4971" y="11164"/>
                      <a:pt x="4984" y="11308"/>
                      <a:pt x="4997" y="11466"/>
                    </a:cubicBezTo>
                    <a:cubicBezTo>
                      <a:pt x="5036" y="11913"/>
                      <a:pt x="5155" y="12347"/>
                      <a:pt x="5378" y="12741"/>
                    </a:cubicBezTo>
                    <a:cubicBezTo>
                      <a:pt x="5549" y="13018"/>
                      <a:pt x="5760" y="13267"/>
                      <a:pt x="6075" y="13399"/>
                    </a:cubicBezTo>
                    <a:cubicBezTo>
                      <a:pt x="6209" y="13449"/>
                      <a:pt x="6340" y="13475"/>
                      <a:pt x="6469" y="13475"/>
                    </a:cubicBezTo>
                    <a:cubicBezTo>
                      <a:pt x="6644" y="13475"/>
                      <a:pt x="6815" y="13426"/>
                      <a:pt x="6982" y="13320"/>
                    </a:cubicBezTo>
                    <a:cubicBezTo>
                      <a:pt x="7166" y="13202"/>
                      <a:pt x="7298" y="13044"/>
                      <a:pt x="7416" y="12847"/>
                    </a:cubicBezTo>
                    <a:cubicBezTo>
                      <a:pt x="7613" y="12492"/>
                      <a:pt x="7706" y="12097"/>
                      <a:pt x="7719" y="11690"/>
                    </a:cubicBezTo>
                    <a:cubicBezTo>
                      <a:pt x="7732" y="11453"/>
                      <a:pt x="7719" y="11216"/>
                      <a:pt x="7719" y="10979"/>
                    </a:cubicBezTo>
                    <a:cubicBezTo>
                      <a:pt x="7719" y="10953"/>
                      <a:pt x="7706" y="10914"/>
                      <a:pt x="7771" y="10901"/>
                    </a:cubicBezTo>
                    <a:cubicBezTo>
                      <a:pt x="7863" y="11032"/>
                      <a:pt x="7955" y="11177"/>
                      <a:pt x="8061" y="11321"/>
                    </a:cubicBezTo>
                    <a:cubicBezTo>
                      <a:pt x="8271" y="11624"/>
                      <a:pt x="8521" y="11887"/>
                      <a:pt x="8823" y="12110"/>
                    </a:cubicBezTo>
                    <a:cubicBezTo>
                      <a:pt x="9139" y="12325"/>
                      <a:pt x="9467" y="12479"/>
                      <a:pt x="9854" y="12479"/>
                    </a:cubicBezTo>
                    <a:cubicBezTo>
                      <a:pt x="9870" y="12479"/>
                      <a:pt x="9886" y="12479"/>
                      <a:pt x="9901" y="12478"/>
                    </a:cubicBezTo>
                    <a:cubicBezTo>
                      <a:pt x="10283" y="12465"/>
                      <a:pt x="10677" y="12229"/>
                      <a:pt x="10822" y="11782"/>
                    </a:cubicBezTo>
                    <a:cubicBezTo>
                      <a:pt x="10901" y="11584"/>
                      <a:pt x="10901" y="11374"/>
                      <a:pt x="10874" y="11164"/>
                    </a:cubicBezTo>
                    <a:cubicBezTo>
                      <a:pt x="10822" y="10835"/>
                      <a:pt x="10690" y="10532"/>
                      <a:pt x="10519" y="10256"/>
                    </a:cubicBezTo>
                    <a:cubicBezTo>
                      <a:pt x="10230" y="9783"/>
                      <a:pt x="9822" y="9415"/>
                      <a:pt x="9415" y="9060"/>
                    </a:cubicBezTo>
                    <a:cubicBezTo>
                      <a:pt x="9362" y="9007"/>
                      <a:pt x="9310" y="8968"/>
                      <a:pt x="9257" y="8915"/>
                    </a:cubicBezTo>
                    <a:cubicBezTo>
                      <a:pt x="9191" y="8876"/>
                      <a:pt x="9139" y="8823"/>
                      <a:pt x="9073" y="8771"/>
                    </a:cubicBezTo>
                    <a:cubicBezTo>
                      <a:pt x="9096" y="8765"/>
                      <a:pt x="9118" y="8763"/>
                      <a:pt x="9138" y="8763"/>
                    </a:cubicBezTo>
                    <a:cubicBezTo>
                      <a:pt x="9223" y="8763"/>
                      <a:pt x="9288" y="8799"/>
                      <a:pt x="9362" y="8810"/>
                    </a:cubicBezTo>
                    <a:cubicBezTo>
                      <a:pt x="9869" y="8951"/>
                      <a:pt x="10387" y="9051"/>
                      <a:pt x="10925" y="9051"/>
                    </a:cubicBezTo>
                    <a:cubicBezTo>
                      <a:pt x="10987" y="9051"/>
                      <a:pt x="11049" y="9049"/>
                      <a:pt x="11111" y="9047"/>
                    </a:cubicBezTo>
                    <a:cubicBezTo>
                      <a:pt x="11427" y="9047"/>
                      <a:pt x="11742" y="8994"/>
                      <a:pt x="12031" y="8876"/>
                    </a:cubicBezTo>
                    <a:cubicBezTo>
                      <a:pt x="12321" y="8771"/>
                      <a:pt x="12584" y="8626"/>
                      <a:pt x="12781" y="8389"/>
                    </a:cubicBezTo>
                    <a:cubicBezTo>
                      <a:pt x="12952" y="8192"/>
                      <a:pt x="13057" y="7982"/>
                      <a:pt x="13044" y="7719"/>
                    </a:cubicBezTo>
                    <a:cubicBezTo>
                      <a:pt x="13044" y="7482"/>
                      <a:pt x="12965" y="7285"/>
                      <a:pt x="12807" y="7114"/>
                    </a:cubicBezTo>
                    <a:cubicBezTo>
                      <a:pt x="12544" y="6798"/>
                      <a:pt x="12189" y="6601"/>
                      <a:pt x="11808" y="6469"/>
                    </a:cubicBezTo>
                    <a:cubicBezTo>
                      <a:pt x="11282" y="6285"/>
                      <a:pt x="10730" y="6180"/>
                      <a:pt x="10164" y="6167"/>
                    </a:cubicBezTo>
                    <a:cubicBezTo>
                      <a:pt x="10112" y="6154"/>
                      <a:pt x="10072" y="6154"/>
                      <a:pt x="10007" y="6154"/>
                    </a:cubicBezTo>
                    <a:cubicBezTo>
                      <a:pt x="10059" y="6088"/>
                      <a:pt x="10125" y="6075"/>
                      <a:pt x="10178" y="6049"/>
                    </a:cubicBezTo>
                    <a:cubicBezTo>
                      <a:pt x="10625" y="5865"/>
                      <a:pt x="11045" y="5628"/>
                      <a:pt x="11440" y="5339"/>
                    </a:cubicBezTo>
                    <a:cubicBezTo>
                      <a:pt x="11755" y="5115"/>
                      <a:pt x="12031" y="4839"/>
                      <a:pt x="12229" y="4497"/>
                    </a:cubicBezTo>
                    <a:cubicBezTo>
                      <a:pt x="12387" y="4221"/>
                      <a:pt x="12479" y="3919"/>
                      <a:pt x="12400" y="3590"/>
                    </a:cubicBezTo>
                    <a:cubicBezTo>
                      <a:pt x="12347" y="3366"/>
                      <a:pt x="12242" y="3195"/>
                      <a:pt x="12058" y="3064"/>
                    </a:cubicBezTo>
                    <a:cubicBezTo>
                      <a:pt x="11861" y="2919"/>
                      <a:pt x="11650" y="2854"/>
                      <a:pt x="11413" y="2840"/>
                    </a:cubicBezTo>
                    <a:cubicBezTo>
                      <a:pt x="11347" y="2834"/>
                      <a:pt x="11282" y="2831"/>
                      <a:pt x="11217" y="2831"/>
                    </a:cubicBezTo>
                    <a:cubicBezTo>
                      <a:pt x="10869" y="2831"/>
                      <a:pt x="10538" y="2916"/>
                      <a:pt x="10217" y="3038"/>
                    </a:cubicBezTo>
                    <a:cubicBezTo>
                      <a:pt x="9849" y="3182"/>
                      <a:pt x="9520" y="3366"/>
                      <a:pt x="9204" y="3577"/>
                    </a:cubicBezTo>
                    <a:cubicBezTo>
                      <a:pt x="9191" y="3564"/>
                      <a:pt x="9165" y="3537"/>
                      <a:pt x="9152" y="3524"/>
                    </a:cubicBezTo>
                    <a:cubicBezTo>
                      <a:pt x="9323" y="3235"/>
                      <a:pt x="9481" y="2946"/>
                      <a:pt x="9599" y="2643"/>
                    </a:cubicBezTo>
                    <a:cubicBezTo>
                      <a:pt x="9757" y="2222"/>
                      <a:pt x="9875" y="1815"/>
                      <a:pt x="9809" y="1355"/>
                    </a:cubicBezTo>
                    <a:cubicBezTo>
                      <a:pt x="9783" y="1144"/>
                      <a:pt x="9704" y="947"/>
                      <a:pt x="9573" y="789"/>
                    </a:cubicBezTo>
                    <a:cubicBezTo>
                      <a:pt x="9400" y="583"/>
                      <a:pt x="9178" y="466"/>
                      <a:pt x="8923" y="466"/>
                    </a:cubicBezTo>
                    <a:cubicBezTo>
                      <a:pt x="8886" y="466"/>
                      <a:pt x="8848" y="469"/>
                      <a:pt x="8810" y="474"/>
                    </a:cubicBezTo>
                    <a:cubicBezTo>
                      <a:pt x="8560" y="500"/>
                      <a:pt x="8350" y="605"/>
                      <a:pt x="8153" y="750"/>
                    </a:cubicBezTo>
                    <a:cubicBezTo>
                      <a:pt x="7876" y="947"/>
                      <a:pt x="7679" y="1197"/>
                      <a:pt x="7495" y="1486"/>
                    </a:cubicBezTo>
                    <a:cubicBezTo>
                      <a:pt x="7337" y="1736"/>
                      <a:pt x="7219" y="1999"/>
                      <a:pt x="7114" y="2275"/>
                    </a:cubicBezTo>
                    <a:cubicBezTo>
                      <a:pt x="7101" y="2314"/>
                      <a:pt x="7114" y="2367"/>
                      <a:pt x="7048" y="2367"/>
                    </a:cubicBezTo>
                    <a:cubicBezTo>
                      <a:pt x="6995" y="2012"/>
                      <a:pt x="6956" y="1657"/>
                      <a:pt x="6864" y="1315"/>
                    </a:cubicBezTo>
                    <a:cubicBezTo>
                      <a:pt x="6772" y="986"/>
                      <a:pt x="6654" y="658"/>
                      <a:pt x="6443" y="382"/>
                    </a:cubicBezTo>
                    <a:cubicBezTo>
                      <a:pt x="6325" y="237"/>
                      <a:pt x="6180" y="119"/>
                      <a:pt x="6009" y="66"/>
                    </a:cubicBezTo>
                    <a:cubicBezTo>
                      <a:pt x="5917" y="27"/>
                      <a:pt x="5799" y="0"/>
                      <a:pt x="5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2296" name="Google Shape;2296;p46"/>
            <p:cNvSpPr/>
            <p:nvPr/>
          </p:nvSpPr>
          <p:spPr>
            <a:xfrm>
              <a:off x="4411438" y="1500225"/>
              <a:ext cx="317900" cy="240975"/>
            </a:xfrm>
            <a:custGeom>
              <a:avLst/>
              <a:gdLst/>
              <a:ahLst/>
              <a:cxnLst/>
              <a:rect l="l" t="t" r="r" b="b"/>
              <a:pathLst>
                <a:path w="12716" h="9639" extrusionOk="0">
                  <a:moveTo>
                    <a:pt x="12098" y="2683"/>
                  </a:moveTo>
                  <a:cubicBezTo>
                    <a:pt x="12098" y="2696"/>
                    <a:pt x="12111" y="2709"/>
                    <a:pt x="12111" y="2722"/>
                  </a:cubicBezTo>
                  <a:cubicBezTo>
                    <a:pt x="11914" y="2880"/>
                    <a:pt x="11716" y="3024"/>
                    <a:pt x="11532" y="3195"/>
                  </a:cubicBezTo>
                  <a:cubicBezTo>
                    <a:pt x="11335" y="3353"/>
                    <a:pt x="11138" y="3524"/>
                    <a:pt x="10941" y="3695"/>
                  </a:cubicBezTo>
                  <a:cubicBezTo>
                    <a:pt x="10664" y="3958"/>
                    <a:pt x="10401" y="4247"/>
                    <a:pt x="10152" y="4550"/>
                  </a:cubicBezTo>
                  <a:cubicBezTo>
                    <a:pt x="9836" y="4905"/>
                    <a:pt x="9547" y="5273"/>
                    <a:pt x="9271" y="5667"/>
                  </a:cubicBezTo>
                  <a:cubicBezTo>
                    <a:pt x="9126" y="5865"/>
                    <a:pt x="8981" y="6075"/>
                    <a:pt x="8850" y="6285"/>
                  </a:cubicBezTo>
                  <a:cubicBezTo>
                    <a:pt x="8810" y="6338"/>
                    <a:pt x="8758" y="6404"/>
                    <a:pt x="8692" y="6430"/>
                  </a:cubicBezTo>
                  <a:cubicBezTo>
                    <a:pt x="8666" y="6430"/>
                    <a:pt x="8626" y="6430"/>
                    <a:pt x="8613" y="6417"/>
                  </a:cubicBezTo>
                  <a:cubicBezTo>
                    <a:pt x="8587" y="6404"/>
                    <a:pt x="8574" y="6364"/>
                    <a:pt x="8574" y="6351"/>
                  </a:cubicBezTo>
                  <a:cubicBezTo>
                    <a:pt x="8600" y="6285"/>
                    <a:pt x="8613" y="6220"/>
                    <a:pt x="8653" y="6167"/>
                  </a:cubicBezTo>
                  <a:cubicBezTo>
                    <a:pt x="8824" y="5865"/>
                    <a:pt x="9021" y="5589"/>
                    <a:pt x="9244" y="5312"/>
                  </a:cubicBezTo>
                  <a:cubicBezTo>
                    <a:pt x="9389" y="5128"/>
                    <a:pt x="9547" y="4931"/>
                    <a:pt x="9691" y="4747"/>
                  </a:cubicBezTo>
                  <a:cubicBezTo>
                    <a:pt x="9718" y="4721"/>
                    <a:pt x="9731" y="4694"/>
                    <a:pt x="9757" y="4681"/>
                  </a:cubicBezTo>
                  <a:cubicBezTo>
                    <a:pt x="10007" y="4405"/>
                    <a:pt x="10257" y="4129"/>
                    <a:pt x="10520" y="3866"/>
                  </a:cubicBezTo>
                  <a:cubicBezTo>
                    <a:pt x="10980" y="3432"/>
                    <a:pt x="11453" y="3038"/>
                    <a:pt x="12006" y="2722"/>
                  </a:cubicBezTo>
                  <a:cubicBezTo>
                    <a:pt x="12032" y="2709"/>
                    <a:pt x="12058" y="2696"/>
                    <a:pt x="12098" y="2683"/>
                  </a:cubicBezTo>
                  <a:close/>
                  <a:moveTo>
                    <a:pt x="487" y="4944"/>
                  </a:moveTo>
                  <a:cubicBezTo>
                    <a:pt x="855" y="4984"/>
                    <a:pt x="1237" y="4997"/>
                    <a:pt x="1605" y="5076"/>
                  </a:cubicBezTo>
                  <a:cubicBezTo>
                    <a:pt x="2039" y="5168"/>
                    <a:pt x="2473" y="5273"/>
                    <a:pt x="2893" y="5418"/>
                  </a:cubicBezTo>
                  <a:cubicBezTo>
                    <a:pt x="3564" y="5654"/>
                    <a:pt x="4222" y="5917"/>
                    <a:pt x="4866" y="6220"/>
                  </a:cubicBezTo>
                  <a:cubicBezTo>
                    <a:pt x="5260" y="6404"/>
                    <a:pt x="5642" y="6588"/>
                    <a:pt x="6036" y="6785"/>
                  </a:cubicBezTo>
                  <a:cubicBezTo>
                    <a:pt x="6431" y="6982"/>
                    <a:pt x="6812" y="7219"/>
                    <a:pt x="7193" y="7456"/>
                  </a:cubicBezTo>
                  <a:cubicBezTo>
                    <a:pt x="7390" y="7574"/>
                    <a:pt x="7574" y="7705"/>
                    <a:pt x="7772" y="7824"/>
                  </a:cubicBezTo>
                  <a:cubicBezTo>
                    <a:pt x="7837" y="7863"/>
                    <a:pt x="7903" y="7916"/>
                    <a:pt x="7929" y="7995"/>
                  </a:cubicBezTo>
                  <a:cubicBezTo>
                    <a:pt x="7943" y="8021"/>
                    <a:pt x="7943" y="8074"/>
                    <a:pt x="7943" y="8100"/>
                  </a:cubicBezTo>
                  <a:cubicBezTo>
                    <a:pt x="7926" y="8125"/>
                    <a:pt x="7899" y="8134"/>
                    <a:pt x="7871" y="8134"/>
                  </a:cubicBezTo>
                  <a:cubicBezTo>
                    <a:pt x="7855" y="8134"/>
                    <a:pt x="7839" y="8131"/>
                    <a:pt x="7824" y="8126"/>
                  </a:cubicBezTo>
                  <a:cubicBezTo>
                    <a:pt x="7759" y="8113"/>
                    <a:pt x="7706" y="8087"/>
                    <a:pt x="7640" y="8060"/>
                  </a:cubicBezTo>
                  <a:cubicBezTo>
                    <a:pt x="7522" y="7982"/>
                    <a:pt x="7390" y="7903"/>
                    <a:pt x="7259" y="7811"/>
                  </a:cubicBezTo>
                  <a:cubicBezTo>
                    <a:pt x="6891" y="7574"/>
                    <a:pt x="6509" y="7350"/>
                    <a:pt x="6102" y="7153"/>
                  </a:cubicBezTo>
                  <a:cubicBezTo>
                    <a:pt x="5352" y="6759"/>
                    <a:pt x="4577" y="6404"/>
                    <a:pt x="3801" y="6075"/>
                  </a:cubicBezTo>
                  <a:cubicBezTo>
                    <a:pt x="3170" y="5799"/>
                    <a:pt x="2538" y="5562"/>
                    <a:pt x="1881" y="5365"/>
                  </a:cubicBezTo>
                  <a:cubicBezTo>
                    <a:pt x="1500" y="5260"/>
                    <a:pt x="1105" y="5168"/>
                    <a:pt x="711" y="5063"/>
                  </a:cubicBezTo>
                  <a:cubicBezTo>
                    <a:pt x="645" y="5049"/>
                    <a:pt x="566" y="5036"/>
                    <a:pt x="487" y="5010"/>
                  </a:cubicBezTo>
                  <a:cubicBezTo>
                    <a:pt x="461" y="5010"/>
                    <a:pt x="448" y="4984"/>
                    <a:pt x="408" y="4957"/>
                  </a:cubicBezTo>
                  <a:cubicBezTo>
                    <a:pt x="448" y="4944"/>
                    <a:pt x="474" y="4944"/>
                    <a:pt x="487" y="4944"/>
                  </a:cubicBezTo>
                  <a:close/>
                  <a:moveTo>
                    <a:pt x="6628" y="0"/>
                  </a:moveTo>
                  <a:cubicBezTo>
                    <a:pt x="6628" y="0"/>
                    <a:pt x="6615" y="0"/>
                    <a:pt x="6615" y="13"/>
                  </a:cubicBezTo>
                  <a:cubicBezTo>
                    <a:pt x="6615" y="92"/>
                    <a:pt x="6615" y="171"/>
                    <a:pt x="6615" y="237"/>
                  </a:cubicBezTo>
                  <a:cubicBezTo>
                    <a:pt x="6641" y="316"/>
                    <a:pt x="6680" y="382"/>
                    <a:pt x="6707" y="460"/>
                  </a:cubicBezTo>
                  <a:cubicBezTo>
                    <a:pt x="6917" y="1171"/>
                    <a:pt x="7088" y="1881"/>
                    <a:pt x="7246" y="2591"/>
                  </a:cubicBezTo>
                  <a:cubicBezTo>
                    <a:pt x="7430" y="3432"/>
                    <a:pt x="7561" y="4287"/>
                    <a:pt x="7653" y="5155"/>
                  </a:cubicBezTo>
                  <a:cubicBezTo>
                    <a:pt x="7693" y="5510"/>
                    <a:pt x="7732" y="5878"/>
                    <a:pt x="7772" y="6246"/>
                  </a:cubicBezTo>
                  <a:cubicBezTo>
                    <a:pt x="7798" y="6588"/>
                    <a:pt x="7811" y="6930"/>
                    <a:pt x="7824" y="7272"/>
                  </a:cubicBezTo>
                  <a:cubicBezTo>
                    <a:pt x="7837" y="7311"/>
                    <a:pt x="7851" y="7350"/>
                    <a:pt x="7798" y="7364"/>
                  </a:cubicBezTo>
                  <a:cubicBezTo>
                    <a:pt x="7759" y="7324"/>
                    <a:pt x="7732" y="7272"/>
                    <a:pt x="7693" y="7232"/>
                  </a:cubicBezTo>
                  <a:cubicBezTo>
                    <a:pt x="7522" y="7022"/>
                    <a:pt x="7351" y="6811"/>
                    <a:pt x="7167" y="6627"/>
                  </a:cubicBezTo>
                  <a:cubicBezTo>
                    <a:pt x="6062" y="5562"/>
                    <a:pt x="4761" y="4839"/>
                    <a:pt x="3275" y="4458"/>
                  </a:cubicBezTo>
                  <a:cubicBezTo>
                    <a:pt x="2999" y="4392"/>
                    <a:pt x="2723" y="4326"/>
                    <a:pt x="2446" y="4326"/>
                  </a:cubicBezTo>
                  <a:cubicBezTo>
                    <a:pt x="2403" y="4326"/>
                    <a:pt x="2365" y="4332"/>
                    <a:pt x="2329" y="4332"/>
                  </a:cubicBezTo>
                  <a:cubicBezTo>
                    <a:pt x="2311" y="4332"/>
                    <a:pt x="2293" y="4331"/>
                    <a:pt x="2276" y="4326"/>
                  </a:cubicBezTo>
                  <a:cubicBezTo>
                    <a:pt x="2144" y="4300"/>
                    <a:pt x="2016" y="4287"/>
                    <a:pt x="1888" y="4287"/>
                  </a:cubicBezTo>
                  <a:cubicBezTo>
                    <a:pt x="1759" y="4287"/>
                    <a:pt x="1631" y="4300"/>
                    <a:pt x="1500" y="4326"/>
                  </a:cubicBezTo>
                  <a:cubicBezTo>
                    <a:pt x="1395" y="4339"/>
                    <a:pt x="1289" y="4339"/>
                    <a:pt x="1184" y="4353"/>
                  </a:cubicBezTo>
                  <a:cubicBezTo>
                    <a:pt x="895" y="4392"/>
                    <a:pt x="619" y="4484"/>
                    <a:pt x="356" y="4589"/>
                  </a:cubicBezTo>
                  <a:cubicBezTo>
                    <a:pt x="343" y="4602"/>
                    <a:pt x="329" y="4615"/>
                    <a:pt x="303" y="4629"/>
                  </a:cubicBezTo>
                  <a:cubicBezTo>
                    <a:pt x="290" y="4655"/>
                    <a:pt x="277" y="4668"/>
                    <a:pt x="264" y="4681"/>
                  </a:cubicBezTo>
                  <a:cubicBezTo>
                    <a:pt x="53" y="4839"/>
                    <a:pt x="1" y="5049"/>
                    <a:pt x="93" y="5286"/>
                  </a:cubicBezTo>
                  <a:cubicBezTo>
                    <a:pt x="185" y="5536"/>
                    <a:pt x="343" y="5746"/>
                    <a:pt x="500" y="5970"/>
                  </a:cubicBezTo>
                  <a:cubicBezTo>
                    <a:pt x="671" y="6193"/>
                    <a:pt x="842" y="6430"/>
                    <a:pt x="1013" y="6654"/>
                  </a:cubicBezTo>
                  <a:cubicBezTo>
                    <a:pt x="1092" y="6746"/>
                    <a:pt x="1171" y="6838"/>
                    <a:pt x="1263" y="6930"/>
                  </a:cubicBezTo>
                  <a:lnTo>
                    <a:pt x="1907" y="7574"/>
                  </a:lnTo>
                  <a:cubicBezTo>
                    <a:pt x="1973" y="7574"/>
                    <a:pt x="2013" y="7613"/>
                    <a:pt x="2052" y="7653"/>
                  </a:cubicBezTo>
                  <a:cubicBezTo>
                    <a:pt x="2236" y="7824"/>
                    <a:pt x="2446" y="7968"/>
                    <a:pt x="2657" y="8087"/>
                  </a:cubicBezTo>
                  <a:cubicBezTo>
                    <a:pt x="2946" y="8258"/>
                    <a:pt x="3235" y="8402"/>
                    <a:pt x="3525" y="8547"/>
                  </a:cubicBezTo>
                  <a:cubicBezTo>
                    <a:pt x="3643" y="8613"/>
                    <a:pt x="3761" y="8639"/>
                    <a:pt x="3893" y="8692"/>
                  </a:cubicBezTo>
                  <a:cubicBezTo>
                    <a:pt x="3959" y="8718"/>
                    <a:pt x="4037" y="8744"/>
                    <a:pt x="4103" y="8784"/>
                  </a:cubicBezTo>
                  <a:cubicBezTo>
                    <a:pt x="4261" y="8810"/>
                    <a:pt x="4419" y="8836"/>
                    <a:pt x="4563" y="8876"/>
                  </a:cubicBezTo>
                  <a:cubicBezTo>
                    <a:pt x="4787" y="8941"/>
                    <a:pt x="5024" y="8968"/>
                    <a:pt x="5260" y="9007"/>
                  </a:cubicBezTo>
                  <a:cubicBezTo>
                    <a:pt x="5403" y="9030"/>
                    <a:pt x="5545" y="9035"/>
                    <a:pt x="5688" y="9035"/>
                  </a:cubicBezTo>
                  <a:cubicBezTo>
                    <a:pt x="5823" y="9035"/>
                    <a:pt x="5959" y="9031"/>
                    <a:pt x="6096" y="9031"/>
                  </a:cubicBezTo>
                  <a:cubicBezTo>
                    <a:pt x="6150" y="9031"/>
                    <a:pt x="6205" y="9031"/>
                    <a:pt x="6260" y="9033"/>
                  </a:cubicBezTo>
                  <a:cubicBezTo>
                    <a:pt x="6338" y="9033"/>
                    <a:pt x="6417" y="9020"/>
                    <a:pt x="6483" y="9007"/>
                  </a:cubicBezTo>
                  <a:cubicBezTo>
                    <a:pt x="6956" y="8941"/>
                    <a:pt x="7417" y="8836"/>
                    <a:pt x="7851" y="8665"/>
                  </a:cubicBezTo>
                  <a:cubicBezTo>
                    <a:pt x="7903" y="8823"/>
                    <a:pt x="7916" y="9139"/>
                    <a:pt x="7903" y="9625"/>
                  </a:cubicBezTo>
                  <a:cubicBezTo>
                    <a:pt x="7916" y="9638"/>
                    <a:pt x="7943" y="9638"/>
                    <a:pt x="7956" y="9638"/>
                  </a:cubicBezTo>
                  <a:cubicBezTo>
                    <a:pt x="8008" y="9599"/>
                    <a:pt x="8061" y="9612"/>
                    <a:pt x="8127" y="9599"/>
                  </a:cubicBezTo>
                  <a:cubicBezTo>
                    <a:pt x="8186" y="9599"/>
                    <a:pt x="8245" y="9602"/>
                    <a:pt x="8306" y="9602"/>
                  </a:cubicBezTo>
                  <a:cubicBezTo>
                    <a:pt x="8367" y="9602"/>
                    <a:pt x="8429" y="9599"/>
                    <a:pt x="8495" y="9586"/>
                  </a:cubicBezTo>
                  <a:cubicBezTo>
                    <a:pt x="8508" y="9546"/>
                    <a:pt x="8521" y="9520"/>
                    <a:pt x="8521" y="9481"/>
                  </a:cubicBezTo>
                  <a:cubicBezTo>
                    <a:pt x="8521" y="9165"/>
                    <a:pt x="8547" y="8836"/>
                    <a:pt x="8508" y="8521"/>
                  </a:cubicBezTo>
                  <a:cubicBezTo>
                    <a:pt x="8469" y="8179"/>
                    <a:pt x="8495" y="7837"/>
                    <a:pt x="8482" y="7482"/>
                  </a:cubicBezTo>
                  <a:cubicBezTo>
                    <a:pt x="8455" y="7311"/>
                    <a:pt x="8442" y="7140"/>
                    <a:pt x="8429" y="6969"/>
                  </a:cubicBezTo>
                  <a:cubicBezTo>
                    <a:pt x="8547" y="6890"/>
                    <a:pt x="9179" y="6654"/>
                    <a:pt x="9415" y="6588"/>
                  </a:cubicBezTo>
                  <a:cubicBezTo>
                    <a:pt x="9428" y="6614"/>
                    <a:pt x="9442" y="6640"/>
                    <a:pt x="9468" y="6667"/>
                  </a:cubicBezTo>
                  <a:cubicBezTo>
                    <a:pt x="9455" y="6575"/>
                    <a:pt x="9507" y="6509"/>
                    <a:pt x="9599" y="6469"/>
                  </a:cubicBezTo>
                  <a:cubicBezTo>
                    <a:pt x="9691" y="6430"/>
                    <a:pt x="9770" y="6377"/>
                    <a:pt x="9862" y="6338"/>
                  </a:cubicBezTo>
                  <a:cubicBezTo>
                    <a:pt x="10204" y="6167"/>
                    <a:pt x="10507" y="5970"/>
                    <a:pt x="10809" y="5746"/>
                  </a:cubicBezTo>
                  <a:cubicBezTo>
                    <a:pt x="10980" y="5615"/>
                    <a:pt x="11125" y="5470"/>
                    <a:pt x="11269" y="5326"/>
                  </a:cubicBezTo>
                  <a:cubicBezTo>
                    <a:pt x="11322" y="5273"/>
                    <a:pt x="11361" y="5207"/>
                    <a:pt x="11440" y="5194"/>
                  </a:cubicBezTo>
                  <a:cubicBezTo>
                    <a:pt x="11453" y="5155"/>
                    <a:pt x="11493" y="5115"/>
                    <a:pt x="11545" y="5102"/>
                  </a:cubicBezTo>
                  <a:cubicBezTo>
                    <a:pt x="11559" y="5076"/>
                    <a:pt x="11559" y="5036"/>
                    <a:pt x="11585" y="5010"/>
                  </a:cubicBezTo>
                  <a:cubicBezTo>
                    <a:pt x="11914" y="4629"/>
                    <a:pt x="12177" y="4208"/>
                    <a:pt x="12387" y="3761"/>
                  </a:cubicBezTo>
                  <a:cubicBezTo>
                    <a:pt x="12518" y="3485"/>
                    <a:pt x="12624" y="3182"/>
                    <a:pt x="12689" y="2880"/>
                  </a:cubicBezTo>
                  <a:cubicBezTo>
                    <a:pt x="12716" y="2788"/>
                    <a:pt x="12716" y="2696"/>
                    <a:pt x="12703" y="2604"/>
                  </a:cubicBezTo>
                  <a:cubicBezTo>
                    <a:pt x="12689" y="2420"/>
                    <a:pt x="12518" y="2275"/>
                    <a:pt x="12347" y="2262"/>
                  </a:cubicBezTo>
                  <a:cubicBezTo>
                    <a:pt x="12328" y="2260"/>
                    <a:pt x="12310" y="2259"/>
                    <a:pt x="12291" y="2259"/>
                  </a:cubicBezTo>
                  <a:cubicBezTo>
                    <a:pt x="12168" y="2259"/>
                    <a:pt x="12054" y="2295"/>
                    <a:pt x="11940" y="2341"/>
                  </a:cubicBezTo>
                  <a:cubicBezTo>
                    <a:pt x="11835" y="2380"/>
                    <a:pt x="11716" y="2433"/>
                    <a:pt x="11611" y="2485"/>
                  </a:cubicBezTo>
                  <a:cubicBezTo>
                    <a:pt x="11559" y="2499"/>
                    <a:pt x="11493" y="2512"/>
                    <a:pt x="11440" y="2512"/>
                  </a:cubicBezTo>
                  <a:cubicBezTo>
                    <a:pt x="11401" y="2577"/>
                    <a:pt x="11335" y="2604"/>
                    <a:pt x="11269" y="2643"/>
                  </a:cubicBezTo>
                  <a:cubicBezTo>
                    <a:pt x="11046" y="2775"/>
                    <a:pt x="10809" y="2893"/>
                    <a:pt x="10586" y="3038"/>
                  </a:cubicBezTo>
                  <a:cubicBezTo>
                    <a:pt x="10165" y="3301"/>
                    <a:pt x="9783" y="3603"/>
                    <a:pt x="9455" y="3971"/>
                  </a:cubicBezTo>
                  <a:cubicBezTo>
                    <a:pt x="9008" y="4445"/>
                    <a:pt x="8679" y="4984"/>
                    <a:pt x="8429" y="5575"/>
                  </a:cubicBezTo>
                  <a:cubicBezTo>
                    <a:pt x="8416" y="5628"/>
                    <a:pt x="8403" y="5681"/>
                    <a:pt x="8350" y="5733"/>
                  </a:cubicBezTo>
                  <a:cubicBezTo>
                    <a:pt x="8337" y="5641"/>
                    <a:pt x="8324" y="5562"/>
                    <a:pt x="8311" y="5496"/>
                  </a:cubicBezTo>
                  <a:cubicBezTo>
                    <a:pt x="8285" y="5220"/>
                    <a:pt x="8258" y="4957"/>
                    <a:pt x="8219" y="4681"/>
                  </a:cubicBezTo>
                  <a:cubicBezTo>
                    <a:pt x="8140" y="4011"/>
                    <a:pt x="8022" y="3340"/>
                    <a:pt x="7890" y="2683"/>
                  </a:cubicBezTo>
                  <a:cubicBezTo>
                    <a:pt x="7824" y="2393"/>
                    <a:pt x="7772" y="2091"/>
                    <a:pt x="7706" y="1802"/>
                  </a:cubicBezTo>
                  <a:cubicBezTo>
                    <a:pt x="7561" y="1591"/>
                    <a:pt x="7404" y="1381"/>
                    <a:pt x="7259" y="1157"/>
                  </a:cubicBezTo>
                  <a:cubicBezTo>
                    <a:pt x="7049" y="829"/>
                    <a:pt x="6864" y="474"/>
                    <a:pt x="6707" y="119"/>
                  </a:cubicBezTo>
                  <a:cubicBezTo>
                    <a:pt x="6680" y="79"/>
                    <a:pt x="6654" y="40"/>
                    <a:pt x="6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7" name="Google Shape;2297;p46"/>
            <p:cNvSpPr/>
            <p:nvPr/>
          </p:nvSpPr>
          <p:spPr>
            <a:xfrm>
              <a:off x="4312838" y="1610350"/>
              <a:ext cx="204800" cy="148275"/>
            </a:xfrm>
            <a:custGeom>
              <a:avLst/>
              <a:gdLst/>
              <a:ahLst/>
              <a:cxnLst/>
              <a:rect l="l" t="t" r="r" b="b"/>
              <a:pathLst>
                <a:path w="8192" h="5931" extrusionOk="0">
                  <a:moveTo>
                    <a:pt x="237" y="0"/>
                  </a:moveTo>
                  <a:cubicBezTo>
                    <a:pt x="132" y="158"/>
                    <a:pt x="79" y="342"/>
                    <a:pt x="53" y="526"/>
                  </a:cubicBezTo>
                  <a:cubicBezTo>
                    <a:pt x="0" y="947"/>
                    <a:pt x="66" y="1354"/>
                    <a:pt x="210" y="1749"/>
                  </a:cubicBezTo>
                  <a:cubicBezTo>
                    <a:pt x="526" y="2617"/>
                    <a:pt x="1091" y="3274"/>
                    <a:pt x="1880" y="3734"/>
                  </a:cubicBezTo>
                  <a:cubicBezTo>
                    <a:pt x="1946" y="3774"/>
                    <a:pt x="1999" y="3800"/>
                    <a:pt x="2078" y="3853"/>
                  </a:cubicBezTo>
                  <a:cubicBezTo>
                    <a:pt x="2012" y="3905"/>
                    <a:pt x="1972" y="3945"/>
                    <a:pt x="1933" y="3997"/>
                  </a:cubicBezTo>
                  <a:cubicBezTo>
                    <a:pt x="1749" y="4181"/>
                    <a:pt x="1670" y="4405"/>
                    <a:pt x="1683" y="4655"/>
                  </a:cubicBezTo>
                  <a:cubicBezTo>
                    <a:pt x="1696" y="4839"/>
                    <a:pt x="1736" y="4997"/>
                    <a:pt x="1815" y="5154"/>
                  </a:cubicBezTo>
                  <a:cubicBezTo>
                    <a:pt x="1946" y="5391"/>
                    <a:pt x="2104" y="5601"/>
                    <a:pt x="2314" y="5772"/>
                  </a:cubicBezTo>
                  <a:cubicBezTo>
                    <a:pt x="2367" y="5825"/>
                    <a:pt x="2406" y="5878"/>
                    <a:pt x="2459" y="5930"/>
                  </a:cubicBezTo>
                  <a:cubicBezTo>
                    <a:pt x="2696" y="5904"/>
                    <a:pt x="2919" y="5891"/>
                    <a:pt x="3143" y="5864"/>
                  </a:cubicBezTo>
                  <a:cubicBezTo>
                    <a:pt x="3287" y="5864"/>
                    <a:pt x="3432" y="5838"/>
                    <a:pt x="3577" y="5825"/>
                  </a:cubicBezTo>
                  <a:cubicBezTo>
                    <a:pt x="3835" y="5802"/>
                    <a:pt x="4103" y="5757"/>
                    <a:pt x="4373" y="5757"/>
                  </a:cubicBezTo>
                  <a:cubicBezTo>
                    <a:pt x="4405" y="5757"/>
                    <a:pt x="4438" y="5758"/>
                    <a:pt x="4471" y="5759"/>
                  </a:cubicBezTo>
                  <a:cubicBezTo>
                    <a:pt x="4694" y="5694"/>
                    <a:pt x="4944" y="5707"/>
                    <a:pt x="5181" y="5680"/>
                  </a:cubicBezTo>
                  <a:cubicBezTo>
                    <a:pt x="5404" y="5641"/>
                    <a:pt x="5628" y="5641"/>
                    <a:pt x="5864" y="5615"/>
                  </a:cubicBezTo>
                  <a:cubicBezTo>
                    <a:pt x="6022" y="5601"/>
                    <a:pt x="6193" y="5588"/>
                    <a:pt x="6351" y="5575"/>
                  </a:cubicBezTo>
                  <a:cubicBezTo>
                    <a:pt x="6640" y="5549"/>
                    <a:pt x="6943" y="5523"/>
                    <a:pt x="7232" y="5496"/>
                  </a:cubicBezTo>
                  <a:cubicBezTo>
                    <a:pt x="7495" y="5483"/>
                    <a:pt x="7745" y="5470"/>
                    <a:pt x="8008" y="5444"/>
                  </a:cubicBezTo>
                  <a:cubicBezTo>
                    <a:pt x="8073" y="5444"/>
                    <a:pt x="8139" y="5417"/>
                    <a:pt x="8192" y="5404"/>
                  </a:cubicBezTo>
                  <a:cubicBezTo>
                    <a:pt x="8100" y="5325"/>
                    <a:pt x="7995" y="5233"/>
                    <a:pt x="7889" y="5154"/>
                  </a:cubicBezTo>
                  <a:cubicBezTo>
                    <a:pt x="7232" y="4655"/>
                    <a:pt x="6588" y="4168"/>
                    <a:pt x="5943" y="3682"/>
                  </a:cubicBezTo>
                  <a:cubicBezTo>
                    <a:pt x="5825" y="3590"/>
                    <a:pt x="5707" y="3550"/>
                    <a:pt x="5562" y="3550"/>
                  </a:cubicBezTo>
                  <a:cubicBezTo>
                    <a:pt x="5036" y="3563"/>
                    <a:pt x="4510" y="3616"/>
                    <a:pt x="3997" y="3734"/>
                  </a:cubicBezTo>
                  <a:cubicBezTo>
                    <a:pt x="3616" y="3826"/>
                    <a:pt x="3248" y="3997"/>
                    <a:pt x="2906" y="4195"/>
                  </a:cubicBezTo>
                  <a:cubicBezTo>
                    <a:pt x="2801" y="4260"/>
                    <a:pt x="2682" y="4326"/>
                    <a:pt x="2577" y="4379"/>
                  </a:cubicBezTo>
                  <a:cubicBezTo>
                    <a:pt x="2538" y="4405"/>
                    <a:pt x="2512" y="4444"/>
                    <a:pt x="2472" y="4458"/>
                  </a:cubicBezTo>
                  <a:cubicBezTo>
                    <a:pt x="2406" y="4510"/>
                    <a:pt x="2341" y="4550"/>
                    <a:pt x="2249" y="4589"/>
                  </a:cubicBezTo>
                  <a:cubicBezTo>
                    <a:pt x="2262" y="4563"/>
                    <a:pt x="2249" y="4550"/>
                    <a:pt x="2262" y="4536"/>
                  </a:cubicBezTo>
                  <a:cubicBezTo>
                    <a:pt x="2341" y="4471"/>
                    <a:pt x="2433" y="4405"/>
                    <a:pt x="2525" y="4339"/>
                  </a:cubicBezTo>
                  <a:cubicBezTo>
                    <a:pt x="3090" y="3866"/>
                    <a:pt x="3734" y="3563"/>
                    <a:pt x="4471" y="3458"/>
                  </a:cubicBezTo>
                  <a:cubicBezTo>
                    <a:pt x="4707" y="3432"/>
                    <a:pt x="4931" y="3379"/>
                    <a:pt x="5168" y="3379"/>
                  </a:cubicBezTo>
                  <a:cubicBezTo>
                    <a:pt x="5246" y="3366"/>
                    <a:pt x="5325" y="3353"/>
                    <a:pt x="5417" y="3327"/>
                  </a:cubicBezTo>
                  <a:cubicBezTo>
                    <a:pt x="5325" y="3248"/>
                    <a:pt x="5260" y="3195"/>
                    <a:pt x="5181" y="3143"/>
                  </a:cubicBezTo>
                  <a:cubicBezTo>
                    <a:pt x="4287" y="2538"/>
                    <a:pt x="3393" y="1946"/>
                    <a:pt x="2498" y="1341"/>
                  </a:cubicBezTo>
                  <a:cubicBezTo>
                    <a:pt x="2406" y="1289"/>
                    <a:pt x="2327" y="1262"/>
                    <a:pt x="2235" y="1262"/>
                  </a:cubicBezTo>
                  <a:cubicBezTo>
                    <a:pt x="2192" y="1260"/>
                    <a:pt x="2148" y="1259"/>
                    <a:pt x="2104" y="1259"/>
                  </a:cubicBezTo>
                  <a:cubicBezTo>
                    <a:pt x="1885" y="1259"/>
                    <a:pt x="1668" y="1287"/>
                    <a:pt x="1460" y="1341"/>
                  </a:cubicBezTo>
                  <a:cubicBezTo>
                    <a:pt x="1289" y="1394"/>
                    <a:pt x="1118" y="1433"/>
                    <a:pt x="934" y="1473"/>
                  </a:cubicBezTo>
                  <a:lnTo>
                    <a:pt x="815" y="1473"/>
                  </a:lnTo>
                  <a:cubicBezTo>
                    <a:pt x="1052" y="1354"/>
                    <a:pt x="1262" y="1302"/>
                    <a:pt x="1460" y="1236"/>
                  </a:cubicBezTo>
                  <a:cubicBezTo>
                    <a:pt x="1657" y="1184"/>
                    <a:pt x="1867" y="1144"/>
                    <a:pt x="2078" y="1118"/>
                  </a:cubicBezTo>
                  <a:cubicBezTo>
                    <a:pt x="2051" y="1026"/>
                    <a:pt x="1986" y="999"/>
                    <a:pt x="1933" y="973"/>
                  </a:cubicBezTo>
                  <a:cubicBezTo>
                    <a:pt x="1565" y="750"/>
                    <a:pt x="1197" y="526"/>
                    <a:pt x="828" y="303"/>
                  </a:cubicBezTo>
                  <a:cubicBezTo>
                    <a:pt x="671" y="210"/>
                    <a:pt x="513" y="132"/>
                    <a:pt x="355" y="40"/>
                  </a:cubicBezTo>
                  <a:cubicBezTo>
                    <a:pt x="316" y="26"/>
                    <a:pt x="276" y="13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8" name="Google Shape;2298;p46"/>
            <p:cNvSpPr/>
            <p:nvPr/>
          </p:nvSpPr>
          <p:spPr>
            <a:xfrm>
              <a:off x="4826288" y="1612425"/>
              <a:ext cx="217975" cy="137325"/>
            </a:xfrm>
            <a:custGeom>
              <a:avLst/>
              <a:gdLst/>
              <a:ahLst/>
              <a:cxnLst/>
              <a:rect l="l" t="t" r="r" b="b"/>
              <a:pathLst>
                <a:path w="8719" h="5493" extrusionOk="0">
                  <a:moveTo>
                    <a:pt x="7893" y="1"/>
                  </a:moveTo>
                  <a:cubicBezTo>
                    <a:pt x="7698" y="1"/>
                    <a:pt x="7502" y="29"/>
                    <a:pt x="7311" y="75"/>
                  </a:cubicBezTo>
                  <a:cubicBezTo>
                    <a:pt x="6891" y="193"/>
                    <a:pt x="6509" y="377"/>
                    <a:pt x="6154" y="627"/>
                  </a:cubicBezTo>
                  <a:cubicBezTo>
                    <a:pt x="5839" y="838"/>
                    <a:pt x="5549" y="1101"/>
                    <a:pt x="5286" y="1363"/>
                  </a:cubicBezTo>
                  <a:cubicBezTo>
                    <a:pt x="5221" y="1429"/>
                    <a:pt x="5168" y="1469"/>
                    <a:pt x="5102" y="1534"/>
                  </a:cubicBezTo>
                  <a:cubicBezTo>
                    <a:pt x="5063" y="1469"/>
                    <a:pt x="5023" y="1416"/>
                    <a:pt x="4984" y="1377"/>
                  </a:cubicBezTo>
                  <a:cubicBezTo>
                    <a:pt x="4826" y="1166"/>
                    <a:pt x="4642" y="1022"/>
                    <a:pt x="4419" y="916"/>
                  </a:cubicBezTo>
                  <a:cubicBezTo>
                    <a:pt x="4250" y="847"/>
                    <a:pt x="4076" y="814"/>
                    <a:pt x="3901" y="814"/>
                  </a:cubicBezTo>
                  <a:cubicBezTo>
                    <a:pt x="3776" y="814"/>
                    <a:pt x="3650" y="831"/>
                    <a:pt x="3524" y="864"/>
                  </a:cubicBezTo>
                  <a:cubicBezTo>
                    <a:pt x="3461" y="885"/>
                    <a:pt x="3397" y="924"/>
                    <a:pt x="3326" y="924"/>
                  </a:cubicBezTo>
                  <a:cubicBezTo>
                    <a:pt x="3309" y="924"/>
                    <a:pt x="3292" y="921"/>
                    <a:pt x="3275" y="916"/>
                  </a:cubicBezTo>
                  <a:lnTo>
                    <a:pt x="3275" y="916"/>
                  </a:lnTo>
                  <a:cubicBezTo>
                    <a:pt x="3393" y="1061"/>
                    <a:pt x="3393" y="1219"/>
                    <a:pt x="3314" y="1377"/>
                  </a:cubicBezTo>
                  <a:cubicBezTo>
                    <a:pt x="3183" y="1653"/>
                    <a:pt x="2985" y="1876"/>
                    <a:pt x="2749" y="2047"/>
                  </a:cubicBezTo>
                  <a:cubicBezTo>
                    <a:pt x="2670" y="2113"/>
                    <a:pt x="2604" y="2166"/>
                    <a:pt x="2525" y="2218"/>
                  </a:cubicBezTo>
                  <a:cubicBezTo>
                    <a:pt x="2380" y="2350"/>
                    <a:pt x="2210" y="2429"/>
                    <a:pt x="2039" y="2521"/>
                  </a:cubicBezTo>
                  <a:cubicBezTo>
                    <a:pt x="2025" y="2547"/>
                    <a:pt x="2025" y="2586"/>
                    <a:pt x="2025" y="2613"/>
                  </a:cubicBezTo>
                  <a:cubicBezTo>
                    <a:pt x="1947" y="2862"/>
                    <a:pt x="1907" y="3125"/>
                    <a:pt x="1881" y="3388"/>
                  </a:cubicBezTo>
                  <a:cubicBezTo>
                    <a:pt x="1881" y="3454"/>
                    <a:pt x="1868" y="3507"/>
                    <a:pt x="1855" y="3559"/>
                  </a:cubicBezTo>
                  <a:cubicBezTo>
                    <a:pt x="1839" y="3565"/>
                    <a:pt x="1826" y="3568"/>
                    <a:pt x="1814" y="3568"/>
                  </a:cubicBezTo>
                  <a:cubicBezTo>
                    <a:pt x="1776" y="3568"/>
                    <a:pt x="1753" y="3540"/>
                    <a:pt x="1723" y="3520"/>
                  </a:cubicBezTo>
                  <a:cubicBezTo>
                    <a:pt x="1598" y="3457"/>
                    <a:pt x="1473" y="3428"/>
                    <a:pt x="1348" y="3428"/>
                  </a:cubicBezTo>
                  <a:cubicBezTo>
                    <a:pt x="1210" y="3428"/>
                    <a:pt x="1072" y="3464"/>
                    <a:pt x="934" y="3533"/>
                  </a:cubicBezTo>
                  <a:cubicBezTo>
                    <a:pt x="750" y="3625"/>
                    <a:pt x="592" y="3757"/>
                    <a:pt x="474" y="3914"/>
                  </a:cubicBezTo>
                  <a:cubicBezTo>
                    <a:pt x="250" y="4190"/>
                    <a:pt x="119" y="4519"/>
                    <a:pt x="53" y="4874"/>
                  </a:cubicBezTo>
                  <a:cubicBezTo>
                    <a:pt x="27" y="5006"/>
                    <a:pt x="14" y="5124"/>
                    <a:pt x="1" y="5256"/>
                  </a:cubicBezTo>
                  <a:cubicBezTo>
                    <a:pt x="14" y="5269"/>
                    <a:pt x="40" y="5282"/>
                    <a:pt x="53" y="5282"/>
                  </a:cubicBezTo>
                  <a:cubicBezTo>
                    <a:pt x="290" y="5295"/>
                    <a:pt x="527" y="5308"/>
                    <a:pt x="750" y="5321"/>
                  </a:cubicBezTo>
                  <a:cubicBezTo>
                    <a:pt x="934" y="5334"/>
                    <a:pt x="1105" y="5348"/>
                    <a:pt x="1289" y="5361"/>
                  </a:cubicBezTo>
                  <a:lnTo>
                    <a:pt x="1552" y="5361"/>
                  </a:lnTo>
                  <a:cubicBezTo>
                    <a:pt x="1552" y="5150"/>
                    <a:pt x="1539" y="4953"/>
                    <a:pt x="1500" y="4756"/>
                  </a:cubicBezTo>
                  <a:cubicBezTo>
                    <a:pt x="1460" y="4572"/>
                    <a:pt x="1434" y="4375"/>
                    <a:pt x="1381" y="4138"/>
                  </a:cubicBezTo>
                  <a:lnTo>
                    <a:pt x="1381" y="4138"/>
                  </a:lnTo>
                  <a:cubicBezTo>
                    <a:pt x="1434" y="4190"/>
                    <a:pt x="1460" y="4204"/>
                    <a:pt x="1473" y="4217"/>
                  </a:cubicBezTo>
                  <a:cubicBezTo>
                    <a:pt x="1605" y="4585"/>
                    <a:pt x="1723" y="4966"/>
                    <a:pt x="1723" y="5361"/>
                  </a:cubicBezTo>
                  <a:cubicBezTo>
                    <a:pt x="1855" y="5374"/>
                    <a:pt x="1986" y="5400"/>
                    <a:pt x="2131" y="5413"/>
                  </a:cubicBezTo>
                  <a:cubicBezTo>
                    <a:pt x="2210" y="5413"/>
                    <a:pt x="2302" y="5413"/>
                    <a:pt x="2380" y="5426"/>
                  </a:cubicBezTo>
                  <a:cubicBezTo>
                    <a:pt x="2630" y="5440"/>
                    <a:pt x="2880" y="5466"/>
                    <a:pt x="3130" y="5492"/>
                  </a:cubicBezTo>
                  <a:lnTo>
                    <a:pt x="3288" y="5492"/>
                  </a:lnTo>
                  <a:cubicBezTo>
                    <a:pt x="3393" y="5374"/>
                    <a:pt x="3511" y="5242"/>
                    <a:pt x="3630" y="5124"/>
                  </a:cubicBezTo>
                  <a:cubicBezTo>
                    <a:pt x="3695" y="5058"/>
                    <a:pt x="3748" y="4979"/>
                    <a:pt x="3774" y="4874"/>
                  </a:cubicBezTo>
                  <a:cubicBezTo>
                    <a:pt x="3827" y="4624"/>
                    <a:pt x="3919" y="4375"/>
                    <a:pt x="3985" y="4125"/>
                  </a:cubicBezTo>
                  <a:cubicBezTo>
                    <a:pt x="4024" y="3980"/>
                    <a:pt x="4037" y="3835"/>
                    <a:pt x="4050" y="3691"/>
                  </a:cubicBezTo>
                  <a:cubicBezTo>
                    <a:pt x="4090" y="3467"/>
                    <a:pt x="4116" y="3244"/>
                    <a:pt x="4129" y="3020"/>
                  </a:cubicBezTo>
                  <a:cubicBezTo>
                    <a:pt x="4142" y="2968"/>
                    <a:pt x="4142" y="2928"/>
                    <a:pt x="4142" y="2876"/>
                  </a:cubicBezTo>
                  <a:cubicBezTo>
                    <a:pt x="4142" y="2573"/>
                    <a:pt x="4142" y="2271"/>
                    <a:pt x="4142" y="1968"/>
                  </a:cubicBezTo>
                  <a:cubicBezTo>
                    <a:pt x="4142" y="1903"/>
                    <a:pt x="4129" y="1837"/>
                    <a:pt x="4116" y="1771"/>
                  </a:cubicBezTo>
                  <a:cubicBezTo>
                    <a:pt x="4103" y="1679"/>
                    <a:pt x="4103" y="1574"/>
                    <a:pt x="4129" y="1482"/>
                  </a:cubicBezTo>
                  <a:cubicBezTo>
                    <a:pt x="4156" y="1613"/>
                    <a:pt x="4195" y="1732"/>
                    <a:pt x="4221" y="1863"/>
                  </a:cubicBezTo>
                  <a:cubicBezTo>
                    <a:pt x="4248" y="2060"/>
                    <a:pt x="4274" y="2258"/>
                    <a:pt x="4274" y="2442"/>
                  </a:cubicBezTo>
                  <a:cubicBezTo>
                    <a:pt x="4287" y="2757"/>
                    <a:pt x="4274" y="3060"/>
                    <a:pt x="4274" y="3375"/>
                  </a:cubicBezTo>
                  <a:cubicBezTo>
                    <a:pt x="4287" y="3757"/>
                    <a:pt x="4221" y="4125"/>
                    <a:pt x="4129" y="4506"/>
                  </a:cubicBezTo>
                  <a:cubicBezTo>
                    <a:pt x="4116" y="4532"/>
                    <a:pt x="4116" y="4572"/>
                    <a:pt x="4103" y="4638"/>
                  </a:cubicBezTo>
                  <a:cubicBezTo>
                    <a:pt x="4156" y="4585"/>
                    <a:pt x="4195" y="4559"/>
                    <a:pt x="4221" y="4532"/>
                  </a:cubicBezTo>
                  <a:cubicBezTo>
                    <a:pt x="4353" y="4414"/>
                    <a:pt x="4471" y="4283"/>
                    <a:pt x="4603" y="4151"/>
                  </a:cubicBezTo>
                  <a:cubicBezTo>
                    <a:pt x="5194" y="3572"/>
                    <a:pt x="5786" y="2994"/>
                    <a:pt x="6391" y="2429"/>
                  </a:cubicBezTo>
                  <a:cubicBezTo>
                    <a:pt x="6654" y="2166"/>
                    <a:pt x="6825" y="1863"/>
                    <a:pt x="6956" y="1521"/>
                  </a:cubicBezTo>
                  <a:cubicBezTo>
                    <a:pt x="7101" y="1193"/>
                    <a:pt x="7180" y="838"/>
                    <a:pt x="7285" y="443"/>
                  </a:cubicBezTo>
                  <a:lnTo>
                    <a:pt x="7285" y="443"/>
                  </a:lnTo>
                  <a:cubicBezTo>
                    <a:pt x="7311" y="706"/>
                    <a:pt x="7246" y="916"/>
                    <a:pt x="7206" y="1127"/>
                  </a:cubicBezTo>
                  <a:cubicBezTo>
                    <a:pt x="7167" y="1337"/>
                    <a:pt x="7101" y="1534"/>
                    <a:pt x="7035" y="1784"/>
                  </a:cubicBezTo>
                  <a:cubicBezTo>
                    <a:pt x="7088" y="1745"/>
                    <a:pt x="7114" y="1718"/>
                    <a:pt x="7140" y="1705"/>
                  </a:cubicBezTo>
                  <a:cubicBezTo>
                    <a:pt x="7259" y="1587"/>
                    <a:pt x="7364" y="1482"/>
                    <a:pt x="7482" y="1363"/>
                  </a:cubicBezTo>
                  <a:cubicBezTo>
                    <a:pt x="7824" y="1022"/>
                    <a:pt x="8179" y="706"/>
                    <a:pt x="8560" y="404"/>
                  </a:cubicBezTo>
                  <a:cubicBezTo>
                    <a:pt x="8613" y="364"/>
                    <a:pt x="8666" y="298"/>
                    <a:pt x="8718" y="233"/>
                  </a:cubicBezTo>
                  <a:cubicBezTo>
                    <a:pt x="8600" y="141"/>
                    <a:pt x="8455" y="88"/>
                    <a:pt x="8311" y="49"/>
                  </a:cubicBezTo>
                  <a:cubicBezTo>
                    <a:pt x="8173" y="16"/>
                    <a:pt x="8033" y="1"/>
                    <a:pt x="7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9" name="Google Shape;2299;p46"/>
            <p:cNvSpPr/>
            <p:nvPr/>
          </p:nvSpPr>
          <p:spPr>
            <a:xfrm>
              <a:off x="4917013" y="1621200"/>
              <a:ext cx="146975" cy="141700"/>
            </a:xfrm>
            <a:custGeom>
              <a:avLst/>
              <a:gdLst/>
              <a:ahLst/>
              <a:cxnLst/>
              <a:rect l="l" t="t" r="r" b="b"/>
              <a:pathLst>
                <a:path w="5879" h="5668" extrusionOk="0">
                  <a:moveTo>
                    <a:pt x="5234" y="0"/>
                  </a:moveTo>
                  <a:cubicBezTo>
                    <a:pt x="5181" y="26"/>
                    <a:pt x="5142" y="53"/>
                    <a:pt x="5102" y="79"/>
                  </a:cubicBezTo>
                  <a:cubicBezTo>
                    <a:pt x="5010" y="171"/>
                    <a:pt x="4918" y="263"/>
                    <a:pt x="4826" y="355"/>
                  </a:cubicBezTo>
                  <a:cubicBezTo>
                    <a:pt x="4524" y="684"/>
                    <a:pt x="4208" y="1012"/>
                    <a:pt x="3893" y="1341"/>
                  </a:cubicBezTo>
                  <a:cubicBezTo>
                    <a:pt x="3774" y="1460"/>
                    <a:pt x="3669" y="1591"/>
                    <a:pt x="3538" y="1736"/>
                  </a:cubicBezTo>
                  <a:cubicBezTo>
                    <a:pt x="3590" y="1723"/>
                    <a:pt x="3630" y="1723"/>
                    <a:pt x="3656" y="1709"/>
                  </a:cubicBezTo>
                  <a:cubicBezTo>
                    <a:pt x="3919" y="1617"/>
                    <a:pt x="4195" y="1552"/>
                    <a:pt x="4471" y="1499"/>
                  </a:cubicBezTo>
                  <a:cubicBezTo>
                    <a:pt x="4498" y="1499"/>
                    <a:pt x="4524" y="1486"/>
                    <a:pt x="4550" y="1486"/>
                  </a:cubicBezTo>
                  <a:cubicBezTo>
                    <a:pt x="4668" y="1473"/>
                    <a:pt x="4774" y="1460"/>
                    <a:pt x="4945" y="1446"/>
                  </a:cubicBezTo>
                  <a:lnTo>
                    <a:pt x="4945" y="1446"/>
                  </a:lnTo>
                  <a:cubicBezTo>
                    <a:pt x="4866" y="1486"/>
                    <a:pt x="4853" y="1512"/>
                    <a:pt x="4813" y="1525"/>
                  </a:cubicBezTo>
                  <a:cubicBezTo>
                    <a:pt x="4445" y="1578"/>
                    <a:pt x="4090" y="1683"/>
                    <a:pt x="3748" y="1828"/>
                  </a:cubicBezTo>
                  <a:cubicBezTo>
                    <a:pt x="3564" y="1907"/>
                    <a:pt x="3393" y="1985"/>
                    <a:pt x="3222" y="2078"/>
                  </a:cubicBezTo>
                  <a:cubicBezTo>
                    <a:pt x="3169" y="2104"/>
                    <a:pt x="3117" y="2143"/>
                    <a:pt x="3064" y="2196"/>
                  </a:cubicBezTo>
                  <a:cubicBezTo>
                    <a:pt x="2315" y="2932"/>
                    <a:pt x="1565" y="3669"/>
                    <a:pt x="816" y="4405"/>
                  </a:cubicBezTo>
                  <a:cubicBezTo>
                    <a:pt x="776" y="4444"/>
                    <a:pt x="750" y="4484"/>
                    <a:pt x="684" y="4550"/>
                  </a:cubicBezTo>
                  <a:cubicBezTo>
                    <a:pt x="1053" y="4431"/>
                    <a:pt x="1381" y="4313"/>
                    <a:pt x="1723" y="4221"/>
                  </a:cubicBezTo>
                  <a:cubicBezTo>
                    <a:pt x="2052" y="4129"/>
                    <a:pt x="2394" y="4050"/>
                    <a:pt x="2736" y="3984"/>
                  </a:cubicBezTo>
                  <a:cubicBezTo>
                    <a:pt x="3077" y="3918"/>
                    <a:pt x="3419" y="3866"/>
                    <a:pt x="3774" y="3839"/>
                  </a:cubicBezTo>
                  <a:cubicBezTo>
                    <a:pt x="4013" y="3812"/>
                    <a:pt x="4246" y="3778"/>
                    <a:pt x="4481" y="3778"/>
                  </a:cubicBezTo>
                  <a:cubicBezTo>
                    <a:pt x="4582" y="3778"/>
                    <a:pt x="4684" y="3784"/>
                    <a:pt x="4787" y="3800"/>
                  </a:cubicBezTo>
                  <a:cubicBezTo>
                    <a:pt x="4668" y="3813"/>
                    <a:pt x="4537" y="3826"/>
                    <a:pt x="4405" y="3853"/>
                  </a:cubicBezTo>
                  <a:cubicBezTo>
                    <a:pt x="4182" y="3879"/>
                    <a:pt x="3945" y="3905"/>
                    <a:pt x="3709" y="3945"/>
                  </a:cubicBezTo>
                  <a:cubicBezTo>
                    <a:pt x="3275" y="4024"/>
                    <a:pt x="2841" y="4102"/>
                    <a:pt x="2420" y="4208"/>
                  </a:cubicBezTo>
                  <a:cubicBezTo>
                    <a:pt x="1789" y="4352"/>
                    <a:pt x="1171" y="4550"/>
                    <a:pt x="579" y="4799"/>
                  </a:cubicBezTo>
                  <a:cubicBezTo>
                    <a:pt x="395" y="4878"/>
                    <a:pt x="237" y="4944"/>
                    <a:pt x="119" y="5102"/>
                  </a:cubicBezTo>
                  <a:cubicBezTo>
                    <a:pt x="93" y="5128"/>
                    <a:pt x="40" y="5154"/>
                    <a:pt x="1" y="5167"/>
                  </a:cubicBezTo>
                  <a:cubicBezTo>
                    <a:pt x="211" y="5194"/>
                    <a:pt x="408" y="5220"/>
                    <a:pt x="605" y="5233"/>
                  </a:cubicBezTo>
                  <a:cubicBezTo>
                    <a:pt x="816" y="5260"/>
                    <a:pt x="1039" y="5273"/>
                    <a:pt x="1250" y="5299"/>
                  </a:cubicBezTo>
                  <a:cubicBezTo>
                    <a:pt x="1500" y="5312"/>
                    <a:pt x="1749" y="5338"/>
                    <a:pt x="1999" y="5365"/>
                  </a:cubicBezTo>
                  <a:cubicBezTo>
                    <a:pt x="2170" y="5391"/>
                    <a:pt x="2354" y="5404"/>
                    <a:pt x="2538" y="5430"/>
                  </a:cubicBezTo>
                  <a:cubicBezTo>
                    <a:pt x="2867" y="5457"/>
                    <a:pt x="3209" y="5509"/>
                    <a:pt x="3538" y="5549"/>
                  </a:cubicBezTo>
                  <a:cubicBezTo>
                    <a:pt x="3801" y="5575"/>
                    <a:pt x="4064" y="5615"/>
                    <a:pt x="4327" y="5654"/>
                  </a:cubicBezTo>
                  <a:cubicBezTo>
                    <a:pt x="4405" y="5654"/>
                    <a:pt x="4498" y="5667"/>
                    <a:pt x="4576" y="5667"/>
                  </a:cubicBezTo>
                  <a:lnTo>
                    <a:pt x="4590" y="5667"/>
                  </a:lnTo>
                  <a:cubicBezTo>
                    <a:pt x="4629" y="5641"/>
                    <a:pt x="4668" y="5588"/>
                    <a:pt x="4708" y="5562"/>
                  </a:cubicBezTo>
                  <a:cubicBezTo>
                    <a:pt x="4918" y="5404"/>
                    <a:pt x="5102" y="5246"/>
                    <a:pt x="5273" y="5049"/>
                  </a:cubicBezTo>
                  <a:cubicBezTo>
                    <a:pt x="5457" y="4852"/>
                    <a:pt x="5615" y="4615"/>
                    <a:pt x="5734" y="4352"/>
                  </a:cubicBezTo>
                  <a:cubicBezTo>
                    <a:pt x="5826" y="4155"/>
                    <a:pt x="5878" y="3945"/>
                    <a:pt x="5878" y="3708"/>
                  </a:cubicBezTo>
                  <a:cubicBezTo>
                    <a:pt x="5865" y="3261"/>
                    <a:pt x="5628" y="2958"/>
                    <a:pt x="5194" y="2866"/>
                  </a:cubicBezTo>
                  <a:cubicBezTo>
                    <a:pt x="5063" y="2840"/>
                    <a:pt x="4931" y="2827"/>
                    <a:pt x="4787" y="2814"/>
                  </a:cubicBezTo>
                  <a:cubicBezTo>
                    <a:pt x="4774" y="2735"/>
                    <a:pt x="4839" y="2696"/>
                    <a:pt x="4866" y="2643"/>
                  </a:cubicBezTo>
                  <a:cubicBezTo>
                    <a:pt x="5010" y="2406"/>
                    <a:pt x="5155" y="2170"/>
                    <a:pt x="5286" y="1933"/>
                  </a:cubicBezTo>
                  <a:cubicBezTo>
                    <a:pt x="5431" y="1670"/>
                    <a:pt x="5523" y="1394"/>
                    <a:pt x="5563" y="1091"/>
                  </a:cubicBezTo>
                  <a:cubicBezTo>
                    <a:pt x="5615" y="684"/>
                    <a:pt x="5549" y="302"/>
                    <a:pt x="5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0" name="Google Shape;2300;p46"/>
            <p:cNvSpPr/>
            <p:nvPr/>
          </p:nvSpPr>
          <p:spPr>
            <a:xfrm>
              <a:off x="4760213" y="1543550"/>
              <a:ext cx="150900" cy="197975"/>
            </a:xfrm>
            <a:custGeom>
              <a:avLst/>
              <a:gdLst/>
              <a:ahLst/>
              <a:cxnLst/>
              <a:rect l="l" t="t" r="r" b="b"/>
              <a:pathLst>
                <a:path w="6036" h="7919" extrusionOk="0">
                  <a:moveTo>
                    <a:pt x="632" y="292"/>
                  </a:moveTo>
                  <a:cubicBezTo>
                    <a:pt x="711" y="305"/>
                    <a:pt x="737" y="371"/>
                    <a:pt x="776" y="437"/>
                  </a:cubicBezTo>
                  <a:cubicBezTo>
                    <a:pt x="895" y="608"/>
                    <a:pt x="974" y="792"/>
                    <a:pt x="1053" y="989"/>
                  </a:cubicBezTo>
                  <a:cubicBezTo>
                    <a:pt x="1184" y="1370"/>
                    <a:pt x="1276" y="1752"/>
                    <a:pt x="1342" y="2133"/>
                  </a:cubicBezTo>
                  <a:cubicBezTo>
                    <a:pt x="1381" y="2343"/>
                    <a:pt x="1408" y="2554"/>
                    <a:pt x="1421" y="2777"/>
                  </a:cubicBezTo>
                  <a:cubicBezTo>
                    <a:pt x="1434" y="2909"/>
                    <a:pt x="1434" y="2948"/>
                    <a:pt x="1355" y="3093"/>
                  </a:cubicBezTo>
                  <a:cubicBezTo>
                    <a:pt x="1348" y="3095"/>
                    <a:pt x="1341" y="3096"/>
                    <a:pt x="1335" y="3096"/>
                  </a:cubicBezTo>
                  <a:cubicBezTo>
                    <a:pt x="1307" y="3096"/>
                    <a:pt x="1287" y="3073"/>
                    <a:pt x="1276" y="3040"/>
                  </a:cubicBezTo>
                  <a:cubicBezTo>
                    <a:pt x="1250" y="2988"/>
                    <a:pt x="1237" y="2922"/>
                    <a:pt x="1223" y="2856"/>
                  </a:cubicBezTo>
                  <a:cubicBezTo>
                    <a:pt x="1171" y="2409"/>
                    <a:pt x="1105" y="1962"/>
                    <a:pt x="1000" y="1528"/>
                  </a:cubicBezTo>
                  <a:cubicBezTo>
                    <a:pt x="921" y="1147"/>
                    <a:pt x="816" y="779"/>
                    <a:pt x="658" y="437"/>
                  </a:cubicBezTo>
                  <a:cubicBezTo>
                    <a:pt x="645" y="397"/>
                    <a:pt x="632" y="358"/>
                    <a:pt x="619" y="318"/>
                  </a:cubicBezTo>
                  <a:cubicBezTo>
                    <a:pt x="619" y="318"/>
                    <a:pt x="632" y="305"/>
                    <a:pt x="632" y="292"/>
                  </a:cubicBezTo>
                  <a:close/>
                  <a:moveTo>
                    <a:pt x="5221" y="3724"/>
                  </a:moveTo>
                  <a:cubicBezTo>
                    <a:pt x="5326" y="3737"/>
                    <a:pt x="5444" y="3750"/>
                    <a:pt x="5563" y="3763"/>
                  </a:cubicBezTo>
                  <a:cubicBezTo>
                    <a:pt x="5589" y="3763"/>
                    <a:pt x="5615" y="3777"/>
                    <a:pt x="5641" y="3777"/>
                  </a:cubicBezTo>
                  <a:cubicBezTo>
                    <a:pt x="5641" y="3790"/>
                    <a:pt x="5641" y="3816"/>
                    <a:pt x="5641" y="3829"/>
                  </a:cubicBezTo>
                  <a:cubicBezTo>
                    <a:pt x="5615" y="3829"/>
                    <a:pt x="5589" y="3842"/>
                    <a:pt x="5576" y="3842"/>
                  </a:cubicBezTo>
                  <a:cubicBezTo>
                    <a:pt x="5471" y="3842"/>
                    <a:pt x="5379" y="3842"/>
                    <a:pt x="5286" y="3856"/>
                  </a:cubicBezTo>
                  <a:cubicBezTo>
                    <a:pt x="4734" y="3869"/>
                    <a:pt x="4182" y="3921"/>
                    <a:pt x="3656" y="4066"/>
                  </a:cubicBezTo>
                  <a:cubicBezTo>
                    <a:pt x="3077" y="4211"/>
                    <a:pt x="2552" y="4447"/>
                    <a:pt x="2052" y="4750"/>
                  </a:cubicBezTo>
                  <a:cubicBezTo>
                    <a:pt x="1815" y="4907"/>
                    <a:pt x="1579" y="5065"/>
                    <a:pt x="1355" y="5223"/>
                  </a:cubicBezTo>
                  <a:cubicBezTo>
                    <a:pt x="1316" y="5243"/>
                    <a:pt x="1277" y="5277"/>
                    <a:pt x="1227" y="5277"/>
                  </a:cubicBezTo>
                  <a:cubicBezTo>
                    <a:pt x="1210" y="5277"/>
                    <a:pt x="1191" y="5273"/>
                    <a:pt x="1171" y="5262"/>
                  </a:cubicBezTo>
                  <a:cubicBezTo>
                    <a:pt x="1145" y="5236"/>
                    <a:pt x="1171" y="5197"/>
                    <a:pt x="1184" y="5170"/>
                  </a:cubicBezTo>
                  <a:cubicBezTo>
                    <a:pt x="1223" y="5118"/>
                    <a:pt x="1276" y="5065"/>
                    <a:pt x="1316" y="5039"/>
                  </a:cubicBezTo>
                  <a:cubicBezTo>
                    <a:pt x="1894" y="4618"/>
                    <a:pt x="2512" y="4276"/>
                    <a:pt x="3183" y="4053"/>
                  </a:cubicBezTo>
                  <a:cubicBezTo>
                    <a:pt x="3551" y="3934"/>
                    <a:pt x="3932" y="3842"/>
                    <a:pt x="4313" y="3803"/>
                  </a:cubicBezTo>
                  <a:cubicBezTo>
                    <a:pt x="4537" y="3777"/>
                    <a:pt x="4761" y="3750"/>
                    <a:pt x="4971" y="3724"/>
                  </a:cubicBezTo>
                  <a:close/>
                  <a:moveTo>
                    <a:pt x="532" y="1"/>
                  </a:moveTo>
                  <a:cubicBezTo>
                    <a:pt x="517" y="1"/>
                    <a:pt x="502" y="2"/>
                    <a:pt x="487" y="3"/>
                  </a:cubicBezTo>
                  <a:cubicBezTo>
                    <a:pt x="343" y="56"/>
                    <a:pt x="264" y="187"/>
                    <a:pt x="185" y="305"/>
                  </a:cubicBezTo>
                  <a:cubicBezTo>
                    <a:pt x="158" y="371"/>
                    <a:pt x="145" y="437"/>
                    <a:pt x="119" y="516"/>
                  </a:cubicBezTo>
                  <a:cubicBezTo>
                    <a:pt x="93" y="647"/>
                    <a:pt x="40" y="766"/>
                    <a:pt x="53" y="910"/>
                  </a:cubicBezTo>
                  <a:cubicBezTo>
                    <a:pt x="53" y="936"/>
                    <a:pt x="53" y="950"/>
                    <a:pt x="53" y="976"/>
                  </a:cubicBezTo>
                  <a:cubicBezTo>
                    <a:pt x="1" y="1147"/>
                    <a:pt x="14" y="1318"/>
                    <a:pt x="40" y="1502"/>
                  </a:cubicBezTo>
                  <a:cubicBezTo>
                    <a:pt x="66" y="1699"/>
                    <a:pt x="106" y="1896"/>
                    <a:pt x="185" y="2080"/>
                  </a:cubicBezTo>
                  <a:cubicBezTo>
                    <a:pt x="264" y="2317"/>
                    <a:pt x="382" y="2527"/>
                    <a:pt x="540" y="2738"/>
                  </a:cubicBezTo>
                  <a:cubicBezTo>
                    <a:pt x="658" y="2869"/>
                    <a:pt x="776" y="2988"/>
                    <a:pt x="908" y="3119"/>
                  </a:cubicBezTo>
                  <a:cubicBezTo>
                    <a:pt x="947" y="3132"/>
                    <a:pt x="974" y="3145"/>
                    <a:pt x="1013" y="3159"/>
                  </a:cubicBezTo>
                  <a:cubicBezTo>
                    <a:pt x="1092" y="3224"/>
                    <a:pt x="1171" y="3290"/>
                    <a:pt x="1250" y="3356"/>
                  </a:cubicBezTo>
                  <a:cubicBezTo>
                    <a:pt x="1237" y="3422"/>
                    <a:pt x="1223" y="3487"/>
                    <a:pt x="1197" y="3553"/>
                  </a:cubicBezTo>
                  <a:cubicBezTo>
                    <a:pt x="961" y="4118"/>
                    <a:pt x="763" y="4697"/>
                    <a:pt x="605" y="5276"/>
                  </a:cubicBezTo>
                  <a:cubicBezTo>
                    <a:pt x="500" y="5657"/>
                    <a:pt x="421" y="6051"/>
                    <a:pt x="329" y="6433"/>
                  </a:cubicBezTo>
                  <a:cubicBezTo>
                    <a:pt x="303" y="6512"/>
                    <a:pt x="329" y="6617"/>
                    <a:pt x="264" y="6696"/>
                  </a:cubicBezTo>
                  <a:cubicBezTo>
                    <a:pt x="277" y="6775"/>
                    <a:pt x="264" y="6853"/>
                    <a:pt x="224" y="6919"/>
                  </a:cubicBezTo>
                  <a:cubicBezTo>
                    <a:pt x="211" y="7077"/>
                    <a:pt x="198" y="7235"/>
                    <a:pt x="172" y="7406"/>
                  </a:cubicBezTo>
                  <a:cubicBezTo>
                    <a:pt x="158" y="7485"/>
                    <a:pt x="145" y="7563"/>
                    <a:pt x="145" y="7629"/>
                  </a:cubicBezTo>
                  <a:cubicBezTo>
                    <a:pt x="119" y="7721"/>
                    <a:pt x="106" y="7813"/>
                    <a:pt x="93" y="7905"/>
                  </a:cubicBezTo>
                  <a:cubicBezTo>
                    <a:pt x="106" y="7918"/>
                    <a:pt x="132" y="7918"/>
                    <a:pt x="145" y="7918"/>
                  </a:cubicBezTo>
                  <a:lnTo>
                    <a:pt x="487" y="7918"/>
                  </a:lnTo>
                  <a:cubicBezTo>
                    <a:pt x="487" y="7892"/>
                    <a:pt x="487" y="7866"/>
                    <a:pt x="487" y="7840"/>
                  </a:cubicBezTo>
                  <a:cubicBezTo>
                    <a:pt x="553" y="7485"/>
                    <a:pt x="566" y="7130"/>
                    <a:pt x="658" y="6775"/>
                  </a:cubicBezTo>
                  <a:cubicBezTo>
                    <a:pt x="671" y="6709"/>
                    <a:pt x="632" y="6630"/>
                    <a:pt x="698" y="6577"/>
                  </a:cubicBezTo>
                  <a:cubicBezTo>
                    <a:pt x="698" y="6512"/>
                    <a:pt x="698" y="6446"/>
                    <a:pt x="737" y="6393"/>
                  </a:cubicBezTo>
                  <a:cubicBezTo>
                    <a:pt x="750" y="6314"/>
                    <a:pt x="763" y="6235"/>
                    <a:pt x="776" y="6157"/>
                  </a:cubicBezTo>
                  <a:cubicBezTo>
                    <a:pt x="829" y="5946"/>
                    <a:pt x="882" y="5736"/>
                    <a:pt x="934" y="5525"/>
                  </a:cubicBezTo>
                  <a:cubicBezTo>
                    <a:pt x="961" y="5506"/>
                    <a:pt x="984" y="5499"/>
                    <a:pt x="1007" y="5499"/>
                  </a:cubicBezTo>
                  <a:cubicBezTo>
                    <a:pt x="1030" y="5499"/>
                    <a:pt x="1053" y="5506"/>
                    <a:pt x="1079" y="5512"/>
                  </a:cubicBezTo>
                  <a:cubicBezTo>
                    <a:pt x="1237" y="5552"/>
                    <a:pt x="1394" y="5604"/>
                    <a:pt x="1552" y="5644"/>
                  </a:cubicBezTo>
                  <a:cubicBezTo>
                    <a:pt x="1723" y="5670"/>
                    <a:pt x="1894" y="5709"/>
                    <a:pt x="2065" y="5709"/>
                  </a:cubicBezTo>
                  <a:cubicBezTo>
                    <a:pt x="2131" y="5709"/>
                    <a:pt x="2197" y="5736"/>
                    <a:pt x="2275" y="5736"/>
                  </a:cubicBezTo>
                  <a:cubicBezTo>
                    <a:pt x="2407" y="5749"/>
                    <a:pt x="2538" y="5749"/>
                    <a:pt x="2683" y="5749"/>
                  </a:cubicBezTo>
                  <a:cubicBezTo>
                    <a:pt x="2762" y="5736"/>
                    <a:pt x="2854" y="5723"/>
                    <a:pt x="2946" y="5723"/>
                  </a:cubicBezTo>
                  <a:cubicBezTo>
                    <a:pt x="3538" y="5696"/>
                    <a:pt x="4103" y="5552"/>
                    <a:pt x="4642" y="5289"/>
                  </a:cubicBezTo>
                  <a:cubicBezTo>
                    <a:pt x="4655" y="5289"/>
                    <a:pt x="4668" y="5289"/>
                    <a:pt x="4682" y="5276"/>
                  </a:cubicBezTo>
                  <a:cubicBezTo>
                    <a:pt x="4853" y="5184"/>
                    <a:pt x="5023" y="5105"/>
                    <a:pt x="5181" y="4986"/>
                  </a:cubicBezTo>
                  <a:cubicBezTo>
                    <a:pt x="5247" y="4921"/>
                    <a:pt x="5326" y="4868"/>
                    <a:pt x="5392" y="4802"/>
                  </a:cubicBezTo>
                  <a:cubicBezTo>
                    <a:pt x="5641" y="4631"/>
                    <a:pt x="5826" y="4408"/>
                    <a:pt x="5957" y="4132"/>
                  </a:cubicBezTo>
                  <a:cubicBezTo>
                    <a:pt x="6036" y="3974"/>
                    <a:pt x="6036" y="3816"/>
                    <a:pt x="5931" y="3671"/>
                  </a:cubicBezTo>
                  <a:cubicBezTo>
                    <a:pt x="5878" y="3566"/>
                    <a:pt x="5760" y="3514"/>
                    <a:pt x="5655" y="3474"/>
                  </a:cubicBezTo>
                  <a:cubicBezTo>
                    <a:pt x="5536" y="3435"/>
                    <a:pt x="5405" y="3395"/>
                    <a:pt x="5286" y="3382"/>
                  </a:cubicBezTo>
                  <a:cubicBezTo>
                    <a:pt x="5045" y="3342"/>
                    <a:pt x="4803" y="3322"/>
                    <a:pt x="4562" y="3322"/>
                  </a:cubicBezTo>
                  <a:cubicBezTo>
                    <a:pt x="4251" y="3322"/>
                    <a:pt x="3940" y="3355"/>
                    <a:pt x="3630" y="3422"/>
                  </a:cubicBezTo>
                  <a:cubicBezTo>
                    <a:pt x="3327" y="3487"/>
                    <a:pt x="3012" y="3566"/>
                    <a:pt x="2736" y="3711"/>
                  </a:cubicBezTo>
                  <a:cubicBezTo>
                    <a:pt x="2736" y="3724"/>
                    <a:pt x="2722" y="3724"/>
                    <a:pt x="2722" y="3737"/>
                  </a:cubicBezTo>
                  <a:cubicBezTo>
                    <a:pt x="2381" y="3842"/>
                    <a:pt x="2104" y="4040"/>
                    <a:pt x="1815" y="4250"/>
                  </a:cubicBezTo>
                  <a:cubicBezTo>
                    <a:pt x="1657" y="4355"/>
                    <a:pt x="1526" y="4500"/>
                    <a:pt x="1381" y="4631"/>
                  </a:cubicBezTo>
                  <a:cubicBezTo>
                    <a:pt x="1302" y="4684"/>
                    <a:pt x="1250" y="4750"/>
                    <a:pt x="1184" y="4815"/>
                  </a:cubicBezTo>
                  <a:cubicBezTo>
                    <a:pt x="1131" y="4789"/>
                    <a:pt x="1158" y="4763"/>
                    <a:pt x="1158" y="4750"/>
                  </a:cubicBezTo>
                  <a:cubicBezTo>
                    <a:pt x="1302" y="4329"/>
                    <a:pt x="1434" y="3921"/>
                    <a:pt x="1631" y="3514"/>
                  </a:cubicBezTo>
                  <a:cubicBezTo>
                    <a:pt x="1789" y="3185"/>
                    <a:pt x="1947" y="2843"/>
                    <a:pt x="2104" y="2514"/>
                  </a:cubicBezTo>
                  <a:cubicBezTo>
                    <a:pt x="2170" y="2396"/>
                    <a:pt x="2249" y="2278"/>
                    <a:pt x="2315" y="2159"/>
                  </a:cubicBezTo>
                  <a:cubicBezTo>
                    <a:pt x="2394" y="2015"/>
                    <a:pt x="2486" y="1883"/>
                    <a:pt x="2565" y="1739"/>
                  </a:cubicBezTo>
                  <a:lnTo>
                    <a:pt x="2275" y="1502"/>
                  </a:lnTo>
                  <a:cubicBezTo>
                    <a:pt x="2197" y="1620"/>
                    <a:pt x="2118" y="1739"/>
                    <a:pt x="2052" y="1870"/>
                  </a:cubicBezTo>
                  <a:cubicBezTo>
                    <a:pt x="1947" y="2041"/>
                    <a:pt x="1841" y="2225"/>
                    <a:pt x="1736" y="2396"/>
                  </a:cubicBezTo>
                  <a:cubicBezTo>
                    <a:pt x="1684" y="2383"/>
                    <a:pt x="1697" y="2343"/>
                    <a:pt x="1697" y="2317"/>
                  </a:cubicBezTo>
                  <a:cubicBezTo>
                    <a:pt x="1697" y="2186"/>
                    <a:pt x="1697" y="2041"/>
                    <a:pt x="1697" y="1909"/>
                  </a:cubicBezTo>
                  <a:cubicBezTo>
                    <a:pt x="1697" y="1831"/>
                    <a:pt x="1671" y="1752"/>
                    <a:pt x="1657" y="1686"/>
                  </a:cubicBezTo>
                  <a:cubicBezTo>
                    <a:pt x="1618" y="1199"/>
                    <a:pt x="1473" y="766"/>
                    <a:pt x="1184" y="384"/>
                  </a:cubicBezTo>
                  <a:cubicBezTo>
                    <a:pt x="1145" y="345"/>
                    <a:pt x="1118" y="305"/>
                    <a:pt x="1092" y="266"/>
                  </a:cubicBezTo>
                  <a:cubicBezTo>
                    <a:pt x="1026" y="226"/>
                    <a:pt x="947" y="174"/>
                    <a:pt x="882" y="121"/>
                  </a:cubicBezTo>
                  <a:cubicBezTo>
                    <a:pt x="775" y="50"/>
                    <a:pt x="659" y="1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1" name="Google Shape;2301;p46"/>
            <p:cNvSpPr/>
            <p:nvPr/>
          </p:nvSpPr>
          <p:spPr>
            <a:xfrm>
              <a:off x="4320713" y="1583375"/>
              <a:ext cx="151900" cy="99625"/>
            </a:xfrm>
            <a:custGeom>
              <a:avLst/>
              <a:gdLst/>
              <a:ahLst/>
              <a:cxnLst/>
              <a:rect l="l" t="t" r="r" b="b"/>
              <a:pathLst>
                <a:path w="6076" h="3985" extrusionOk="0">
                  <a:moveTo>
                    <a:pt x="3912" y="1"/>
                  </a:moveTo>
                  <a:cubicBezTo>
                    <a:pt x="3848" y="1"/>
                    <a:pt x="3785" y="5"/>
                    <a:pt x="3722" y="14"/>
                  </a:cubicBezTo>
                  <a:cubicBezTo>
                    <a:pt x="3288" y="54"/>
                    <a:pt x="2985" y="264"/>
                    <a:pt x="2841" y="671"/>
                  </a:cubicBezTo>
                  <a:cubicBezTo>
                    <a:pt x="2801" y="777"/>
                    <a:pt x="2788" y="882"/>
                    <a:pt x="2762" y="987"/>
                  </a:cubicBezTo>
                  <a:cubicBezTo>
                    <a:pt x="2749" y="1040"/>
                    <a:pt x="2749" y="1092"/>
                    <a:pt x="2736" y="1171"/>
                  </a:cubicBezTo>
                  <a:cubicBezTo>
                    <a:pt x="2657" y="1119"/>
                    <a:pt x="2604" y="1079"/>
                    <a:pt x="2538" y="1040"/>
                  </a:cubicBezTo>
                  <a:cubicBezTo>
                    <a:pt x="2275" y="842"/>
                    <a:pt x="1986" y="671"/>
                    <a:pt x="1657" y="553"/>
                  </a:cubicBezTo>
                  <a:cubicBezTo>
                    <a:pt x="1459" y="480"/>
                    <a:pt x="1260" y="440"/>
                    <a:pt x="1054" y="440"/>
                  </a:cubicBezTo>
                  <a:cubicBezTo>
                    <a:pt x="1002" y="440"/>
                    <a:pt x="948" y="443"/>
                    <a:pt x="895" y="448"/>
                  </a:cubicBezTo>
                  <a:cubicBezTo>
                    <a:pt x="513" y="474"/>
                    <a:pt x="211" y="632"/>
                    <a:pt x="1" y="961"/>
                  </a:cubicBezTo>
                  <a:cubicBezTo>
                    <a:pt x="40" y="987"/>
                    <a:pt x="80" y="1013"/>
                    <a:pt x="119" y="1040"/>
                  </a:cubicBezTo>
                  <a:cubicBezTo>
                    <a:pt x="566" y="1197"/>
                    <a:pt x="974" y="1434"/>
                    <a:pt x="1381" y="1671"/>
                  </a:cubicBezTo>
                  <a:cubicBezTo>
                    <a:pt x="1487" y="1723"/>
                    <a:pt x="1592" y="1789"/>
                    <a:pt x="1710" y="1842"/>
                  </a:cubicBezTo>
                  <a:cubicBezTo>
                    <a:pt x="1723" y="1776"/>
                    <a:pt x="1671" y="1723"/>
                    <a:pt x="1657" y="1671"/>
                  </a:cubicBezTo>
                  <a:cubicBezTo>
                    <a:pt x="1631" y="1605"/>
                    <a:pt x="1618" y="1552"/>
                    <a:pt x="1592" y="1487"/>
                  </a:cubicBezTo>
                  <a:cubicBezTo>
                    <a:pt x="1487" y="1342"/>
                    <a:pt x="1487" y="1171"/>
                    <a:pt x="1447" y="1000"/>
                  </a:cubicBezTo>
                  <a:lnTo>
                    <a:pt x="1447" y="1000"/>
                  </a:lnTo>
                  <a:cubicBezTo>
                    <a:pt x="1539" y="1132"/>
                    <a:pt x="1579" y="1289"/>
                    <a:pt x="1644" y="1434"/>
                  </a:cubicBezTo>
                  <a:cubicBezTo>
                    <a:pt x="1749" y="1645"/>
                    <a:pt x="1868" y="1829"/>
                    <a:pt x="1999" y="2000"/>
                  </a:cubicBezTo>
                  <a:cubicBezTo>
                    <a:pt x="2039" y="2039"/>
                    <a:pt x="2078" y="2078"/>
                    <a:pt x="2131" y="2118"/>
                  </a:cubicBezTo>
                  <a:cubicBezTo>
                    <a:pt x="2722" y="2499"/>
                    <a:pt x="3314" y="2880"/>
                    <a:pt x="3906" y="3262"/>
                  </a:cubicBezTo>
                  <a:cubicBezTo>
                    <a:pt x="4248" y="3472"/>
                    <a:pt x="4590" y="3709"/>
                    <a:pt x="4931" y="3932"/>
                  </a:cubicBezTo>
                  <a:cubicBezTo>
                    <a:pt x="4958" y="3946"/>
                    <a:pt x="4984" y="3959"/>
                    <a:pt x="5010" y="3985"/>
                  </a:cubicBezTo>
                  <a:cubicBezTo>
                    <a:pt x="5050" y="3959"/>
                    <a:pt x="5050" y="3932"/>
                    <a:pt x="5037" y="3906"/>
                  </a:cubicBezTo>
                  <a:lnTo>
                    <a:pt x="4892" y="3604"/>
                  </a:lnTo>
                  <a:cubicBezTo>
                    <a:pt x="4800" y="3512"/>
                    <a:pt x="4721" y="3420"/>
                    <a:pt x="4642" y="3328"/>
                  </a:cubicBezTo>
                  <a:cubicBezTo>
                    <a:pt x="4471" y="3104"/>
                    <a:pt x="4300" y="2867"/>
                    <a:pt x="4129" y="2644"/>
                  </a:cubicBezTo>
                  <a:cubicBezTo>
                    <a:pt x="3972" y="2433"/>
                    <a:pt x="3814" y="2210"/>
                    <a:pt x="3722" y="1960"/>
                  </a:cubicBezTo>
                  <a:cubicBezTo>
                    <a:pt x="3630" y="1723"/>
                    <a:pt x="3682" y="1513"/>
                    <a:pt x="3893" y="1355"/>
                  </a:cubicBezTo>
                  <a:cubicBezTo>
                    <a:pt x="3906" y="1342"/>
                    <a:pt x="3919" y="1329"/>
                    <a:pt x="3932" y="1316"/>
                  </a:cubicBezTo>
                  <a:cubicBezTo>
                    <a:pt x="3919" y="1276"/>
                    <a:pt x="3893" y="1237"/>
                    <a:pt x="3880" y="1197"/>
                  </a:cubicBezTo>
                  <a:cubicBezTo>
                    <a:pt x="3840" y="1079"/>
                    <a:pt x="3801" y="948"/>
                    <a:pt x="3774" y="829"/>
                  </a:cubicBezTo>
                  <a:cubicBezTo>
                    <a:pt x="3761" y="803"/>
                    <a:pt x="3774" y="777"/>
                    <a:pt x="3774" y="711"/>
                  </a:cubicBezTo>
                  <a:cubicBezTo>
                    <a:pt x="3880" y="908"/>
                    <a:pt x="3932" y="1092"/>
                    <a:pt x="3985" y="1263"/>
                  </a:cubicBezTo>
                  <a:cubicBezTo>
                    <a:pt x="4248" y="1158"/>
                    <a:pt x="4524" y="1066"/>
                    <a:pt x="4813" y="1027"/>
                  </a:cubicBezTo>
                  <a:cubicBezTo>
                    <a:pt x="4918" y="1013"/>
                    <a:pt x="5024" y="1013"/>
                    <a:pt x="5129" y="1000"/>
                  </a:cubicBezTo>
                  <a:cubicBezTo>
                    <a:pt x="5260" y="974"/>
                    <a:pt x="5388" y="961"/>
                    <a:pt x="5515" y="961"/>
                  </a:cubicBezTo>
                  <a:cubicBezTo>
                    <a:pt x="5642" y="961"/>
                    <a:pt x="5766" y="974"/>
                    <a:pt x="5891" y="1000"/>
                  </a:cubicBezTo>
                  <a:cubicBezTo>
                    <a:pt x="5913" y="1005"/>
                    <a:pt x="5934" y="1006"/>
                    <a:pt x="5954" y="1006"/>
                  </a:cubicBezTo>
                  <a:cubicBezTo>
                    <a:pt x="5994" y="1006"/>
                    <a:pt x="6032" y="1000"/>
                    <a:pt x="6075" y="1000"/>
                  </a:cubicBezTo>
                  <a:cubicBezTo>
                    <a:pt x="5878" y="869"/>
                    <a:pt x="5694" y="737"/>
                    <a:pt x="5510" y="606"/>
                  </a:cubicBezTo>
                  <a:cubicBezTo>
                    <a:pt x="5208" y="409"/>
                    <a:pt x="4892" y="238"/>
                    <a:pt x="4537" y="119"/>
                  </a:cubicBezTo>
                  <a:cubicBezTo>
                    <a:pt x="4334" y="48"/>
                    <a:pt x="4124" y="1"/>
                    <a:pt x="3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2" name="Google Shape;2302;p46"/>
            <p:cNvSpPr/>
            <p:nvPr/>
          </p:nvSpPr>
          <p:spPr>
            <a:xfrm>
              <a:off x="4697438" y="1513625"/>
              <a:ext cx="59850" cy="157550"/>
            </a:xfrm>
            <a:custGeom>
              <a:avLst/>
              <a:gdLst/>
              <a:ahLst/>
              <a:cxnLst/>
              <a:rect l="l" t="t" r="r" b="b"/>
              <a:pathLst>
                <a:path w="2394" h="6302" extrusionOk="0">
                  <a:moveTo>
                    <a:pt x="2210" y="1"/>
                  </a:moveTo>
                  <a:cubicBezTo>
                    <a:pt x="1769" y="1"/>
                    <a:pt x="1393" y="155"/>
                    <a:pt x="1039" y="411"/>
                  </a:cubicBezTo>
                  <a:cubicBezTo>
                    <a:pt x="671" y="687"/>
                    <a:pt x="395" y="1055"/>
                    <a:pt x="184" y="1476"/>
                  </a:cubicBezTo>
                  <a:cubicBezTo>
                    <a:pt x="105" y="1634"/>
                    <a:pt x="27" y="1805"/>
                    <a:pt x="0" y="1976"/>
                  </a:cubicBezTo>
                  <a:cubicBezTo>
                    <a:pt x="53" y="1963"/>
                    <a:pt x="105" y="1963"/>
                    <a:pt x="171" y="1936"/>
                  </a:cubicBezTo>
                  <a:cubicBezTo>
                    <a:pt x="276" y="1897"/>
                    <a:pt x="382" y="1844"/>
                    <a:pt x="500" y="1805"/>
                  </a:cubicBezTo>
                  <a:cubicBezTo>
                    <a:pt x="614" y="1759"/>
                    <a:pt x="728" y="1723"/>
                    <a:pt x="842" y="1723"/>
                  </a:cubicBezTo>
                  <a:cubicBezTo>
                    <a:pt x="860" y="1723"/>
                    <a:pt x="877" y="1724"/>
                    <a:pt x="894" y="1726"/>
                  </a:cubicBezTo>
                  <a:cubicBezTo>
                    <a:pt x="1078" y="1726"/>
                    <a:pt x="1249" y="1884"/>
                    <a:pt x="1263" y="2055"/>
                  </a:cubicBezTo>
                  <a:cubicBezTo>
                    <a:pt x="1276" y="2147"/>
                    <a:pt x="1276" y="2252"/>
                    <a:pt x="1249" y="2331"/>
                  </a:cubicBezTo>
                  <a:cubicBezTo>
                    <a:pt x="1184" y="2646"/>
                    <a:pt x="1078" y="2949"/>
                    <a:pt x="947" y="3225"/>
                  </a:cubicBezTo>
                  <a:cubicBezTo>
                    <a:pt x="723" y="3672"/>
                    <a:pt x="460" y="4093"/>
                    <a:pt x="145" y="4474"/>
                  </a:cubicBezTo>
                  <a:cubicBezTo>
                    <a:pt x="119" y="4487"/>
                    <a:pt x="119" y="4527"/>
                    <a:pt x="105" y="4566"/>
                  </a:cubicBezTo>
                  <a:cubicBezTo>
                    <a:pt x="224" y="4750"/>
                    <a:pt x="342" y="4921"/>
                    <a:pt x="460" y="5105"/>
                  </a:cubicBezTo>
                  <a:cubicBezTo>
                    <a:pt x="566" y="5302"/>
                    <a:pt x="671" y="5500"/>
                    <a:pt x="776" y="5697"/>
                  </a:cubicBezTo>
                  <a:cubicBezTo>
                    <a:pt x="868" y="5881"/>
                    <a:pt x="947" y="6078"/>
                    <a:pt x="1039" y="6302"/>
                  </a:cubicBezTo>
                  <a:cubicBezTo>
                    <a:pt x="1065" y="6249"/>
                    <a:pt x="1078" y="6223"/>
                    <a:pt x="1078" y="6196"/>
                  </a:cubicBezTo>
                  <a:cubicBezTo>
                    <a:pt x="1184" y="5618"/>
                    <a:pt x="1263" y="5026"/>
                    <a:pt x="1368" y="4435"/>
                  </a:cubicBezTo>
                  <a:cubicBezTo>
                    <a:pt x="1473" y="3830"/>
                    <a:pt x="1591" y="3225"/>
                    <a:pt x="1710" y="2620"/>
                  </a:cubicBezTo>
                  <a:cubicBezTo>
                    <a:pt x="1723" y="2541"/>
                    <a:pt x="1723" y="2462"/>
                    <a:pt x="1696" y="2383"/>
                  </a:cubicBezTo>
                  <a:cubicBezTo>
                    <a:pt x="1670" y="2304"/>
                    <a:pt x="1644" y="2226"/>
                    <a:pt x="1631" y="2147"/>
                  </a:cubicBezTo>
                  <a:cubicBezTo>
                    <a:pt x="1552" y="1870"/>
                    <a:pt x="1460" y="1608"/>
                    <a:pt x="1315" y="1371"/>
                  </a:cubicBezTo>
                  <a:cubicBezTo>
                    <a:pt x="1263" y="1292"/>
                    <a:pt x="1223" y="1200"/>
                    <a:pt x="1170" y="1121"/>
                  </a:cubicBezTo>
                  <a:cubicBezTo>
                    <a:pt x="1105" y="1082"/>
                    <a:pt x="1078" y="1016"/>
                    <a:pt x="1065" y="950"/>
                  </a:cubicBezTo>
                  <a:lnTo>
                    <a:pt x="1065" y="950"/>
                  </a:lnTo>
                  <a:cubicBezTo>
                    <a:pt x="1118" y="963"/>
                    <a:pt x="1170" y="1003"/>
                    <a:pt x="1223" y="1082"/>
                  </a:cubicBezTo>
                  <a:cubicBezTo>
                    <a:pt x="1473" y="1358"/>
                    <a:pt x="1670" y="1686"/>
                    <a:pt x="1815" y="2081"/>
                  </a:cubicBezTo>
                  <a:cubicBezTo>
                    <a:pt x="1907" y="1818"/>
                    <a:pt x="1946" y="1594"/>
                    <a:pt x="1999" y="1384"/>
                  </a:cubicBezTo>
                  <a:cubicBezTo>
                    <a:pt x="2065" y="1160"/>
                    <a:pt x="2117" y="950"/>
                    <a:pt x="2183" y="740"/>
                  </a:cubicBezTo>
                  <a:cubicBezTo>
                    <a:pt x="2249" y="516"/>
                    <a:pt x="2328" y="293"/>
                    <a:pt x="2393" y="69"/>
                  </a:cubicBezTo>
                  <a:cubicBezTo>
                    <a:pt x="2367" y="43"/>
                    <a:pt x="2341" y="30"/>
                    <a:pt x="2314" y="3"/>
                  </a:cubicBezTo>
                  <a:cubicBezTo>
                    <a:pt x="2279" y="1"/>
                    <a:pt x="2244" y="1"/>
                    <a:pt x="2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3" name="Google Shape;2303;p46"/>
            <p:cNvSpPr/>
            <p:nvPr/>
          </p:nvSpPr>
          <p:spPr>
            <a:xfrm>
              <a:off x="4697438" y="1513700"/>
              <a:ext cx="88125" cy="226500"/>
            </a:xfrm>
            <a:custGeom>
              <a:avLst/>
              <a:gdLst/>
              <a:ahLst/>
              <a:cxnLst/>
              <a:rect l="l" t="t" r="r" b="b"/>
              <a:pathLst>
                <a:path w="3525" h="9060" extrusionOk="0">
                  <a:moveTo>
                    <a:pt x="2301" y="0"/>
                  </a:moveTo>
                  <a:cubicBezTo>
                    <a:pt x="2328" y="14"/>
                    <a:pt x="2354" y="40"/>
                    <a:pt x="2393" y="66"/>
                  </a:cubicBezTo>
                  <a:cubicBezTo>
                    <a:pt x="2314" y="290"/>
                    <a:pt x="2249" y="513"/>
                    <a:pt x="2183" y="724"/>
                  </a:cubicBezTo>
                  <a:cubicBezTo>
                    <a:pt x="2117" y="947"/>
                    <a:pt x="2065" y="1157"/>
                    <a:pt x="1999" y="1368"/>
                  </a:cubicBezTo>
                  <a:cubicBezTo>
                    <a:pt x="1946" y="1591"/>
                    <a:pt x="1907" y="1815"/>
                    <a:pt x="1815" y="2078"/>
                  </a:cubicBezTo>
                  <a:cubicBezTo>
                    <a:pt x="1670" y="1683"/>
                    <a:pt x="1473" y="1355"/>
                    <a:pt x="1223" y="1065"/>
                  </a:cubicBezTo>
                  <a:cubicBezTo>
                    <a:pt x="1210" y="1092"/>
                    <a:pt x="1197" y="1105"/>
                    <a:pt x="1170" y="1118"/>
                  </a:cubicBezTo>
                  <a:cubicBezTo>
                    <a:pt x="1223" y="1197"/>
                    <a:pt x="1263" y="1289"/>
                    <a:pt x="1315" y="1368"/>
                  </a:cubicBezTo>
                  <a:cubicBezTo>
                    <a:pt x="1460" y="1605"/>
                    <a:pt x="1552" y="1867"/>
                    <a:pt x="1631" y="2130"/>
                  </a:cubicBezTo>
                  <a:cubicBezTo>
                    <a:pt x="1657" y="2223"/>
                    <a:pt x="1670" y="2301"/>
                    <a:pt x="1696" y="2380"/>
                  </a:cubicBezTo>
                  <a:cubicBezTo>
                    <a:pt x="1736" y="2459"/>
                    <a:pt x="1736" y="2525"/>
                    <a:pt x="1710" y="2617"/>
                  </a:cubicBezTo>
                  <a:cubicBezTo>
                    <a:pt x="1591" y="3222"/>
                    <a:pt x="1473" y="3827"/>
                    <a:pt x="1368" y="4432"/>
                  </a:cubicBezTo>
                  <a:cubicBezTo>
                    <a:pt x="1263" y="5023"/>
                    <a:pt x="1184" y="5615"/>
                    <a:pt x="1092" y="6193"/>
                  </a:cubicBezTo>
                  <a:cubicBezTo>
                    <a:pt x="1078" y="6220"/>
                    <a:pt x="1065" y="6246"/>
                    <a:pt x="1039" y="6299"/>
                  </a:cubicBezTo>
                  <a:cubicBezTo>
                    <a:pt x="947" y="6075"/>
                    <a:pt x="868" y="5878"/>
                    <a:pt x="776" y="5694"/>
                  </a:cubicBezTo>
                  <a:cubicBezTo>
                    <a:pt x="671" y="5497"/>
                    <a:pt x="566" y="5299"/>
                    <a:pt x="460" y="5102"/>
                  </a:cubicBezTo>
                  <a:cubicBezTo>
                    <a:pt x="342" y="4918"/>
                    <a:pt x="224" y="4747"/>
                    <a:pt x="105" y="4563"/>
                  </a:cubicBezTo>
                  <a:cubicBezTo>
                    <a:pt x="53" y="4563"/>
                    <a:pt x="13" y="4602"/>
                    <a:pt x="0" y="4655"/>
                  </a:cubicBezTo>
                  <a:cubicBezTo>
                    <a:pt x="303" y="5181"/>
                    <a:pt x="552" y="5733"/>
                    <a:pt x="763" y="6299"/>
                  </a:cubicBezTo>
                  <a:cubicBezTo>
                    <a:pt x="842" y="6496"/>
                    <a:pt x="907" y="6693"/>
                    <a:pt x="960" y="6890"/>
                  </a:cubicBezTo>
                  <a:cubicBezTo>
                    <a:pt x="986" y="6996"/>
                    <a:pt x="960" y="7101"/>
                    <a:pt x="947" y="7219"/>
                  </a:cubicBezTo>
                  <a:cubicBezTo>
                    <a:pt x="934" y="7429"/>
                    <a:pt x="907" y="7653"/>
                    <a:pt x="881" y="7876"/>
                  </a:cubicBezTo>
                  <a:cubicBezTo>
                    <a:pt x="855" y="8100"/>
                    <a:pt x="829" y="8337"/>
                    <a:pt x="802" y="8560"/>
                  </a:cubicBezTo>
                  <a:cubicBezTo>
                    <a:pt x="789" y="8731"/>
                    <a:pt x="776" y="8889"/>
                    <a:pt x="763" y="9060"/>
                  </a:cubicBezTo>
                  <a:lnTo>
                    <a:pt x="1052" y="9060"/>
                  </a:lnTo>
                  <a:cubicBezTo>
                    <a:pt x="1078" y="8771"/>
                    <a:pt x="1105" y="8481"/>
                    <a:pt x="1131" y="8205"/>
                  </a:cubicBezTo>
                  <a:cubicBezTo>
                    <a:pt x="1157" y="7995"/>
                    <a:pt x="1170" y="7784"/>
                    <a:pt x="1184" y="7587"/>
                  </a:cubicBezTo>
                  <a:cubicBezTo>
                    <a:pt x="1197" y="7416"/>
                    <a:pt x="1210" y="7258"/>
                    <a:pt x="1236" y="7088"/>
                  </a:cubicBezTo>
                  <a:cubicBezTo>
                    <a:pt x="1236" y="7022"/>
                    <a:pt x="1263" y="6956"/>
                    <a:pt x="1289" y="6903"/>
                  </a:cubicBezTo>
                  <a:cubicBezTo>
                    <a:pt x="1486" y="6575"/>
                    <a:pt x="1696" y="6246"/>
                    <a:pt x="1946" y="5944"/>
                  </a:cubicBezTo>
                  <a:cubicBezTo>
                    <a:pt x="2130" y="5720"/>
                    <a:pt x="2314" y="5497"/>
                    <a:pt x="2525" y="5286"/>
                  </a:cubicBezTo>
                  <a:cubicBezTo>
                    <a:pt x="2801" y="4997"/>
                    <a:pt x="3116" y="4734"/>
                    <a:pt x="3419" y="4484"/>
                  </a:cubicBezTo>
                  <a:cubicBezTo>
                    <a:pt x="3472" y="4445"/>
                    <a:pt x="3511" y="4418"/>
                    <a:pt x="3524" y="4353"/>
                  </a:cubicBezTo>
                  <a:cubicBezTo>
                    <a:pt x="3485" y="4339"/>
                    <a:pt x="3458" y="4326"/>
                    <a:pt x="3419" y="4300"/>
                  </a:cubicBezTo>
                  <a:cubicBezTo>
                    <a:pt x="3248" y="4445"/>
                    <a:pt x="3077" y="4576"/>
                    <a:pt x="2893" y="4721"/>
                  </a:cubicBezTo>
                  <a:cubicBezTo>
                    <a:pt x="2525" y="5010"/>
                    <a:pt x="2170" y="5326"/>
                    <a:pt x="1881" y="5694"/>
                  </a:cubicBezTo>
                  <a:cubicBezTo>
                    <a:pt x="1710" y="5904"/>
                    <a:pt x="1539" y="6101"/>
                    <a:pt x="1368" y="6312"/>
                  </a:cubicBezTo>
                  <a:cubicBezTo>
                    <a:pt x="1315" y="6312"/>
                    <a:pt x="1341" y="6272"/>
                    <a:pt x="1341" y="6246"/>
                  </a:cubicBezTo>
                  <a:cubicBezTo>
                    <a:pt x="1368" y="5957"/>
                    <a:pt x="1420" y="5654"/>
                    <a:pt x="1473" y="5352"/>
                  </a:cubicBezTo>
                  <a:cubicBezTo>
                    <a:pt x="1512" y="5115"/>
                    <a:pt x="1539" y="4879"/>
                    <a:pt x="1578" y="4629"/>
                  </a:cubicBezTo>
                  <a:cubicBezTo>
                    <a:pt x="1604" y="4432"/>
                    <a:pt x="1644" y="4234"/>
                    <a:pt x="1683" y="4037"/>
                  </a:cubicBezTo>
                  <a:cubicBezTo>
                    <a:pt x="1736" y="3669"/>
                    <a:pt x="1802" y="3301"/>
                    <a:pt x="1867" y="2946"/>
                  </a:cubicBezTo>
                  <a:cubicBezTo>
                    <a:pt x="1894" y="2788"/>
                    <a:pt x="1920" y="2643"/>
                    <a:pt x="1959" y="2499"/>
                  </a:cubicBezTo>
                  <a:cubicBezTo>
                    <a:pt x="1986" y="2407"/>
                    <a:pt x="2038" y="2328"/>
                    <a:pt x="2078" y="2249"/>
                  </a:cubicBezTo>
                  <a:cubicBezTo>
                    <a:pt x="2236" y="1999"/>
                    <a:pt x="2420" y="1762"/>
                    <a:pt x="2617" y="1552"/>
                  </a:cubicBezTo>
                  <a:cubicBezTo>
                    <a:pt x="2643" y="1526"/>
                    <a:pt x="2669" y="1512"/>
                    <a:pt x="2696" y="1499"/>
                  </a:cubicBezTo>
                  <a:cubicBezTo>
                    <a:pt x="2761" y="1368"/>
                    <a:pt x="2840" y="1250"/>
                    <a:pt x="2985" y="1197"/>
                  </a:cubicBezTo>
                  <a:cubicBezTo>
                    <a:pt x="2998" y="1171"/>
                    <a:pt x="2998" y="1157"/>
                    <a:pt x="3011" y="1118"/>
                  </a:cubicBezTo>
                  <a:lnTo>
                    <a:pt x="3011" y="1118"/>
                  </a:lnTo>
                  <a:cubicBezTo>
                    <a:pt x="2814" y="1197"/>
                    <a:pt x="2669" y="1342"/>
                    <a:pt x="2525" y="1473"/>
                  </a:cubicBezTo>
                  <a:cubicBezTo>
                    <a:pt x="2380" y="1605"/>
                    <a:pt x="2262" y="1762"/>
                    <a:pt x="2117" y="1907"/>
                  </a:cubicBezTo>
                  <a:cubicBezTo>
                    <a:pt x="2104" y="1894"/>
                    <a:pt x="2104" y="1894"/>
                    <a:pt x="2104" y="1894"/>
                  </a:cubicBezTo>
                  <a:cubicBezTo>
                    <a:pt x="2091" y="1881"/>
                    <a:pt x="2091" y="1881"/>
                    <a:pt x="2091" y="1867"/>
                  </a:cubicBezTo>
                  <a:cubicBezTo>
                    <a:pt x="2209" y="1276"/>
                    <a:pt x="2341" y="684"/>
                    <a:pt x="2499" y="92"/>
                  </a:cubicBezTo>
                  <a:cubicBezTo>
                    <a:pt x="2538" y="79"/>
                    <a:pt x="2577" y="79"/>
                    <a:pt x="2604" y="66"/>
                  </a:cubicBezTo>
                  <a:cubicBezTo>
                    <a:pt x="2512" y="14"/>
                    <a:pt x="2406" y="0"/>
                    <a:pt x="2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4" name="Google Shape;2304;p46"/>
            <p:cNvSpPr/>
            <p:nvPr/>
          </p:nvSpPr>
          <p:spPr>
            <a:xfrm>
              <a:off x="4318738" y="1607050"/>
              <a:ext cx="210750" cy="138425"/>
            </a:xfrm>
            <a:custGeom>
              <a:avLst/>
              <a:gdLst/>
              <a:ahLst/>
              <a:cxnLst/>
              <a:rect l="l" t="t" r="r" b="b"/>
              <a:pathLst>
                <a:path w="8430" h="5537" extrusionOk="0">
                  <a:moveTo>
                    <a:pt x="80" y="1"/>
                  </a:moveTo>
                  <a:lnTo>
                    <a:pt x="1" y="132"/>
                  </a:lnTo>
                  <a:cubicBezTo>
                    <a:pt x="40" y="145"/>
                    <a:pt x="80" y="158"/>
                    <a:pt x="119" y="172"/>
                  </a:cubicBezTo>
                  <a:cubicBezTo>
                    <a:pt x="277" y="264"/>
                    <a:pt x="435" y="342"/>
                    <a:pt x="592" y="435"/>
                  </a:cubicBezTo>
                  <a:cubicBezTo>
                    <a:pt x="961" y="658"/>
                    <a:pt x="1329" y="882"/>
                    <a:pt x="1697" y="1105"/>
                  </a:cubicBezTo>
                  <a:cubicBezTo>
                    <a:pt x="1750" y="1131"/>
                    <a:pt x="1815" y="1158"/>
                    <a:pt x="1842" y="1237"/>
                  </a:cubicBezTo>
                  <a:cubicBezTo>
                    <a:pt x="1631" y="1263"/>
                    <a:pt x="1421" y="1302"/>
                    <a:pt x="1237" y="1368"/>
                  </a:cubicBezTo>
                  <a:cubicBezTo>
                    <a:pt x="1026" y="1434"/>
                    <a:pt x="816" y="1486"/>
                    <a:pt x="579" y="1605"/>
                  </a:cubicBezTo>
                  <a:lnTo>
                    <a:pt x="711" y="1605"/>
                  </a:lnTo>
                  <a:cubicBezTo>
                    <a:pt x="882" y="1565"/>
                    <a:pt x="1053" y="1526"/>
                    <a:pt x="1224" y="1473"/>
                  </a:cubicBezTo>
                  <a:cubicBezTo>
                    <a:pt x="1443" y="1419"/>
                    <a:pt x="1653" y="1391"/>
                    <a:pt x="1869" y="1391"/>
                  </a:cubicBezTo>
                  <a:cubicBezTo>
                    <a:pt x="1912" y="1391"/>
                    <a:pt x="1956" y="1392"/>
                    <a:pt x="1999" y="1394"/>
                  </a:cubicBezTo>
                  <a:cubicBezTo>
                    <a:pt x="2091" y="1394"/>
                    <a:pt x="2183" y="1421"/>
                    <a:pt x="2262" y="1473"/>
                  </a:cubicBezTo>
                  <a:cubicBezTo>
                    <a:pt x="3157" y="2065"/>
                    <a:pt x="4051" y="2670"/>
                    <a:pt x="4945" y="3275"/>
                  </a:cubicBezTo>
                  <a:cubicBezTo>
                    <a:pt x="5024" y="3327"/>
                    <a:pt x="5089" y="3380"/>
                    <a:pt x="5181" y="3446"/>
                  </a:cubicBezTo>
                  <a:cubicBezTo>
                    <a:pt x="5089" y="3485"/>
                    <a:pt x="5010" y="3498"/>
                    <a:pt x="4932" y="3498"/>
                  </a:cubicBezTo>
                  <a:cubicBezTo>
                    <a:pt x="4695" y="3511"/>
                    <a:pt x="4471" y="3551"/>
                    <a:pt x="4235" y="3590"/>
                  </a:cubicBezTo>
                  <a:cubicBezTo>
                    <a:pt x="3498" y="3695"/>
                    <a:pt x="2854" y="3998"/>
                    <a:pt x="2289" y="4471"/>
                  </a:cubicBezTo>
                  <a:lnTo>
                    <a:pt x="2341" y="4511"/>
                  </a:lnTo>
                  <a:cubicBezTo>
                    <a:pt x="2446" y="4445"/>
                    <a:pt x="2565" y="4392"/>
                    <a:pt x="2670" y="4327"/>
                  </a:cubicBezTo>
                  <a:cubicBezTo>
                    <a:pt x="3012" y="4116"/>
                    <a:pt x="3380" y="3958"/>
                    <a:pt x="3761" y="3866"/>
                  </a:cubicBezTo>
                  <a:cubicBezTo>
                    <a:pt x="4274" y="3748"/>
                    <a:pt x="4800" y="3695"/>
                    <a:pt x="5326" y="3682"/>
                  </a:cubicBezTo>
                  <a:cubicBezTo>
                    <a:pt x="5471" y="3682"/>
                    <a:pt x="5589" y="3722"/>
                    <a:pt x="5707" y="3801"/>
                  </a:cubicBezTo>
                  <a:cubicBezTo>
                    <a:pt x="6352" y="4300"/>
                    <a:pt x="6996" y="4787"/>
                    <a:pt x="7653" y="5273"/>
                  </a:cubicBezTo>
                  <a:cubicBezTo>
                    <a:pt x="7759" y="5352"/>
                    <a:pt x="7864" y="5444"/>
                    <a:pt x="7969" y="5536"/>
                  </a:cubicBezTo>
                  <a:cubicBezTo>
                    <a:pt x="8114" y="5523"/>
                    <a:pt x="8271" y="5510"/>
                    <a:pt x="8429" y="5510"/>
                  </a:cubicBezTo>
                  <a:cubicBezTo>
                    <a:pt x="8416" y="5497"/>
                    <a:pt x="8416" y="5471"/>
                    <a:pt x="8403" y="5471"/>
                  </a:cubicBezTo>
                  <a:cubicBezTo>
                    <a:pt x="8258" y="5365"/>
                    <a:pt x="8166" y="5208"/>
                    <a:pt x="8074" y="5050"/>
                  </a:cubicBezTo>
                  <a:cubicBezTo>
                    <a:pt x="7982" y="4866"/>
                    <a:pt x="7877" y="4695"/>
                    <a:pt x="7811" y="4511"/>
                  </a:cubicBezTo>
                  <a:cubicBezTo>
                    <a:pt x="7745" y="4471"/>
                    <a:pt x="7667" y="4445"/>
                    <a:pt x="7601" y="4419"/>
                  </a:cubicBezTo>
                  <a:lnTo>
                    <a:pt x="7601" y="4419"/>
                  </a:lnTo>
                  <a:cubicBezTo>
                    <a:pt x="7614" y="4498"/>
                    <a:pt x="7640" y="4563"/>
                    <a:pt x="7667" y="4642"/>
                  </a:cubicBezTo>
                  <a:cubicBezTo>
                    <a:pt x="7706" y="4734"/>
                    <a:pt x="7732" y="4813"/>
                    <a:pt x="7772" y="4892"/>
                  </a:cubicBezTo>
                  <a:cubicBezTo>
                    <a:pt x="7755" y="4914"/>
                    <a:pt x="7741" y="4922"/>
                    <a:pt x="7727" y="4922"/>
                  </a:cubicBezTo>
                  <a:cubicBezTo>
                    <a:pt x="7708" y="4922"/>
                    <a:pt x="7689" y="4907"/>
                    <a:pt x="7667" y="4892"/>
                  </a:cubicBezTo>
                  <a:cubicBezTo>
                    <a:pt x="7325" y="4642"/>
                    <a:pt x="6983" y="4379"/>
                    <a:pt x="6641" y="4129"/>
                  </a:cubicBezTo>
                  <a:cubicBezTo>
                    <a:pt x="6391" y="3945"/>
                    <a:pt x="6141" y="3761"/>
                    <a:pt x="5891" y="3590"/>
                  </a:cubicBezTo>
                  <a:cubicBezTo>
                    <a:pt x="5773" y="3511"/>
                    <a:pt x="5681" y="3419"/>
                    <a:pt x="5615" y="3301"/>
                  </a:cubicBezTo>
                  <a:cubicBezTo>
                    <a:pt x="5392" y="3077"/>
                    <a:pt x="5181" y="2867"/>
                    <a:pt x="4971" y="2657"/>
                  </a:cubicBezTo>
                  <a:lnTo>
                    <a:pt x="4971" y="2657"/>
                  </a:lnTo>
                  <a:lnTo>
                    <a:pt x="5116" y="2959"/>
                  </a:lnTo>
                  <a:cubicBezTo>
                    <a:pt x="5129" y="2985"/>
                    <a:pt x="5142" y="3012"/>
                    <a:pt x="5089" y="3025"/>
                  </a:cubicBezTo>
                  <a:cubicBezTo>
                    <a:pt x="5063" y="3012"/>
                    <a:pt x="5037" y="2999"/>
                    <a:pt x="5010" y="2972"/>
                  </a:cubicBezTo>
                  <a:cubicBezTo>
                    <a:pt x="4669" y="2749"/>
                    <a:pt x="4327" y="2525"/>
                    <a:pt x="3985" y="2302"/>
                  </a:cubicBezTo>
                  <a:cubicBezTo>
                    <a:pt x="3393" y="1920"/>
                    <a:pt x="2801" y="1552"/>
                    <a:pt x="2210" y="1158"/>
                  </a:cubicBezTo>
                  <a:cubicBezTo>
                    <a:pt x="2157" y="1131"/>
                    <a:pt x="2118" y="1092"/>
                    <a:pt x="2078" y="1053"/>
                  </a:cubicBezTo>
                  <a:cubicBezTo>
                    <a:pt x="1947" y="882"/>
                    <a:pt x="1828" y="684"/>
                    <a:pt x="1723" y="487"/>
                  </a:cubicBezTo>
                  <a:cubicBezTo>
                    <a:pt x="1710" y="500"/>
                    <a:pt x="1697" y="513"/>
                    <a:pt x="1671" y="527"/>
                  </a:cubicBezTo>
                  <a:cubicBezTo>
                    <a:pt x="1697" y="592"/>
                    <a:pt x="1710" y="658"/>
                    <a:pt x="1736" y="711"/>
                  </a:cubicBezTo>
                  <a:cubicBezTo>
                    <a:pt x="1750" y="776"/>
                    <a:pt x="1815" y="816"/>
                    <a:pt x="1789" y="895"/>
                  </a:cubicBezTo>
                  <a:cubicBezTo>
                    <a:pt x="1671" y="829"/>
                    <a:pt x="1566" y="776"/>
                    <a:pt x="1460" y="711"/>
                  </a:cubicBezTo>
                  <a:cubicBezTo>
                    <a:pt x="1053" y="487"/>
                    <a:pt x="645" y="250"/>
                    <a:pt x="198" y="80"/>
                  </a:cubicBezTo>
                  <a:cubicBezTo>
                    <a:pt x="159" y="66"/>
                    <a:pt x="119" y="27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5" name="Google Shape;2305;p46"/>
            <p:cNvSpPr/>
            <p:nvPr/>
          </p:nvSpPr>
          <p:spPr>
            <a:xfrm>
              <a:off x="4908463" y="1618225"/>
              <a:ext cx="139400" cy="132175"/>
            </a:xfrm>
            <a:custGeom>
              <a:avLst/>
              <a:gdLst/>
              <a:ahLst/>
              <a:cxnLst/>
              <a:rect l="l" t="t" r="r" b="b"/>
              <a:pathLst>
                <a:path w="5576" h="5287" extrusionOk="0">
                  <a:moveTo>
                    <a:pt x="5431" y="1"/>
                  </a:moveTo>
                  <a:cubicBezTo>
                    <a:pt x="5379" y="53"/>
                    <a:pt x="5339" y="119"/>
                    <a:pt x="5273" y="172"/>
                  </a:cubicBezTo>
                  <a:cubicBezTo>
                    <a:pt x="4905" y="474"/>
                    <a:pt x="4537" y="790"/>
                    <a:pt x="4195" y="1131"/>
                  </a:cubicBezTo>
                  <a:cubicBezTo>
                    <a:pt x="4090" y="1237"/>
                    <a:pt x="3972" y="1355"/>
                    <a:pt x="3853" y="1460"/>
                  </a:cubicBezTo>
                  <a:cubicBezTo>
                    <a:pt x="3840" y="1486"/>
                    <a:pt x="3814" y="1500"/>
                    <a:pt x="3748" y="1539"/>
                  </a:cubicBezTo>
                  <a:cubicBezTo>
                    <a:pt x="3814" y="1302"/>
                    <a:pt x="3893" y="1105"/>
                    <a:pt x="3919" y="895"/>
                  </a:cubicBezTo>
                  <a:cubicBezTo>
                    <a:pt x="3959" y="684"/>
                    <a:pt x="4024" y="474"/>
                    <a:pt x="4011" y="211"/>
                  </a:cubicBezTo>
                  <a:lnTo>
                    <a:pt x="4011" y="211"/>
                  </a:lnTo>
                  <a:cubicBezTo>
                    <a:pt x="3893" y="606"/>
                    <a:pt x="3814" y="961"/>
                    <a:pt x="3682" y="1289"/>
                  </a:cubicBezTo>
                  <a:cubicBezTo>
                    <a:pt x="3538" y="1631"/>
                    <a:pt x="3380" y="1934"/>
                    <a:pt x="3104" y="2197"/>
                  </a:cubicBezTo>
                  <a:cubicBezTo>
                    <a:pt x="2499" y="2762"/>
                    <a:pt x="1907" y="3340"/>
                    <a:pt x="1316" y="3919"/>
                  </a:cubicBezTo>
                  <a:cubicBezTo>
                    <a:pt x="1184" y="4037"/>
                    <a:pt x="1066" y="4169"/>
                    <a:pt x="934" y="4300"/>
                  </a:cubicBezTo>
                  <a:cubicBezTo>
                    <a:pt x="908" y="4327"/>
                    <a:pt x="869" y="4353"/>
                    <a:pt x="816" y="4406"/>
                  </a:cubicBezTo>
                  <a:cubicBezTo>
                    <a:pt x="829" y="4327"/>
                    <a:pt x="829" y="4300"/>
                    <a:pt x="842" y="4261"/>
                  </a:cubicBezTo>
                  <a:cubicBezTo>
                    <a:pt x="934" y="3893"/>
                    <a:pt x="1000" y="3525"/>
                    <a:pt x="1000" y="3143"/>
                  </a:cubicBezTo>
                  <a:cubicBezTo>
                    <a:pt x="1000" y="2828"/>
                    <a:pt x="1000" y="2525"/>
                    <a:pt x="987" y="2210"/>
                  </a:cubicBezTo>
                  <a:cubicBezTo>
                    <a:pt x="987" y="2012"/>
                    <a:pt x="961" y="1828"/>
                    <a:pt x="934" y="1631"/>
                  </a:cubicBezTo>
                  <a:cubicBezTo>
                    <a:pt x="921" y="1500"/>
                    <a:pt x="882" y="1368"/>
                    <a:pt x="855" y="1237"/>
                  </a:cubicBezTo>
                  <a:cubicBezTo>
                    <a:pt x="816" y="1342"/>
                    <a:pt x="816" y="1447"/>
                    <a:pt x="829" y="1539"/>
                  </a:cubicBezTo>
                  <a:cubicBezTo>
                    <a:pt x="842" y="1605"/>
                    <a:pt x="855" y="1671"/>
                    <a:pt x="855" y="1736"/>
                  </a:cubicBezTo>
                  <a:lnTo>
                    <a:pt x="855" y="2644"/>
                  </a:lnTo>
                  <a:cubicBezTo>
                    <a:pt x="855" y="2683"/>
                    <a:pt x="855" y="2736"/>
                    <a:pt x="855" y="2788"/>
                  </a:cubicBezTo>
                  <a:cubicBezTo>
                    <a:pt x="829" y="3012"/>
                    <a:pt x="803" y="3235"/>
                    <a:pt x="777" y="3446"/>
                  </a:cubicBezTo>
                  <a:cubicBezTo>
                    <a:pt x="750" y="3603"/>
                    <a:pt x="737" y="3748"/>
                    <a:pt x="698" y="3893"/>
                  </a:cubicBezTo>
                  <a:cubicBezTo>
                    <a:pt x="632" y="4143"/>
                    <a:pt x="553" y="4392"/>
                    <a:pt x="487" y="4642"/>
                  </a:cubicBezTo>
                  <a:cubicBezTo>
                    <a:pt x="461" y="4747"/>
                    <a:pt x="408" y="4826"/>
                    <a:pt x="343" y="4892"/>
                  </a:cubicBezTo>
                  <a:cubicBezTo>
                    <a:pt x="224" y="5010"/>
                    <a:pt x="119" y="5129"/>
                    <a:pt x="1" y="5247"/>
                  </a:cubicBezTo>
                  <a:cubicBezTo>
                    <a:pt x="119" y="5260"/>
                    <a:pt x="237" y="5273"/>
                    <a:pt x="343" y="5286"/>
                  </a:cubicBezTo>
                  <a:cubicBezTo>
                    <a:pt x="382" y="5260"/>
                    <a:pt x="422" y="5247"/>
                    <a:pt x="448" y="5208"/>
                  </a:cubicBezTo>
                  <a:cubicBezTo>
                    <a:pt x="579" y="5063"/>
                    <a:pt x="737" y="4984"/>
                    <a:pt x="908" y="4905"/>
                  </a:cubicBezTo>
                  <a:cubicBezTo>
                    <a:pt x="1513" y="4669"/>
                    <a:pt x="2131" y="4458"/>
                    <a:pt x="2762" y="4313"/>
                  </a:cubicBezTo>
                  <a:cubicBezTo>
                    <a:pt x="3183" y="4221"/>
                    <a:pt x="3617" y="4143"/>
                    <a:pt x="4051" y="4064"/>
                  </a:cubicBezTo>
                  <a:cubicBezTo>
                    <a:pt x="4287" y="4024"/>
                    <a:pt x="4511" y="3998"/>
                    <a:pt x="4747" y="3958"/>
                  </a:cubicBezTo>
                  <a:cubicBezTo>
                    <a:pt x="4879" y="3945"/>
                    <a:pt x="5010" y="3919"/>
                    <a:pt x="5129" y="3906"/>
                  </a:cubicBezTo>
                  <a:cubicBezTo>
                    <a:pt x="5029" y="3894"/>
                    <a:pt x="4929" y="3890"/>
                    <a:pt x="4829" y="3890"/>
                  </a:cubicBezTo>
                  <a:cubicBezTo>
                    <a:pt x="4588" y="3890"/>
                    <a:pt x="4349" y="3917"/>
                    <a:pt x="4116" y="3945"/>
                  </a:cubicBezTo>
                  <a:cubicBezTo>
                    <a:pt x="3761" y="3985"/>
                    <a:pt x="3419" y="4037"/>
                    <a:pt x="3064" y="4103"/>
                  </a:cubicBezTo>
                  <a:cubicBezTo>
                    <a:pt x="2736" y="4156"/>
                    <a:pt x="2394" y="4235"/>
                    <a:pt x="2065" y="4327"/>
                  </a:cubicBezTo>
                  <a:cubicBezTo>
                    <a:pt x="1723" y="4419"/>
                    <a:pt x="1395" y="4537"/>
                    <a:pt x="1026" y="4669"/>
                  </a:cubicBezTo>
                  <a:cubicBezTo>
                    <a:pt x="1092" y="4590"/>
                    <a:pt x="1118" y="4550"/>
                    <a:pt x="1158" y="4511"/>
                  </a:cubicBezTo>
                  <a:cubicBezTo>
                    <a:pt x="1907" y="3774"/>
                    <a:pt x="2657" y="3038"/>
                    <a:pt x="3406" y="2302"/>
                  </a:cubicBezTo>
                  <a:cubicBezTo>
                    <a:pt x="3446" y="2262"/>
                    <a:pt x="3498" y="2223"/>
                    <a:pt x="3564" y="2197"/>
                  </a:cubicBezTo>
                  <a:cubicBezTo>
                    <a:pt x="3735" y="2104"/>
                    <a:pt x="3906" y="2012"/>
                    <a:pt x="4090" y="1947"/>
                  </a:cubicBezTo>
                  <a:cubicBezTo>
                    <a:pt x="4432" y="1789"/>
                    <a:pt x="4787" y="1697"/>
                    <a:pt x="5155" y="1631"/>
                  </a:cubicBezTo>
                  <a:cubicBezTo>
                    <a:pt x="5181" y="1631"/>
                    <a:pt x="5208" y="1605"/>
                    <a:pt x="5287" y="1565"/>
                  </a:cubicBezTo>
                  <a:lnTo>
                    <a:pt x="5287" y="1565"/>
                  </a:lnTo>
                  <a:cubicBezTo>
                    <a:pt x="5116" y="1579"/>
                    <a:pt x="5010" y="1592"/>
                    <a:pt x="4892" y="1605"/>
                  </a:cubicBezTo>
                  <a:cubicBezTo>
                    <a:pt x="4866" y="1605"/>
                    <a:pt x="4840" y="1605"/>
                    <a:pt x="4800" y="1618"/>
                  </a:cubicBezTo>
                  <a:cubicBezTo>
                    <a:pt x="4524" y="1671"/>
                    <a:pt x="4261" y="1736"/>
                    <a:pt x="3998" y="1828"/>
                  </a:cubicBezTo>
                  <a:cubicBezTo>
                    <a:pt x="3972" y="1842"/>
                    <a:pt x="3932" y="1842"/>
                    <a:pt x="3867" y="1842"/>
                  </a:cubicBezTo>
                  <a:cubicBezTo>
                    <a:pt x="4011" y="1697"/>
                    <a:pt x="4116" y="1579"/>
                    <a:pt x="4235" y="1460"/>
                  </a:cubicBezTo>
                  <a:cubicBezTo>
                    <a:pt x="4550" y="1131"/>
                    <a:pt x="4853" y="803"/>
                    <a:pt x="5168" y="474"/>
                  </a:cubicBezTo>
                  <a:cubicBezTo>
                    <a:pt x="5260" y="382"/>
                    <a:pt x="5352" y="290"/>
                    <a:pt x="5444" y="198"/>
                  </a:cubicBezTo>
                  <a:cubicBezTo>
                    <a:pt x="5484" y="158"/>
                    <a:pt x="5523" y="145"/>
                    <a:pt x="5576" y="119"/>
                  </a:cubicBezTo>
                  <a:lnTo>
                    <a:pt x="5576" y="106"/>
                  </a:lnTo>
                  <a:lnTo>
                    <a:pt x="5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6" name="Google Shape;2306;p46"/>
            <p:cNvSpPr/>
            <p:nvPr/>
          </p:nvSpPr>
          <p:spPr>
            <a:xfrm>
              <a:off x="4788488" y="1597525"/>
              <a:ext cx="40125" cy="66425"/>
            </a:xfrm>
            <a:custGeom>
              <a:avLst/>
              <a:gdLst/>
              <a:ahLst/>
              <a:cxnLst/>
              <a:rect l="l" t="t" r="r" b="b"/>
              <a:pathLst>
                <a:path w="1605" h="2657" extrusionOk="0">
                  <a:moveTo>
                    <a:pt x="1171" y="0"/>
                  </a:moveTo>
                  <a:cubicBezTo>
                    <a:pt x="1105" y="119"/>
                    <a:pt x="1039" y="237"/>
                    <a:pt x="973" y="355"/>
                  </a:cubicBezTo>
                  <a:cubicBezTo>
                    <a:pt x="803" y="684"/>
                    <a:pt x="645" y="1026"/>
                    <a:pt x="487" y="1368"/>
                  </a:cubicBezTo>
                  <a:cubicBezTo>
                    <a:pt x="303" y="1762"/>
                    <a:pt x="158" y="2170"/>
                    <a:pt x="27" y="2591"/>
                  </a:cubicBezTo>
                  <a:cubicBezTo>
                    <a:pt x="14" y="2604"/>
                    <a:pt x="0" y="2630"/>
                    <a:pt x="40" y="2656"/>
                  </a:cubicBezTo>
                  <a:cubicBezTo>
                    <a:pt x="106" y="2591"/>
                    <a:pt x="171" y="2525"/>
                    <a:pt x="237" y="2472"/>
                  </a:cubicBezTo>
                  <a:cubicBezTo>
                    <a:pt x="382" y="2341"/>
                    <a:pt x="526" y="2209"/>
                    <a:pt x="684" y="2091"/>
                  </a:cubicBezTo>
                  <a:cubicBezTo>
                    <a:pt x="960" y="1881"/>
                    <a:pt x="1250" y="1683"/>
                    <a:pt x="1578" y="1578"/>
                  </a:cubicBezTo>
                  <a:cubicBezTo>
                    <a:pt x="1591" y="1578"/>
                    <a:pt x="1605" y="1552"/>
                    <a:pt x="1605" y="1552"/>
                  </a:cubicBezTo>
                  <a:cubicBezTo>
                    <a:pt x="1526" y="1512"/>
                    <a:pt x="1565" y="1447"/>
                    <a:pt x="1565" y="1381"/>
                  </a:cubicBezTo>
                  <a:cubicBezTo>
                    <a:pt x="1605" y="868"/>
                    <a:pt x="1486" y="408"/>
                    <a:pt x="1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7" name="Google Shape;2307;p46"/>
            <p:cNvSpPr/>
            <p:nvPr/>
          </p:nvSpPr>
          <p:spPr>
            <a:xfrm>
              <a:off x="4749688" y="1515350"/>
              <a:ext cx="37825" cy="46025"/>
            </a:xfrm>
            <a:custGeom>
              <a:avLst/>
              <a:gdLst/>
              <a:ahLst/>
              <a:cxnLst/>
              <a:rect l="l" t="t" r="r" b="b"/>
              <a:pathLst>
                <a:path w="1513" h="1841" extrusionOk="0">
                  <a:moveTo>
                    <a:pt x="514" y="0"/>
                  </a:moveTo>
                  <a:cubicBezTo>
                    <a:pt x="487" y="13"/>
                    <a:pt x="448" y="13"/>
                    <a:pt x="409" y="26"/>
                  </a:cubicBezTo>
                  <a:cubicBezTo>
                    <a:pt x="251" y="618"/>
                    <a:pt x="119" y="1210"/>
                    <a:pt x="1" y="1801"/>
                  </a:cubicBezTo>
                  <a:cubicBezTo>
                    <a:pt x="1" y="1815"/>
                    <a:pt x="1" y="1815"/>
                    <a:pt x="14" y="1828"/>
                  </a:cubicBezTo>
                  <a:cubicBezTo>
                    <a:pt x="14" y="1828"/>
                    <a:pt x="14" y="1828"/>
                    <a:pt x="27" y="1841"/>
                  </a:cubicBezTo>
                  <a:cubicBezTo>
                    <a:pt x="172" y="1696"/>
                    <a:pt x="303" y="1552"/>
                    <a:pt x="448" y="1407"/>
                  </a:cubicBezTo>
                  <a:cubicBezTo>
                    <a:pt x="579" y="1276"/>
                    <a:pt x="724" y="1144"/>
                    <a:pt x="921" y="1052"/>
                  </a:cubicBezTo>
                  <a:lnTo>
                    <a:pt x="921" y="1052"/>
                  </a:lnTo>
                  <a:cubicBezTo>
                    <a:pt x="908" y="1091"/>
                    <a:pt x="908" y="1118"/>
                    <a:pt x="908" y="1131"/>
                  </a:cubicBezTo>
                  <a:cubicBezTo>
                    <a:pt x="923" y="1130"/>
                    <a:pt x="938" y="1129"/>
                    <a:pt x="953" y="1129"/>
                  </a:cubicBezTo>
                  <a:cubicBezTo>
                    <a:pt x="1080" y="1129"/>
                    <a:pt x="1196" y="1178"/>
                    <a:pt x="1303" y="1249"/>
                  </a:cubicBezTo>
                  <a:cubicBezTo>
                    <a:pt x="1368" y="1302"/>
                    <a:pt x="1434" y="1341"/>
                    <a:pt x="1513" y="1394"/>
                  </a:cubicBezTo>
                  <a:cubicBezTo>
                    <a:pt x="1500" y="1039"/>
                    <a:pt x="1368" y="723"/>
                    <a:pt x="1158" y="447"/>
                  </a:cubicBezTo>
                  <a:cubicBezTo>
                    <a:pt x="1000" y="237"/>
                    <a:pt x="777" y="79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8" name="Google Shape;2308;p46"/>
            <p:cNvSpPr/>
            <p:nvPr/>
          </p:nvSpPr>
          <p:spPr>
            <a:xfrm>
              <a:off x="4801638" y="1585350"/>
              <a:ext cx="9550" cy="18100"/>
            </a:xfrm>
            <a:custGeom>
              <a:avLst/>
              <a:gdLst/>
              <a:ahLst/>
              <a:cxnLst/>
              <a:rect l="l" t="t" r="r" b="b"/>
              <a:pathLst>
                <a:path w="382" h="724" extrusionOk="0">
                  <a:moveTo>
                    <a:pt x="0" y="1"/>
                  </a:moveTo>
                  <a:cubicBezTo>
                    <a:pt x="14" y="80"/>
                    <a:pt x="27" y="159"/>
                    <a:pt x="27" y="237"/>
                  </a:cubicBezTo>
                  <a:cubicBezTo>
                    <a:pt x="40" y="369"/>
                    <a:pt x="40" y="514"/>
                    <a:pt x="40" y="645"/>
                  </a:cubicBezTo>
                  <a:cubicBezTo>
                    <a:pt x="40" y="671"/>
                    <a:pt x="27" y="711"/>
                    <a:pt x="79" y="724"/>
                  </a:cubicBezTo>
                  <a:cubicBezTo>
                    <a:pt x="184" y="553"/>
                    <a:pt x="290" y="369"/>
                    <a:pt x="382" y="198"/>
                  </a:cubicBezTo>
                  <a:cubicBezTo>
                    <a:pt x="250" y="132"/>
                    <a:pt x="119" y="67"/>
                    <a:pt x="0" y="1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9" name="Google Shape;2309;p46"/>
            <p:cNvSpPr/>
            <p:nvPr/>
          </p:nvSpPr>
          <p:spPr>
            <a:xfrm>
              <a:off x="4995263" y="1374000"/>
              <a:ext cx="2975" cy="3625"/>
            </a:xfrm>
            <a:custGeom>
              <a:avLst/>
              <a:gdLst/>
              <a:ahLst/>
              <a:cxnLst/>
              <a:rect l="l" t="t" r="r" b="b"/>
              <a:pathLst>
                <a:path w="119" h="145" extrusionOk="0">
                  <a:moveTo>
                    <a:pt x="66" y="0"/>
                  </a:moveTo>
                  <a:cubicBezTo>
                    <a:pt x="26" y="26"/>
                    <a:pt x="0" y="66"/>
                    <a:pt x="13" y="145"/>
                  </a:cubicBezTo>
                  <a:cubicBezTo>
                    <a:pt x="53" y="105"/>
                    <a:pt x="79" y="79"/>
                    <a:pt x="118" y="53"/>
                  </a:cubicBezTo>
                  <a:lnTo>
                    <a:pt x="105" y="53"/>
                  </a:lnTo>
                  <a:cubicBezTo>
                    <a:pt x="92" y="40"/>
                    <a:pt x="79" y="13"/>
                    <a:pt x="66" y="0"/>
                  </a:cubicBezTo>
                  <a:close/>
                </a:path>
              </a:pathLst>
            </a:custGeom>
            <a:solidFill>
              <a:srgbClr val="D0416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0" name="Google Shape;2310;p46"/>
            <p:cNvSpPr/>
            <p:nvPr/>
          </p:nvSpPr>
          <p:spPr>
            <a:xfrm>
              <a:off x="4300663" y="1112875"/>
              <a:ext cx="487850" cy="489150"/>
            </a:xfrm>
            <a:custGeom>
              <a:avLst/>
              <a:gdLst/>
              <a:ahLst/>
              <a:cxnLst/>
              <a:rect l="l" t="t" r="r" b="b"/>
              <a:pathLst>
                <a:path w="19514" h="19566" extrusionOk="0">
                  <a:moveTo>
                    <a:pt x="9756" y="6642"/>
                  </a:moveTo>
                  <a:cubicBezTo>
                    <a:pt x="10349" y="6642"/>
                    <a:pt x="10913" y="6783"/>
                    <a:pt x="11440" y="7079"/>
                  </a:cubicBezTo>
                  <a:cubicBezTo>
                    <a:pt x="12190" y="7500"/>
                    <a:pt x="12716" y="8118"/>
                    <a:pt x="13018" y="8920"/>
                  </a:cubicBezTo>
                  <a:cubicBezTo>
                    <a:pt x="13031" y="8946"/>
                    <a:pt x="13031" y="8986"/>
                    <a:pt x="13044" y="9012"/>
                  </a:cubicBezTo>
                  <a:cubicBezTo>
                    <a:pt x="13123" y="9143"/>
                    <a:pt x="13149" y="9301"/>
                    <a:pt x="13176" y="9459"/>
                  </a:cubicBezTo>
                  <a:cubicBezTo>
                    <a:pt x="13215" y="9669"/>
                    <a:pt x="13241" y="9880"/>
                    <a:pt x="13255" y="10103"/>
                  </a:cubicBezTo>
                  <a:cubicBezTo>
                    <a:pt x="13255" y="10918"/>
                    <a:pt x="13018" y="11642"/>
                    <a:pt x="12518" y="12286"/>
                  </a:cubicBezTo>
                  <a:cubicBezTo>
                    <a:pt x="11979" y="12996"/>
                    <a:pt x="11269" y="13443"/>
                    <a:pt x="10388" y="13601"/>
                  </a:cubicBezTo>
                  <a:cubicBezTo>
                    <a:pt x="10178" y="13640"/>
                    <a:pt x="9954" y="13680"/>
                    <a:pt x="9744" y="13680"/>
                  </a:cubicBezTo>
                  <a:cubicBezTo>
                    <a:pt x="9310" y="13667"/>
                    <a:pt x="8889" y="13601"/>
                    <a:pt x="8482" y="13443"/>
                  </a:cubicBezTo>
                  <a:cubicBezTo>
                    <a:pt x="7259" y="12943"/>
                    <a:pt x="6522" y="12036"/>
                    <a:pt x="6273" y="10748"/>
                  </a:cubicBezTo>
                  <a:cubicBezTo>
                    <a:pt x="6141" y="10103"/>
                    <a:pt x="6220" y="9472"/>
                    <a:pt x="6457" y="8867"/>
                  </a:cubicBezTo>
                  <a:cubicBezTo>
                    <a:pt x="6641" y="8394"/>
                    <a:pt x="6917" y="7986"/>
                    <a:pt x="7285" y="7631"/>
                  </a:cubicBezTo>
                  <a:cubicBezTo>
                    <a:pt x="7680" y="7237"/>
                    <a:pt x="8153" y="6961"/>
                    <a:pt x="8692" y="6790"/>
                  </a:cubicBezTo>
                  <a:cubicBezTo>
                    <a:pt x="8731" y="6777"/>
                    <a:pt x="8771" y="6777"/>
                    <a:pt x="8797" y="6777"/>
                  </a:cubicBezTo>
                  <a:cubicBezTo>
                    <a:pt x="8994" y="6685"/>
                    <a:pt x="9205" y="6671"/>
                    <a:pt x="9402" y="6658"/>
                  </a:cubicBezTo>
                  <a:cubicBezTo>
                    <a:pt x="9521" y="6647"/>
                    <a:pt x="9639" y="6642"/>
                    <a:pt x="9756" y="6642"/>
                  </a:cubicBezTo>
                  <a:close/>
                  <a:moveTo>
                    <a:pt x="10565" y="0"/>
                  </a:moveTo>
                  <a:cubicBezTo>
                    <a:pt x="10429" y="0"/>
                    <a:pt x="10290" y="19"/>
                    <a:pt x="10151" y="58"/>
                  </a:cubicBezTo>
                  <a:cubicBezTo>
                    <a:pt x="9704" y="189"/>
                    <a:pt x="9363" y="452"/>
                    <a:pt x="9073" y="807"/>
                  </a:cubicBezTo>
                  <a:cubicBezTo>
                    <a:pt x="8731" y="1228"/>
                    <a:pt x="8534" y="1714"/>
                    <a:pt x="8416" y="2240"/>
                  </a:cubicBezTo>
                  <a:cubicBezTo>
                    <a:pt x="8311" y="2701"/>
                    <a:pt x="8271" y="3174"/>
                    <a:pt x="8284" y="3634"/>
                  </a:cubicBezTo>
                  <a:cubicBezTo>
                    <a:pt x="8284" y="3674"/>
                    <a:pt x="8284" y="3700"/>
                    <a:pt x="8284" y="3726"/>
                  </a:cubicBezTo>
                  <a:cubicBezTo>
                    <a:pt x="8271" y="3752"/>
                    <a:pt x="8298" y="3779"/>
                    <a:pt x="8245" y="3792"/>
                  </a:cubicBezTo>
                  <a:cubicBezTo>
                    <a:pt x="8232" y="3766"/>
                    <a:pt x="8219" y="3739"/>
                    <a:pt x="8205" y="3700"/>
                  </a:cubicBezTo>
                  <a:cubicBezTo>
                    <a:pt x="8140" y="3555"/>
                    <a:pt x="8087" y="3397"/>
                    <a:pt x="8021" y="3240"/>
                  </a:cubicBezTo>
                  <a:cubicBezTo>
                    <a:pt x="7798" y="2727"/>
                    <a:pt x="7548" y="2240"/>
                    <a:pt x="7206" y="1806"/>
                  </a:cubicBezTo>
                  <a:cubicBezTo>
                    <a:pt x="6930" y="1465"/>
                    <a:pt x="6601" y="1188"/>
                    <a:pt x="6194" y="1017"/>
                  </a:cubicBezTo>
                  <a:cubicBezTo>
                    <a:pt x="5964" y="926"/>
                    <a:pt x="5740" y="879"/>
                    <a:pt x="5523" y="879"/>
                  </a:cubicBezTo>
                  <a:cubicBezTo>
                    <a:pt x="5179" y="879"/>
                    <a:pt x="4851" y="994"/>
                    <a:pt x="4537" y="1228"/>
                  </a:cubicBezTo>
                  <a:cubicBezTo>
                    <a:pt x="4379" y="1346"/>
                    <a:pt x="4248" y="1491"/>
                    <a:pt x="4129" y="1649"/>
                  </a:cubicBezTo>
                  <a:cubicBezTo>
                    <a:pt x="3761" y="2148"/>
                    <a:pt x="3617" y="2740"/>
                    <a:pt x="3630" y="3358"/>
                  </a:cubicBezTo>
                  <a:cubicBezTo>
                    <a:pt x="3643" y="3831"/>
                    <a:pt x="3761" y="4292"/>
                    <a:pt x="3932" y="4739"/>
                  </a:cubicBezTo>
                  <a:cubicBezTo>
                    <a:pt x="4064" y="5067"/>
                    <a:pt x="4235" y="5383"/>
                    <a:pt x="4419" y="5672"/>
                  </a:cubicBezTo>
                  <a:cubicBezTo>
                    <a:pt x="4445" y="5712"/>
                    <a:pt x="4471" y="5738"/>
                    <a:pt x="4484" y="5764"/>
                  </a:cubicBezTo>
                  <a:cubicBezTo>
                    <a:pt x="4498" y="5804"/>
                    <a:pt x="4537" y="5830"/>
                    <a:pt x="4484" y="5869"/>
                  </a:cubicBezTo>
                  <a:cubicBezTo>
                    <a:pt x="4405" y="5843"/>
                    <a:pt x="4327" y="5804"/>
                    <a:pt x="4235" y="5764"/>
                  </a:cubicBezTo>
                  <a:cubicBezTo>
                    <a:pt x="3746" y="5564"/>
                    <a:pt x="3228" y="5420"/>
                    <a:pt x="2691" y="5420"/>
                  </a:cubicBezTo>
                  <a:cubicBezTo>
                    <a:pt x="2593" y="5420"/>
                    <a:pt x="2493" y="5425"/>
                    <a:pt x="2394" y="5435"/>
                  </a:cubicBezTo>
                  <a:cubicBezTo>
                    <a:pt x="1920" y="5475"/>
                    <a:pt x="1486" y="5633"/>
                    <a:pt x="1118" y="5948"/>
                  </a:cubicBezTo>
                  <a:cubicBezTo>
                    <a:pt x="500" y="6461"/>
                    <a:pt x="303" y="7263"/>
                    <a:pt x="763" y="8026"/>
                  </a:cubicBezTo>
                  <a:cubicBezTo>
                    <a:pt x="895" y="8249"/>
                    <a:pt x="1079" y="8447"/>
                    <a:pt x="1276" y="8631"/>
                  </a:cubicBezTo>
                  <a:cubicBezTo>
                    <a:pt x="1526" y="8828"/>
                    <a:pt x="1789" y="8999"/>
                    <a:pt x="2065" y="9157"/>
                  </a:cubicBezTo>
                  <a:cubicBezTo>
                    <a:pt x="2499" y="9393"/>
                    <a:pt x="2946" y="9577"/>
                    <a:pt x="3419" y="9722"/>
                  </a:cubicBezTo>
                  <a:cubicBezTo>
                    <a:pt x="3485" y="9735"/>
                    <a:pt x="3538" y="9761"/>
                    <a:pt x="3590" y="9814"/>
                  </a:cubicBezTo>
                  <a:cubicBezTo>
                    <a:pt x="3590" y="9814"/>
                    <a:pt x="3577" y="9814"/>
                    <a:pt x="3577" y="9827"/>
                  </a:cubicBezTo>
                  <a:cubicBezTo>
                    <a:pt x="3524" y="9827"/>
                    <a:pt x="3485" y="9827"/>
                    <a:pt x="3446" y="9840"/>
                  </a:cubicBezTo>
                  <a:cubicBezTo>
                    <a:pt x="2933" y="9867"/>
                    <a:pt x="2433" y="9945"/>
                    <a:pt x="1947" y="10103"/>
                  </a:cubicBezTo>
                  <a:cubicBezTo>
                    <a:pt x="1526" y="10222"/>
                    <a:pt x="1131" y="10406"/>
                    <a:pt x="790" y="10682"/>
                  </a:cubicBezTo>
                  <a:cubicBezTo>
                    <a:pt x="527" y="10879"/>
                    <a:pt x="316" y="11129"/>
                    <a:pt x="185" y="11444"/>
                  </a:cubicBezTo>
                  <a:cubicBezTo>
                    <a:pt x="1" y="11852"/>
                    <a:pt x="14" y="12260"/>
                    <a:pt x="198" y="12654"/>
                  </a:cubicBezTo>
                  <a:cubicBezTo>
                    <a:pt x="382" y="13009"/>
                    <a:pt x="658" y="13272"/>
                    <a:pt x="1013" y="13469"/>
                  </a:cubicBezTo>
                  <a:cubicBezTo>
                    <a:pt x="1489" y="13718"/>
                    <a:pt x="1982" y="13820"/>
                    <a:pt x="2497" y="13820"/>
                  </a:cubicBezTo>
                  <a:cubicBezTo>
                    <a:pt x="2636" y="13820"/>
                    <a:pt x="2777" y="13812"/>
                    <a:pt x="2920" y="13798"/>
                  </a:cubicBezTo>
                  <a:cubicBezTo>
                    <a:pt x="3248" y="13759"/>
                    <a:pt x="3564" y="13706"/>
                    <a:pt x="3866" y="13601"/>
                  </a:cubicBezTo>
                  <a:cubicBezTo>
                    <a:pt x="3877" y="13601"/>
                    <a:pt x="3887" y="13599"/>
                    <a:pt x="3898" y="13599"/>
                  </a:cubicBezTo>
                  <a:cubicBezTo>
                    <a:pt x="3914" y="13599"/>
                    <a:pt x="3929" y="13603"/>
                    <a:pt x="3945" y="13627"/>
                  </a:cubicBezTo>
                  <a:cubicBezTo>
                    <a:pt x="3840" y="13745"/>
                    <a:pt x="3722" y="13851"/>
                    <a:pt x="3617" y="13969"/>
                  </a:cubicBezTo>
                  <a:cubicBezTo>
                    <a:pt x="3209" y="14429"/>
                    <a:pt x="2906" y="14942"/>
                    <a:pt x="2814" y="15573"/>
                  </a:cubicBezTo>
                  <a:cubicBezTo>
                    <a:pt x="2749" y="16099"/>
                    <a:pt x="2841" y="16599"/>
                    <a:pt x="3183" y="17033"/>
                  </a:cubicBezTo>
                  <a:cubicBezTo>
                    <a:pt x="3459" y="17414"/>
                    <a:pt x="3840" y="17598"/>
                    <a:pt x="4313" y="17624"/>
                  </a:cubicBezTo>
                  <a:cubicBezTo>
                    <a:pt x="4334" y="17625"/>
                    <a:pt x="4355" y="17625"/>
                    <a:pt x="4376" y="17625"/>
                  </a:cubicBezTo>
                  <a:cubicBezTo>
                    <a:pt x="4720" y="17625"/>
                    <a:pt x="5041" y="17523"/>
                    <a:pt x="5339" y="17375"/>
                  </a:cubicBezTo>
                  <a:cubicBezTo>
                    <a:pt x="5615" y="17230"/>
                    <a:pt x="5878" y="17046"/>
                    <a:pt x="6102" y="16835"/>
                  </a:cubicBezTo>
                  <a:cubicBezTo>
                    <a:pt x="6509" y="16480"/>
                    <a:pt x="6864" y="16073"/>
                    <a:pt x="7167" y="15626"/>
                  </a:cubicBezTo>
                  <a:cubicBezTo>
                    <a:pt x="7206" y="15560"/>
                    <a:pt x="7232" y="15494"/>
                    <a:pt x="7311" y="15442"/>
                  </a:cubicBezTo>
                  <a:cubicBezTo>
                    <a:pt x="7311" y="15468"/>
                    <a:pt x="7311" y="15468"/>
                    <a:pt x="7311" y="15481"/>
                  </a:cubicBezTo>
                  <a:cubicBezTo>
                    <a:pt x="7298" y="15534"/>
                    <a:pt x="7285" y="15599"/>
                    <a:pt x="7259" y="15665"/>
                  </a:cubicBezTo>
                  <a:cubicBezTo>
                    <a:pt x="7114" y="16323"/>
                    <a:pt x="7009" y="16993"/>
                    <a:pt x="7114" y="17677"/>
                  </a:cubicBezTo>
                  <a:cubicBezTo>
                    <a:pt x="7167" y="18019"/>
                    <a:pt x="7246" y="18334"/>
                    <a:pt x="7417" y="18637"/>
                  </a:cubicBezTo>
                  <a:cubicBezTo>
                    <a:pt x="7614" y="18992"/>
                    <a:pt x="7877" y="19281"/>
                    <a:pt x="8258" y="19439"/>
                  </a:cubicBezTo>
                  <a:cubicBezTo>
                    <a:pt x="8438" y="19525"/>
                    <a:pt x="8623" y="19566"/>
                    <a:pt x="8815" y="19566"/>
                  </a:cubicBezTo>
                  <a:cubicBezTo>
                    <a:pt x="8917" y="19566"/>
                    <a:pt x="9021" y="19554"/>
                    <a:pt x="9126" y="19531"/>
                  </a:cubicBezTo>
                  <a:cubicBezTo>
                    <a:pt x="9402" y="19465"/>
                    <a:pt x="9626" y="19334"/>
                    <a:pt x="9836" y="19150"/>
                  </a:cubicBezTo>
                  <a:cubicBezTo>
                    <a:pt x="10086" y="18939"/>
                    <a:pt x="10283" y="18689"/>
                    <a:pt x="10441" y="18400"/>
                  </a:cubicBezTo>
                  <a:cubicBezTo>
                    <a:pt x="10769" y="17795"/>
                    <a:pt x="10940" y="17138"/>
                    <a:pt x="11006" y="16467"/>
                  </a:cubicBezTo>
                  <a:cubicBezTo>
                    <a:pt x="11032" y="16217"/>
                    <a:pt x="11032" y="15981"/>
                    <a:pt x="11046" y="15731"/>
                  </a:cubicBezTo>
                  <a:cubicBezTo>
                    <a:pt x="11046" y="15652"/>
                    <a:pt x="11046" y="15573"/>
                    <a:pt x="11046" y="15494"/>
                  </a:cubicBezTo>
                  <a:lnTo>
                    <a:pt x="11072" y="15494"/>
                  </a:lnTo>
                  <a:cubicBezTo>
                    <a:pt x="11085" y="15521"/>
                    <a:pt x="11111" y="15560"/>
                    <a:pt x="11138" y="15599"/>
                  </a:cubicBezTo>
                  <a:cubicBezTo>
                    <a:pt x="11295" y="15968"/>
                    <a:pt x="11480" y="16323"/>
                    <a:pt x="11690" y="16651"/>
                  </a:cubicBezTo>
                  <a:cubicBezTo>
                    <a:pt x="11835" y="16862"/>
                    <a:pt x="11992" y="17072"/>
                    <a:pt x="12137" y="17283"/>
                  </a:cubicBezTo>
                  <a:cubicBezTo>
                    <a:pt x="12268" y="17414"/>
                    <a:pt x="12387" y="17559"/>
                    <a:pt x="12531" y="17690"/>
                  </a:cubicBezTo>
                  <a:cubicBezTo>
                    <a:pt x="12873" y="18019"/>
                    <a:pt x="13255" y="18269"/>
                    <a:pt x="13715" y="18413"/>
                  </a:cubicBezTo>
                  <a:cubicBezTo>
                    <a:pt x="13885" y="18465"/>
                    <a:pt x="14062" y="18499"/>
                    <a:pt x="14236" y="18499"/>
                  </a:cubicBezTo>
                  <a:cubicBezTo>
                    <a:pt x="14331" y="18499"/>
                    <a:pt x="14425" y="18489"/>
                    <a:pt x="14517" y="18466"/>
                  </a:cubicBezTo>
                  <a:cubicBezTo>
                    <a:pt x="14990" y="18348"/>
                    <a:pt x="15293" y="18045"/>
                    <a:pt x="15450" y="17611"/>
                  </a:cubicBezTo>
                  <a:cubicBezTo>
                    <a:pt x="15556" y="17296"/>
                    <a:pt x="15569" y="16980"/>
                    <a:pt x="15516" y="16665"/>
                  </a:cubicBezTo>
                  <a:cubicBezTo>
                    <a:pt x="15450" y="16165"/>
                    <a:pt x="15266" y="15692"/>
                    <a:pt x="15017" y="15258"/>
                  </a:cubicBezTo>
                  <a:cubicBezTo>
                    <a:pt x="14793" y="14837"/>
                    <a:pt x="14517" y="14469"/>
                    <a:pt x="14214" y="14100"/>
                  </a:cubicBezTo>
                  <a:cubicBezTo>
                    <a:pt x="14188" y="14074"/>
                    <a:pt x="14149" y="14048"/>
                    <a:pt x="14162" y="13995"/>
                  </a:cubicBezTo>
                  <a:lnTo>
                    <a:pt x="14162" y="13995"/>
                  </a:lnTo>
                  <a:cubicBezTo>
                    <a:pt x="14333" y="14087"/>
                    <a:pt x="14477" y="14179"/>
                    <a:pt x="14648" y="14258"/>
                  </a:cubicBezTo>
                  <a:cubicBezTo>
                    <a:pt x="15319" y="14626"/>
                    <a:pt x="16029" y="14929"/>
                    <a:pt x="16805" y="15008"/>
                  </a:cubicBezTo>
                  <a:cubicBezTo>
                    <a:pt x="16889" y="15016"/>
                    <a:pt x="16973" y="15020"/>
                    <a:pt x="17055" y="15020"/>
                  </a:cubicBezTo>
                  <a:cubicBezTo>
                    <a:pt x="17387" y="15020"/>
                    <a:pt x="17707" y="14953"/>
                    <a:pt x="18001" y="14784"/>
                  </a:cubicBezTo>
                  <a:cubicBezTo>
                    <a:pt x="18580" y="14482"/>
                    <a:pt x="18935" y="13877"/>
                    <a:pt x="18751" y="13114"/>
                  </a:cubicBezTo>
                  <a:cubicBezTo>
                    <a:pt x="18685" y="12838"/>
                    <a:pt x="18554" y="12588"/>
                    <a:pt x="18383" y="12365"/>
                  </a:cubicBezTo>
                  <a:cubicBezTo>
                    <a:pt x="18133" y="11997"/>
                    <a:pt x="17804" y="11707"/>
                    <a:pt x="17423" y="11471"/>
                  </a:cubicBezTo>
                  <a:cubicBezTo>
                    <a:pt x="16949" y="11168"/>
                    <a:pt x="16437" y="10945"/>
                    <a:pt x="15898" y="10787"/>
                  </a:cubicBezTo>
                  <a:cubicBezTo>
                    <a:pt x="15832" y="10774"/>
                    <a:pt x="15779" y="10748"/>
                    <a:pt x="15674" y="10721"/>
                  </a:cubicBezTo>
                  <a:cubicBezTo>
                    <a:pt x="15819" y="10695"/>
                    <a:pt x="15911" y="10682"/>
                    <a:pt x="16003" y="10669"/>
                  </a:cubicBezTo>
                  <a:cubicBezTo>
                    <a:pt x="16502" y="10590"/>
                    <a:pt x="17002" y="10485"/>
                    <a:pt x="17475" y="10314"/>
                  </a:cubicBezTo>
                  <a:cubicBezTo>
                    <a:pt x="17857" y="10169"/>
                    <a:pt x="18212" y="9998"/>
                    <a:pt x="18540" y="9761"/>
                  </a:cubicBezTo>
                  <a:cubicBezTo>
                    <a:pt x="18817" y="9564"/>
                    <a:pt x="19066" y="9327"/>
                    <a:pt x="19224" y="9012"/>
                  </a:cubicBezTo>
                  <a:cubicBezTo>
                    <a:pt x="19448" y="8604"/>
                    <a:pt x="19513" y="8157"/>
                    <a:pt x="19329" y="7710"/>
                  </a:cubicBezTo>
                  <a:cubicBezTo>
                    <a:pt x="19211" y="7421"/>
                    <a:pt x="19027" y="7184"/>
                    <a:pt x="18764" y="6987"/>
                  </a:cubicBezTo>
                  <a:cubicBezTo>
                    <a:pt x="18370" y="6685"/>
                    <a:pt x="17896" y="6553"/>
                    <a:pt x="17396" y="6527"/>
                  </a:cubicBezTo>
                  <a:cubicBezTo>
                    <a:pt x="17321" y="6521"/>
                    <a:pt x="17247" y="6519"/>
                    <a:pt x="17172" y="6519"/>
                  </a:cubicBezTo>
                  <a:cubicBezTo>
                    <a:pt x="16883" y="6519"/>
                    <a:pt x="16598" y="6559"/>
                    <a:pt x="16305" y="6632"/>
                  </a:cubicBezTo>
                  <a:cubicBezTo>
                    <a:pt x="15871" y="6724"/>
                    <a:pt x="15437" y="6895"/>
                    <a:pt x="15030" y="7079"/>
                  </a:cubicBezTo>
                  <a:cubicBezTo>
                    <a:pt x="15003" y="7092"/>
                    <a:pt x="14964" y="7092"/>
                    <a:pt x="14898" y="7118"/>
                  </a:cubicBezTo>
                  <a:cubicBezTo>
                    <a:pt x="14977" y="7026"/>
                    <a:pt x="15043" y="6961"/>
                    <a:pt x="15095" y="6895"/>
                  </a:cubicBezTo>
                  <a:cubicBezTo>
                    <a:pt x="15450" y="6527"/>
                    <a:pt x="15779" y="6132"/>
                    <a:pt x="16042" y="5698"/>
                  </a:cubicBezTo>
                  <a:cubicBezTo>
                    <a:pt x="16239" y="5383"/>
                    <a:pt x="16397" y="5067"/>
                    <a:pt x="16502" y="4725"/>
                  </a:cubicBezTo>
                  <a:cubicBezTo>
                    <a:pt x="16634" y="4292"/>
                    <a:pt x="16686" y="3858"/>
                    <a:pt x="16581" y="3424"/>
                  </a:cubicBezTo>
                  <a:cubicBezTo>
                    <a:pt x="16423" y="2793"/>
                    <a:pt x="16055" y="2359"/>
                    <a:pt x="15411" y="2175"/>
                  </a:cubicBezTo>
                  <a:cubicBezTo>
                    <a:pt x="15274" y="2136"/>
                    <a:pt x="15136" y="2118"/>
                    <a:pt x="14998" y="2118"/>
                  </a:cubicBezTo>
                  <a:cubicBezTo>
                    <a:pt x="14805" y="2118"/>
                    <a:pt x="14611" y="2153"/>
                    <a:pt x="14412" y="2214"/>
                  </a:cubicBezTo>
                  <a:cubicBezTo>
                    <a:pt x="13978" y="2345"/>
                    <a:pt x="13610" y="2582"/>
                    <a:pt x="13268" y="2885"/>
                  </a:cubicBezTo>
                  <a:cubicBezTo>
                    <a:pt x="12926" y="3200"/>
                    <a:pt x="12623" y="3568"/>
                    <a:pt x="12360" y="3950"/>
                  </a:cubicBezTo>
                  <a:cubicBezTo>
                    <a:pt x="12334" y="3989"/>
                    <a:pt x="12321" y="4029"/>
                    <a:pt x="12268" y="4029"/>
                  </a:cubicBezTo>
                  <a:cubicBezTo>
                    <a:pt x="12268" y="3989"/>
                    <a:pt x="12268" y="3963"/>
                    <a:pt x="12268" y="3923"/>
                  </a:cubicBezTo>
                  <a:cubicBezTo>
                    <a:pt x="12360" y="3411"/>
                    <a:pt x="12374" y="2911"/>
                    <a:pt x="12347" y="2398"/>
                  </a:cubicBezTo>
                  <a:cubicBezTo>
                    <a:pt x="12347" y="2135"/>
                    <a:pt x="12308" y="1885"/>
                    <a:pt x="12255" y="1649"/>
                  </a:cubicBezTo>
                  <a:cubicBezTo>
                    <a:pt x="12176" y="1294"/>
                    <a:pt x="12045" y="952"/>
                    <a:pt x="11835" y="662"/>
                  </a:cubicBezTo>
                  <a:cubicBezTo>
                    <a:pt x="11544" y="258"/>
                    <a:pt x="11073" y="0"/>
                    <a:pt x="10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1" name="Google Shape;2311;p46"/>
            <p:cNvSpPr/>
            <p:nvPr/>
          </p:nvSpPr>
          <p:spPr>
            <a:xfrm>
              <a:off x="4610313" y="1630075"/>
              <a:ext cx="111475" cy="111450"/>
            </a:xfrm>
            <a:custGeom>
              <a:avLst/>
              <a:gdLst/>
              <a:ahLst/>
              <a:cxnLst/>
              <a:rect l="l" t="t" r="r" b="b"/>
              <a:pathLst>
                <a:path w="4459" h="4458" extrusionOk="0">
                  <a:moveTo>
                    <a:pt x="3485" y="0"/>
                  </a:moveTo>
                  <a:cubicBezTo>
                    <a:pt x="3393" y="13"/>
                    <a:pt x="3367" y="79"/>
                    <a:pt x="3314" y="132"/>
                  </a:cubicBezTo>
                  <a:cubicBezTo>
                    <a:pt x="3157" y="276"/>
                    <a:pt x="3012" y="421"/>
                    <a:pt x="2854" y="552"/>
                  </a:cubicBezTo>
                  <a:cubicBezTo>
                    <a:pt x="2552" y="763"/>
                    <a:pt x="2236" y="973"/>
                    <a:pt x="1907" y="1144"/>
                  </a:cubicBezTo>
                  <a:cubicBezTo>
                    <a:pt x="1815" y="1183"/>
                    <a:pt x="1723" y="1236"/>
                    <a:pt x="1631" y="1275"/>
                  </a:cubicBezTo>
                  <a:cubicBezTo>
                    <a:pt x="1539" y="1315"/>
                    <a:pt x="1500" y="1381"/>
                    <a:pt x="1500" y="1473"/>
                  </a:cubicBezTo>
                  <a:cubicBezTo>
                    <a:pt x="1500" y="1670"/>
                    <a:pt x="1566" y="1841"/>
                    <a:pt x="1618" y="2025"/>
                  </a:cubicBezTo>
                  <a:cubicBezTo>
                    <a:pt x="1618" y="2064"/>
                    <a:pt x="1631" y="2104"/>
                    <a:pt x="1644" y="2156"/>
                  </a:cubicBezTo>
                  <a:cubicBezTo>
                    <a:pt x="1579" y="2143"/>
                    <a:pt x="1526" y="2130"/>
                    <a:pt x="1487" y="2117"/>
                  </a:cubicBezTo>
                  <a:cubicBezTo>
                    <a:pt x="1367" y="2085"/>
                    <a:pt x="1253" y="2067"/>
                    <a:pt x="1143" y="2067"/>
                  </a:cubicBezTo>
                  <a:cubicBezTo>
                    <a:pt x="936" y="2067"/>
                    <a:pt x="742" y="2129"/>
                    <a:pt x="553" y="2275"/>
                  </a:cubicBezTo>
                  <a:cubicBezTo>
                    <a:pt x="540" y="2288"/>
                    <a:pt x="527" y="2288"/>
                    <a:pt x="514" y="2301"/>
                  </a:cubicBezTo>
                  <a:cubicBezTo>
                    <a:pt x="527" y="2643"/>
                    <a:pt x="514" y="2985"/>
                    <a:pt x="553" y="3327"/>
                  </a:cubicBezTo>
                  <a:cubicBezTo>
                    <a:pt x="592" y="3642"/>
                    <a:pt x="553" y="3971"/>
                    <a:pt x="553" y="4287"/>
                  </a:cubicBezTo>
                  <a:cubicBezTo>
                    <a:pt x="553" y="4326"/>
                    <a:pt x="540" y="4365"/>
                    <a:pt x="540" y="4392"/>
                  </a:cubicBezTo>
                  <a:cubicBezTo>
                    <a:pt x="474" y="4405"/>
                    <a:pt x="408" y="4408"/>
                    <a:pt x="344" y="4408"/>
                  </a:cubicBezTo>
                  <a:cubicBezTo>
                    <a:pt x="280" y="4408"/>
                    <a:pt x="218" y="4405"/>
                    <a:pt x="159" y="4405"/>
                  </a:cubicBezTo>
                  <a:cubicBezTo>
                    <a:pt x="106" y="4418"/>
                    <a:pt x="40" y="4405"/>
                    <a:pt x="1" y="4444"/>
                  </a:cubicBezTo>
                  <a:cubicBezTo>
                    <a:pt x="80" y="4444"/>
                    <a:pt x="159" y="4457"/>
                    <a:pt x="237" y="4457"/>
                  </a:cubicBezTo>
                  <a:cubicBezTo>
                    <a:pt x="514" y="4444"/>
                    <a:pt x="777" y="4418"/>
                    <a:pt x="1053" y="4418"/>
                  </a:cubicBezTo>
                  <a:cubicBezTo>
                    <a:pt x="1552" y="4418"/>
                    <a:pt x="2039" y="4418"/>
                    <a:pt x="2539" y="4405"/>
                  </a:cubicBezTo>
                  <a:cubicBezTo>
                    <a:pt x="2617" y="4405"/>
                    <a:pt x="2696" y="4405"/>
                    <a:pt x="2775" y="4392"/>
                  </a:cubicBezTo>
                  <a:cubicBezTo>
                    <a:pt x="2709" y="4326"/>
                    <a:pt x="2644" y="4234"/>
                    <a:pt x="2578" y="4168"/>
                  </a:cubicBezTo>
                  <a:cubicBezTo>
                    <a:pt x="2354" y="3932"/>
                    <a:pt x="2131" y="3695"/>
                    <a:pt x="1894" y="3471"/>
                  </a:cubicBezTo>
                  <a:cubicBezTo>
                    <a:pt x="1684" y="3274"/>
                    <a:pt x="1460" y="3077"/>
                    <a:pt x="1250" y="2880"/>
                  </a:cubicBezTo>
                  <a:lnTo>
                    <a:pt x="1171" y="2801"/>
                  </a:lnTo>
                  <a:cubicBezTo>
                    <a:pt x="1189" y="2801"/>
                    <a:pt x="1200" y="2795"/>
                    <a:pt x="1210" y="2795"/>
                  </a:cubicBezTo>
                  <a:cubicBezTo>
                    <a:pt x="1215" y="2795"/>
                    <a:pt x="1219" y="2796"/>
                    <a:pt x="1224" y="2801"/>
                  </a:cubicBezTo>
                  <a:cubicBezTo>
                    <a:pt x="1316" y="2853"/>
                    <a:pt x="1408" y="2906"/>
                    <a:pt x="1500" y="2959"/>
                  </a:cubicBezTo>
                  <a:cubicBezTo>
                    <a:pt x="2065" y="3366"/>
                    <a:pt x="2578" y="3826"/>
                    <a:pt x="3051" y="4326"/>
                  </a:cubicBezTo>
                  <a:cubicBezTo>
                    <a:pt x="3064" y="4352"/>
                    <a:pt x="3078" y="4379"/>
                    <a:pt x="3091" y="4392"/>
                  </a:cubicBezTo>
                  <a:cubicBezTo>
                    <a:pt x="3485" y="4405"/>
                    <a:pt x="3867" y="4405"/>
                    <a:pt x="4248" y="4405"/>
                  </a:cubicBezTo>
                  <a:cubicBezTo>
                    <a:pt x="4261" y="4234"/>
                    <a:pt x="4274" y="4076"/>
                    <a:pt x="4287" y="3905"/>
                  </a:cubicBezTo>
                  <a:cubicBezTo>
                    <a:pt x="4300" y="3682"/>
                    <a:pt x="4327" y="3445"/>
                    <a:pt x="4353" y="3221"/>
                  </a:cubicBezTo>
                  <a:cubicBezTo>
                    <a:pt x="4379" y="2998"/>
                    <a:pt x="4419" y="2788"/>
                    <a:pt x="4432" y="2564"/>
                  </a:cubicBezTo>
                  <a:cubicBezTo>
                    <a:pt x="4445" y="2459"/>
                    <a:pt x="4458" y="2341"/>
                    <a:pt x="4432" y="2235"/>
                  </a:cubicBezTo>
                  <a:cubicBezTo>
                    <a:pt x="4392" y="2038"/>
                    <a:pt x="4314" y="1841"/>
                    <a:pt x="4248" y="1644"/>
                  </a:cubicBezTo>
                  <a:cubicBezTo>
                    <a:pt x="4037" y="1078"/>
                    <a:pt x="3788" y="526"/>
                    <a:pt x="3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2" name="Google Shape;2312;p46"/>
            <p:cNvSpPr/>
            <p:nvPr/>
          </p:nvSpPr>
          <p:spPr>
            <a:xfrm>
              <a:off x="4723738" y="1622500"/>
              <a:ext cx="67725" cy="117700"/>
            </a:xfrm>
            <a:custGeom>
              <a:avLst/>
              <a:gdLst/>
              <a:ahLst/>
              <a:cxnLst/>
              <a:rect l="l" t="t" r="r" b="b"/>
              <a:pathLst>
                <a:path w="2709" h="4708" extrusionOk="0">
                  <a:moveTo>
                    <a:pt x="2472" y="1"/>
                  </a:moveTo>
                  <a:cubicBezTo>
                    <a:pt x="2459" y="66"/>
                    <a:pt x="2406" y="93"/>
                    <a:pt x="2367" y="132"/>
                  </a:cubicBezTo>
                  <a:cubicBezTo>
                    <a:pt x="2051" y="382"/>
                    <a:pt x="1749" y="645"/>
                    <a:pt x="1473" y="934"/>
                  </a:cubicBezTo>
                  <a:cubicBezTo>
                    <a:pt x="1262" y="1145"/>
                    <a:pt x="1065" y="1368"/>
                    <a:pt x="881" y="1592"/>
                  </a:cubicBezTo>
                  <a:cubicBezTo>
                    <a:pt x="644" y="1894"/>
                    <a:pt x="421" y="2223"/>
                    <a:pt x="237" y="2551"/>
                  </a:cubicBezTo>
                  <a:cubicBezTo>
                    <a:pt x="211" y="2617"/>
                    <a:pt x="184" y="2683"/>
                    <a:pt x="171" y="2736"/>
                  </a:cubicBezTo>
                  <a:cubicBezTo>
                    <a:pt x="158" y="2906"/>
                    <a:pt x="145" y="3064"/>
                    <a:pt x="132" y="3235"/>
                  </a:cubicBezTo>
                  <a:cubicBezTo>
                    <a:pt x="105" y="3432"/>
                    <a:pt x="92" y="3643"/>
                    <a:pt x="79" y="3853"/>
                  </a:cubicBezTo>
                  <a:cubicBezTo>
                    <a:pt x="53" y="4142"/>
                    <a:pt x="26" y="4419"/>
                    <a:pt x="0" y="4708"/>
                  </a:cubicBezTo>
                  <a:lnTo>
                    <a:pt x="145" y="4708"/>
                  </a:lnTo>
                  <a:cubicBezTo>
                    <a:pt x="158" y="4682"/>
                    <a:pt x="171" y="4642"/>
                    <a:pt x="197" y="4616"/>
                  </a:cubicBezTo>
                  <a:cubicBezTo>
                    <a:pt x="579" y="4300"/>
                    <a:pt x="973" y="3985"/>
                    <a:pt x="1394" y="3722"/>
                  </a:cubicBezTo>
                  <a:cubicBezTo>
                    <a:pt x="1499" y="3656"/>
                    <a:pt x="1617" y="3603"/>
                    <a:pt x="1723" y="3538"/>
                  </a:cubicBezTo>
                  <a:cubicBezTo>
                    <a:pt x="1788" y="3459"/>
                    <a:pt x="1762" y="3354"/>
                    <a:pt x="1775" y="3262"/>
                  </a:cubicBezTo>
                  <a:cubicBezTo>
                    <a:pt x="1880" y="2880"/>
                    <a:pt x="1946" y="2499"/>
                    <a:pt x="2051" y="2118"/>
                  </a:cubicBezTo>
                  <a:cubicBezTo>
                    <a:pt x="2222" y="1539"/>
                    <a:pt x="2406" y="960"/>
                    <a:pt x="2643" y="395"/>
                  </a:cubicBezTo>
                  <a:cubicBezTo>
                    <a:pt x="2669" y="329"/>
                    <a:pt x="2696" y="264"/>
                    <a:pt x="2709" y="185"/>
                  </a:cubicBezTo>
                  <a:cubicBezTo>
                    <a:pt x="2630" y="119"/>
                    <a:pt x="2551" y="66"/>
                    <a:pt x="2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3" name="Google Shape;2313;p46"/>
            <p:cNvSpPr/>
            <p:nvPr/>
          </p:nvSpPr>
          <p:spPr>
            <a:xfrm>
              <a:off x="4772388" y="1681025"/>
              <a:ext cx="55250" cy="62150"/>
            </a:xfrm>
            <a:custGeom>
              <a:avLst/>
              <a:gdLst/>
              <a:ahLst/>
              <a:cxnLst/>
              <a:rect l="l" t="t" r="r" b="b"/>
              <a:pathLst>
                <a:path w="2210" h="2486" extrusionOk="0">
                  <a:moveTo>
                    <a:pt x="518" y="0"/>
                  </a:moveTo>
                  <a:cubicBezTo>
                    <a:pt x="493" y="0"/>
                    <a:pt x="467" y="7"/>
                    <a:pt x="434" y="26"/>
                  </a:cubicBezTo>
                  <a:cubicBezTo>
                    <a:pt x="395" y="237"/>
                    <a:pt x="329" y="447"/>
                    <a:pt x="289" y="658"/>
                  </a:cubicBezTo>
                  <a:cubicBezTo>
                    <a:pt x="263" y="736"/>
                    <a:pt x="263" y="815"/>
                    <a:pt x="250" y="894"/>
                  </a:cubicBezTo>
                  <a:cubicBezTo>
                    <a:pt x="539" y="736"/>
                    <a:pt x="829" y="579"/>
                    <a:pt x="1118" y="421"/>
                  </a:cubicBezTo>
                  <a:cubicBezTo>
                    <a:pt x="1148" y="411"/>
                    <a:pt x="1185" y="386"/>
                    <a:pt x="1225" y="386"/>
                  </a:cubicBezTo>
                  <a:cubicBezTo>
                    <a:pt x="1237" y="386"/>
                    <a:pt x="1250" y="388"/>
                    <a:pt x="1262" y="395"/>
                  </a:cubicBezTo>
                  <a:cubicBezTo>
                    <a:pt x="1262" y="408"/>
                    <a:pt x="1262" y="434"/>
                    <a:pt x="1249" y="434"/>
                  </a:cubicBezTo>
                  <a:cubicBezTo>
                    <a:pt x="907" y="644"/>
                    <a:pt x="552" y="855"/>
                    <a:pt x="211" y="1078"/>
                  </a:cubicBezTo>
                  <a:cubicBezTo>
                    <a:pt x="145" y="1131"/>
                    <a:pt x="184" y="1210"/>
                    <a:pt x="158" y="1276"/>
                  </a:cubicBezTo>
                  <a:cubicBezTo>
                    <a:pt x="79" y="1617"/>
                    <a:pt x="66" y="1986"/>
                    <a:pt x="0" y="2327"/>
                  </a:cubicBezTo>
                  <a:cubicBezTo>
                    <a:pt x="0" y="2354"/>
                    <a:pt x="0" y="2393"/>
                    <a:pt x="0" y="2419"/>
                  </a:cubicBezTo>
                  <a:cubicBezTo>
                    <a:pt x="92" y="2433"/>
                    <a:pt x="184" y="2446"/>
                    <a:pt x="276" y="2446"/>
                  </a:cubicBezTo>
                  <a:cubicBezTo>
                    <a:pt x="592" y="2459"/>
                    <a:pt x="907" y="2472"/>
                    <a:pt x="1223" y="2485"/>
                  </a:cubicBezTo>
                  <a:lnTo>
                    <a:pt x="1447" y="2485"/>
                  </a:lnTo>
                  <a:cubicBezTo>
                    <a:pt x="1486" y="2419"/>
                    <a:pt x="1525" y="2354"/>
                    <a:pt x="1565" y="2288"/>
                  </a:cubicBezTo>
                  <a:cubicBezTo>
                    <a:pt x="1867" y="1841"/>
                    <a:pt x="2078" y="1368"/>
                    <a:pt x="2170" y="828"/>
                  </a:cubicBezTo>
                  <a:cubicBezTo>
                    <a:pt x="2209" y="631"/>
                    <a:pt x="2209" y="447"/>
                    <a:pt x="2183" y="250"/>
                  </a:cubicBezTo>
                  <a:cubicBezTo>
                    <a:pt x="2051" y="250"/>
                    <a:pt x="1920" y="237"/>
                    <a:pt x="1775" y="237"/>
                  </a:cubicBezTo>
                  <a:cubicBezTo>
                    <a:pt x="1710" y="224"/>
                    <a:pt x="1644" y="210"/>
                    <a:pt x="1565" y="210"/>
                  </a:cubicBezTo>
                  <a:cubicBezTo>
                    <a:pt x="1394" y="210"/>
                    <a:pt x="1236" y="171"/>
                    <a:pt x="1065" y="132"/>
                  </a:cubicBezTo>
                  <a:cubicBezTo>
                    <a:pt x="907" y="105"/>
                    <a:pt x="750" y="53"/>
                    <a:pt x="592" y="13"/>
                  </a:cubicBezTo>
                  <a:cubicBezTo>
                    <a:pt x="566" y="7"/>
                    <a:pt x="543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4" name="Google Shape;2314;p46"/>
            <p:cNvSpPr/>
            <p:nvPr/>
          </p:nvSpPr>
          <p:spPr>
            <a:xfrm>
              <a:off x="4514013" y="1719800"/>
              <a:ext cx="66750" cy="25000"/>
            </a:xfrm>
            <a:custGeom>
              <a:avLst/>
              <a:gdLst/>
              <a:ahLst/>
              <a:cxnLst/>
              <a:rect l="l" t="t" r="r" b="b"/>
              <a:pathLst>
                <a:path w="2670" h="1000" extrusionOk="0">
                  <a:moveTo>
                    <a:pt x="0" y="1"/>
                  </a:moveTo>
                  <a:lnTo>
                    <a:pt x="0" y="1"/>
                  </a:lnTo>
                  <a:cubicBezTo>
                    <a:pt x="66" y="198"/>
                    <a:pt x="171" y="369"/>
                    <a:pt x="263" y="540"/>
                  </a:cubicBezTo>
                  <a:cubicBezTo>
                    <a:pt x="355" y="698"/>
                    <a:pt x="447" y="855"/>
                    <a:pt x="592" y="961"/>
                  </a:cubicBezTo>
                  <a:cubicBezTo>
                    <a:pt x="605" y="961"/>
                    <a:pt x="605" y="987"/>
                    <a:pt x="618" y="1000"/>
                  </a:cubicBezTo>
                  <a:lnTo>
                    <a:pt x="802" y="1000"/>
                  </a:lnTo>
                  <a:cubicBezTo>
                    <a:pt x="1092" y="987"/>
                    <a:pt x="1381" y="961"/>
                    <a:pt x="1670" y="947"/>
                  </a:cubicBezTo>
                  <a:cubicBezTo>
                    <a:pt x="1986" y="934"/>
                    <a:pt x="2301" y="921"/>
                    <a:pt x="2604" y="895"/>
                  </a:cubicBezTo>
                  <a:cubicBezTo>
                    <a:pt x="2630" y="895"/>
                    <a:pt x="2656" y="895"/>
                    <a:pt x="2669" y="882"/>
                  </a:cubicBezTo>
                  <a:cubicBezTo>
                    <a:pt x="2577" y="658"/>
                    <a:pt x="2485" y="448"/>
                    <a:pt x="2380" y="224"/>
                  </a:cubicBezTo>
                  <a:cubicBezTo>
                    <a:pt x="2314" y="237"/>
                    <a:pt x="2235" y="250"/>
                    <a:pt x="2157" y="250"/>
                  </a:cubicBezTo>
                  <a:cubicBezTo>
                    <a:pt x="1986" y="250"/>
                    <a:pt x="1818" y="257"/>
                    <a:pt x="1652" y="257"/>
                  </a:cubicBezTo>
                  <a:cubicBezTo>
                    <a:pt x="1486" y="257"/>
                    <a:pt x="1322" y="250"/>
                    <a:pt x="1157" y="224"/>
                  </a:cubicBezTo>
                  <a:cubicBezTo>
                    <a:pt x="921" y="185"/>
                    <a:pt x="684" y="158"/>
                    <a:pt x="460" y="93"/>
                  </a:cubicBezTo>
                  <a:cubicBezTo>
                    <a:pt x="316" y="66"/>
                    <a:pt x="158" y="2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5" name="Google Shape;2315;p46"/>
            <p:cNvSpPr/>
            <p:nvPr/>
          </p:nvSpPr>
          <p:spPr>
            <a:xfrm>
              <a:off x="4735563" y="1716525"/>
              <a:ext cx="30275" cy="24675"/>
            </a:xfrm>
            <a:custGeom>
              <a:avLst/>
              <a:gdLst/>
              <a:ahLst/>
              <a:cxnLst/>
              <a:rect l="l" t="t" r="r" b="b"/>
              <a:pathLst>
                <a:path w="1211" h="987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1066" y="105"/>
                    <a:pt x="908" y="197"/>
                    <a:pt x="763" y="303"/>
                  </a:cubicBezTo>
                  <a:cubicBezTo>
                    <a:pt x="526" y="487"/>
                    <a:pt x="303" y="684"/>
                    <a:pt x="66" y="868"/>
                  </a:cubicBezTo>
                  <a:cubicBezTo>
                    <a:pt x="40" y="894"/>
                    <a:pt x="14" y="921"/>
                    <a:pt x="0" y="947"/>
                  </a:cubicBezTo>
                  <a:cubicBezTo>
                    <a:pt x="27" y="960"/>
                    <a:pt x="66" y="986"/>
                    <a:pt x="93" y="986"/>
                  </a:cubicBezTo>
                  <a:lnTo>
                    <a:pt x="1079" y="986"/>
                  </a:lnTo>
                  <a:cubicBezTo>
                    <a:pt x="1092" y="894"/>
                    <a:pt x="1105" y="802"/>
                    <a:pt x="1118" y="710"/>
                  </a:cubicBezTo>
                  <a:cubicBezTo>
                    <a:pt x="1131" y="644"/>
                    <a:pt x="1144" y="566"/>
                    <a:pt x="1158" y="487"/>
                  </a:cubicBezTo>
                  <a:cubicBezTo>
                    <a:pt x="1171" y="316"/>
                    <a:pt x="1197" y="158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6" name="Google Shape;2316;p46"/>
            <p:cNvSpPr/>
            <p:nvPr/>
          </p:nvSpPr>
          <p:spPr>
            <a:xfrm>
              <a:off x="4639588" y="1699925"/>
              <a:ext cx="48325" cy="39950"/>
            </a:xfrm>
            <a:custGeom>
              <a:avLst/>
              <a:gdLst/>
              <a:ahLst/>
              <a:cxnLst/>
              <a:rect l="l" t="t" r="r" b="b"/>
              <a:pathLst>
                <a:path w="1933" h="1598" extrusionOk="0">
                  <a:moveTo>
                    <a:pt x="39" y="1"/>
                  </a:moveTo>
                  <a:cubicBezTo>
                    <a:pt x="29" y="1"/>
                    <a:pt x="18" y="7"/>
                    <a:pt x="0" y="7"/>
                  </a:cubicBezTo>
                  <a:cubicBezTo>
                    <a:pt x="26" y="33"/>
                    <a:pt x="53" y="59"/>
                    <a:pt x="79" y="86"/>
                  </a:cubicBezTo>
                  <a:cubicBezTo>
                    <a:pt x="289" y="283"/>
                    <a:pt x="513" y="480"/>
                    <a:pt x="736" y="677"/>
                  </a:cubicBezTo>
                  <a:cubicBezTo>
                    <a:pt x="960" y="901"/>
                    <a:pt x="1183" y="1138"/>
                    <a:pt x="1407" y="1374"/>
                  </a:cubicBezTo>
                  <a:cubicBezTo>
                    <a:pt x="1473" y="1440"/>
                    <a:pt x="1538" y="1519"/>
                    <a:pt x="1604" y="1598"/>
                  </a:cubicBezTo>
                  <a:lnTo>
                    <a:pt x="1933" y="1598"/>
                  </a:lnTo>
                  <a:cubicBezTo>
                    <a:pt x="1907" y="1571"/>
                    <a:pt x="1907" y="1545"/>
                    <a:pt x="1880" y="1532"/>
                  </a:cubicBezTo>
                  <a:cubicBezTo>
                    <a:pt x="1407" y="1019"/>
                    <a:pt x="894" y="559"/>
                    <a:pt x="329" y="165"/>
                  </a:cubicBezTo>
                  <a:cubicBezTo>
                    <a:pt x="237" y="112"/>
                    <a:pt x="145" y="59"/>
                    <a:pt x="53" y="7"/>
                  </a:cubicBezTo>
                  <a:cubicBezTo>
                    <a:pt x="48" y="2"/>
                    <a:pt x="44" y="1"/>
                    <a:pt x="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7" name="Google Shape;2317;p46"/>
            <p:cNvSpPr/>
            <p:nvPr/>
          </p:nvSpPr>
          <p:spPr>
            <a:xfrm>
              <a:off x="4727338" y="1710925"/>
              <a:ext cx="39800" cy="29275"/>
            </a:xfrm>
            <a:custGeom>
              <a:avLst/>
              <a:gdLst/>
              <a:ahLst/>
              <a:cxnLst/>
              <a:rect l="l" t="t" r="r" b="b"/>
              <a:pathLst>
                <a:path w="1592" h="1171" extrusionOk="0">
                  <a:moveTo>
                    <a:pt x="1579" y="1"/>
                  </a:moveTo>
                  <a:cubicBezTo>
                    <a:pt x="1473" y="66"/>
                    <a:pt x="1355" y="119"/>
                    <a:pt x="1250" y="185"/>
                  </a:cubicBezTo>
                  <a:cubicBezTo>
                    <a:pt x="829" y="448"/>
                    <a:pt x="435" y="763"/>
                    <a:pt x="53" y="1092"/>
                  </a:cubicBezTo>
                  <a:cubicBezTo>
                    <a:pt x="27" y="1105"/>
                    <a:pt x="14" y="1145"/>
                    <a:pt x="1" y="1171"/>
                  </a:cubicBezTo>
                  <a:lnTo>
                    <a:pt x="329" y="1171"/>
                  </a:lnTo>
                  <a:cubicBezTo>
                    <a:pt x="343" y="1145"/>
                    <a:pt x="369" y="1118"/>
                    <a:pt x="395" y="1092"/>
                  </a:cubicBezTo>
                  <a:cubicBezTo>
                    <a:pt x="632" y="908"/>
                    <a:pt x="855" y="711"/>
                    <a:pt x="1092" y="527"/>
                  </a:cubicBezTo>
                  <a:cubicBezTo>
                    <a:pt x="1237" y="421"/>
                    <a:pt x="1395" y="316"/>
                    <a:pt x="1539" y="224"/>
                  </a:cubicBezTo>
                  <a:cubicBezTo>
                    <a:pt x="1579" y="158"/>
                    <a:pt x="1592" y="80"/>
                    <a:pt x="1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8" name="Google Shape;2318;p46"/>
            <p:cNvSpPr/>
            <p:nvPr/>
          </p:nvSpPr>
          <p:spPr>
            <a:xfrm>
              <a:off x="4861138" y="1715850"/>
              <a:ext cx="8250" cy="30925"/>
            </a:xfrm>
            <a:custGeom>
              <a:avLst/>
              <a:gdLst/>
              <a:ahLst/>
              <a:cxnLst/>
              <a:rect l="l" t="t" r="r" b="b"/>
              <a:pathLst>
                <a:path w="330" h="1237" extrusionOk="0">
                  <a:moveTo>
                    <a:pt x="0" y="1"/>
                  </a:moveTo>
                  <a:cubicBezTo>
                    <a:pt x="40" y="238"/>
                    <a:pt x="79" y="435"/>
                    <a:pt x="119" y="632"/>
                  </a:cubicBezTo>
                  <a:cubicBezTo>
                    <a:pt x="158" y="829"/>
                    <a:pt x="158" y="1026"/>
                    <a:pt x="171" y="1224"/>
                  </a:cubicBezTo>
                  <a:lnTo>
                    <a:pt x="329" y="1237"/>
                  </a:lnTo>
                  <a:cubicBezTo>
                    <a:pt x="329" y="829"/>
                    <a:pt x="224" y="461"/>
                    <a:pt x="79" y="93"/>
                  </a:cubicBezTo>
                  <a:cubicBezTo>
                    <a:pt x="79" y="67"/>
                    <a:pt x="40" y="5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9" name="Google Shape;2319;p46"/>
            <p:cNvSpPr/>
            <p:nvPr/>
          </p:nvSpPr>
          <p:spPr>
            <a:xfrm>
              <a:off x="4763838" y="1741500"/>
              <a:ext cx="8575" cy="775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cubicBezTo>
                    <a:pt x="73" y="20"/>
                    <a:pt x="125" y="30"/>
                    <a:pt x="176" y="30"/>
                  </a:cubicBezTo>
                  <a:cubicBezTo>
                    <a:pt x="227" y="30"/>
                    <a:pt x="276" y="20"/>
                    <a:pt x="342" y="0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0" name="Google Shape;2320;p46"/>
            <p:cNvSpPr/>
            <p:nvPr/>
          </p:nvSpPr>
          <p:spPr>
            <a:xfrm>
              <a:off x="4769088" y="1962725"/>
              <a:ext cx="131200" cy="130525"/>
            </a:xfrm>
            <a:custGeom>
              <a:avLst/>
              <a:gdLst/>
              <a:ahLst/>
              <a:cxnLst/>
              <a:rect l="l" t="t" r="r" b="b"/>
              <a:pathLst>
                <a:path w="5248" h="5221" extrusionOk="0">
                  <a:moveTo>
                    <a:pt x="2240" y="567"/>
                  </a:moveTo>
                  <a:cubicBezTo>
                    <a:pt x="2682" y="567"/>
                    <a:pt x="3093" y="723"/>
                    <a:pt x="3472" y="1000"/>
                  </a:cubicBezTo>
                  <a:cubicBezTo>
                    <a:pt x="3485" y="1013"/>
                    <a:pt x="3485" y="1026"/>
                    <a:pt x="3498" y="1039"/>
                  </a:cubicBezTo>
                  <a:cubicBezTo>
                    <a:pt x="3643" y="1131"/>
                    <a:pt x="3761" y="1250"/>
                    <a:pt x="3853" y="1408"/>
                  </a:cubicBezTo>
                  <a:cubicBezTo>
                    <a:pt x="3761" y="1447"/>
                    <a:pt x="3682" y="1486"/>
                    <a:pt x="3603" y="1526"/>
                  </a:cubicBezTo>
                  <a:cubicBezTo>
                    <a:pt x="3235" y="1855"/>
                    <a:pt x="3183" y="2288"/>
                    <a:pt x="3262" y="2749"/>
                  </a:cubicBezTo>
                  <a:cubicBezTo>
                    <a:pt x="3262" y="2801"/>
                    <a:pt x="3275" y="2841"/>
                    <a:pt x="3288" y="2893"/>
                  </a:cubicBezTo>
                  <a:cubicBezTo>
                    <a:pt x="3314" y="2946"/>
                    <a:pt x="3340" y="3012"/>
                    <a:pt x="3367" y="3064"/>
                  </a:cubicBezTo>
                  <a:cubicBezTo>
                    <a:pt x="3485" y="3301"/>
                    <a:pt x="3643" y="3485"/>
                    <a:pt x="3919" y="3524"/>
                  </a:cubicBezTo>
                  <a:cubicBezTo>
                    <a:pt x="3932" y="3538"/>
                    <a:pt x="3945" y="3538"/>
                    <a:pt x="3958" y="3538"/>
                  </a:cubicBezTo>
                  <a:cubicBezTo>
                    <a:pt x="3972" y="3551"/>
                    <a:pt x="3972" y="3551"/>
                    <a:pt x="3985" y="3564"/>
                  </a:cubicBezTo>
                  <a:cubicBezTo>
                    <a:pt x="3972" y="3603"/>
                    <a:pt x="3945" y="3643"/>
                    <a:pt x="3932" y="3669"/>
                  </a:cubicBezTo>
                  <a:cubicBezTo>
                    <a:pt x="3538" y="4235"/>
                    <a:pt x="3012" y="4550"/>
                    <a:pt x="2328" y="4590"/>
                  </a:cubicBezTo>
                  <a:cubicBezTo>
                    <a:pt x="2292" y="4592"/>
                    <a:pt x="2256" y="4593"/>
                    <a:pt x="2220" y="4593"/>
                  </a:cubicBezTo>
                  <a:cubicBezTo>
                    <a:pt x="1315" y="4593"/>
                    <a:pt x="492" y="3962"/>
                    <a:pt x="277" y="3051"/>
                  </a:cubicBezTo>
                  <a:cubicBezTo>
                    <a:pt x="132" y="2381"/>
                    <a:pt x="277" y="1776"/>
                    <a:pt x="737" y="1263"/>
                  </a:cubicBezTo>
                  <a:lnTo>
                    <a:pt x="737" y="1250"/>
                  </a:lnTo>
                  <a:cubicBezTo>
                    <a:pt x="1026" y="895"/>
                    <a:pt x="1408" y="697"/>
                    <a:pt x="1855" y="605"/>
                  </a:cubicBezTo>
                  <a:cubicBezTo>
                    <a:pt x="1986" y="579"/>
                    <a:pt x="2114" y="567"/>
                    <a:pt x="2240" y="567"/>
                  </a:cubicBezTo>
                  <a:close/>
                  <a:moveTo>
                    <a:pt x="2630" y="1"/>
                  </a:moveTo>
                  <a:cubicBezTo>
                    <a:pt x="1118" y="1"/>
                    <a:pt x="1" y="1250"/>
                    <a:pt x="27" y="2617"/>
                  </a:cubicBezTo>
                  <a:cubicBezTo>
                    <a:pt x="14" y="4037"/>
                    <a:pt x="1171" y="5221"/>
                    <a:pt x="2630" y="5221"/>
                  </a:cubicBezTo>
                  <a:cubicBezTo>
                    <a:pt x="4116" y="5221"/>
                    <a:pt x="5247" y="3998"/>
                    <a:pt x="5247" y="2617"/>
                  </a:cubicBezTo>
                  <a:cubicBezTo>
                    <a:pt x="5234" y="1263"/>
                    <a:pt x="4156" y="1"/>
                    <a:pt x="2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1" name="Google Shape;2321;p46"/>
            <p:cNvSpPr/>
            <p:nvPr/>
          </p:nvSpPr>
          <p:spPr>
            <a:xfrm>
              <a:off x="4491988" y="1958025"/>
              <a:ext cx="134125" cy="130375"/>
            </a:xfrm>
            <a:custGeom>
              <a:avLst/>
              <a:gdLst/>
              <a:ahLst/>
              <a:cxnLst/>
              <a:rect l="l" t="t" r="r" b="b"/>
              <a:pathLst>
                <a:path w="5365" h="5215" extrusionOk="0">
                  <a:moveTo>
                    <a:pt x="3028" y="565"/>
                  </a:moveTo>
                  <a:cubicBezTo>
                    <a:pt x="3579" y="565"/>
                    <a:pt x="4070" y="760"/>
                    <a:pt x="4484" y="1175"/>
                  </a:cubicBezTo>
                  <a:cubicBezTo>
                    <a:pt x="4497" y="1188"/>
                    <a:pt x="4497" y="1214"/>
                    <a:pt x="4510" y="1227"/>
                  </a:cubicBezTo>
                  <a:cubicBezTo>
                    <a:pt x="4760" y="1464"/>
                    <a:pt x="4905" y="1766"/>
                    <a:pt x="4984" y="2108"/>
                  </a:cubicBezTo>
                  <a:cubicBezTo>
                    <a:pt x="5260" y="3252"/>
                    <a:pt x="4523" y="4278"/>
                    <a:pt x="3511" y="4528"/>
                  </a:cubicBezTo>
                  <a:cubicBezTo>
                    <a:pt x="3358" y="4565"/>
                    <a:pt x="3202" y="4583"/>
                    <a:pt x="3046" y="4583"/>
                  </a:cubicBezTo>
                  <a:cubicBezTo>
                    <a:pt x="2371" y="4583"/>
                    <a:pt x="1702" y="4245"/>
                    <a:pt x="1328" y="3647"/>
                  </a:cubicBezTo>
                  <a:cubicBezTo>
                    <a:pt x="1315" y="3607"/>
                    <a:pt x="1302" y="3581"/>
                    <a:pt x="1276" y="3542"/>
                  </a:cubicBezTo>
                  <a:cubicBezTo>
                    <a:pt x="1657" y="3502"/>
                    <a:pt x="1828" y="3252"/>
                    <a:pt x="1959" y="2950"/>
                  </a:cubicBezTo>
                  <a:cubicBezTo>
                    <a:pt x="1973" y="2897"/>
                    <a:pt x="1999" y="2832"/>
                    <a:pt x="2012" y="2779"/>
                  </a:cubicBezTo>
                  <a:cubicBezTo>
                    <a:pt x="2012" y="2739"/>
                    <a:pt x="2012" y="2700"/>
                    <a:pt x="2025" y="2661"/>
                  </a:cubicBezTo>
                  <a:cubicBezTo>
                    <a:pt x="2078" y="2240"/>
                    <a:pt x="1999" y="1859"/>
                    <a:pt x="1696" y="1543"/>
                  </a:cubicBezTo>
                  <a:cubicBezTo>
                    <a:pt x="1604" y="1503"/>
                    <a:pt x="1512" y="1451"/>
                    <a:pt x="1420" y="1411"/>
                  </a:cubicBezTo>
                  <a:cubicBezTo>
                    <a:pt x="1512" y="1241"/>
                    <a:pt x="1565" y="1188"/>
                    <a:pt x="1736" y="1043"/>
                  </a:cubicBezTo>
                  <a:cubicBezTo>
                    <a:pt x="2025" y="780"/>
                    <a:pt x="2367" y="636"/>
                    <a:pt x="2735" y="583"/>
                  </a:cubicBezTo>
                  <a:cubicBezTo>
                    <a:pt x="2835" y="571"/>
                    <a:pt x="2932" y="565"/>
                    <a:pt x="3028" y="565"/>
                  </a:cubicBezTo>
                  <a:close/>
                  <a:moveTo>
                    <a:pt x="2657" y="1"/>
                  </a:moveTo>
                  <a:cubicBezTo>
                    <a:pt x="2609" y="1"/>
                    <a:pt x="2561" y="2"/>
                    <a:pt x="2512" y="5"/>
                  </a:cubicBezTo>
                  <a:cubicBezTo>
                    <a:pt x="2328" y="18"/>
                    <a:pt x="2143" y="44"/>
                    <a:pt x="1973" y="70"/>
                  </a:cubicBezTo>
                  <a:cubicBezTo>
                    <a:pt x="1920" y="83"/>
                    <a:pt x="1867" y="110"/>
                    <a:pt x="1815" y="136"/>
                  </a:cubicBezTo>
                  <a:cubicBezTo>
                    <a:pt x="986" y="425"/>
                    <a:pt x="434" y="978"/>
                    <a:pt x="158" y="1806"/>
                  </a:cubicBezTo>
                  <a:cubicBezTo>
                    <a:pt x="145" y="1832"/>
                    <a:pt x="132" y="1859"/>
                    <a:pt x="119" y="1885"/>
                  </a:cubicBezTo>
                  <a:cubicBezTo>
                    <a:pt x="105" y="1937"/>
                    <a:pt x="92" y="2003"/>
                    <a:pt x="79" y="2056"/>
                  </a:cubicBezTo>
                  <a:cubicBezTo>
                    <a:pt x="0" y="2437"/>
                    <a:pt x="0" y="2805"/>
                    <a:pt x="92" y="3187"/>
                  </a:cubicBezTo>
                  <a:cubicBezTo>
                    <a:pt x="346" y="4342"/>
                    <a:pt x="1384" y="5215"/>
                    <a:pt x="2627" y="5215"/>
                  </a:cubicBezTo>
                  <a:cubicBezTo>
                    <a:pt x="2671" y="5215"/>
                    <a:pt x="2716" y="5214"/>
                    <a:pt x="2761" y="5211"/>
                  </a:cubicBezTo>
                  <a:cubicBezTo>
                    <a:pt x="2932" y="5198"/>
                    <a:pt x="3090" y="5172"/>
                    <a:pt x="3261" y="5159"/>
                  </a:cubicBezTo>
                  <a:cubicBezTo>
                    <a:pt x="3274" y="5146"/>
                    <a:pt x="3287" y="5133"/>
                    <a:pt x="3314" y="5119"/>
                  </a:cubicBezTo>
                  <a:cubicBezTo>
                    <a:pt x="4168" y="4883"/>
                    <a:pt x="4747" y="4344"/>
                    <a:pt x="5076" y="3528"/>
                  </a:cubicBezTo>
                  <a:cubicBezTo>
                    <a:pt x="5089" y="3489"/>
                    <a:pt x="5115" y="3463"/>
                    <a:pt x="5128" y="3436"/>
                  </a:cubicBezTo>
                  <a:lnTo>
                    <a:pt x="5128" y="3423"/>
                  </a:lnTo>
                  <a:cubicBezTo>
                    <a:pt x="5141" y="3357"/>
                    <a:pt x="5155" y="3279"/>
                    <a:pt x="5181" y="3200"/>
                  </a:cubicBezTo>
                  <a:cubicBezTo>
                    <a:pt x="5365" y="2319"/>
                    <a:pt x="5168" y="1530"/>
                    <a:pt x="4563" y="859"/>
                  </a:cubicBezTo>
                  <a:cubicBezTo>
                    <a:pt x="4056" y="291"/>
                    <a:pt x="3410" y="1"/>
                    <a:pt x="2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2" name="Google Shape;2322;p46"/>
            <p:cNvSpPr/>
            <p:nvPr/>
          </p:nvSpPr>
          <p:spPr>
            <a:xfrm>
              <a:off x="4395338" y="1894675"/>
              <a:ext cx="605200" cy="246400"/>
            </a:xfrm>
            <a:custGeom>
              <a:avLst/>
              <a:gdLst/>
              <a:ahLst/>
              <a:cxnLst/>
              <a:rect l="l" t="t" r="r" b="b"/>
              <a:pathLst>
                <a:path w="24208" h="9856" extrusionOk="0">
                  <a:moveTo>
                    <a:pt x="6372" y="599"/>
                  </a:moveTo>
                  <a:cubicBezTo>
                    <a:pt x="6422" y="599"/>
                    <a:pt x="6472" y="601"/>
                    <a:pt x="6522" y="606"/>
                  </a:cubicBezTo>
                  <a:cubicBezTo>
                    <a:pt x="6733" y="632"/>
                    <a:pt x="6890" y="763"/>
                    <a:pt x="6930" y="961"/>
                  </a:cubicBezTo>
                  <a:cubicBezTo>
                    <a:pt x="6943" y="1013"/>
                    <a:pt x="6943" y="1079"/>
                    <a:pt x="6930" y="1132"/>
                  </a:cubicBezTo>
                  <a:cubicBezTo>
                    <a:pt x="6877" y="1368"/>
                    <a:pt x="6720" y="1552"/>
                    <a:pt x="6549" y="1710"/>
                  </a:cubicBezTo>
                  <a:cubicBezTo>
                    <a:pt x="6312" y="1921"/>
                    <a:pt x="6049" y="2078"/>
                    <a:pt x="5760" y="2184"/>
                  </a:cubicBezTo>
                  <a:cubicBezTo>
                    <a:pt x="5733" y="2184"/>
                    <a:pt x="5720" y="2197"/>
                    <a:pt x="5707" y="2210"/>
                  </a:cubicBezTo>
                  <a:cubicBezTo>
                    <a:pt x="5530" y="2269"/>
                    <a:pt x="5359" y="2299"/>
                    <a:pt x="5186" y="2299"/>
                  </a:cubicBezTo>
                  <a:cubicBezTo>
                    <a:pt x="5128" y="2299"/>
                    <a:pt x="5069" y="2295"/>
                    <a:pt x="5010" y="2289"/>
                  </a:cubicBezTo>
                  <a:cubicBezTo>
                    <a:pt x="4800" y="2276"/>
                    <a:pt x="4642" y="2157"/>
                    <a:pt x="4589" y="1973"/>
                  </a:cubicBezTo>
                  <a:cubicBezTo>
                    <a:pt x="4563" y="1828"/>
                    <a:pt x="4589" y="1710"/>
                    <a:pt x="4655" y="1592"/>
                  </a:cubicBezTo>
                  <a:cubicBezTo>
                    <a:pt x="4760" y="1408"/>
                    <a:pt x="4879" y="1250"/>
                    <a:pt x="5050" y="1118"/>
                  </a:cubicBezTo>
                  <a:cubicBezTo>
                    <a:pt x="5142" y="1053"/>
                    <a:pt x="5234" y="987"/>
                    <a:pt x="5326" y="908"/>
                  </a:cubicBezTo>
                  <a:cubicBezTo>
                    <a:pt x="5431" y="855"/>
                    <a:pt x="5536" y="816"/>
                    <a:pt x="5654" y="763"/>
                  </a:cubicBezTo>
                  <a:cubicBezTo>
                    <a:pt x="5885" y="654"/>
                    <a:pt x="6124" y="599"/>
                    <a:pt x="6372" y="599"/>
                  </a:cubicBezTo>
                  <a:close/>
                  <a:moveTo>
                    <a:pt x="17722" y="779"/>
                  </a:moveTo>
                  <a:cubicBezTo>
                    <a:pt x="17763" y="779"/>
                    <a:pt x="17803" y="782"/>
                    <a:pt x="17843" y="790"/>
                  </a:cubicBezTo>
                  <a:cubicBezTo>
                    <a:pt x="18343" y="869"/>
                    <a:pt x="18777" y="1092"/>
                    <a:pt x="19158" y="1434"/>
                  </a:cubicBezTo>
                  <a:cubicBezTo>
                    <a:pt x="19290" y="1552"/>
                    <a:pt x="19382" y="1710"/>
                    <a:pt x="19448" y="1881"/>
                  </a:cubicBezTo>
                  <a:cubicBezTo>
                    <a:pt x="19540" y="2131"/>
                    <a:pt x="19448" y="2368"/>
                    <a:pt x="19185" y="2460"/>
                  </a:cubicBezTo>
                  <a:cubicBezTo>
                    <a:pt x="19093" y="2486"/>
                    <a:pt x="19001" y="2499"/>
                    <a:pt x="18935" y="2512"/>
                  </a:cubicBezTo>
                  <a:cubicBezTo>
                    <a:pt x="18685" y="2499"/>
                    <a:pt x="18488" y="2446"/>
                    <a:pt x="18290" y="2368"/>
                  </a:cubicBezTo>
                  <a:cubicBezTo>
                    <a:pt x="17935" y="2236"/>
                    <a:pt x="17620" y="2039"/>
                    <a:pt x="17370" y="1750"/>
                  </a:cubicBezTo>
                  <a:cubicBezTo>
                    <a:pt x="17265" y="1631"/>
                    <a:pt x="17173" y="1513"/>
                    <a:pt x="17133" y="1342"/>
                  </a:cubicBezTo>
                  <a:cubicBezTo>
                    <a:pt x="17094" y="1105"/>
                    <a:pt x="17186" y="908"/>
                    <a:pt x="17409" y="829"/>
                  </a:cubicBezTo>
                  <a:cubicBezTo>
                    <a:pt x="17514" y="801"/>
                    <a:pt x="17618" y="779"/>
                    <a:pt x="17722" y="779"/>
                  </a:cubicBezTo>
                  <a:close/>
                  <a:moveTo>
                    <a:pt x="11577" y="5175"/>
                  </a:moveTo>
                  <a:cubicBezTo>
                    <a:pt x="11663" y="5175"/>
                    <a:pt x="11750" y="5194"/>
                    <a:pt x="11834" y="5234"/>
                  </a:cubicBezTo>
                  <a:cubicBezTo>
                    <a:pt x="11900" y="5260"/>
                    <a:pt x="11953" y="5313"/>
                    <a:pt x="12018" y="5352"/>
                  </a:cubicBezTo>
                  <a:cubicBezTo>
                    <a:pt x="12058" y="5379"/>
                    <a:pt x="12111" y="5418"/>
                    <a:pt x="12163" y="5444"/>
                  </a:cubicBezTo>
                  <a:cubicBezTo>
                    <a:pt x="12203" y="5418"/>
                    <a:pt x="12242" y="5392"/>
                    <a:pt x="12281" y="5366"/>
                  </a:cubicBezTo>
                  <a:cubicBezTo>
                    <a:pt x="12387" y="5313"/>
                    <a:pt x="12479" y="5247"/>
                    <a:pt x="12584" y="5208"/>
                  </a:cubicBezTo>
                  <a:cubicBezTo>
                    <a:pt x="12650" y="5186"/>
                    <a:pt x="12716" y="5175"/>
                    <a:pt x="12781" y="5175"/>
                  </a:cubicBezTo>
                  <a:cubicBezTo>
                    <a:pt x="13028" y="5175"/>
                    <a:pt x="13253" y="5326"/>
                    <a:pt x="13347" y="5576"/>
                  </a:cubicBezTo>
                  <a:cubicBezTo>
                    <a:pt x="13465" y="5931"/>
                    <a:pt x="13412" y="6273"/>
                    <a:pt x="13189" y="6575"/>
                  </a:cubicBezTo>
                  <a:cubicBezTo>
                    <a:pt x="13005" y="6878"/>
                    <a:pt x="12729" y="7035"/>
                    <a:pt x="12387" y="7088"/>
                  </a:cubicBezTo>
                  <a:cubicBezTo>
                    <a:pt x="12307" y="7102"/>
                    <a:pt x="12228" y="7113"/>
                    <a:pt x="12146" y="7113"/>
                  </a:cubicBezTo>
                  <a:cubicBezTo>
                    <a:pt x="12079" y="7113"/>
                    <a:pt x="12011" y="7106"/>
                    <a:pt x="11940" y="7088"/>
                  </a:cubicBezTo>
                  <a:cubicBezTo>
                    <a:pt x="11920" y="7081"/>
                    <a:pt x="11897" y="7081"/>
                    <a:pt x="11872" y="7081"/>
                  </a:cubicBezTo>
                  <a:cubicBezTo>
                    <a:pt x="11848" y="7081"/>
                    <a:pt x="11821" y="7081"/>
                    <a:pt x="11795" y="7075"/>
                  </a:cubicBezTo>
                  <a:cubicBezTo>
                    <a:pt x="11756" y="7062"/>
                    <a:pt x="11716" y="7049"/>
                    <a:pt x="11663" y="7035"/>
                  </a:cubicBezTo>
                  <a:cubicBezTo>
                    <a:pt x="11637" y="7022"/>
                    <a:pt x="11611" y="6996"/>
                    <a:pt x="11585" y="6983"/>
                  </a:cubicBezTo>
                  <a:cubicBezTo>
                    <a:pt x="11414" y="6891"/>
                    <a:pt x="11269" y="6772"/>
                    <a:pt x="11151" y="6628"/>
                  </a:cubicBezTo>
                  <a:cubicBezTo>
                    <a:pt x="10940" y="6365"/>
                    <a:pt x="10861" y="6089"/>
                    <a:pt x="10927" y="5760"/>
                  </a:cubicBezTo>
                  <a:cubicBezTo>
                    <a:pt x="10953" y="5615"/>
                    <a:pt x="11019" y="5484"/>
                    <a:pt x="11124" y="5379"/>
                  </a:cubicBezTo>
                  <a:cubicBezTo>
                    <a:pt x="11246" y="5248"/>
                    <a:pt x="11409" y="5175"/>
                    <a:pt x="11577" y="5175"/>
                  </a:cubicBezTo>
                  <a:close/>
                  <a:moveTo>
                    <a:pt x="6523" y="2535"/>
                  </a:moveTo>
                  <a:cubicBezTo>
                    <a:pt x="7276" y="2535"/>
                    <a:pt x="7922" y="2825"/>
                    <a:pt x="8429" y="3393"/>
                  </a:cubicBezTo>
                  <a:cubicBezTo>
                    <a:pt x="9034" y="4064"/>
                    <a:pt x="9231" y="4853"/>
                    <a:pt x="9047" y="5734"/>
                  </a:cubicBezTo>
                  <a:cubicBezTo>
                    <a:pt x="9021" y="5813"/>
                    <a:pt x="9007" y="5891"/>
                    <a:pt x="8994" y="5970"/>
                  </a:cubicBezTo>
                  <a:cubicBezTo>
                    <a:pt x="8981" y="5997"/>
                    <a:pt x="8955" y="6023"/>
                    <a:pt x="8942" y="6062"/>
                  </a:cubicBezTo>
                  <a:cubicBezTo>
                    <a:pt x="8613" y="6878"/>
                    <a:pt x="8034" y="7417"/>
                    <a:pt x="7180" y="7653"/>
                  </a:cubicBezTo>
                  <a:cubicBezTo>
                    <a:pt x="7153" y="7667"/>
                    <a:pt x="7140" y="7680"/>
                    <a:pt x="7127" y="7693"/>
                  </a:cubicBezTo>
                  <a:cubicBezTo>
                    <a:pt x="6956" y="7706"/>
                    <a:pt x="6798" y="7732"/>
                    <a:pt x="6627" y="7745"/>
                  </a:cubicBezTo>
                  <a:cubicBezTo>
                    <a:pt x="6582" y="7748"/>
                    <a:pt x="6537" y="7749"/>
                    <a:pt x="6493" y="7749"/>
                  </a:cubicBezTo>
                  <a:cubicBezTo>
                    <a:pt x="5250" y="7749"/>
                    <a:pt x="4212" y="6876"/>
                    <a:pt x="3958" y="5721"/>
                  </a:cubicBezTo>
                  <a:cubicBezTo>
                    <a:pt x="3866" y="5339"/>
                    <a:pt x="3866" y="4971"/>
                    <a:pt x="3945" y="4590"/>
                  </a:cubicBezTo>
                  <a:cubicBezTo>
                    <a:pt x="3958" y="4537"/>
                    <a:pt x="3971" y="4471"/>
                    <a:pt x="3985" y="4419"/>
                  </a:cubicBezTo>
                  <a:cubicBezTo>
                    <a:pt x="3998" y="4393"/>
                    <a:pt x="4011" y="4366"/>
                    <a:pt x="4024" y="4340"/>
                  </a:cubicBezTo>
                  <a:cubicBezTo>
                    <a:pt x="4300" y="3512"/>
                    <a:pt x="4852" y="2959"/>
                    <a:pt x="5681" y="2670"/>
                  </a:cubicBezTo>
                  <a:cubicBezTo>
                    <a:pt x="5733" y="2644"/>
                    <a:pt x="5786" y="2617"/>
                    <a:pt x="5839" y="2604"/>
                  </a:cubicBezTo>
                  <a:cubicBezTo>
                    <a:pt x="6009" y="2578"/>
                    <a:pt x="6194" y="2552"/>
                    <a:pt x="6378" y="2539"/>
                  </a:cubicBezTo>
                  <a:cubicBezTo>
                    <a:pt x="6427" y="2536"/>
                    <a:pt x="6475" y="2535"/>
                    <a:pt x="6523" y="2535"/>
                  </a:cubicBezTo>
                  <a:close/>
                  <a:moveTo>
                    <a:pt x="17580" y="2736"/>
                  </a:moveTo>
                  <a:cubicBezTo>
                    <a:pt x="19106" y="2736"/>
                    <a:pt x="20184" y="3985"/>
                    <a:pt x="20184" y="5339"/>
                  </a:cubicBezTo>
                  <a:cubicBezTo>
                    <a:pt x="20184" y="6720"/>
                    <a:pt x="19066" y="7943"/>
                    <a:pt x="17580" y="7956"/>
                  </a:cubicBezTo>
                  <a:cubicBezTo>
                    <a:pt x="16121" y="7956"/>
                    <a:pt x="14964" y="6759"/>
                    <a:pt x="14977" y="5339"/>
                  </a:cubicBezTo>
                  <a:cubicBezTo>
                    <a:pt x="14951" y="3972"/>
                    <a:pt x="16068" y="2736"/>
                    <a:pt x="17580" y="2736"/>
                  </a:cubicBezTo>
                  <a:close/>
                  <a:moveTo>
                    <a:pt x="9823" y="1"/>
                  </a:moveTo>
                  <a:cubicBezTo>
                    <a:pt x="9494" y="1"/>
                    <a:pt x="9165" y="1"/>
                    <a:pt x="8850" y="14"/>
                  </a:cubicBezTo>
                  <a:cubicBezTo>
                    <a:pt x="8521" y="14"/>
                    <a:pt x="8205" y="40"/>
                    <a:pt x="7877" y="40"/>
                  </a:cubicBezTo>
                  <a:cubicBezTo>
                    <a:pt x="7804" y="47"/>
                    <a:pt x="7732" y="47"/>
                    <a:pt x="7660" y="47"/>
                  </a:cubicBezTo>
                  <a:cubicBezTo>
                    <a:pt x="7587" y="47"/>
                    <a:pt x="7515" y="47"/>
                    <a:pt x="7443" y="53"/>
                  </a:cubicBezTo>
                  <a:cubicBezTo>
                    <a:pt x="7272" y="53"/>
                    <a:pt x="7101" y="53"/>
                    <a:pt x="6930" y="80"/>
                  </a:cubicBezTo>
                  <a:cubicBezTo>
                    <a:pt x="6876" y="89"/>
                    <a:pt x="6821" y="92"/>
                    <a:pt x="6766" y="92"/>
                  </a:cubicBezTo>
                  <a:cubicBezTo>
                    <a:pt x="6705" y="92"/>
                    <a:pt x="6643" y="89"/>
                    <a:pt x="6583" y="89"/>
                  </a:cubicBezTo>
                  <a:cubicBezTo>
                    <a:pt x="6549" y="89"/>
                    <a:pt x="6516" y="90"/>
                    <a:pt x="6483" y="93"/>
                  </a:cubicBezTo>
                  <a:cubicBezTo>
                    <a:pt x="6128" y="132"/>
                    <a:pt x="5773" y="119"/>
                    <a:pt x="5431" y="172"/>
                  </a:cubicBezTo>
                  <a:cubicBezTo>
                    <a:pt x="5385" y="178"/>
                    <a:pt x="5336" y="178"/>
                    <a:pt x="5286" y="178"/>
                  </a:cubicBezTo>
                  <a:cubicBezTo>
                    <a:pt x="5237" y="178"/>
                    <a:pt x="5188" y="178"/>
                    <a:pt x="5142" y="185"/>
                  </a:cubicBezTo>
                  <a:lnTo>
                    <a:pt x="4918" y="185"/>
                  </a:lnTo>
                  <a:cubicBezTo>
                    <a:pt x="4826" y="198"/>
                    <a:pt x="4747" y="211"/>
                    <a:pt x="4655" y="224"/>
                  </a:cubicBezTo>
                  <a:cubicBezTo>
                    <a:pt x="4405" y="237"/>
                    <a:pt x="4142" y="251"/>
                    <a:pt x="3893" y="264"/>
                  </a:cubicBezTo>
                  <a:cubicBezTo>
                    <a:pt x="3879" y="264"/>
                    <a:pt x="3866" y="264"/>
                    <a:pt x="3853" y="277"/>
                  </a:cubicBezTo>
                  <a:cubicBezTo>
                    <a:pt x="3790" y="301"/>
                    <a:pt x="3722" y="305"/>
                    <a:pt x="3655" y="305"/>
                  </a:cubicBezTo>
                  <a:cubicBezTo>
                    <a:pt x="3611" y="305"/>
                    <a:pt x="3566" y="303"/>
                    <a:pt x="3524" y="303"/>
                  </a:cubicBezTo>
                  <a:cubicBezTo>
                    <a:pt x="3485" y="303"/>
                    <a:pt x="3445" y="303"/>
                    <a:pt x="3406" y="316"/>
                  </a:cubicBezTo>
                  <a:cubicBezTo>
                    <a:pt x="3104" y="356"/>
                    <a:pt x="2801" y="382"/>
                    <a:pt x="2512" y="395"/>
                  </a:cubicBezTo>
                  <a:cubicBezTo>
                    <a:pt x="2486" y="430"/>
                    <a:pt x="2453" y="436"/>
                    <a:pt x="2423" y="436"/>
                  </a:cubicBezTo>
                  <a:cubicBezTo>
                    <a:pt x="2408" y="436"/>
                    <a:pt x="2394" y="435"/>
                    <a:pt x="2380" y="435"/>
                  </a:cubicBezTo>
                  <a:lnTo>
                    <a:pt x="2341" y="435"/>
                  </a:lnTo>
                  <a:cubicBezTo>
                    <a:pt x="2104" y="448"/>
                    <a:pt x="1881" y="474"/>
                    <a:pt x="1657" y="487"/>
                  </a:cubicBezTo>
                  <a:lnTo>
                    <a:pt x="1631" y="487"/>
                  </a:lnTo>
                  <a:cubicBezTo>
                    <a:pt x="1460" y="514"/>
                    <a:pt x="1289" y="540"/>
                    <a:pt x="1118" y="566"/>
                  </a:cubicBezTo>
                  <a:cubicBezTo>
                    <a:pt x="973" y="579"/>
                    <a:pt x="816" y="593"/>
                    <a:pt x="658" y="619"/>
                  </a:cubicBezTo>
                  <a:cubicBezTo>
                    <a:pt x="434" y="645"/>
                    <a:pt x="211" y="671"/>
                    <a:pt x="0" y="711"/>
                  </a:cubicBezTo>
                  <a:cubicBezTo>
                    <a:pt x="14" y="763"/>
                    <a:pt x="40" y="829"/>
                    <a:pt x="53" y="895"/>
                  </a:cubicBezTo>
                  <a:cubicBezTo>
                    <a:pt x="93" y="1145"/>
                    <a:pt x="145" y="1381"/>
                    <a:pt x="198" y="1631"/>
                  </a:cubicBezTo>
                  <a:cubicBezTo>
                    <a:pt x="592" y="3380"/>
                    <a:pt x="1302" y="4984"/>
                    <a:pt x="2302" y="6470"/>
                  </a:cubicBezTo>
                  <a:cubicBezTo>
                    <a:pt x="2578" y="6891"/>
                    <a:pt x="2880" y="7272"/>
                    <a:pt x="3222" y="7640"/>
                  </a:cubicBezTo>
                  <a:cubicBezTo>
                    <a:pt x="3432" y="7877"/>
                    <a:pt x="3695" y="8048"/>
                    <a:pt x="3985" y="8179"/>
                  </a:cubicBezTo>
                  <a:cubicBezTo>
                    <a:pt x="5444" y="8784"/>
                    <a:pt x="6969" y="9192"/>
                    <a:pt x="8521" y="9468"/>
                  </a:cubicBezTo>
                  <a:cubicBezTo>
                    <a:pt x="8942" y="9534"/>
                    <a:pt x="9362" y="9599"/>
                    <a:pt x="9783" y="9652"/>
                  </a:cubicBezTo>
                  <a:cubicBezTo>
                    <a:pt x="10138" y="9705"/>
                    <a:pt x="10493" y="9731"/>
                    <a:pt x="10848" y="9770"/>
                  </a:cubicBezTo>
                  <a:cubicBezTo>
                    <a:pt x="11190" y="9797"/>
                    <a:pt x="11519" y="9823"/>
                    <a:pt x="11861" y="9836"/>
                  </a:cubicBezTo>
                  <a:cubicBezTo>
                    <a:pt x="12347" y="9849"/>
                    <a:pt x="12821" y="9849"/>
                    <a:pt x="13307" y="9849"/>
                  </a:cubicBezTo>
                  <a:cubicBezTo>
                    <a:pt x="13333" y="9849"/>
                    <a:pt x="13360" y="9855"/>
                    <a:pt x="13382" y="9855"/>
                  </a:cubicBezTo>
                  <a:cubicBezTo>
                    <a:pt x="13393" y="9855"/>
                    <a:pt x="13403" y="9854"/>
                    <a:pt x="13412" y="9849"/>
                  </a:cubicBezTo>
                  <a:cubicBezTo>
                    <a:pt x="13978" y="9823"/>
                    <a:pt x="14543" y="9810"/>
                    <a:pt x="15095" y="9757"/>
                  </a:cubicBezTo>
                  <a:cubicBezTo>
                    <a:pt x="15713" y="9705"/>
                    <a:pt x="16331" y="9599"/>
                    <a:pt x="16949" y="9468"/>
                  </a:cubicBezTo>
                  <a:cubicBezTo>
                    <a:pt x="18133" y="9205"/>
                    <a:pt x="19277" y="8797"/>
                    <a:pt x="20355" y="8219"/>
                  </a:cubicBezTo>
                  <a:cubicBezTo>
                    <a:pt x="20407" y="8193"/>
                    <a:pt x="20460" y="8153"/>
                    <a:pt x="20513" y="8114"/>
                  </a:cubicBezTo>
                  <a:cubicBezTo>
                    <a:pt x="20736" y="7890"/>
                    <a:pt x="20960" y="7667"/>
                    <a:pt x="21144" y="7404"/>
                  </a:cubicBezTo>
                  <a:cubicBezTo>
                    <a:pt x="21170" y="7364"/>
                    <a:pt x="21210" y="7338"/>
                    <a:pt x="21236" y="7298"/>
                  </a:cubicBezTo>
                  <a:cubicBezTo>
                    <a:pt x="21630" y="6786"/>
                    <a:pt x="21985" y="6260"/>
                    <a:pt x="22327" y="5707"/>
                  </a:cubicBezTo>
                  <a:cubicBezTo>
                    <a:pt x="22906" y="4761"/>
                    <a:pt x="23379" y="3775"/>
                    <a:pt x="23747" y="2723"/>
                  </a:cubicBezTo>
                  <a:cubicBezTo>
                    <a:pt x="23944" y="2118"/>
                    <a:pt x="24115" y="1513"/>
                    <a:pt x="24207" y="882"/>
                  </a:cubicBezTo>
                  <a:cubicBezTo>
                    <a:pt x="24168" y="882"/>
                    <a:pt x="24142" y="895"/>
                    <a:pt x="24102" y="895"/>
                  </a:cubicBezTo>
                  <a:cubicBezTo>
                    <a:pt x="23984" y="882"/>
                    <a:pt x="23879" y="869"/>
                    <a:pt x="23774" y="855"/>
                  </a:cubicBezTo>
                  <a:cubicBezTo>
                    <a:pt x="23734" y="855"/>
                    <a:pt x="23708" y="842"/>
                    <a:pt x="23668" y="829"/>
                  </a:cubicBezTo>
                  <a:cubicBezTo>
                    <a:pt x="23405" y="829"/>
                    <a:pt x="23156" y="777"/>
                    <a:pt x="22906" y="750"/>
                  </a:cubicBezTo>
                  <a:cubicBezTo>
                    <a:pt x="22879" y="750"/>
                    <a:pt x="22840" y="737"/>
                    <a:pt x="22814" y="737"/>
                  </a:cubicBezTo>
                  <a:cubicBezTo>
                    <a:pt x="22551" y="724"/>
                    <a:pt x="22275" y="698"/>
                    <a:pt x="21998" y="658"/>
                  </a:cubicBezTo>
                  <a:cubicBezTo>
                    <a:pt x="21788" y="632"/>
                    <a:pt x="21578" y="619"/>
                    <a:pt x="21367" y="606"/>
                  </a:cubicBezTo>
                  <a:cubicBezTo>
                    <a:pt x="21131" y="579"/>
                    <a:pt x="20894" y="553"/>
                    <a:pt x="20657" y="527"/>
                  </a:cubicBezTo>
                  <a:lnTo>
                    <a:pt x="20618" y="527"/>
                  </a:lnTo>
                  <a:cubicBezTo>
                    <a:pt x="20355" y="514"/>
                    <a:pt x="20092" y="500"/>
                    <a:pt x="19842" y="474"/>
                  </a:cubicBezTo>
                  <a:cubicBezTo>
                    <a:pt x="19566" y="448"/>
                    <a:pt x="19277" y="448"/>
                    <a:pt x="19001" y="395"/>
                  </a:cubicBezTo>
                  <a:lnTo>
                    <a:pt x="18961" y="395"/>
                  </a:lnTo>
                  <a:cubicBezTo>
                    <a:pt x="18672" y="382"/>
                    <a:pt x="18369" y="382"/>
                    <a:pt x="18080" y="343"/>
                  </a:cubicBezTo>
                  <a:cubicBezTo>
                    <a:pt x="17765" y="303"/>
                    <a:pt x="17449" y="330"/>
                    <a:pt x="17133" y="264"/>
                  </a:cubicBezTo>
                  <a:lnTo>
                    <a:pt x="17094" y="264"/>
                  </a:lnTo>
                  <a:cubicBezTo>
                    <a:pt x="16765" y="251"/>
                    <a:pt x="16423" y="237"/>
                    <a:pt x="16081" y="211"/>
                  </a:cubicBezTo>
                  <a:cubicBezTo>
                    <a:pt x="15766" y="198"/>
                    <a:pt x="15450" y="185"/>
                    <a:pt x="15135" y="159"/>
                  </a:cubicBezTo>
                  <a:cubicBezTo>
                    <a:pt x="14872" y="145"/>
                    <a:pt x="14609" y="159"/>
                    <a:pt x="14346" y="119"/>
                  </a:cubicBezTo>
                  <a:cubicBezTo>
                    <a:pt x="14004" y="93"/>
                    <a:pt x="13662" y="119"/>
                    <a:pt x="13333" y="80"/>
                  </a:cubicBezTo>
                  <a:cubicBezTo>
                    <a:pt x="13097" y="60"/>
                    <a:pt x="12860" y="60"/>
                    <a:pt x="12623" y="60"/>
                  </a:cubicBezTo>
                  <a:cubicBezTo>
                    <a:pt x="12387" y="60"/>
                    <a:pt x="12150" y="60"/>
                    <a:pt x="11913" y="40"/>
                  </a:cubicBezTo>
                  <a:cubicBezTo>
                    <a:pt x="11449" y="5"/>
                    <a:pt x="10984" y="5"/>
                    <a:pt x="10520" y="5"/>
                  </a:cubicBezTo>
                  <a:cubicBezTo>
                    <a:pt x="10287" y="5"/>
                    <a:pt x="10055" y="5"/>
                    <a:pt x="9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3" name="Google Shape;2323;p46"/>
            <p:cNvSpPr/>
            <p:nvPr/>
          </p:nvSpPr>
          <p:spPr>
            <a:xfrm>
              <a:off x="4822663" y="1914150"/>
              <a:ext cx="61175" cy="43350"/>
            </a:xfrm>
            <a:custGeom>
              <a:avLst/>
              <a:gdLst/>
              <a:ahLst/>
              <a:cxnLst/>
              <a:rect l="l" t="t" r="r" b="b"/>
              <a:pathLst>
                <a:path w="2447" h="1734" extrusionOk="0">
                  <a:moveTo>
                    <a:pt x="629" y="0"/>
                  </a:moveTo>
                  <a:cubicBezTo>
                    <a:pt x="525" y="0"/>
                    <a:pt x="421" y="22"/>
                    <a:pt x="316" y="50"/>
                  </a:cubicBezTo>
                  <a:cubicBezTo>
                    <a:pt x="93" y="129"/>
                    <a:pt x="1" y="326"/>
                    <a:pt x="54" y="563"/>
                  </a:cubicBezTo>
                  <a:cubicBezTo>
                    <a:pt x="80" y="734"/>
                    <a:pt x="172" y="852"/>
                    <a:pt x="277" y="971"/>
                  </a:cubicBezTo>
                  <a:cubicBezTo>
                    <a:pt x="527" y="1260"/>
                    <a:pt x="842" y="1457"/>
                    <a:pt x="1197" y="1589"/>
                  </a:cubicBezTo>
                  <a:cubicBezTo>
                    <a:pt x="1392" y="1666"/>
                    <a:pt x="1587" y="1719"/>
                    <a:pt x="1844" y="1733"/>
                  </a:cubicBezTo>
                  <a:lnTo>
                    <a:pt x="1844" y="1733"/>
                  </a:lnTo>
                  <a:cubicBezTo>
                    <a:pt x="1910" y="1720"/>
                    <a:pt x="2001" y="1707"/>
                    <a:pt x="2092" y="1681"/>
                  </a:cubicBezTo>
                  <a:cubicBezTo>
                    <a:pt x="2355" y="1589"/>
                    <a:pt x="2447" y="1352"/>
                    <a:pt x="2355" y="1102"/>
                  </a:cubicBezTo>
                  <a:cubicBezTo>
                    <a:pt x="2289" y="931"/>
                    <a:pt x="2184" y="773"/>
                    <a:pt x="2065" y="655"/>
                  </a:cubicBezTo>
                  <a:cubicBezTo>
                    <a:pt x="1684" y="313"/>
                    <a:pt x="1250" y="90"/>
                    <a:pt x="750" y="11"/>
                  </a:cubicBezTo>
                  <a:cubicBezTo>
                    <a:pt x="710" y="3"/>
                    <a:pt x="670" y="0"/>
                    <a:pt x="629" y="0"/>
                  </a:cubicBezTo>
                  <a:close/>
                  <a:moveTo>
                    <a:pt x="1844" y="1733"/>
                  </a:moveTo>
                  <a:lnTo>
                    <a:pt x="1844" y="1733"/>
                  </a:lnTo>
                  <a:cubicBezTo>
                    <a:pt x="1844" y="1733"/>
                    <a:pt x="1843" y="1733"/>
                    <a:pt x="1842" y="1733"/>
                  </a:cubicBezTo>
                  <a:lnTo>
                    <a:pt x="1855" y="1733"/>
                  </a:lnTo>
                  <a:cubicBezTo>
                    <a:pt x="1851" y="1733"/>
                    <a:pt x="1848" y="1733"/>
                    <a:pt x="1844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4" name="Google Shape;2324;p46"/>
            <p:cNvSpPr/>
            <p:nvPr/>
          </p:nvSpPr>
          <p:spPr>
            <a:xfrm>
              <a:off x="4509413" y="1909600"/>
              <a:ext cx="59525" cy="42550"/>
            </a:xfrm>
            <a:custGeom>
              <a:avLst/>
              <a:gdLst/>
              <a:ahLst/>
              <a:cxnLst/>
              <a:rect l="l" t="t" r="r" b="b"/>
              <a:pathLst>
                <a:path w="2381" h="1702" extrusionOk="0">
                  <a:moveTo>
                    <a:pt x="1786" y="1"/>
                  </a:moveTo>
                  <a:cubicBezTo>
                    <a:pt x="1546" y="1"/>
                    <a:pt x="1314" y="47"/>
                    <a:pt x="1091" y="153"/>
                  </a:cubicBezTo>
                  <a:cubicBezTo>
                    <a:pt x="973" y="206"/>
                    <a:pt x="868" y="258"/>
                    <a:pt x="763" y="311"/>
                  </a:cubicBezTo>
                  <a:cubicBezTo>
                    <a:pt x="671" y="390"/>
                    <a:pt x="579" y="456"/>
                    <a:pt x="487" y="521"/>
                  </a:cubicBezTo>
                  <a:cubicBezTo>
                    <a:pt x="316" y="653"/>
                    <a:pt x="197" y="811"/>
                    <a:pt x="92" y="995"/>
                  </a:cubicBezTo>
                  <a:cubicBezTo>
                    <a:pt x="26" y="1113"/>
                    <a:pt x="0" y="1231"/>
                    <a:pt x="26" y="1376"/>
                  </a:cubicBezTo>
                  <a:cubicBezTo>
                    <a:pt x="79" y="1560"/>
                    <a:pt x="237" y="1679"/>
                    <a:pt x="447" y="1692"/>
                  </a:cubicBezTo>
                  <a:cubicBezTo>
                    <a:pt x="506" y="1698"/>
                    <a:pt x="565" y="1702"/>
                    <a:pt x="623" y="1702"/>
                  </a:cubicBezTo>
                  <a:cubicBezTo>
                    <a:pt x="796" y="1702"/>
                    <a:pt x="967" y="1672"/>
                    <a:pt x="1144" y="1613"/>
                  </a:cubicBezTo>
                  <a:cubicBezTo>
                    <a:pt x="1157" y="1600"/>
                    <a:pt x="1170" y="1587"/>
                    <a:pt x="1197" y="1587"/>
                  </a:cubicBezTo>
                  <a:cubicBezTo>
                    <a:pt x="1486" y="1481"/>
                    <a:pt x="1749" y="1324"/>
                    <a:pt x="1986" y="1113"/>
                  </a:cubicBezTo>
                  <a:cubicBezTo>
                    <a:pt x="2157" y="955"/>
                    <a:pt x="2314" y="771"/>
                    <a:pt x="2367" y="535"/>
                  </a:cubicBezTo>
                  <a:cubicBezTo>
                    <a:pt x="2380" y="469"/>
                    <a:pt x="2380" y="416"/>
                    <a:pt x="2367" y="364"/>
                  </a:cubicBezTo>
                  <a:cubicBezTo>
                    <a:pt x="2327" y="166"/>
                    <a:pt x="2170" y="22"/>
                    <a:pt x="1959" y="9"/>
                  </a:cubicBezTo>
                  <a:cubicBezTo>
                    <a:pt x="1901" y="4"/>
                    <a:pt x="1843" y="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5" name="Google Shape;2325;p46"/>
            <p:cNvSpPr/>
            <p:nvPr/>
          </p:nvSpPr>
          <p:spPr>
            <a:xfrm>
              <a:off x="4666863" y="2023975"/>
              <a:ext cx="65100" cy="36400"/>
            </a:xfrm>
            <a:custGeom>
              <a:avLst/>
              <a:gdLst/>
              <a:ahLst/>
              <a:cxnLst/>
              <a:rect l="l" t="t" r="r" b="b"/>
              <a:pathLst>
                <a:path w="2604" h="1456" extrusionOk="0">
                  <a:moveTo>
                    <a:pt x="706" y="0"/>
                  </a:moveTo>
                  <a:cubicBezTo>
                    <a:pt x="541" y="0"/>
                    <a:pt x="383" y="70"/>
                    <a:pt x="263" y="207"/>
                  </a:cubicBezTo>
                  <a:cubicBezTo>
                    <a:pt x="158" y="312"/>
                    <a:pt x="92" y="443"/>
                    <a:pt x="66" y="588"/>
                  </a:cubicBezTo>
                  <a:cubicBezTo>
                    <a:pt x="0" y="904"/>
                    <a:pt x="79" y="1193"/>
                    <a:pt x="290" y="1456"/>
                  </a:cubicBezTo>
                  <a:cubicBezTo>
                    <a:pt x="329" y="1416"/>
                    <a:pt x="369" y="1377"/>
                    <a:pt x="408" y="1337"/>
                  </a:cubicBezTo>
                  <a:cubicBezTo>
                    <a:pt x="681" y="1071"/>
                    <a:pt x="1014" y="936"/>
                    <a:pt x="1346" y="936"/>
                  </a:cubicBezTo>
                  <a:cubicBezTo>
                    <a:pt x="1669" y="936"/>
                    <a:pt x="1989" y="1065"/>
                    <a:pt x="2249" y="1324"/>
                  </a:cubicBezTo>
                  <a:cubicBezTo>
                    <a:pt x="2275" y="1351"/>
                    <a:pt x="2301" y="1377"/>
                    <a:pt x="2328" y="1403"/>
                  </a:cubicBezTo>
                  <a:cubicBezTo>
                    <a:pt x="2551" y="1088"/>
                    <a:pt x="2604" y="759"/>
                    <a:pt x="2486" y="404"/>
                  </a:cubicBezTo>
                  <a:cubicBezTo>
                    <a:pt x="2392" y="154"/>
                    <a:pt x="2167" y="3"/>
                    <a:pt x="1920" y="3"/>
                  </a:cubicBezTo>
                  <a:cubicBezTo>
                    <a:pt x="1855" y="3"/>
                    <a:pt x="1789" y="14"/>
                    <a:pt x="1723" y="36"/>
                  </a:cubicBezTo>
                  <a:cubicBezTo>
                    <a:pt x="1618" y="75"/>
                    <a:pt x="1526" y="141"/>
                    <a:pt x="1420" y="194"/>
                  </a:cubicBezTo>
                  <a:cubicBezTo>
                    <a:pt x="1381" y="220"/>
                    <a:pt x="1342" y="246"/>
                    <a:pt x="1302" y="272"/>
                  </a:cubicBezTo>
                  <a:cubicBezTo>
                    <a:pt x="1250" y="233"/>
                    <a:pt x="1197" y="207"/>
                    <a:pt x="1157" y="167"/>
                  </a:cubicBezTo>
                  <a:cubicBezTo>
                    <a:pt x="1092" y="141"/>
                    <a:pt x="1039" y="88"/>
                    <a:pt x="973" y="62"/>
                  </a:cubicBezTo>
                  <a:cubicBezTo>
                    <a:pt x="886" y="21"/>
                    <a:pt x="795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6" name="Google Shape;2326;p46"/>
            <p:cNvSpPr/>
            <p:nvPr/>
          </p:nvSpPr>
          <p:spPr>
            <a:xfrm>
              <a:off x="4674088" y="2047500"/>
              <a:ext cx="50975" cy="25000"/>
            </a:xfrm>
            <a:custGeom>
              <a:avLst/>
              <a:gdLst/>
              <a:ahLst/>
              <a:cxnLst/>
              <a:rect l="l" t="t" r="r" b="b"/>
              <a:pathLst>
                <a:path w="2039" h="1000" extrusionOk="0">
                  <a:moveTo>
                    <a:pt x="1052" y="0"/>
                  </a:moveTo>
                  <a:cubicBezTo>
                    <a:pt x="725" y="0"/>
                    <a:pt x="397" y="132"/>
                    <a:pt x="132" y="396"/>
                  </a:cubicBezTo>
                  <a:cubicBezTo>
                    <a:pt x="80" y="436"/>
                    <a:pt x="40" y="475"/>
                    <a:pt x="1" y="515"/>
                  </a:cubicBezTo>
                  <a:cubicBezTo>
                    <a:pt x="119" y="659"/>
                    <a:pt x="264" y="778"/>
                    <a:pt x="435" y="870"/>
                  </a:cubicBezTo>
                  <a:cubicBezTo>
                    <a:pt x="461" y="883"/>
                    <a:pt x="487" y="909"/>
                    <a:pt x="527" y="922"/>
                  </a:cubicBezTo>
                  <a:cubicBezTo>
                    <a:pt x="566" y="936"/>
                    <a:pt x="606" y="949"/>
                    <a:pt x="645" y="962"/>
                  </a:cubicBezTo>
                  <a:cubicBezTo>
                    <a:pt x="671" y="968"/>
                    <a:pt x="698" y="968"/>
                    <a:pt x="722" y="968"/>
                  </a:cubicBezTo>
                  <a:cubicBezTo>
                    <a:pt x="747" y="968"/>
                    <a:pt x="770" y="968"/>
                    <a:pt x="790" y="975"/>
                  </a:cubicBezTo>
                  <a:cubicBezTo>
                    <a:pt x="861" y="993"/>
                    <a:pt x="929" y="1000"/>
                    <a:pt x="996" y="1000"/>
                  </a:cubicBezTo>
                  <a:cubicBezTo>
                    <a:pt x="1078" y="1000"/>
                    <a:pt x="1157" y="989"/>
                    <a:pt x="1237" y="975"/>
                  </a:cubicBezTo>
                  <a:cubicBezTo>
                    <a:pt x="1579" y="909"/>
                    <a:pt x="1855" y="765"/>
                    <a:pt x="2039" y="462"/>
                  </a:cubicBezTo>
                  <a:cubicBezTo>
                    <a:pt x="2012" y="436"/>
                    <a:pt x="1986" y="410"/>
                    <a:pt x="1960" y="383"/>
                  </a:cubicBezTo>
                  <a:cubicBezTo>
                    <a:pt x="1699" y="129"/>
                    <a:pt x="1376" y="0"/>
                    <a:pt x="1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7" name="Google Shape;2327;p46"/>
            <p:cNvSpPr/>
            <p:nvPr/>
          </p:nvSpPr>
          <p:spPr>
            <a:xfrm>
              <a:off x="4768113" y="1285900"/>
              <a:ext cx="326425" cy="336900"/>
            </a:xfrm>
            <a:custGeom>
              <a:avLst/>
              <a:gdLst/>
              <a:ahLst/>
              <a:cxnLst/>
              <a:rect l="l" t="t" r="r" b="b"/>
              <a:pathLst>
                <a:path w="13057" h="13476" extrusionOk="0">
                  <a:moveTo>
                    <a:pt x="6324" y="4534"/>
                  </a:moveTo>
                  <a:cubicBezTo>
                    <a:pt x="6861" y="4534"/>
                    <a:pt x="7347" y="4734"/>
                    <a:pt x="7771" y="5128"/>
                  </a:cubicBezTo>
                  <a:cubicBezTo>
                    <a:pt x="8008" y="5326"/>
                    <a:pt x="8166" y="5575"/>
                    <a:pt x="8297" y="5851"/>
                  </a:cubicBezTo>
                  <a:cubicBezTo>
                    <a:pt x="8429" y="6128"/>
                    <a:pt x="8494" y="6430"/>
                    <a:pt x="8494" y="6746"/>
                  </a:cubicBezTo>
                  <a:cubicBezTo>
                    <a:pt x="8494" y="7758"/>
                    <a:pt x="7863" y="8600"/>
                    <a:pt x="6943" y="8902"/>
                  </a:cubicBezTo>
                  <a:cubicBezTo>
                    <a:pt x="6717" y="8976"/>
                    <a:pt x="6485" y="9011"/>
                    <a:pt x="6256" y="9011"/>
                  </a:cubicBezTo>
                  <a:cubicBezTo>
                    <a:pt x="5338" y="9011"/>
                    <a:pt x="4458" y="8445"/>
                    <a:pt x="4142" y="7508"/>
                  </a:cubicBezTo>
                  <a:cubicBezTo>
                    <a:pt x="4103" y="7416"/>
                    <a:pt x="4050" y="7311"/>
                    <a:pt x="4063" y="7206"/>
                  </a:cubicBezTo>
                  <a:cubicBezTo>
                    <a:pt x="3971" y="6890"/>
                    <a:pt x="3997" y="6575"/>
                    <a:pt x="4076" y="6259"/>
                  </a:cubicBezTo>
                  <a:cubicBezTo>
                    <a:pt x="4326" y="5352"/>
                    <a:pt x="4918" y="4773"/>
                    <a:pt x="5825" y="4589"/>
                  </a:cubicBezTo>
                  <a:cubicBezTo>
                    <a:pt x="5996" y="4553"/>
                    <a:pt x="6162" y="4534"/>
                    <a:pt x="6324" y="4534"/>
                  </a:cubicBezTo>
                  <a:close/>
                  <a:moveTo>
                    <a:pt x="5694" y="0"/>
                  </a:moveTo>
                  <a:cubicBezTo>
                    <a:pt x="5496" y="13"/>
                    <a:pt x="5312" y="105"/>
                    <a:pt x="5155" y="237"/>
                  </a:cubicBezTo>
                  <a:cubicBezTo>
                    <a:pt x="4970" y="421"/>
                    <a:pt x="4839" y="631"/>
                    <a:pt x="4747" y="868"/>
                  </a:cubicBezTo>
                  <a:cubicBezTo>
                    <a:pt x="4642" y="1171"/>
                    <a:pt x="4576" y="1473"/>
                    <a:pt x="4563" y="1802"/>
                  </a:cubicBezTo>
                  <a:cubicBezTo>
                    <a:pt x="4550" y="2183"/>
                    <a:pt x="4589" y="2577"/>
                    <a:pt x="4668" y="2959"/>
                  </a:cubicBezTo>
                  <a:cubicBezTo>
                    <a:pt x="4681" y="2972"/>
                    <a:pt x="4707" y="2998"/>
                    <a:pt x="4655" y="3024"/>
                  </a:cubicBezTo>
                  <a:cubicBezTo>
                    <a:pt x="4602" y="2946"/>
                    <a:pt x="4537" y="2867"/>
                    <a:pt x="4484" y="2801"/>
                  </a:cubicBezTo>
                  <a:cubicBezTo>
                    <a:pt x="4234" y="2446"/>
                    <a:pt x="3958" y="2117"/>
                    <a:pt x="3629" y="1828"/>
                  </a:cubicBezTo>
                  <a:cubicBezTo>
                    <a:pt x="3445" y="1657"/>
                    <a:pt x="3222" y="1539"/>
                    <a:pt x="2985" y="1447"/>
                  </a:cubicBezTo>
                  <a:cubicBezTo>
                    <a:pt x="2854" y="1396"/>
                    <a:pt x="2725" y="1372"/>
                    <a:pt x="2603" y="1372"/>
                  </a:cubicBezTo>
                  <a:cubicBezTo>
                    <a:pt x="2187" y="1372"/>
                    <a:pt x="1845" y="1648"/>
                    <a:pt x="1723" y="2065"/>
                  </a:cubicBezTo>
                  <a:cubicBezTo>
                    <a:pt x="1644" y="2328"/>
                    <a:pt x="1644" y="2604"/>
                    <a:pt x="1696" y="2867"/>
                  </a:cubicBezTo>
                  <a:cubicBezTo>
                    <a:pt x="1788" y="3314"/>
                    <a:pt x="1986" y="3695"/>
                    <a:pt x="2262" y="4050"/>
                  </a:cubicBezTo>
                  <a:cubicBezTo>
                    <a:pt x="2341" y="4155"/>
                    <a:pt x="2433" y="4260"/>
                    <a:pt x="2538" y="4392"/>
                  </a:cubicBezTo>
                  <a:cubicBezTo>
                    <a:pt x="2262" y="4326"/>
                    <a:pt x="1999" y="4274"/>
                    <a:pt x="1749" y="4247"/>
                  </a:cubicBezTo>
                  <a:cubicBezTo>
                    <a:pt x="1667" y="4238"/>
                    <a:pt x="1586" y="4233"/>
                    <a:pt x="1507" y="4233"/>
                  </a:cubicBezTo>
                  <a:cubicBezTo>
                    <a:pt x="1255" y="4233"/>
                    <a:pt x="1016" y="4282"/>
                    <a:pt x="776" y="4392"/>
                  </a:cubicBezTo>
                  <a:cubicBezTo>
                    <a:pt x="539" y="4497"/>
                    <a:pt x="355" y="4668"/>
                    <a:pt x="237" y="4892"/>
                  </a:cubicBezTo>
                  <a:cubicBezTo>
                    <a:pt x="27" y="5286"/>
                    <a:pt x="132" y="5654"/>
                    <a:pt x="355" y="5917"/>
                  </a:cubicBezTo>
                  <a:cubicBezTo>
                    <a:pt x="552" y="6114"/>
                    <a:pt x="776" y="6272"/>
                    <a:pt x="1039" y="6364"/>
                  </a:cubicBezTo>
                  <a:cubicBezTo>
                    <a:pt x="1289" y="6469"/>
                    <a:pt x="1552" y="6548"/>
                    <a:pt x="1815" y="6601"/>
                  </a:cubicBezTo>
                  <a:cubicBezTo>
                    <a:pt x="1894" y="6614"/>
                    <a:pt x="1959" y="6627"/>
                    <a:pt x="2051" y="6654"/>
                  </a:cubicBezTo>
                  <a:cubicBezTo>
                    <a:pt x="1986" y="6680"/>
                    <a:pt x="1946" y="6706"/>
                    <a:pt x="1907" y="6719"/>
                  </a:cubicBezTo>
                  <a:cubicBezTo>
                    <a:pt x="1710" y="6772"/>
                    <a:pt x="1512" y="6838"/>
                    <a:pt x="1328" y="6903"/>
                  </a:cubicBezTo>
                  <a:cubicBezTo>
                    <a:pt x="1026" y="7022"/>
                    <a:pt x="750" y="7193"/>
                    <a:pt x="500" y="7416"/>
                  </a:cubicBezTo>
                  <a:cubicBezTo>
                    <a:pt x="276" y="7613"/>
                    <a:pt x="119" y="7850"/>
                    <a:pt x="66" y="8153"/>
                  </a:cubicBezTo>
                  <a:cubicBezTo>
                    <a:pt x="0" y="8494"/>
                    <a:pt x="105" y="8771"/>
                    <a:pt x="382" y="8968"/>
                  </a:cubicBezTo>
                  <a:cubicBezTo>
                    <a:pt x="651" y="9167"/>
                    <a:pt x="962" y="9220"/>
                    <a:pt x="1277" y="9220"/>
                  </a:cubicBezTo>
                  <a:cubicBezTo>
                    <a:pt x="1316" y="9220"/>
                    <a:pt x="1355" y="9219"/>
                    <a:pt x="1394" y="9218"/>
                  </a:cubicBezTo>
                  <a:cubicBezTo>
                    <a:pt x="1815" y="9191"/>
                    <a:pt x="2249" y="9099"/>
                    <a:pt x="2643" y="8941"/>
                  </a:cubicBezTo>
                  <a:cubicBezTo>
                    <a:pt x="2696" y="8928"/>
                    <a:pt x="2761" y="8915"/>
                    <a:pt x="2840" y="8889"/>
                  </a:cubicBezTo>
                  <a:lnTo>
                    <a:pt x="2840" y="8889"/>
                  </a:lnTo>
                  <a:cubicBezTo>
                    <a:pt x="2801" y="8941"/>
                    <a:pt x="2788" y="8968"/>
                    <a:pt x="2761" y="8981"/>
                  </a:cubicBezTo>
                  <a:cubicBezTo>
                    <a:pt x="2577" y="9204"/>
                    <a:pt x="2393" y="9428"/>
                    <a:pt x="2249" y="9678"/>
                  </a:cubicBezTo>
                  <a:cubicBezTo>
                    <a:pt x="2025" y="10006"/>
                    <a:pt x="1867" y="10348"/>
                    <a:pt x="1788" y="10743"/>
                  </a:cubicBezTo>
                  <a:cubicBezTo>
                    <a:pt x="1736" y="11058"/>
                    <a:pt x="1736" y="11361"/>
                    <a:pt x="1894" y="11663"/>
                  </a:cubicBezTo>
                  <a:cubicBezTo>
                    <a:pt x="1920" y="11703"/>
                    <a:pt x="1933" y="11755"/>
                    <a:pt x="1946" y="11808"/>
                  </a:cubicBezTo>
                  <a:lnTo>
                    <a:pt x="2236" y="12045"/>
                  </a:lnTo>
                  <a:cubicBezTo>
                    <a:pt x="2301" y="12071"/>
                    <a:pt x="2354" y="12097"/>
                    <a:pt x="2420" y="12123"/>
                  </a:cubicBezTo>
                  <a:cubicBezTo>
                    <a:pt x="2557" y="12169"/>
                    <a:pt x="2694" y="12205"/>
                    <a:pt x="2839" y="12205"/>
                  </a:cubicBezTo>
                  <a:cubicBezTo>
                    <a:pt x="2861" y="12205"/>
                    <a:pt x="2884" y="12204"/>
                    <a:pt x="2906" y="12202"/>
                  </a:cubicBezTo>
                  <a:cubicBezTo>
                    <a:pt x="3182" y="12163"/>
                    <a:pt x="3445" y="12084"/>
                    <a:pt x="3682" y="11926"/>
                  </a:cubicBezTo>
                  <a:cubicBezTo>
                    <a:pt x="3945" y="11742"/>
                    <a:pt x="4155" y="11545"/>
                    <a:pt x="4352" y="11308"/>
                  </a:cubicBezTo>
                  <a:cubicBezTo>
                    <a:pt x="4563" y="11045"/>
                    <a:pt x="4747" y="10769"/>
                    <a:pt x="4905" y="10493"/>
                  </a:cubicBezTo>
                  <a:cubicBezTo>
                    <a:pt x="4931" y="10454"/>
                    <a:pt x="4944" y="10401"/>
                    <a:pt x="4997" y="10388"/>
                  </a:cubicBezTo>
                  <a:lnTo>
                    <a:pt x="4997" y="10388"/>
                  </a:lnTo>
                  <a:cubicBezTo>
                    <a:pt x="4997" y="10480"/>
                    <a:pt x="4997" y="10559"/>
                    <a:pt x="4984" y="10651"/>
                  </a:cubicBezTo>
                  <a:cubicBezTo>
                    <a:pt x="4984" y="10769"/>
                    <a:pt x="4970" y="10887"/>
                    <a:pt x="4970" y="11019"/>
                  </a:cubicBezTo>
                  <a:cubicBezTo>
                    <a:pt x="4970" y="11164"/>
                    <a:pt x="4984" y="11308"/>
                    <a:pt x="4997" y="11466"/>
                  </a:cubicBezTo>
                  <a:cubicBezTo>
                    <a:pt x="5036" y="11913"/>
                    <a:pt x="5155" y="12347"/>
                    <a:pt x="5378" y="12741"/>
                  </a:cubicBezTo>
                  <a:cubicBezTo>
                    <a:pt x="5549" y="13018"/>
                    <a:pt x="5759" y="13267"/>
                    <a:pt x="6075" y="13399"/>
                  </a:cubicBezTo>
                  <a:cubicBezTo>
                    <a:pt x="6203" y="13449"/>
                    <a:pt x="6331" y="13475"/>
                    <a:pt x="6459" y="13475"/>
                  </a:cubicBezTo>
                  <a:cubicBezTo>
                    <a:pt x="6633" y="13475"/>
                    <a:pt x="6808" y="13426"/>
                    <a:pt x="6982" y="13320"/>
                  </a:cubicBezTo>
                  <a:cubicBezTo>
                    <a:pt x="7166" y="13202"/>
                    <a:pt x="7298" y="13044"/>
                    <a:pt x="7403" y="12847"/>
                  </a:cubicBezTo>
                  <a:cubicBezTo>
                    <a:pt x="7613" y="12492"/>
                    <a:pt x="7705" y="12097"/>
                    <a:pt x="7719" y="11690"/>
                  </a:cubicBezTo>
                  <a:cubicBezTo>
                    <a:pt x="7732" y="11453"/>
                    <a:pt x="7719" y="11216"/>
                    <a:pt x="7719" y="10979"/>
                  </a:cubicBezTo>
                  <a:cubicBezTo>
                    <a:pt x="7719" y="10953"/>
                    <a:pt x="7705" y="10914"/>
                    <a:pt x="7771" y="10901"/>
                  </a:cubicBezTo>
                  <a:cubicBezTo>
                    <a:pt x="7863" y="11032"/>
                    <a:pt x="7955" y="11177"/>
                    <a:pt x="8060" y="11321"/>
                  </a:cubicBezTo>
                  <a:cubicBezTo>
                    <a:pt x="8271" y="11624"/>
                    <a:pt x="8521" y="11887"/>
                    <a:pt x="8823" y="12110"/>
                  </a:cubicBezTo>
                  <a:cubicBezTo>
                    <a:pt x="9126" y="12325"/>
                    <a:pt x="9466" y="12479"/>
                    <a:pt x="9854" y="12479"/>
                  </a:cubicBezTo>
                  <a:cubicBezTo>
                    <a:pt x="9870" y="12479"/>
                    <a:pt x="9885" y="12479"/>
                    <a:pt x="9901" y="12478"/>
                  </a:cubicBezTo>
                  <a:cubicBezTo>
                    <a:pt x="10283" y="12465"/>
                    <a:pt x="10664" y="12229"/>
                    <a:pt x="10822" y="11782"/>
                  </a:cubicBezTo>
                  <a:cubicBezTo>
                    <a:pt x="10887" y="11584"/>
                    <a:pt x="10901" y="11374"/>
                    <a:pt x="10861" y="11164"/>
                  </a:cubicBezTo>
                  <a:cubicBezTo>
                    <a:pt x="10809" y="10835"/>
                    <a:pt x="10690" y="10532"/>
                    <a:pt x="10519" y="10256"/>
                  </a:cubicBezTo>
                  <a:cubicBezTo>
                    <a:pt x="10230" y="9783"/>
                    <a:pt x="9822" y="9415"/>
                    <a:pt x="9415" y="9060"/>
                  </a:cubicBezTo>
                  <a:cubicBezTo>
                    <a:pt x="9362" y="9007"/>
                    <a:pt x="9296" y="8968"/>
                    <a:pt x="9244" y="8915"/>
                  </a:cubicBezTo>
                  <a:cubicBezTo>
                    <a:pt x="9191" y="8876"/>
                    <a:pt x="9139" y="8823"/>
                    <a:pt x="9073" y="8771"/>
                  </a:cubicBezTo>
                  <a:cubicBezTo>
                    <a:pt x="9096" y="8765"/>
                    <a:pt x="9118" y="8763"/>
                    <a:pt x="9138" y="8763"/>
                  </a:cubicBezTo>
                  <a:cubicBezTo>
                    <a:pt x="9223" y="8763"/>
                    <a:pt x="9288" y="8799"/>
                    <a:pt x="9362" y="8810"/>
                  </a:cubicBezTo>
                  <a:cubicBezTo>
                    <a:pt x="9869" y="8951"/>
                    <a:pt x="10387" y="9051"/>
                    <a:pt x="10915" y="9051"/>
                  </a:cubicBezTo>
                  <a:cubicBezTo>
                    <a:pt x="10976" y="9051"/>
                    <a:pt x="11037" y="9049"/>
                    <a:pt x="11098" y="9047"/>
                  </a:cubicBezTo>
                  <a:cubicBezTo>
                    <a:pt x="11427" y="9047"/>
                    <a:pt x="11729" y="8994"/>
                    <a:pt x="12031" y="8876"/>
                  </a:cubicBezTo>
                  <a:cubicBezTo>
                    <a:pt x="12321" y="8771"/>
                    <a:pt x="12584" y="8626"/>
                    <a:pt x="12781" y="8389"/>
                  </a:cubicBezTo>
                  <a:cubicBezTo>
                    <a:pt x="12952" y="8192"/>
                    <a:pt x="13057" y="7982"/>
                    <a:pt x="13044" y="7719"/>
                  </a:cubicBezTo>
                  <a:cubicBezTo>
                    <a:pt x="13044" y="7482"/>
                    <a:pt x="12952" y="7285"/>
                    <a:pt x="12807" y="7114"/>
                  </a:cubicBezTo>
                  <a:cubicBezTo>
                    <a:pt x="12544" y="6798"/>
                    <a:pt x="12189" y="6601"/>
                    <a:pt x="11808" y="6469"/>
                  </a:cubicBezTo>
                  <a:cubicBezTo>
                    <a:pt x="11282" y="6285"/>
                    <a:pt x="10730" y="6180"/>
                    <a:pt x="10164" y="6167"/>
                  </a:cubicBezTo>
                  <a:cubicBezTo>
                    <a:pt x="10112" y="6154"/>
                    <a:pt x="10072" y="6154"/>
                    <a:pt x="9993" y="6154"/>
                  </a:cubicBezTo>
                  <a:cubicBezTo>
                    <a:pt x="10046" y="6088"/>
                    <a:pt x="10125" y="6075"/>
                    <a:pt x="10177" y="6049"/>
                  </a:cubicBezTo>
                  <a:cubicBezTo>
                    <a:pt x="10624" y="5865"/>
                    <a:pt x="11045" y="5628"/>
                    <a:pt x="11440" y="5339"/>
                  </a:cubicBezTo>
                  <a:cubicBezTo>
                    <a:pt x="11755" y="5115"/>
                    <a:pt x="12031" y="4839"/>
                    <a:pt x="12229" y="4497"/>
                  </a:cubicBezTo>
                  <a:cubicBezTo>
                    <a:pt x="12386" y="4221"/>
                    <a:pt x="12478" y="3919"/>
                    <a:pt x="12400" y="3590"/>
                  </a:cubicBezTo>
                  <a:cubicBezTo>
                    <a:pt x="12347" y="3366"/>
                    <a:pt x="12242" y="3195"/>
                    <a:pt x="12058" y="3064"/>
                  </a:cubicBezTo>
                  <a:cubicBezTo>
                    <a:pt x="11860" y="2919"/>
                    <a:pt x="11650" y="2854"/>
                    <a:pt x="11413" y="2840"/>
                  </a:cubicBezTo>
                  <a:cubicBezTo>
                    <a:pt x="11347" y="2834"/>
                    <a:pt x="11282" y="2831"/>
                    <a:pt x="11217" y="2831"/>
                  </a:cubicBezTo>
                  <a:cubicBezTo>
                    <a:pt x="10868" y="2831"/>
                    <a:pt x="10536" y="2916"/>
                    <a:pt x="10204" y="3038"/>
                  </a:cubicBezTo>
                  <a:cubicBezTo>
                    <a:pt x="9849" y="3182"/>
                    <a:pt x="9520" y="3366"/>
                    <a:pt x="9204" y="3577"/>
                  </a:cubicBezTo>
                  <a:cubicBezTo>
                    <a:pt x="9165" y="3603"/>
                    <a:pt x="9139" y="3629"/>
                    <a:pt x="9099" y="3669"/>
                  </a:cubicBezTo>
                  <a:cubicBezTo>
                    <a:pt x="9086" y="3590"/>
                    <a:pt x="9112" y="3550"/>
                    <a:pt x="9152" y="3524"/>
                  </a:cubicBezTo>
                  <a:cubicBezTo>
                    <a:pt x="9310" y="3235"/>
                    <a:pt x="9481" y="2946"/>
                    <a:pt x="9599" y="2643"/>
                  </a:cubicBezTo>
                  <a:cubicBezTo>
                    <a:pt x="9757" y="2222"/>
                    <a:pt x="9875" y="1815"/>
                    <a:pt x="9809" y="1355"/>
                  </a:cubicBezTo>
                  <a:cubicBezTo>
                    <a:pt x="9783" y="1144"/>
                    <a:pt x="9704" y="947"/>
                    <a:pt x="9573" y="789"/>
                  </a:cubicBezTo>
                  <a:cubicBezTo>
                    <a:pt x="9400" y="583"/>
                    <a:pt x="9178" y="466"/>
                    <a:pt x="8914" y="466"/>
                  </a:cubicBezTo>
                  <a:cubicBezTo>
                    <a:pt x="8876" y="466"/>
                    <a:pt x="8837" y="469"/>
                    <a:pt x="8797" y="474"/>
                  </a:cubicBezTo>
                  <a:cubicBezTo>
                    <a:pt x="8560" y="500"/>
                    <a:pt x="8350" y="605"/>
                    <a:pt x="8152" y="750"/>
                  </a:cubicBezTo>
                  <a:cubicBezTo>
                    <a:pt x="7876" y="947"/>
                    <a:pt x="7666" y="1197"/>
                    <a:pt x="7495" y="1486"/>
                  </a:cubicBezTo>
                  <a:cubicBezTo>
                    <a:pt x="7337" y="1736"/>
                    <a:pt x="7219" y="1999"/>
                    <a:pt x="7114" y="2275"/>
                  </a:cubicBezTo>
                  <a:cubicBezTo>
                    <a:pt x="7101" y="2314"/>
                    <a:pt x="7101" y="2367"/>
                    <a:pt x="7035" y="2367"/>
                  </a:cubicBezTo>
                  <a:cubicBezTo>
                    <a:pt x="6995" y="2012"/>
                    <a:pt x="6956" y="1657"/>
                    <a:pt x="6864" y="1315"/>
                  </a:cubicBezTo>
                  <a:cubicBezTo>
                    <a:pt x="6772" y="986"/>
                    <a:pt x="6654" y="658"/>
                    <a:pt x="6430" y="382"/>
                  </a:cubicBezTo>
                  <a:cubicBezTo>
                    <a:pt x="6325" y="237"/>
                    <a:pt x="6180" y="119"/>
                    <a:pt x="6009" y="66"/>
                  </a:cubicBezTo>
                  <a:cubicBezTo>
                    <a:pt x="5917" y="27"/>
                    <a:pt x="5799" y="0"/>
                    <a:pt x="5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8" name="Google Shape;2328;p46"/>
            <p:cNvSpPr/>
            <p:nvPr/>
          </p:nvSpPr>
          <p:spPr>
            <a:xfrm>
              <a:off x="4421638" y="1623825"/>
              <a:ext cx="188375" cy="79775"/>
            </a:xfrm>
            <a:custGeom>
              <a:avLst/>
              <a:gdLst/>
              <a:ahLst/>
              <a:cxnLst/>
              <a:rect l="l" t="t" r="r" b="b"/>
              <a:pathLst>
                <a:path w="7535" h="3191" extrusionOk="0">
                  <a:moveTo>
                    <a:pt x="79" y="0"/>
                  </a:moveTo>
                  <a:cubicBezTo>
                    <a:pt x="66" y="0"/>
                    <a:pt x="40" y="0"/>
                    <a:pt x="0" y="13"/>
                  </a:cubicBezTo>
                  <a:cubicBezTo>
                    <a:pt x="40" y="40"/>
                    <a:pt x="53" y="66"/>
                    <a:pt x="79" y="66"/>
                  </a:cubicBezTo>
                  <a:cubicBezTo>
                    <a:pt x="145" y="92"/>
                    <a:pt x="224" y="105"/>
                    <a:pt x="303" y="119"/>
                  </a:cubicBezTo>
                  <a:cubicBezTo>
                    <a:pt x="697" y="224"/>
                    <a:pt x="1092" y="316"/>
                    <a:pt x="1473" y="421"/>
                  </a:cubicBezTo>
                  <a:cubicBezTo>
                    <a:pt x="2130" y="618"/>
                    <a:pt x="2762" y="855"/>
                    <a:pt x="3393" y="1131"/>
                  </a:cubicBezTo>
                  <a:cubicBezTo>
                    <a:pt x="4169" y="1460"/>
                    <a:pt x="4944" y="1815"/>
                    <a:pt x="5694" y="2196"/>
                  </a:cubicBezTo>
                  <a:cubicBezTo>
                    <a:pt x="6101" y="2406"/>
                    <a:pt x="6483" y="2630"/>
                    <a:pt x="6851" y="2867"/>
                  </a:cubicBezTo>
                  <a:cubicBezTo>
                    <a:pt x="6982" y="2946"/>
                    <a:pt x="7114" y="3038"/>
                    <a:pt x="7232" y="3116"/>
                  </a:cubicBezTo>
                  <a:cubicBezTo>
                    <a:pt x="7298" y="3143"/>
                    <a:pt x="7351" y="3169"/>
                    <a:pt x="7416" y="3182"/>
                  </a:cubicBezTo>
                  <a:cubicBezTo>
                    <a:pt x="7431" y="3187"/>
                    <a:pt x="7447" y="3190"/>
                    <a:pt x="7463" y="3190"/>
                  </a:cubicBezTo>
                  <a:cubicBezTo>
                    <a:pt x="7491" y="3190"/>
                    <a:pt x="7518" y="3181"/>
                    <a:pt x="7535" y="3156"/>
                  </a:cubicBezTo>
                  <a:cubicBezTo>
                    <a:pt x="7535" y="3116"/>
                    <a:pt x="7535" y="3077"/>
                    <a:pt x="7521" y="3051"/>
                  </a:cubicBezTo>
                  <a:cubicBezTo>
                    <a:pt x="7495" y="2972"/>
                    <a:pt x="7429" y="2919"/>
                    <a:pt x="7364" y="2880"/>
                  </a:cubicBezTo>
                  <a:cubicBezTo>
                    <a:pt x="7166" y="2761"/>
                    <a:pt x="6982" y="2630"/>
                    <a:pt x="6785" y="2512"/>
                  </a:cubicBezTo>
                  <a:cubicBezTo>
                    <a:pt x="6404" y="2275"/>
                    <a:pt x="6023" y="2038"/>
                    <a:pt x="5628" y="1841"/>
                  </a:cubicBezTo>
                  <a:cubicBezTo>
                    <a:pt x="5234" y="1644"/>
                    <a:pt x="4852" y="1460"/>
                    <a:pt x="4458" y="1276"/>
                  </a:cubicBezTo>
                  <a:cubicBezTo>
                    <a:pt x="3814" y="973"/>
                    <a:pt x="3156" y="710"/>
                    <a:pt x="2485" y="474"/>
                  </a:cubicBezTo>
                  <a:cubicBezTo>
                    <a:pt x="2065" y="329"/>
                    <a:pt x="1631" y="224"/>
                    <a:pt x="1197" y="132"/>
                  </a:cubicBezTo>
                  <a:cubicBezTo>
                    <a:pt x="829" y="53"/>
                    <a:pt x="447" y="4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9" name="Google Shape;2329;p46"/>
            <p:cNvSpPr/>
            <p:nvPr/>
          </p:nvSpPr>
          <p:spPr>
            <a:xfrm>
              <a:off x="4625763" y="1567275"/>
              <a:ext cx="88450" cy="93725"/>
            </a:xfrm>
            <a:custGeom>
              <a:avLst/>
              <a:gdLst/>
              <a:ahLst/>
              <a:cxnLst/>
              <a:rect l="l" t="t" r="r" b="b"/>
              <a:pathLst>
                <a:path w="3538" h="3749" extrusionOk="0">
                  <a:moveTo>
                    <a:pt x="3525" y="1"/>
                  </a:moveTo>
                  <a:cubicBezTo>
                    <a:pt x="3485" y="14"/>
                    <a:pt x="3459" y="27"/>
                    <a:pt x="3433" y="40"/>
                  </a:cubicBezTo>
                  <a:cubicBezTo>
                    <a:pt x="2880" y="356"/>
                    <a:pt x="2407" y="750"/>
                    <a:pt x="1947" y="1184"/>
                  </a:cubicBezTo>
                  <a:cubicBezTo>
                    <a:pt x="1684" y="1447"/>
                    <a:pt x="1434" y="1723"/>
                    <a:pt x="1171" y="1999"/>
                  </a:cubicBezTo>
                  <a:cubicBezTo>
                    <a:pt x="1158" y="2012"/>
                    <a:pt x="1145" y="2039"/>
                    <a:pt x="1118" y="2065"/>
                  </a:cubicBezTo>
                  <a:cubicBezTo>
                    <a:pt x="974" y="2249"/>
                    <a:pt x="816" y="2446"/>
                    <a:pt x="658" y="2630"/>
                  </a:cubicBezTo>
                  <a:cubicBezTo>
                    <a:pt x="448" y="2907"/>
                    <a:pt x="237" y="3183"/>
                    <a:pt x="80" y="3485"/>
                  </a:cubicBezTo>
                  <a:cubicBezTo>
                    <a:pt x="40" y="3538"/>
                    <a:pt x="27" y="3603"/>
                    <a:pt x="1" y="3656"/>
                  </a:cubicBezTo>
                  <a:cubicBezTo>
                    <a:pt x="1" y="3682"/>
                    <a:pt x="14" y="3722"/>
                    <a:pt x="40" y="3735"/>
                  </a:cubicBezTo>
                  <a:cubicBezTo>
                    <a:pt x="53" y="3748"/>
                    <a:pt x="93" y="3748"/>
                    <a:pt x="119" y="3748"/>
                  </a:cubicBezTo>
                  <a:cubicBezTo>
                    <a:pt x="185" y="3722"/>
                    <a:pt x="224" y="3656"/>
                    <a:pt x="277" y="3603"/>
                  </a:cubicBezTo>
                  <a:cubicBezTo>
                    <a:pt x="408" y="3393"/>
                    <a:pt x="553" y="3183"/>
                    <a:pt x="698" y="2985"/>
                  </a:cubicBezTo>
                  <a:cubicBezTo>
                    <a:pt x="974" y="2591"/>
                    <a:pt x="1263" y="2223"/>
                    <a:pt x="1565" y="1868"/>
                  </a:cubicBezTo>
                  <a:cubicBezTo>
                    <a:pt x="1828" y="1565"/>
                    <a:pt x="2091" y="1276"/>
                    <a:pt x="2368" y="1013"/>
                  </a:cubicBezTo>
                  <a:cubicBezTo>
                    <a:pt x="2565" y="842"/>
                    <a:pt x="2762" y="671"/>
                    <a:pt x="2959" y="513"/>
                  </a:cubicBezTo>
                  <a:cubicBezTo>
                    <a:pt x="3143" y="342"/>
                    <a:pt x="3341" y="198"/>
                    <a:pt x="3538" y="40"/>
                  </a:cubicBezTo>
                  <a:lnTo>
                    <a:pt x="3538" y="27"/>
                  </a:lnTo>
                  <a:cubicBezTo>
                    <a:pt x="3538" y="27"/>
                    <a:pt x="3525" y="14"/>
                    <a:pt x="3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0" name="Google Shape;2330;p46"/>
            <p:cNvSpPr/>
            <p:nvPr/>
          </p:nvSpPr>
          <p:spPr>
            <a:xfrm>
              <a:off x="4459113" y="1689550"/>
              <a:ext cx="53925" cy="40600"/>
            </a:xfrm>
            <a:custGeom>
              <a:avLst/>
              <a:gdLst/>
              <a:ahLst/>
              <a:cxnLst/>
              <a:rect l="l" t="t" r="r" b="b"/>
              <a:pathLst>
                <a:path w="2157" h="1624" extrusionOk="0">
                  <a:moveTo>
                    <a:pt x="0" y="1"/>
                  </a:moveTo>
                  <a:cubicBezTo>
                    <a:pt x="53" y="119"/>
                    <a:pt x="158" y="211"/>
                    <a:pt x="276" y="290"/>
                  </a:cubicBezTo>
                  <a:cubicBezTo>
                    <a:pt x="526" y="461"/>
                    <a:pt x="776" y="645"/>
                    <a:pt x="1026" y="829"/>
                  </a:cubicBezTo>
                  <a:cubicBezTo>
                    <a:pt x="1368" y="1079"/>
                    <a:pt x="1710" y="1342"/>
                    <a:pt x="2052" y="1605"/>
                  </a:cubicBezTo>
                  <a:cubicBezTo>
                    <a:pt x="2066" y="1612"/>
                    <a:pt x="2084" y="1623"/>
                    <a:pt x="2104" y="1623"/>
                  </a:cubicBezTo>
                  <a:cubicBezTo>
                    <a:pt x="2121" y="1623"/>
                    <a:pt x="2139" y="1616"/>
                    <a:pt x="2157" y="1592"/>
                  </a:cubicBezTo>
                  <a:cubicBezTo>
                    <a:pt x="2117" y="1513"/>
                    <a:pt x="2091" y="1434"/>
                    <a:pt x="2052" y="1342"/>
                  </a:cubicBezTo>
                  <a:cubicBezTo>
                    <a:pt x="2025" y="1276"/>
                    <a:pt x="1999" y="1198"/>
                    <a:pt x="1986" y="1119"/>
                  </a:cubicBezTo>
                  <a:lnTo>
                    <a:pt x="1973" y="1119"/>
                  </a:lnTo>
                  <a:cubicBezTo>
                    <a:pt x="1854" y="1079"/>
                    <a:pt x="1736" y="1040"/>
                    <a:pt x="1618" y="987"/>
                  </a:cubicBezTo>
                  <a:cubicBezTo>
                    <a:pt x="1328" y="829"/>
                    <a:pt x="1026" y="685"/>
                    <a:pt x="750" y="527"/>
                  </a:cubicBezTo>
                  <a:cubicBezTo>
                    <a:pt x="526" y="395"/>
                    <a:pt x="329" y="251"/>
                    <a:pt x="145" y="80"/>
                  </a:cubicBezTo>
                  <a:cubicBezTo>
                    <a:pt x="106" y="40"/>
                    <a:pt x="6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1" name="Google Shape;2331;p46"/>
            <p:cNvSpPr/>
            <p:nvPr/>
          </p:nvSpPr>
          <p:spPr>
            <a:xfrm>
              <a:off x="4414738" y="1601125"/>
              <a:ext cx="5600" cy="14825"/>
            </a:xfrm>
            <a:custGeom>
              <a:avLst/>
              <a:gdLst/>
              <a:ahLst/>
              <a:cxnLst/>
              <a:rect l="l" t="t" r="r" b="b"/>
              <a:pathLst>
                <a:path w="224" h="593" extrusionOk="0">
                  <a:moveTo>
                    <a:pt x="13" y="1"/>
                  </a:moveTo>
                  <a:cubicBezTo>
                    <a:pt x="13" y="67"/>
                    <a:pt x="0" y="93"/>
                    <a:pt x="13" y="119"/>
                  </a:cubicBezTo>
                  <a:cubicBezTo>
                    <a:pt x="40" y="238"/>
                    <a:pt x="79" y="369"/>
                    <a:pt x="119" y="487"/>
                  </a:cubicBezTo>
                  <a:cubicBezTo>
                    <a:pt x="132" y="527"/>
                    <a:pt x="158" y="566"/>
                    <a:pt x="171" y="593"/>
                  </a:cubicBezTo>
                  <a:cubicBezTo>
                    <a:pt x="197" y="579"/>
                    <a:pt x="211" y="566"/>
                    <a:pt x="224" y="553"/>
                  </a:cubicBezTo>
                  <a:cubicBezTo>
                    <a:pt x="171" y="382"/>
                    <a:pt x="119" y="198"/>
                    <a:pt x="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2" name="Google Shape;2332;p46"/>
            <p:cNvSpPr/>
            <p:nvPr/>
          </p:nvSpPr>
          <p:spPr>
            <a:xfrm>
              <a:off x="4342088" y="1739850"/>
              <a:ext cx="709400" cy="177200"/>
            </a:xfrm>
            <a:custGeom>
              <a:avLst/>
              <a:gdLst/>
              <a:ahLst/>
              <a:cxnLst/>
              <a:rect l="l" t="t" r="r" b="b"/>
              <a:pathLst>
                <a:path w="28376" h="7088" extrusionOk="0">
                  <a:moveTo>
                    <a:pt x="1276" y="1053"/>
                  </a:moveTo>
                  <a:lnTo>
                    <a:pt x="1276" y="1053"/>
                  </a:lnTo>
                  <a:cubicBezTo>
                    <a:pt x="1289" y="1092"/>
                    <a:pt x="1302" y="1132"/>
                    <a:pt x="1302" y="1171"/>
                  </a:cubicBezTo>
                  <a:lnTo>
                    <a:pt x="1276" y="1053"/>
                  </a:lnTo>
                  <a:close/>
                  <a:moveTo>
                    <a:pt x="1662" y="2483"/>
                  </a:moveTo>
                  <a:lnTo>
                    <a:pt x="1662" y="2483"/>
                  </a:lnTo>
                  <a:cubicBezTo>
                    <a:pt x="1703" y="2615"/>
                    <a:pt x="1745" y="2748"/>
                    <a:pt x="1789" y="2880"/>
                  </a:cubicBezTo>
                  <a:cubicBezTo>
                    <a:pt x="1745" y="2749"/>
                    <a:pt x="1703" y="2616"/>
                    <a:pt x="1662" y="2483"/>
                  </a:cubicBezTo>
                  <a:close/>
                  <a:moveTo>
                    <a:pt x="7069" y="5284"/>
                  </a:moveTo>
                  <a:cubicBezTo>
                    <a:pt x="7070" y="5284"/>
                    <a:pt x="7070" y="5284"/>
                    <a:pt x="7071" y="5284"/>
                  </a:cubicBezTo>
                  <a:lnTo>
                    <a:pt x="7071" y="5284"/>
                  </a:lnTo>
                  <a:cubicBezTo>
                    <a:pt x="6983" y="5284"/>
                    <a:pt x="6893" y="5287"/>
                    <a:pt x="6803" y="5287"/>
                  </a:cubicBezTo>
                  <a:cubicBezTo>
                    <a:pt x="6802" y="5287"/>
                    <a:pt x="6802" y="5287"/>
                    <a:pt x="6801" y="5287"/>
                  </a:cubicBezTo>
                  <a:lnTo>
                    <a:pt x="6801" y="5287"/>
                  </a:lnTo>
                  <a:cubicBezTo>
                    <a:pt x="6890" y="5286"/>
                    <a:pt x="6979" y="5284"/>
                    <a:pt x="7069" y="5284"/>
                  </a:cubicBezTo>
                  <a:close/>
                  <a:moveTo>
                    <a:pt x="7390" y="5300"/>
                  </a:moveTo>
                  <a:lnTo>
                    <a:pt x="7469" y="5313"/>
                  </a:lnTo>
                  <a:cubicBezTo>
                    <a:pt x="7495" y="5313"/>
                    <a:pt x="7521" y="5326"/>
                    <a:pt x="7548" y="5326"/>
                  </a:cubicBezTo>
                  <a:cubicBezTo>
                    <a:pt x="7521" y="5326"/>
                    <a:pt x="7495" y="5313"/>
                    <a:pt x="7456" y="5313"/>
                  </a:cubicBezTo>
                  <a:cubicBezTo>
                    <a:pt x="7443" y="5313"/>
                    <a:pt x="7403" y="5313"/>
                    <a:pt x="7390" y="5300"/>
                  </a:cubicBezTo>
                  <a:close/>
                  <a:moveTo>
                    <a:pt x="18396" y="5734"/>
                  </a:moveTo>
                  <a:lnTo>
                    <a:pt x="18396" y="5734"/>
                  </a:lnTo>
                  <a:cubicBezTo>
                    <a:pt x="18422" y="5734"/>
                    <a:pt x="18461" y="5747"/>
                    <a:pt x="18488" y="5760"/>
                  </a:cubicBezTo>
                  <a:cubicBezTo>
                    <a:pt x="18448" y="5747"/>
                    <a:pt x="18422" y="5734"/>
                    <a:pt x="18396" y="5734"/>
                  </a:cubicBezTo>
                  <a:close/>
                  <a:moveTo>
                    <a:pt x="19250" y="5812"/>
                  </a:moveTo>
                  <a:lnTo>
                    <a:pt x="19250" y="5812"/>
                  </a:lnTo>
                  <a:cubicBezTo>
                    <a:pt x="19303" y="5813"/>
                    <a:pt x="19355" y="5826"/>
                    <a:pt x="19395" y="5839"/>
                  </a:cubicBezTo>
                  <a:lnTo>
                    <a:pt x="19395" y="5852"/>
                  </a:lnTo>
                  <a:cubicBezTo>
                    <a:pt x="19355" y="5826"/>
                    <a:pt x="19303" y="5813"/>
                    <a:pt x="19250" y="5812"/>
                  </a:cubicBezTo>
                  <a:close/>
                  <a:moveTo>
                    <a:pt x="22340" y="6181"/>
                  </a:moveTo>
                  <a:lnTo>
                    <a:pt x="22340" y="6181"/>
                  </a:lnTo>
                  <a:cubicBezTo>
                    <a:pt x="22367" y="6181"/>
                    <a:pt x="22393" y="6194"/>
                    <a:pt x="22406" y="6194"/>
                  </a:cubicBezTo>
                  <a:cubicBezTo>
                    <a:pt x="22380" y="6194"/>
                    <a:pt x="22367" y="6181"/>
                    <a:pt x="22340" y="6181"/>
                  </a:cubicBezTo>
                  <a:close/>
                  <a:moveTo>
                    <a:pt x="13504" y="1"/>
                  </a:moveTo>
                  <a:cubicBezTo>
                    <a:pt x="13425" y="1"/>
                    <a:pt x="13346" y="14"/>
                    <a:pt x="13268" y="14"/>
                  </a:cubicBezTo>
                  <a:cubicBezTo>
                    <a:pt x="12768" y="14"/>
                    <a:pt x="12281" y="14"/>
                    <a:pt x="11782" y="27"/>
                  </a:cubicBezTo>
                  <a:cubicBezTo>
                    <a:pt x="11506" y="27"/>
                    <a:pt x="11229" y="40"/>
                    <a:pt x="10966" y="53"/>
                  </a:cubicBezTo>
                  <a:lnTo>
                    <a:pt x="10730" y="53"/>
                  </a:lnTo>
                  <a:cubicBezTo>
                    <a:pt x="10703" y="40"/>
                    <a:pt x="10690" y="40"/>
                    <a:pt x="10677" y="40"/>
                  </a:cubicBezTo>
                  <a:lnTo>
                    <a:pt x="9546" y="80"/>
                  </a:lnTo>
                  <a:cubicBezTo>
                    <a:pt x="9520" y="80"/>
                    <a:pt x="9507" y="93"/>
                    <a:pt x="9481" y="93"/>
                  </a:cubicBezTo>
                  <a:cubicBezTo>
                    <a:pt x="9165" y="106"/>
                    <a:pt x="8850" y="119"/>
                    <a:pt x="8547" y="145"/>
                  </a:cubicBezTo>
                  <a:cubicBezTo>
                    <a:pt x="8258" y="159"/>
                    <a:pt x="7969" y="172"/>
                    <a:pt x="7679" y="185"/>
                  </a:cubicBezTo>
                  <a:cubicBezTo>
                    <a:pt x="7657" y="189"/>
                    <a:pt x="7637" y="191"/>
                    <a:pt x="7617" y="191"/>
                  </a:cubicBezTo>
                  <a:cubicBezTo>
                    <a:pt x="7577" y="191"/>
                    <a:pt x="7539" y="185"/>
                    <a:pt x="7495" y="185"/>
                  </a:cubicBezTo>
                  <a:cubicBezTo>
                    <a:pt x="7337" y="198"/>
                    <a:pt x="7180" y="211"/>
                    <a:pt x="7022" y="224"/>
                  </a:cubicBezTo>
                  <a:cubicBezTo>
                    <a:pt x="6969" y="237"/>
                    <a:pt x="6903" y="251"/>
                    <a:pt x="6838" y="264"/>
                  </a:cubicBezTo>
                  <a:cubicBezTo>
                    <a:pt x="6575" y="277"/>
                    <a:pt x="6325" y="290"/>
                    <a:pt x="6062" y="316"/>
                  </a:cubicBezTo>
                  <a:cubicBezTo>
                    <a:pt x="5773" y="343"/>
                    <a:pt x="5470" y="369"/>
                    <a:pt x="5181" y="395"/>
                  </a:cubicBezTo>
                  <a:cubicBezTo>
                    <a:pt x="5023" y="408"/>
                    <a:pt x="4852" y="421"/>
                    <a:pt x="4694" y="435"/>
                  </a:cubicBezTo>
                  <a:cubicBezTo>
                    <a:pt x="4458" y="448"/>
                    <a:pt x="4234" y="461"/>
                    <a:pt x="3998" y="487"/>
                  </a:cubicBezTo>
                  <a:cubicBezTo>
                    <a:pt x="3761" y="527"/>
                    <a:pt x="3524" y="514"/>
                    <a:pt x="3301" y="566"/>
                  </a:cubicBezTo>
                  <a:cubicBezTo>
                    <a:pt x="2998" y="566"/>
                    <a:pt x="2696" y="619"/>
                    <a:pt x="2407" y="645"/>
                  </a:cubicBezTo>
                  <a:cubicBezTo>
                    <a:pt x="2262" y="658"/>
                    <a:pt x="2117" y="671"/>
                    <a:pt x="1973" y="684"/>
                  </a:cubicBezTo>
                  <a:cubicBezTo>
                    <a:pt x="1749" y="711"/>
                    <a:pt x="1526" y="724"/>
                    <a:pt x="1289" y="737"/>
                  </a:cubicBezTo>
                  <a:cubicBezTo>
                    <a:pt x="1210" y="750"/>
                    <a:pt x="1118" y="763"/>
                    <a:pt x="1039" y="777"/>
                  </a:cubicBezTo>
                  <a:cubicBezTo>
                    <a:pt x="934" y="790"/>
                    <a:pt x="829" y="790"/>
                    <a:pt x="737" y="803"/>
                  </a:cubicBezTo>
                  <a:cubicBezTo>
                    <a:pt x="632" y="803"/>
                    <a:pt x="539" y="855"/>
                    <a:pt x="500" y="961"/>
                  </a:cubicBezTo>
                  <a:cubicBezTo>
                    <a:pt x="421" y="1158"/>
                    <a:pt x="329" y="1355"/>
                    <a:pt x="276" y="1565"/>
                  </a:cubicBezTo>
                  <a:cubicBezTo>
                    <a:pt x="14" y="2486"/>
                    <a:pt x="0" y="3406"/>
                    <a:pt x="211" y="4340"/>
                  </a:cubicBezTo>
                  <a:cubicBezTo>
                    <a:pt x="342" y="4918"/>
                    <a:pt x="579" y="5457"/>
                    <a:pt x="921" y="5931"/>
                  </a:cubicBezTo>
                  <a:cubicBezTo>
                    <a:pt x="1184" y="6286"/>
                    <a:pt x="1499" y="6575"/>
                    <a:pt x="1867" y="6812"/>
                  </a:cubicBezTo>
                  <a:cubicBezTo>
                    <a:pt x="1932" y="6855"/>
                    <a:pt x="1996" y="6898"/>
                    <a:pt x="2075" y="6898"/>
                  </a:cubicBezTo>
                  <a:cubicBezTo>
                    <a:pt x="2093" y="6898"/>
                    <a:pt x="2111" y="6896"/>
                    <a:pt x="2130" y="6891"/>
                  </a:cubicBezTo>
                  <a:cubicBezTo>
                    <a:pt x="2341" y="6864"/>
                    <a:pt x="2564" y="6825"/>
                    <a:pt x="2775" y="6799"/>
                  </a:cubicBezTo>
                  <a:cubicBezTo>
                    <a:pt x="2933" y="6786"/>
                    <a:pt x="3090" y="6772"/>
                    <a:pt x="3248" y="6746"/>
                  </a:cubicBezTo>
                  <a:cubicBezTo>
                    <a:pt x="3419" y="6733"/>
                    <a:pt x="3590" y="6707"/>
                    <a:pt x="3761" y="6680"/>
                  </a:cubicBezTo>
                  <a:cubicBezTo>
                    <a:pt x="3761" y="6680"/>
                    <a:pt x="3774" y="6667"/>
                    <a:pt x="3774" y="6667"/>
                  </a:cubicBezTo>
                  <a:cubicBezTo>
                    <a:pt x="4011" y="6654"/>
                    <a:pt x="4234" y="6641"/>
                    <a:pt x="4458" y="6628"/>
                  </a:cubicBezTo>
                  <a:cubicBezTo>
                    <a:pt x="4471" y="6628"/>
                    <a:pt x="4497" y="6615"/>
                    <a:pt x="4510" y="6615"/>
                  </a:cubicBezTo>
                  <a:cubicBezTo>
                    <a:pt x="4525" y="6619"/>
                    <a:pt x="4541" y="6622"/>
                    <a:pt x="4557" y="6622"/>
                  </a:cubicBezTo>
                  <a:cubicBezTo>
                    <a:pt x="4585" y="6622"/>
                    <a:pt x="4612" y="6613"/>
                    <a:pt x="4629" y="6588"/>
                  </a:cubicBezTo>
                  <a:cubicBezTo>
                    <a:pt x="4931" y="6562"/>
                    <a:pt x="5234" y="6549"/>
                    <a:pt x="5523" y="6496"/>
                  </a:cubicBezTo>
                  <a:lnTo>
                    <a:pt x="5654" y="6496"/>
                  </a:lnTo>
                  <a:cubicBezTo>
                    <a:pt x="5760" y="6496"/>
                    <a:pt x="5865" y="6496"/>
                    <a:pt x="5970" y="6457"/>
                  </a:cubicBezTo>
                  <a:lnTo>
                    <a:pt x="6009" y="6457"/>
                  </a:lnTo>
                  <a:cubicBezTo>
                    <a:pt x="6272" y="6444"/>
                    <a:pt x="6522" y="6430"/>
                    <a:pt x="6785" y="6404"/>
                  </a:cubicBezTo>
                  <a:cubicBezTo>
                    <a:pt x="6864" y="6404"/>
                    <a:pt x="6956" y="6391"/>
                    <a:pt x="7035" y="6378"/>
                  </a:cubicBezTo>
                  <a:cubicBezTo>
                    <a:pt x="7114" y="6378"/>
                    <a:pt x="7193" y="6378"/>
                    <a:pt x="7272" y="6365"/>
                  </a:cubicBezTo>
                  <a:cubicBezTo>
                    <a:pt x="7364" y="6365"/>
                    <a:pt x="7456" y="6365"/>
                    <a:pt x="7548" y="6352"/>
                  </a:cubicBezTo>
                  <a:cubicBezTo>
                    <a:pt x="7903" y="6299"/>
                    <a:pt x="8258" y="6312"/>
                    <a:pt x="8600" y="6286"/>
                  </a:cubicBezTo>
                  <a:cubicBezTo>
                    <a:pt x="8679" y="6279"/>
                    <a:pt x="8757" y="6279"/>
                    <a:pt x="8835" y="6279"/>
                  </a:cubicBezTo>
                  <a:cubicBezTo>
                    <a:pt x="8912" y="6279"/>
                    <a:pt x="8988" y="6279"/>
                    <a:pt x="9060" y="6273"/>
                  </a:cubicBezTo>
                  <a:cubicBezTo>
                    <a:pt x="9231" y="6233"/>
                    <a:pt x="9402" y="6246"/>
                    <a:pt x="9573" y="6233"/>
                  </a:cubicBezTo>
                  <a:lnTo>
                    <a:pt x="10007" y="6233"/>
                  </a:lnTo>
                  <a:cubicBezTo>
                    <a:pt x="10322" y="6220"/>
                    <a:pt x="10651" y="6207"/>
                    <a:pt x="10966" y="6194"/>
                  </a:cubicBezTo>
                  <a:cubicBezTo>
                    <a:pt x="11186" y="6194"/>
                    <a:pt x="11405" y="6188"/>
                    <a:pt x="11620" y="6188"/>
                  </a:cubicBezTo>
                  <a:cubicBezTo>
                    <a:pt x="11728" y="6188"/>
                    <a:pt x="11834" y="6189"/>
                    <a:pt x="11939" y="6194"/>
                  </a:cubicBezTo>
                  <a:cubicBezTo>
                    <a:pt x="12056" y="6196"/>
                    <a:pt x="12172" y="6197"/>
                    <a:pt x="12288" y="6197"/>
                  </a:cubicBezTo>
                  <a:cubicBezTo>
                    <a:pt x="12520" y="6197"/>
                    <a:pt x="12753" y="6194"/>
                    <a:pt x="12985" y="6194"/>
                  </a:cubicBezTo>
                  <a:cubicBezTo>
                    <a:pt x="13333" y="6194"/>
                    <a:pt x="13682" y="6200"/>
                    <a:pt x="14030" y="6233"/>
                  </a:cubicBezTo>
                  <a:cubicBezTo>
                    <a:pt x="14188" y="6242"/>
                    <a:pt x="14346" y="6243"/>
                    <a:pt x="14504" y="6243"/>
                  </a:cubicBezTo>
                  <a:cubicBezTo>
                    <a:pt x="14583" y="6243"/>
                    <a:pt x="14662" y="6243"/>
                    <a:pt x="14742" y="6243"/>
                  </a:cubicBezTo>
                  <a:cubicBezTo>
                    <a:pt x="14980" y="6243"/>
                    <a:pt x="15220" y="6246"/>
                    <a:pt x="15463" y="6273"/>
                  </a:cubicBezTo>
                  <a:cubicBezTo>
                    <a:pt x="15792" y="6299"/>
                    <a:pt x="16134" y="6273"/>
                    <a:pt x="16463" y="6312"/>
                  </a:cubicBezTo>
                  <a:cubicBezTo>
                    <a:pt x="16726" y="6352"/>
                    <a:pt x="17002" y="6325"/>
                    <a:pt x="17265" y="6352"/>
                  </a:cubicBezTo>
                  <a:cubicBezTo>
                    <a:pt x="17580" y="6378"/>
                    <a:pt x="17896" y="6391"/>
                    <a:pt x="18211" y="6404"/>
                  </a:cubicBezTo>
                  <a:cubicBezTo>
                    <a:pt x="18553" y="6430"/>
                    <a:pt x="18882" y="6444"/>
                    <a:pt x="19224" y="6457"/>
                  </a:cubicBezTo>
                  <a:lnTo>
                    <a:pt x="19263" y="6457"/>
                  </a:lnTo>
                  <a:cubicBezTo>
                    <a:pt x="19579" y="6523"/>
                    <a:pt x="19895" y="6496"/>
                    <a:pt x="20210" y="6536"/>
                  </a:cubicBezTo>
                  <a:cubicBezTo>
                    <a:pt x="20499" y="6562"/>
                    <a:pt x="20802" y="6575"/>
                    <a:pt x="21091" y="6588"/>
                  </a:cubicBezTo>
                  <a:lnTo>
                    <a:pt x="21131" y="6588"/>
                  </a:lnTo>
                  <a:cubicBezTo>
                    <a:pt x="21407" y="6641"/>
                    <a:pt x="21696" y="6641"/>
                    <a:pt x="21972" y="6667"/>
                  </a:cubicBezTo>
                  <a:cubicBezTo>
                    <a:pt x="22222" y="6693"/>
                    <a:pt x="22485" y="6707"/>
                    <a:pt x="22748" y="6720"/>
                  </a:cubicBezTo>
                  <a:lnTo>
                    <a:pt x="22787" y="6720"/>
                  </a:lnTo>
                  <a:cubicBezTo>
                    <a:pt x="23024" y="6746"/>
                    <a:pt x="23261" y="6772"/>
                    <a:pt x="23484" y="6799"/>
                  </a:cubicBezTo>
                  <a:cubicBezTo>
                    <a:pt x="23708" y="6812"/>
                    <a:pt x="23918" y="6825"/>
                    <a:pt x="24128" y="6851"/>
                  </a:cubicBezTo>
                  <a:cubicBezTo>
                    <a:pt x="24405" y="6878"/>
                    <a:pt x="24668" y="6917"/>
                    <a:pt x="24944" y="6930"/>
                  </a:cubicBezTo>
                  <a:cubicBezTo>
                    <a:pt x="24970" y="6930"/>
                    <a:pt x="25009" y="6930"/>
                    <a:pt x="25036" y="6943"/>
                  </a:cubicBezTo>
                  <a:cubicBezTo>
                    <a:pt x="25258" y="6967"/>
                    <a:pt x="25481" y="7011"/>
                    <a:pt x="25713" y="7011"/>
                  </a:cubicBezTo>
                  <a:cubicBezTo>
                    <a:pt x="25742" y="7011"/>
                    <a:pt x="25770" y="7010"/>
                    <a:pt x="25798" y="7009"/>
                  </a:cubicBezTo>
                  <a:cubicBezTo>
                    <a:pt x="25798" y="7009"/>
                    <a:pt x="25798" y="7009"/>
                    <a:pt x="25798" y="7022"/>
                  </a:cubicBezTo>
                  <a:cubicBezTo>
                    <a:pt x="25838" y="7035"/>
                    <a:pt x="25864" y="7048"/>
                    <a:pt x="25890" y="7048"/>
                  </a:cubicBezTo>
                  <a:cubicBezTo>
                    <a:pt x="26009" y="7075"/>
                    <a:pt x="26114" y="7075"/>
                    <a:pt x="26232" y="7088"/>
                  </a:cubicBezTo>
                  <a:cubicBezTo>
                    <a:pt x="26259" y="7088"/>
                    <a:pt x="26298" y="7075"/>
                    <a:pt x="26337" y="7075"/>
                  </a:cubicBezTo>
                  <a:cubicBezTo>
                    <a:pt x="26758" y="6878"/>
                    <a:pt x="27100" y="6575"/>
                    <a:pt x="27363" y="6194"/>
                  </a:cubicBezTo>
                  <a:cubicBezTo>
                    <a:pt x="27495" y="6062"/>
                    <a:pt x="27573" y="5905"/>
                    <a:pt x="27652" y="5747"/>
                  </a:cubicBezTo>
                  <a:cubicBezTo>
                    <a:pt x="28099" y="4905"/>
                    <a:pt x="28349" y="4011"/>
                    <a:pt x="28375" y="3064"/>
                  </a:cubicBezTo>
                  <a:cubicBezTo>
                    <a:pt x="28375" y="2670"/>
                    <a:pt x="28349" y="2262"/>
                    <a:pt x="28270" y="1868"/>
                  </a:cubicBezTo>
                  <a:cubicBezTo>
                    <a:pt x="28218" y="1644"/>
                    <a:pt x="28139" y="1434"/>
                    <a:pt x="28034" y="1224"/>
                  </a:cubicBezTo>
                  <a:cubicBezTo>
                    <a:pt x="27955" y="1066"/>
                    <a:pt x="27836" y="947"/>
                    <a:pt x="27639" y="934"/>
                  </a:cubicBezTo>
                  <a:cubicBezTo>
                    <a:pt x="27626" y="934"/>
                    <a:pt x="27600" y="921"/>
                    <a:pt x="27573" y="921"/>
                  </a:cubicBezTo>
                  <a:cubicBezTo>
                    <a:pt x="27495" y="908"/>
                    <a:pt x="27402" y="908"/>
                    <a:pt x="27324" y="895"/>
                  </a:cubicBezTo>
                  <a:cubicBezTo>
                    <a:pt x="27061" y="869"/>
                    <a:pt x="26798" y="829"/>
                    <a:pt x="26535" y="803"/>
                  </a:cubicBezTo>
                  <a:cubicBezTo>
                    <a:pt x="26206" y="750"/>
                    <a:pt x="25864" y="711"/>
                    <a:pt x="25535" y="671"/>
                  </a:cubicBezTo>
                  <a:cubicBezTo>
                    <a:pt x="25351" y="658"/>
                    <a:pt x="25167" y="645"/>
                    <a:pt x="24996" y="619"/>
                  </a:cubicBezTo>
                  <a:cubicBezTo>
                    <a:pt x="24746" y="592"/>
                    <a:pt x="24497" y="566"/>
                    <a:pt x="24247" y="540"/>
                  </a:cubicBezTo>
                  <a:cubicBezTo>
                    <a:pt x="24036" y="527"/>
                    <a:pt x="23813" y="514"/>
                    <a:pt x="23602" y="487"/>
                  </a:cubicBezTo>
                  <a:cubicBezTo>
                    <a:pt x="23405" y="474"/>
                    <a:pt x="23208" y="448"/>
                    <a:pt x="22998" y="421"/>
                  </a:cubicBezTo>
                  <a:cubicBezTo>
                    <a:pt x="22892" y="408"/>
                    <a:pt x="22774" y="408"/>
                    <a:pt x="22656" y="395"/>
                  </a:cubicBezTo>
                  <a:lnTo>
                    <a:pt x="22511" y="395"/>
                  </a:lnTo>
                  <a:cubicBezTo>
                    <a:pt x="22261" y="369"/>
                    <a:pt x="22011" y="343"/>
                    <a:pt x="21762" y="329"/>
                  </a:cubicBezTo>
                  <a:cubicBezTo>
                    <a:pt x="21670" y="316"/>
                    <a:pt x="21591" y="316"/>
                    <a:pt x="21499" y="316"/>
                  </a:cubicBezTo>
                  <a:cubicBezTo>
                    <a:pt x="21367" y="303"/>
                    <a:pt x="21223" y="277"/>
                    <a:pt x="21091" y="264"/>
                  </a:cubicBezTo>
                  <a:lnTo>
                    <a:pt x="20657" y="264"/>
                  </a:lnTo>
                  <a:cubicBezTo>
                    <a:pt x="20473" y="251"/>
                    <a:pt x="20302" y="237"/>
                    <a:pt x="20118" y="224"/>
                  </a:cubicBezTo>
                  <a:cubicBezTo>
                    <a:pt x="19895" y="211"/>
                    <a:pt x="19658" y="198"/>
                    <a:pt x="19421" y="172"/>
                  </a:cubicBezTo>
                  <a:cubicBezTo>
                    <a:pt x="19395" y="172"/>
                    <a:pt x="19382" y="159"/>
                    <a:pt x="19355" y="159"/>
                  </a:cubicBezTo>
                  <a:cubicBezTo>
                    <a:pt x="19132" y="145"/>
                    <a:pt x="18895" y="132"/>
                    <a:pt x="18659" y="132"/>
                  </a:cubicBezTo>
                  <a:lnTo>
                    <a:pt x="18435" y="132"/>
                  </a:lnTo>
                  <a:cubicBezTo>
                    <a:pt x="18119" y="119"/>
                    <a:pt x="17804" y="106"/>
                    <a:pt x="17488" y="80"/>
                  </a:cubicBezTo>
                  <a:cubicBezTo>
                    <a:pt x="17396" y="80"/>
                    <a:pt x="17304" y="66"/>
                    <a:pt x="17212" y="53"/>
                  </a:cubicBezTo>
                  <a:cubicBezTo>
                    <a:pt x="17146" y="73"/>
                    <a:pt x="17097" y="83"/>
                    <a:pt x="17045" y="83"/>
                  </a:cubicBezTo>
                  <a:cubicBezTo>
                    <a:pt x="16992" y="83"/>
                    <a:pt x="16936" y="73"/>
                    <a:pt x="16857" y="53"/>
                  </a:cubicBezTo>
                  <a:lnTo>
                    <a:pt x="16818" y="53"/>
                  </a:lnTo>
                  <a:cubicBezTo>
                    <a:pt x="16489" y="40"/>
                    <a:pt x="16160" y="40"/>
                    <a:pt x="15832" y="40"/>
                  </a:cubicBezTo>
                  <a:cubicBezTo>
                    <a:pt x="15805" y="40"/>
                    <a:pt x="15766" y="14"/>
                    <a:pt x="15726" y="14"/>
                  </a:cubicBezTo>
                  <a:lnTo>
                    <a:pt x="15253" y="14"/>
                  </a:lnTo>
                  <a:cubicBezTo>
                    <a:pt x="15161" y="14"/>
                    <a:pt x="15069" y="14"/>
                    <a:pt x="14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3" name="Google Shape;2333;p46"/>
            <p:cNvSpPr/>
            <p:nvPr/>
          </p:nvSpPr>
          <p:spPr>
            <a:xfrm>
              <a:off x="4369038" y="171882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277" y="0"/>
                  </a:moveTo>
                  <a:cubicBezTo>
                    <a:pt x="185" y="66"/>
                    <a:pt x="93" y="132"/>
                    <a:pt x="14" y="197"/>
                  </a:cubicBezTo>
                  <a:cubicBezTo>
                    <a:pt x="1" y="211"/>
                    <a:pt x="1" y="224"/>
                    <a:pt x="1" y="250"/>
                  </a:cubicBezTo>
                  <a:cubicBezTo>
                    <a:pt x="79" y="211"/>
                    <a:pt x="158" y="171"/>
                    <a:pt x="224" y="119"/>
                  </a:cubicBezTo>
                  <a:cubicBezTo>
                    <a:pt x="264" y="105"/>
                    <a:pt x="290" y="66"/>
                    <a:pt x="329" y="4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4" name="Google Shape;2334;p46"/>
            <p:cNvSpPr/>
            <p:nvPr/>
          </p:nvSpPr>
          <p:spPr>
            <a:xfrm>
              <a:off x="4730313" y="1551175"/>
              <a:ext cx="52600" cy="120325"/>
            </a:xfrm>
            <a:custGeom>
              <a:avLst/>
              <a:gdLst/>
              <a:ahLst/>
              <a:cxnLst/>
              <a:rect l="l" t="t" r="r" b="b"/>
              <a:pathLst>
                <a:path w="2104" h="4813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4" y="13"/>
                    <a:pt x="1328" y="27"/>
                    <a:pt x="1302" y="53"/>
                  </a:cubicBezTo>
                  <a:cubicBezTo>
                    <a:pt x="1105" y="263"/>
                    <a:pt x="921" y="500"/>
                    <a:pt x="763" y="750"/>
                  </a:cubicBezTo>
                  <a:cubicBezTo>
                    <a:pt x="723" y="829"/>
                    <a:pt x="671" y="908"/>
                    <a:pt x="644" y="1000"/>
                  </a:cubicBezTo>
                  <a:cubicBezTo>
                    <a:pt x="605" y="1144"/>
                    <a:pt x="579" y="1302"/>
                    <a:pt x="552" y="1447"/>
                  </a:cubicBezTo>
                  <a:cubicBezTo>
                    <a:pt x="487" y="1815"/>
                    <a:pt x="421" y="2183"/>
                    <a:pt x="355" y="2551"/>
                  </a:cubicBezTo>
                  <a:cubicBezTo>
                    <a:pt x="329" y="2748"/>
                    <a:pt x="289" y="2946"/>
                    <a:pt x="250" y="3143"/>
                  </a:cubicBezTo>
                  <a:cubicBezTo>
                    <a:pt x="224" y="3380"/>
                    <a:pt x="184" y="3616"/>
                    <a:pt x="145" y="3866"/>
                  </a:cubicBezTo>
                  <a:cubicBezTo>
                    <a:pt x="105" y="4155"/>
                    <a:pt x="53" y="4458"/>
                    <a:pt x="26" y="4760"/>
                  </a:cubicBezTo>
                  <a:cubicBezTo>
                    <a:pt x="26" y="4786"/>
                    <a:pt x="0" y="4813"/>
                    <a:pt x="53" y="4813"/>
                  </a:cubicBezTo>
                  <a:cubicBezTo>
                    <a:pt x="224" y="4616"/>
                    <a:pt x="395" y="4405"/>
                    <a:pt x="566" y="4208"/>
                  </a:cubicBezTo>
                  <a:cubicBezTo>
                    <a:pt x="855" y="3840"/>
                    <a:pt x="1210" y="3524"/>
                    <a:pt x="1578" y="3222"/>
                  </a:cubicBezTo>
                  <a:cubicBezTo>
                    <a:pt x="1762" y="3077"/>
                    <a:pt x="1933" y="2946"/>
                    <a:pt x="2104" y="2814"/>
                  </a:cubicBezTo>
                  <a:lnTo>
                    <a:pt x="2104" y="2801"/>
                  </a:lnTo>
                  <a:cubicBezTo>
                    <a:pt x="1972" y="2683"/>
                    <a:pt x="1841" y="2564"/>
                    <a:pt x="1736" y="2420"/>
                  </a:cubicBezTo>
                  <a:cubicBezTo>
                    <a:pt x="1578" y="2222"/>
                    <a:pt x="1460" y="2012"/>
                    <a:pt x="1368" y="1775"/>
                  </a:cubicBezTo>
                  <a:cubicBezTo>
                    <a:pt x="1302" y="1591"/>
                    <a:pt x="1262" y="1394"/>
                    <a:pt x="1236" y="1197"/>
                  </a:cubicBezTo>
                  <a:cubicBezTo>
                    <a:pt x="1210" y="1013"/>
                    <a:pt x="1184" y="842"/>
                    <a:pt x="1236" y="671"/>
                  </a:cubicBezTo>
                  <a:cubicBezTo>
                    <a:pt x="1249" y="645"/>
                    <a:pt x="1236" y="618"/>
                    <a:pt x="1236" y="605"/>
                  </a:cubicBezTo>
                  <a:cubicBezTo>
                    <a:pt x="1236" y="461"/>
                    <a:pt x="1276" y="329"/>
                    <a:pt x="1315" y="198"/>
                  </a:cubicBezTo>
                  <a:cubicBezTo>
                    <a:pt x="1328" y="132"/>
                    <a:pt x="1354" y="66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5" name="Google Shape;2335;p46"/>
            <p:cNvSpPr/>
            <p:nvPr/>
          </p:nvSpPr>
          <p:spPr>
            <a:xfrm>
              <a:off x="4788813" y="1636650"/>
              <a:ext cx="112450" cy="38825"/>
            </a:xfrm>
            <a:custGeom>
              <a:avLst/>
              <a:gdLst/>
              <a:ahLst/>
              <a:cxnLst/>
              <a:rect l="l" t="t" r="r" b="b"/>
              <a:pathLst>
                <a:path w="4498" h="1553" extrusionOk="0">
                  <a:moveTo>
                    <a:pt x="3827" y="0"/>
                  </a:moveTo>
                  <a:cubicBezTo>
                    <a:pt x="3603" y="26"/>
                    <a:pt x="3393" y="53"/>
                    <a:pt x="3169" y="79"/>
                  </a:cubicBezTo>
                  <a:cubicBezTo>
                    <a:pt x="2788" y="118"/>
                    <a:pt x="2407" y="210"/>
                    <a:pt x="2039" y="329"/>
                  </a:cubicBezTo>
                  <a:cubicBezTo>
                    <a:pt x="1368" y="565"/>
                    <a:pt x="750" y="894"/>
                    <a:pt x="172" y="1315"/>
                  </a:cubicBezTo>
                  <a:cubicBezTo>
                    <a:pt x="119" y="1354"/>
                    <a:pt x="79" y="1394"/>
                    <a:pt x="40" y="1446"/>
                  </a:cubicBezTo>
                  <a:cubicBezTo>
                    <a:pt x="14" y="1473"/>
                    <a:pt x="1" y="1512"/>
                    <a:pt x="27" y="1538"/>
                  </a:cubicBezTo>
                  <a:cubicBezTo>
                    <a:pt x="47" y="1549"/>
                    <a:pt x="65" y="1553"/>
                    <a:pt x="81" y="1553"/>
                  </a:cubicBezTo>
                  <a:cubicBezTo>
                    <a:pt x="128" y="1553"/>
                    <a:pt x="162" y="1519"/>
                    <a:pt x="211" y="1499"/>
                  </a:cubicBezTo>
                  <a:cubicBezTo>
                    <a:pt x="435" y="1341"/>
                    <a:pt x="671" y="1183"/>
                    <a:pt x="908" y="1026"/>
                  </a:cubicBezTo>
                  <a:cubicBezTo>
                    <a:pt x="1408" y="723"/>
                    <a:pt x="1933" y="487"/>
                    <a:pt x="2499" y="342"/>
                  </a:cubicBezTo>
                  <a:cubicBezTo>
                    <a:pt x="3038" y="197"/>
                    <a:pt x="3590" y="145"/>
                    <a:pt x="4142" y="132"/>
                  </a:cubicBezTo>
                  <a:cubicBezTo>
                    <a:pt x="4235" y="118"/>
                    <a:pt x="4327" y="118"/>
                    <a:pt x="4419" y="118"/>
                  </a:cubicBezTo>
                  <a:cubicBezTo>
                    <a:pt x="4445" y="118"/>
                    <a:pt x="4471" y="105"/>
                    <a:pt x="4497" y="105"/>
                  </a:cubicBezTo>
                  <a:cubicBezTo>
                    <a:pt x="4497" y="92"/>
                    <a:pt x="4497" y="66"/>
                    <a:pt x="4497" y="53"/>
                  </a:cubicBezTo>
                  <a:cubicBezTo>
                    <a:pt x="4471" y="53"/>
                    <a:pt x="4432" y="39"/>
                    <a:pt x="4405" y="39"/>
                  </a:cubicBezTo>
                  <a:cubicBezTo>
                    <a:pt x="4300" y="26"/>
                    <a:pt x="4182" y="13"/>
                    <a:pt x="4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6" name="Google Shape;2336;p46"/>
            <p:cNvSpPr/>
            <p:nvPr/>
          </p:nvSpPr>
          <p:spPr>
            <a:xfrm>
              <a:off x="4775663" y="1550850"/>
              <a:ext cx="20750" cy="70125"/>
            </a:xfrm>
            <a:custGeom>
              <a:avLst/>
              <a:gdLst/>
              <a:ahLst/>
              <a:cxnLst/>
              <a:rect l="l" t="t" r="r" b="b"/>
              <a:pathLst>
                <a:path w="830" h="2805" extrusionOk="0">
                  <a:moveTo>
                    <a:pt x="14" y="0"/>
                  </a:moveTo>
                  <a:cubicBezTo>
                    <a:pt x="14" y="13"/>
                    <a:pt x="1" y="26"/>
                    <a:pt x="1" y="26"/>
                  </a:cubicBezTo>
                  <a:cubicBezTo>
                    <a:pt x="14" y="66"/>
                    <a:pt x="27" y="105"/>
                    <a:pt x="40" y="145"/>
                  </a:cubicBezTo>
                  <a:cubicBezTo>
                    <a:pt x="211" y="500"/>
                    <a:pt x="303" y="855"/>
                    <a:pt x="395" y="1236"/>
                  </a:cubicBezTo>
                  <a:cubicBezTo>
                    <a:pt x="487" y="1670"/>
                    <a:pt x="553" y="2117"/>
                    <a:pt x="605" y="2564"/>
                  </a:cubicBezTo>
                  <a:cubicBezTo>
                    <a:pt x="619" y="2630"/>
                    <a:pt x="632" y="2696"/>
                    <a:pt x="658" y="2748"/>
                  </a:cubicBezTo>
                  <a:cubicBezTo>
                    <a:pt x="669" y="2781"/>
                    <a:pt x="689" y="2804"/>
                    <a:pt x="717" y="2804"/>
                  </a:cubicBezTo>
                  <a:cubicBezTo>
                    <a:pt x="723" y="2804"/>
                    <a:pt x="730" y="2803"/>
                    <a:pt x="737" y="2801"/>
                  </a:cubicBezTo>
                  <a:cubicBezTo>
                    <a:pt x="816" y="2656"/>
                    <a:pt x="829" y="2617"/>
                    <a:pt x="816" y="2485"/>
                  </a:cubicBezTo>
                  <a:cubicBezTo>
                    <a:pt x="790" y="2275"/>
                    <a:pt x="763" y="2051"/>
                    <a:pt x="724" y="1841"/>
                  </a:cubicBezTo>
                  <a:cubicBezTo>
                    <a:pt x="658" y="1460"/>
                    <a:pt x="566" y="1078"/>
                    <a:pt x="435" y="697"/>
                  </a:cubicBezTo>
                  <a:cubicBezTo>
                    <a:pt x="369" y="500"/>
                    <a:pt x="277" y="316"/>
                    <a:pt x="158" y="145"/>
                  </a:cubicBezTo>
                  <a:cubicBezTo>
                    <a:pt x="132" y="79"/>
                    <a:pt x="93" y="26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7" name="Google Shape;2337;p46"/>
            <p:cNvSpPr/>
            <p:nvPr/>
          </p:nvSpPr>
          <p:spPr>
            <a:xfrm>
              <a:off x="4777313" y="1690650"/>
              <a:ext cx="26650" cy="17350"/>
            </a:xfrm>
            <a:custGeom>
              <a:avLst/>
              <a:gdLst/>
              <a:ahLst/>
              <a:cxnLst/>
              <a:rect l="l" t="t" r="r" b="b"/>
              <a:pathLst>
                <a:path w="1066" h="694" extrusionOk="0">
                  <a:moveTo>
                    <a:pt x="1029" y="1"/>
                  </a:moveTo>
                  <a:cubicBezTo>
                    <a:pt x="993" y="1"/>
                    <a:pt x="961" y="26"/>
                    <a:pt x="921" y="36"/>
                  </a:cubicBezTo>
                  <a:cubicBezTo>
                    <a:pt x="632" y="194"/>
                    <a:pt x="342" y="351"/>
                    <a:pt x="53" y="509"/>
                  </a:cubicBezTo>
                  <a:cubicBezTo>
                    <a:pt x="0" y="562"/>
                    <a:pt x="14" y="628"/>
                    <a:pt x="14" y="693"/>
                  </a:cubicBezTo>
                  <a:cubicBezTo>
                    <a:pt x="355" y="470"/>
                    <a:pt x="710" y="259"/>
                    <a:pt x="1052" y="49"/>
                  </a:cubicBezTo>
                  <a:cubicBezTo>
                    <a:pt x="1065" y="49"/>
                    <a:pt x="1065" y="23"/>
                    <a:pt x="1065" y="10"/>
                  </a:cubicBezTo>
                  <a:cubicBezTo>
                    <a:pt x="1053" y="3"/>
                    <a:pt x="1041" y="1"/>
                    <a:pt x="1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8" name="Google Shape;2338;p46"/>
            <p:cNvSpPr/>
            <p:nvPr/>
          </p:nvSpPr>
          <p:spPr>
            <a:xfrm>
              <a:off x="4356888" y="1608375"/>
              <a:ext cx="4950" cy="12175"/>
            </a:xfrm>
            <a:custGeom>
              <a:avLst/>
              <a:gdLst/>
              <a:ahLst/>
              <a:cxnLst/>
              <a:rect l="l" t="t" r="r" b="b"/>
              <a:pathLst>
                <a:path w="198" h="48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71"/>
                    <a:pt x="40" y="342"/>
                    <a:pt x="145" y="487"/>
                  </a:cubicBezTo>
                  <a:cubicBezTo>
                    <a:pt x="171" y="474"/>
                    <a:pt x="184" y="447"/>
                    <a:pt x="197" y="434"/>
                  </a:cubicBezTo>
                  <a:cubicBezTo>
                    <a:pt x="132" y="289"/>
                    <a:pt x="92" y="132"/>
                    <a:pt x="0" y="0"/>
                  </a:cubicBezTo>
                  <a:close/>
                </a:path>
              </a:pathLst>
            </a:custGeom>
            <a:solidFill>
              <a:srgbClr val="028F8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9" name="Google Shape;2339;p46"/>
            <p:cNvSpPr/>
            <p:nvPr/>
          </p:nvSpPr>
          <p:spPr>
            <a:xfrm>
              <a:off x="4723738" y="15373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66"/>
                    <a:pt x="53" y="132"/>
                    <a:pt x="118" y="171"/>
                  </a:cubicBezTo>
                  <a:cubicBezTo>
                    <a:pt x="132" y="158"/>
                    <a:pt x="158" y="145"/>
                    <a:pt x="171" y="118"/>
                  </a:cubicBezTo>
                  <a:cubicBezTo>
                    <a:pt x="118" y="53"/>
                    <a:pt x="66" y="13"/>
                    <a:pt x="0" y="0"/>
                  </a:cubicBezTo>
                  <a:close/>
                </a:path>
              </a:pathLst>
            </a:custGeom>
            <a:solidFill>
              <a:srgbClr val="5CAC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0" name="Google Shape;2340;p46"/>
            <p:cNvSpPr/>
            <p:nvPr/>
          </p:nvSpPr>
          <p:spPr>
            <a:xfrm>
              <a:off x="4454188" y="1278925"/>
              <a:ext cx="177850" cy="175950"/>
            </a:xfrm>
            <a:custGeom>
              <a:avLst/>
              <a:gdLst/>
              <a:ahLst/>
              <a:cxnLst/>
              <a:rect l="l" t="t" r="r" b="b"/>
              <a:pathLst>
                <a:path w="7114" h="7038" extrusionOk="0">
                  <a:moveTo>
                    <a:pt x="1709" y="2067"/>
                  </a:moveTo>
                  <a:lnTo>
                    <a:pt x="1709" y="2067"/>
                  </a:lnTo>
                  <a:cubicBezTo>
                    <a:pt x="1723" y="2094"/>
                    <a:pt x="1736" y="2133"/>
                    <a:pt x="1749" y="2160"/>
                  </a:cubicBezTo>
                  <a:cubicBezTo>
                    <a:pt x="1828" y="2212"/>
                    <a:pt x="1880" y="2265"/>
                    <a:pt x="1920" y="2344"/>
                  </a:cubicBezTo>
                  <a:cubicBezTo>
                    <a:pt x="1999" y="2528"/>
                    <a:pt x="1907" y="2764"/>
                    <a:pt x="1736" y="2856"/>
                  </a:cubicBezTo>
                  <a:cubicBezTo>
                    <a:pt x="1709" y="2883"/>
                    <a:pt x="1657" y="2896"/>
                    <a:pt x="1617" y="2909"/>
                  </a:cubicBezTo>
                  <a:cubicBezTo>
                    <a:pt x="1499" y="2909"/>
                    <a:pt x="1420" y="2830"/>
                    <a:pt x="1368" y="2738"/>
                  </a:cubicBezTo>
                  <a:cubicBezTo>
                    <a:pt x="1315" y="2646"/>
                    <a:pt x="1302" y="2554"/>
                    <a:pt x="1328" y="2449"/>
                  </a:cubicBezTo>
                  <a:cubicBezTo>
                    <a:pt x="1394" y="2225"/>
                    <a:pt x="1486" y="2173"/>
                    <a:pt x="1749" y="2160"/>
                  </a:cubicBezTo>
                  <a:cubicBezTo>
                    <a:pt x="1736" y="2133"/>
                    <a:pt x="1723" y="2107"/>
                    <a:pt x="1709" y="2067"/>
                  </a:cubicBezTo>
                  <a:close/>
                  <a:moveTo>
                    <a:pt x="2935" y="2558"/>
                  </a:moveTo>
                  <a:cubicBezTo>
                    <a:pt x="3061" y="2558"/>
                    <a:pt x="3188" y="2617"/>
                    <a:pt x="3287" y="2738"/>
                  </a:cubicBezTo>
                  <a:cubicBezTo>
                    <a:pt x="3419" y="2909"/>
                    <a:pt x="3485" y="3093"/>
                    <a:pt x="3485" y="3317"/>
                  </a:cubicBezTo>
                  <a:cubicBezTo>
                    <a:pt x="3471" y="3540"/>
                    <a:pt x="3419" y="3751"/>
                    <a:pt x="3235" y="3908"/>
                  </a:cubicBezTo>
                  <a:cubicBezTo>
                    <a:pt x="3147" y="3980"/>
                    <a:pt x="3063" y="4013"/>
                    <a:pt x="2976" y="4013"/>
                  </a:cubicBezTo>
                  <a:cubicBezTo>
                    <a:pt x="2920" y="4013"/>
                    <a:pt x="2863" y="4000"/>
                    <a:pt x="2801" y="3974"/>
                  </a:cubicBezTo>
                  <a:cubicBezTo>
                    <a:pt x="2696" y="3921"/>
                    <a:pt x="2617" y="3856"/>
                    <a:pt x="2564" y="3777"/>
                  </a:cubicBezTo>
                  <a:cubicBezTo>
                    <a:pt x="2419" y="3553"/>
                    <a:pt x="2354" y="3317"/>
                    <a:pt x="2433" y="3041"/>
                  </a:cubicBezTo>
                  <a:cubicBezTo>
                    <a:pt x="2472" y="2909"/>
                    <a:pt x="2525" y="2791"/>
                    <a:pt x="2630" y="2685"/>
                  </a:cubicBezTo>
                  <a:cubicBezTo>
                    <a:pt x="2721" y="2601"/>
                    <a:pt x="2828" y="2558"/>
                    <a:pt x="2935" y="2558"/>
                  </a:cubicBezTo>
                  <a:close/>
                  <a:moveTo>
                    <a:pt x="1413" y="3248"/>
                  </a:moveTo>
                  <a:cubicBezTo>
                    <a:pt x="1475" y="3248"/>
                    <a:pt x="1543" y="3258"/>
                    <a:pt x="1617" y="3277"/>
                  </a:cubicBezTo>
                  <a:cubicBezTo>
                    <a:pt x="1631" y="3290"/>
                    <a:pt x="1644" y="3290"/>
                    <a:pt x="1657" y="3290"/>
                  </a:cubicBezTo>
                  <a:cubicBezTo>
                    <a:pt x="2038" y="3514"/>
                    <a:pt x="2209" y="3869"/>
                    <a:pt x="2275" y="4276"/>
                  </a:cubicBezTo>
                  <a:cubicBezTo>
                    <a:pt x="2341" y="4342"/>
                    <a:pt x="2301" y="4421"/>
                    <a:pt x="2314" y="4500"/>
                  </a:cubicBezTo>
                  <a:cubicBezTo>
                    <a:pt x="2314" y="4513"/>
                    <a:pt x="2314" y="4526"/>
                    <a:pt x="2314" y="4539"/>
                  </a:cubicBezTo>
                  <a:cubicBezTo>
                    <a:pt x="2288" y="4684"/>
                    <a:pt x="2262" y="4842"/>
                    <a:pt x="2222" y="4987"/>
                  </a:cubicBezTo>
                  <a:cubicBezTo>
                    <a:pt x="2157" y="5223"/>
                    <a:pt x="1986" y="5355"/>
                    <a:pt x="1762" y="5434"/>
                  </a:cubicBezTo>
                  <a:cubicBezTo>
                    <a:pt x="1736" y="5447"/>
                    <a:pt x="1703" y="5453"/>
                    <a:pt x="1670" y="5453"/>
                  </a:cubicBezTo>
                  <a:cubicBezTo>
                    <a:pt x="1637" y="5453"/>
                    <a:pt x="1604" y="5447"/>
                    <a:pt x="1578" y="5434"/>
                  </a:cubicBezTo>
                  <a:cubicBezTo>
                    <a:pt x="1394" y="5381"/>
                    <a:pt x="1236" y="5289"/>
                    <a:pt x="1118" y="5131"/>
                  </a:cubicBezTo>
                  <a:cubicBezTo>
                    <a:pt x="868" y="4789"/>
                    <a:pt x="763" y="4408"/>
                    <a:pt x="802" y="4000"/>
                  </a:cubicBezTo>
                  <a:cubicBezTo>
                    <a:pt x="815" y="3829"/>
                    <a:pt x="855" y="3672"/>
                    <a:pt x="960" y="3527"/>
                  </a:cubicBezTo>
                  <a:cubicBezTo>
                    <a:pt x="1089" y="3339"/>
                    <a:pt x="1225" y="3248"/>
                    <a:pt x="1413" y="3248"/>
                  </a:cubicBezTo>
                  <a:close/>
                  <a:moveTo>
                    <a:pt x="4471" y="5328"/>
                  </a:moveTo>
                  <a:cubicBezTo>
                    <a:pt x="4497" y="5342"/>
                    <a:pt x="4510" y="5368"/>
                    <a:pt x="4536" y="5368"/>
                  </a:cubicBezTo>
                  <a:cubicBezTo>
                    <a:pt x="4642" y="5407"/>
                    <a:pt x="4681" y="5499"/>
                    <a:pt x="4734" y="5591"/>
                  </a:cubicBezTo>
                  <a:cubicBezTo>
                    <a:pt x="4799" y="5697"/>
                    <a:pt x="4773" y="5815"/>
                    <a:pt x="4681" y="5907"/>
                  </a:cubicBezTo>
                  <a:cubicBezTo>
                    <a:pt x="4627" y="5961"/>
                    <a:pt x="4566" y="5991"/>
                    <a:pt x="4495" y="5991"/>
                  </a:cubicBezTo>
                  <a:cubicBezTo>
                    <a:pt x="4463" y="5991"/>
                    <a:pt x="4428" y="5985"/>
                    <a:pt x="4392" y="5973"/>
                  </a:cubicBezTo>
                  <a:cubicBezTo>
                    <a:pt x="4168" y="5907"/>
                    <a:pt x="4089" y="5802"/>
                    <a:pt x="4076" y="5591"/>
                  </a:cubicBezTo>
                  <a:cubicBezTo>
                    <a:pt x="4076" y="5499"/>
                    <a:pt x="4103" y="5420"/>
                    <a:pt x="4195" y="5381"/>
                  </a:cubicBezTo>
                  <a:cubicBezTo>
                    <a:pt x="4208" y="5355"/>
                    <a:pt x="4234" y="5342"/>
                    <a:pt x="4260" y="5328"/>
                  </a:cubicBezTo>
                  <a:close/>
                  <a:moveTo>
                    <a:pt x="2794" y="5187"/>
                  </a:moveTo>
                  <a:cubicBezTo>
                    <a:pt x="2822" y="5187"/>
                    <a:pt x="2850" y="5190"/>
                    <a:pt x="2880" y="5197"/>
                  </a:cubicBezTo>
                  <a:cubicBezTo>
                    <a:pt x="3011" y="5223"/>
                    <a:pt x="3130" y="5289"/>
                    <a:pt x="3222" y="5394"/>
                  </a:cubicBezTo>
                  <a:cubicBezTo>
                    <a:pt x="3340" y="5512"/>
                    <a:pt x="3471" y="5618"/>
                    <a:pt x="3498" y="5789"/>
                  </a:cubicBezTo>
                  <a:cubicBezTo>
                    <a:pt x="3511" y="5841"/>
                    <a:pt x="3511" y="5894"/>
                    <a:pt x="3524" y="5907"/>
                  </a:cubicBezTo>
                  <a:cubicBezTo>
                    <a:pt x="3513" y="6136"/>
                    <a:pt x="3330" y="6311"/>
                    <a:pt x="3140" y="6311"/>
                  </a:cubicBezTo>
                  <a:cubicBezTo>
                    <a:pt x="3101" y="6311"/>
                    <a:pt x="3062" y="6304"/>
                    <a:pt x="3024" y="6288"/>
                  </a:cubicBezTo>
                  <a:lnTo>
                    <a:pt x="3024" y="6301"/>
                  </a:lnTo>
                  <a:cubicBezTo>
                    <a:pt x="2735" y="6196"/>
                    <a:pt x="2525" y="6012"/>
                    <a:pt x="2433" y="5697"/>
                  </a:cubicBezTo>
                  <a:cubicBezTo>
                    <a:pt x="2350" y="5437"/>
                    <a:pt x="2543" y="5187"/>
                    <a:pt x="2794" y="5187"/>
                  </a:cubicBezTo>
                  <a:close/>
                  <a:moveTo>
                    <a:pt x="3597" y="1"/>
                  </a:moveTo>
                  <a:cubicBezTo>
                    <a:pt x="3486" y="1"/>
                    <a:pt x="3374" y="6"/>
                    <a:pt x="3261" y="16"/>
                  </a:cubicBezTo>
                  <a:cubicBezTo>
                    <a:pt x="3064" y="29"/>
                    <a:pt x="2853" y="56"/>
                    <a:pt x="2656" y="135"/>
                  </a:cubicBezTo>
                  <a:cubicBezTo>
                    <a:pt x="2617" y="148"/>
                    <a:pt x="2590" y="148"/>
                    <a:pt x="2551" y="161"/>
                  </a:cubicBezTo>
                  <a:cubicBezTo>
                    <a:pt x="2012" y="332"/>
                    <a:pt x="1539" y="595"/>
                    <a:pt x="1131" y="989"/>
                  </a:cubicBezTo>
                  <a:cubicBezTo>
                    <a:pt x="776" y="1344"/>
                    <a:pt x="500" y="1752"/>
                    <a:pt x="316" y="2225"/>
                  </a:cubicBezTo>
                  <a:cubicBezTo>
                    <a:pt x="79" y="2830"/>
                    <a:pt x="0" y="3461"/>
                    <a:pt x="118" y="4106"/>
                  </a:cubicBezTo>
                  <a:cubicBezTo>
                    <a:pt x="381" y="5394"/>
                    <a:pt x="1118" y="6301"/>
                    <a:pt x="2341" y="6801"/>
                  </a:cubicBezTo>
                  <a:cubicBezTo>
                    <a:pt x="2748" y="6972"/>
                    <a:pt x="3169" y="7025"/>
                    <a:pt x="3603" y="7038"/>
                  </a:cubicBezTo>
                  <a:cubicBezTo>
                    <a:pt x="3813" y="7038"/>
                    <a:pt x="4037" y="6998"/>
                    <a:pt x="4247" y="6972"/>
                  </a:cubicBezTo>
                  <a:cubicBezTo>
                    <a:pt x="5128" y="6801"/>
                    <a:pt x="5838" y="6354"/>
                    <a:pt x="6377" y="5657"/>
                  </a:cubicBezTo>
                  <a:cubicBezTo>
                    <a:pt x="6877" y="5013"/>
                    <a:pt x="7114" y="4276"/>
                    <a:pt x="7100" y="3461"/>
                  </a:cubicBezTo>
                  <a:cubicBezTo>
                    <a:pt x="7100" y="3251"/>
                    <a:pt x="7074" y="3041"/>
                    <a:pt x="7035" y="2817"/>
                  </a:cubicBezTo>
                  <a:cubicBezTo>
                    <a:pt x="7008" y="2672"/>
                    <a:pt x="6969" y="2515"/>
                    <a:pt x="6903" y="2370"/>
                  </a:cubicBezTo>
                  <a:cubicBezTo>
                    <a:pt x="6890" y="2344"/>
                    <a:pt x="6890" y="2317"/>
                    <a:pt x="6877" y="2291"/>
                  </a:cubicBezTo>
                  <a:cubicBezTo>
                    <a:pt x="6575" y="1489"/>
                    <a:pt x="6049" y="871"/>
                    <a:pt x="5299" y="450"/>
                  </a:cubicBezTo>
                  <a:cubicBezTo>
                    <a:pt x="4767" y="151"/>
                    <a:pt x="4197" y="1"/>
                    <a:pt x="3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4772063" y="1977175"/>
              <a:ext cx="96650" cy="100375"/>
            </a:xfrm>
            <a:custGeom>
              <a:avLst/>
              <a:gdLst/>
              <a:ahLst/>
              <a:cxnLst/>
              <a:rect l="l" t="t" r="r" b="b"/>
              <a:pathLst>
                <a:path w="3866" h="4015" extrusionOk="0">
                  <a:moveTo>
                    <a:pt x="2136" y="0"/>
                  </a:moveTo>
                  <a:cubicBezTo>
                    <a:pt x="2005" y="0"/>
                    <a:pt x="1872" y="13"/>
                    <a:pt x="1736" y="41"/>
                  </a:cubicBezTo>
                  <a:cubicBezTo>
                    <a:pt x="1289" y="119"/>
                    <a:pt x="907" y="330"/>
                    <a:pt x="618" y="672"/>
                  </a:cubicBezTo>
                  <a:cubicBezTo>
                    <a:pt x="158" y="1198"/>
                    <a:pt x="0" y="1803"/>
                    <a:pt x="158" y="2473"/>
                  </a:cubicBezTo>
                  <a:cubicBezTo>
                    <a:pt x="373" y="3384"/>
                    <a:pt x="1184" y="4015"/>
                    <a:pt x="2100" y="4015"/>
                  </a:cubicBezTo>
                  <a:cubicBezTo>
                    <a:pt x="2136" y="4015"/>
                    <a:pt x="2172" y="4014"/>
                    <a:pt x="2209" y="4012"/>
                  </a:cubicBezTo>
                  <a:cubicBezTo>
                    <a:pt x="2893" y="3972"/>
                    <a:pt x="3419" y="3657"/>
                    <a:pt x="3813" y="3091"/>
                  </a:cubicBezTo>
                  <a:cubicBezTo>
                    <a:pt x="3826" y="3065"/>
                    <a:pt x="3839" y="3025"/>
                    <a:pt x="3866" y="2986"/>
                  </a:cubicBezTo>
                  <a:cubicBezTo>
                    <a:pt x="3853" y="2973"/>
                    <a:pt x="3853" y="2973"/>
                    <a:pt x="3839" y="2960"/>
                  </a:cubicBezTo>
                  <a:lnTo>
                    <a:pt x="3839" y="2973"/>
                  </a:lnTo>
                  <a:cubicBezTo>
                    <a:pt x="3826" y="2960"/>
                    <a:pt x="3813" y="2960"/>
                    <a:pt x="3800" y="2946"/>
                  </a:cubicBezTo>
                  <a:cubicBezTo>
                    <a:pt x="3524" y="2907"/>
                    <a:pt x="3366" y="2723"/>
                    <a:pt x="3248" y="2486"/>
                  </a:cubicBezTo>
                  <a:cubicBezTo>
                    <a:pt x="3221" y="2434"/>
                    <a:pt x="3195" y="2368"/>
                    <a:pt x="3169" y="2315"/>
                  </a:cubicBezTo>
                  <a:cubicBezTo>
                    <a:pt x="3156" y="2263"/>
                    <a:pt x="3143" y="2223"/>
                    <a:pt x="3143" y="2171"/>
                  </a:cubicBezTo>
                  <a:cubicBezTo>
                    <a:pt x="3064" y="1710"/>
                    <a:pt x="3116" y="1290"/>
                    <a:pt x="3484" y="948"/>
                  </a:cubicBezTo>
                  <a:cubicBezTo>
                    <a:pt x="3563" y="908"/>
                    <a:pt x="3642" y="869"/>
                    <a:pt x="3734" y="830"/>
                  </a:cubicBezTo>
                  <a:cubicBezTo>
                    <a:pt x="3642" y="672"/>
                    <a:pt x="3524" y="553"/>
                    <a:pt x="3379" y="461"/>
                  </a:cubicBezTo>
                  <a:cubicBezTo>
                    <a:pt x="3366" y="448"/>
                    <a:pt x="3366" y="435"/>
                    <a:pt x="3353" y="422"/>
                  </a:cubicBezTo>
                  <a:cubicBezTo>
                    <a:pt x="2978" y="149"/>
                    <a:pt x="2573" y="0"/>
                    <a:pt x="2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2" name="Google Shape;2342;p46"/>
            <p:cNvSpPr/>
            <p:nvPr/>
          </p:nvSpPr>
          <p:spPr>
            <a:xfrm>
              <a:off x="4523863" y="1972050"/>
              <a:ext cx="99625" cy="100525"/>
            </a:xfrm>
            <a:custGeom>
              <a:avLst/>
              <a:gdLst/>
              <a:ahLst/>
              <a:cxnLst/>
              <a:rect l="l" t="t" r="r" b="b"/>
              <a:pathLst>
                <a:path w="3985" h="4021" extrusionOk="0">
                  <a:moveTo>
                    <a:pt x="1774" y="0"/>
                  </a:moveTo>
                  <a:cubicBezTo>
                    <a:pt x="1672" y="0"/>
                    <a:pt x="1567" y="7"/>
                    <a:pt x="1460" y="22"/>
                  </a:cubicBezTo>
                  <a:cubicBezTo>
                    <a:pt x="1092" y="75"/>
                    <a:pt x="737" y="219"/>
                    <a:pt x="461" y="482"/>
                  </a:cubicBezTo>
                  <a:cubicBezTo>
                    <a:pt x="277" y="614"/>
                    <a:pt x="237" y="680"/>
                    <a:pt x="145" y="850"/>
                  </a:cubicBezTo>
                  <a:cubicBezTo>
                    <a:pt x="237" y="890"/>
                    <a:pt x="329" y="942"/>
                    <a:pt x="421" y="982"/>
                  </a:cubicBezTo>
                  <a:cubicBezTo>
                    <a:pt x="711" y="1298"/>
                    <a:pt x="803" y="1679"/>
                    <a:pt x="750" y="2100"/>
                  </a:cubicBezTo>
                  <a:cubicBezTo>
                    <a:pt x="737" y="2139"/>
                    <a:pt x="737" y="2178"/>
                    <a:pt x="737" y="2218"/>
                  </a:cubicBezTo>
                  <a:cubicBezTo>
                    <a:pt x="724" y="2271"/>
                    <a:pt x="698" y="2323"/>
                    <a:pt x="684" y="2376"/>
                  </a:cubicBezTo>
                  <a:cubicBezTo>
                    <a:pt x="553" y="2691"/>
                    <a:pt x="382" y="2941"/>
                    <a:pt x="1" y="2981"/>
                  </a:cubicBezTo>
                  <a:cubicBezTo>
                    <a:pt x="14" y="3020"/>
                    <a:pt x="27" y="3046"/>
                    <a:pt x="53" y="3086"/>
                  </a:cubicBezTo>
                  <a:cubicBezTo>
                    <a:pt x="418" y="3676"/>
                    <a:pt x="1098" y="4021"/>
                    <a:pt x="1778" y="4021"/>
                  </a:cubicBezTo>
                  <a:cubicBezTo>
                    <a:pt x="1932" y="4021"/>
                    <a:pt x="2086" y="4003"/>
                    <a:pt x="2236" y="3967"/>
                  </a:cubicBezTo>
                  <a:cubicBezTo>
                    <a:pt x="3248" y="3717"/>
                    <a:pt x="3985" y="2691"/>
                    <a:pt x="3709" y="1547"/>
                  </a:cubicBezTo>
                  <a:cubicBezTo>
                    <a:pt x="3630" y="1205"/>
                    <a:pt x="3485" y="903"/>
                    <a:pt x="3235" y="666"/>
                  </a:cubicBezTo>
                  <a:cubicBezTo>
                    <a:pt x="3222" y="653"/>
                    <a:pt x="3222" y="627"/>
                    <a:pt x="3196" y="614"/>
                  </a:cubicBezTo>
                  <a:cubicBezTo>
                    <a:pt x="2798" y="205"/>
                    <a:pt x="2316" y="0"/>
                    <a:pt x="1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4867388" y="1399100"/>
              <a:ext cx="113100" cy="112075"/>
            </a:xfrm>
            <a:custGeom>
              <a:avLst/>
              <a:gdLst/>
              <a:ahLst/>
              <a:cxnLst/>
              <a:rect l="l" t="t" r="r" b="b"/>
              <a:pathLst>
                <a:path w="4524" h="4483" extrusionOk="0">
                  <a:moveTo>
                    <a:pt x="1986" y="664"/>
                  </a:moveTo>
                  <a:cubicBezTo>
                    <a:pt x="2016" y="664"/>
                    <a:pt x="2047" y="669"/>
                    <a:pt x="2078" y="679"/>
                  </a:cubicBezTo>
                  <a:cubicBezTo>
                    <a:pt x="2222" y="732"/>
                    <a:pt x="2275" y="863"/>
                    <a:pt x="2209" y="1008"/>
                  </a:cubicBezTo>
                  <a:cubicBezTo>
                    <a:pt x="2196" y="1034"/>
                    <a:pt x="2183" y="1060"/>
                    <a:pt x="2170" y="1074"/>
                  </a:cubicBezTo>
                  <a:cubicBezTo>
                    <a:pt x="2089" y="1166"/>
                    <a:pt x="1998" y="1208"/>
                    <a:pt x="1888" y="1208"/>
                  </a:cubicBezTo>
                  <a:cubicBezTo>
                    <a:pt x="1873" y="1208"/>
                    <a:pt x="1857" y="1207"/>
                    <a:pt x="1841" y="1205"/>
                  </a:cubicBezTo>
                  <a:cubicBezTo>
                    <a:pt x="1723" y="1179"/>
                    <a:pt x="1683" y="1087"/>
                    <a:pt x="1644" y="982"/>
                  </a:cubicBezTo>
                  <a:cubicBezTo>
                    <a:pt x="1683" y="903"/>
                    <a:pt x="1710" y="837"/>
                    <a:pt x="1749" y="784"/>
                  </a:cubicBezTo>
                  <a:cubicBezTo>
                    <a:pt x="1808" y="706"/>
                    <a:pt x="1896" y="664"/>
                    <a:pt x="1986" y="664"/>
                  </a:cubicBezTo>
                  <a:close/>
                  <a:moveTo>
                    <a:pt x="1286" y="1327"/>
                  </a:moveTo>
                  <a:cubicBezTo>
                    <a:pt x="1341" y="1327"/>
                    <a:pt x="1395" y="1334"/>
                    <a:pt x="1447" y="1350"/>
                  </a:cubicBezTo>
                  <a:cubicBezTo>
                    <a:pt x="1617" y="1402"/>
                    <a:pt x="1683" y="1560"/>
                    <a:pt x="1723" y="1718"/>
                  </a:cubicBezTo>
                  <a:cubicBezTo>
                    <a:pt x="1736" y="1757"/>
                    <a:pt x="1723" y="1797"/>
                    <a:pt x="1723" y="1823"/>
                  </a:cubicBezTo>
                  <a:cubicBezTo>
                    <a:pt x="1736" y="2060"/>
                    <a:pt x="1631" y="2257"/>
                    <a:pt x="1499" y="2441"/>
                  </a:cubicBezTo>
                  <a:cubicBezTo>
                    <a:pt x="1433" y="2520"/>
                    <a:pt x="1354" y="2599"/>
                    <a:pt x="1276" y="2665"/>
                  </a:cubicBezTo>
                  <a:cubicBezTo>
                    <a:pt x="1153" y="2767"/>
                    <a:pt x="1015" y="2805"/>
                    <a:pt x="873" y="2805"/>
                  </a:cubicBezTo>
                  <a:cubicBezTo>
                    <a:pt x="832" y="2805"/>
                    <a:pt x="791" y="2802"/>
                    <a:pt x="750" y="2796"/>
                  </a:cubicBezTo>
                  <a:cubicBezTo>
                    <a:pt x="579" y="2770"/>
                    <a:pt x="447" y="2586"/>
                    <a:pt x="434" y="2375"/>
                  </a:cubicBezTo>
                  <a:cubicBezTo>
                    <a:pt x="408" y="2112"/>
                    <a:pt x="513" y="1889"/>
                    <a:pt x="671" y="1692"/>
                  </a:cubicBezTo>
                  <a:cubicBezTo>
                    <a:pt x="763" y="1560"/>
                    <a:pt x="881" y="1442"/>
                    <a:pt x="1039" y="1376"/>
                  </a:cubicBezTo>
                  <a:cubicBezTo>
                    <a:pt x="1119" y="1344"/>
                    <a:pt x="1203" y="1327"/>
                    <a:pt x="1286" y="1327"/>
                  </a:cubicBezTo>
                  <a:close/>
                  <a:moveTo>
                    <a:pt x="1373" y="2978"/>
                  </a:moveTo>
                  <a:cubicBezTo>
                    <a:pt x="1384" y="2978"/>
                    <a:pt x="1396" y="2979"/>
                    <a:pt x="1407" y="2980"/>
                  </a:cubicBezTo>
                  <a:cubicBezTo>
                    <a:pt x="1512" y="2993"/>
                    <a:pt x="1578" y="3046"/>
                    <a:pt x="1617" y="3151"/>
                  </a:cubicBezTo>
                  <a:cubicBezTo>
                    <a:pt x="1670" y="3296"/>
                    <a:pt x="1631" y="3414"/>
                    <a:pt x="1552" y="3532"/>
                  </a:cubicBezTo>
                  <a:cubicBezTo>
                    <a:pt x="1492" y="3584"/>
                    <a:pt x="1432" y="3624"/>
                    <a:pt x="1365" y="3624"/>
                  </a:cubicBezTo>
                  <a:cubicBezTo>
                    <a:pt x="1329" y="3624"/>
                    <a:pt x="1291" y="3613"/>
                    <a:pt x="1249" y="3585"/>
                  </a:cubicBezTo>
                  <a:lnTo>
                    <a:pt x="1236" y="3598"/>
                  </a:lnTo>
                  <a:cubicBezTo>
                    <a:pt x="1131" y="3532"/>
                    <a:pt x="1118" y="3427"/>
                    <a:pt x="1118" y="3322"/>
                  </a:cubicBezTo>
                  <a:cubicBezTo>
                    <a:pt x="1118" y="3283"/>
                    <a:pt x="1118" y="3256"/>
                    <a:pt x="1118" y="3230"/>
                  </a:cubicBezTo>
                  <a:cubicBezTo>
                    <a:pt x="1131" y="3191"/>
                    <a:pt x="1144" y="3138"/>
                    <a:pt x="1170" y="3099"/>
                  </a:cubicBezTo>
                  <a:cubicBezTo>
                    <a:pt x="1216" y="3018"/>
                    <a:pt x="1293" y="2978"/>
                    <a:pt x="1373" y="2978"/>
                  </a:cubicBezTo>
                  <a:close/>
                  <a:moveTo>
                    <a:pt x="2321" y="0"/>
                  </a:moveTo>
                  <a:cubicBezTo>
                    <a:pt x="2169" y="0"/>
                    <a:pt x="2013" y="16"/>
                    <a:pt x="1854" y="48"/>
                  </a:cubicBezTo>
                  <a:cubicBezTo>
                    <a:pt x="934" y="245"/>
                    <a:pt x="342" y="824"/>
                    <a:pt x="105" y="1731"/>
                  </a:cubicBezTo>
                  <a:cubicBezTo>
                    <a:pt x="26" y="2047"/>
                    <a:pt x="0" y="2362"/>
                    <a:pt x="92" y="2678"/>
                  </a:cubicBezTo>
                  <a:cubicBezTo>
                    <a:pt x="79" y="2783"/>
                    <a:pt x="132" y="2888"/>
                    <a:pt x="171" y="2980"/>
                  </a:cubicBezTo>
                  <a:cubicBezTo>
                    <a:pt x="476" y="3917"/>
                    <a:pt x="1363" y="4483"/>
                    <a:pt x="2284" y="4483"/>
                  </a:cubicBezTo>
                  <a:cubicBezTo>
                    <a:pt x="2514" y="4483"/>
                    <a:pt x="2746" y="4448"/>
                    <a:pt x="2972" y="4374"/>
                  </a:cubicBezTo>
                  <a:cubicBezTo>
                    <a:pt x="3879" y="4072"/>
                    <a:pt x="4523" y="3217"/>
                    <a:pt x="4523" y="2218"/>
                  </a:cubicBezTo>
                  <a:cubicBezTo>
                    <a:pt x="4523" y="1902"/>
                    <a:pt x="4458" y="1600"/>
                    <a:pt x="4326" y="1323"/>
                  </a:cubicBezTo>
                  <a:cubicBezTo>
                    <a:pt x="4195" y="1047"/>
                    <a:pt x="4037" y="784"/>
                    <a:pt x="3787" y="600"/>
                  </a:cubicBezTo>
                  <a:cubicBezTo>
                    <a:pt x="3356" y="200"/>
                    <a:pt x="2862" y="0"/>
                    <a:pt x="2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4473238" y="1360100"/>
              <a:ext cx="38825" cy="55175"/>
            </a:xfrm>
            <a:custGeom>
              <a:avLst/>
              <a:gdLst/>
              <a:ahLst/>
              <a:cxnLst/>
              <a:rect l="l" t="t" r="r" b="b"/>
              <a:pathLst>
                <a:path w="1553" h="2207" extrusionOk="0">
                  <a:moveTo>
                    <a:pt x="651" y="1"/>
                  </a:moveTo>
                  <a:cubicBezTo>
                    <a:pt x="463" y="1"/>
                    <a:pt x="327" y="92"/>
                    <a:pt x="198" y="280"/>
                  </a:cubicBezTo>
                  <a:cubicBezTo>
                    <a:pt x="93" y="425"/>
                    <a:pt x="53" y="582"/>
                    <a:pt x="40" y="753"/>
                  </a:cubicBezTo>
                  <a:cubicBezTo>
                    <a:pt x="1" y="1161"/>
                    <a:pt x="106" y="1542"/>
                    <a:pt x="356" y="1884"/>
                  </a:cubicBezTo>
                  <a:cubicBezTo>
                    <a:pt x="474" y="2042"/>
                    <a:pt x="632" y="2134"/>
                    <a:pt x="816" y="2187"/>
                  </a:cubicBezTo>
                  <a:cubicBezTo>
                    <a:pt x="842" y="2200"/>
                    <a:pt x="875" y="2206"/>
                    <a:pt x="908" y="2206"/>
                  </a:cubicBezTo>
                  <a:cubicBezTo>
                    <a:pt x="941" y="2206"/>
                    <a:pt x="974" y="2200"/>
                    <a:pt x="1000" y="2187"/>
                  </a:cubicBezTo>
                  <a:cubicBezTo>
                    <a:pt x="1224" y="2108"/>
                    <a:pt x="1395" y="1963"/>
                    <a:pt x="1460" y="1740"/>
                  </a:cubicBezTo>
                  <a:cubicBezTo>
                    <a:pt x="1500" y="1595"/>
                    <a:pt x="1526" y="1437"/>
                    <a:pt x="1552" y="1292"/>
                  </a:cubicBezTo>
                  <a:cubicBezTo>
                    <a:pt x="1552" y="1279"/>
                    <a:pt x="1552" y="1266"/>
                    <a:pt x="1552" y="1253"/>
                  </a:cubicBezTo>
                  <a:cubicBezTo>
                    <a:pt x="1487" y="1187"/>
                    <a:pt x="1513" y="1108"/>
                    <a:pt x="1513" y="1029"/>
                  </a:cubicBezTo>
                  <a:cubicBezTo>
                    <a:pt x="1447" y="609"/>
                    <a:pt x="1276" y="267"/>
                    <a:pt x="908" y="43"/>
                  </a:cubicBezTo>
                  <a:cubicBezTo>
                    <a:pt x="882" y="43"/>
                    <a:pt x="869" y="43"/>
                    <a:pt x="855" y="30"/>
                  </a:cubicBezTo>
                  <a:cubicBezTo>
                    <a:pt x="781" y="11"/>
                    <a:pt x="713" y="1"/>
                    <a:pt x="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5" name="Google Shape;2345;p46"/>
            <p:cNvSpPr/>
            <p:nvPr/>
          </p:nvSpPr>
          <p:spPr>
            <a:xfrm>
              <a:off x="4513013" y="1342850"/>
              <a:ext cx="28300" cy="36350"/>
            </a:xfrm>
            <a:custGeom>
              <a:avLst/>
              <a:gdLst/>
              <a:ahLst/>
              <a:cxnLst/>
              <a:rect l="l" t="t" r="r" b="b"/>
              <a:pathLst>
                <a:path w="1132" h="1454" extrusionOk="0">
                  <a:moveTo>
                    <a:pt x="582" y="1"/>
                  </a:moveTo>
                  <a:cubicBezTo>
                    <a:pt x="475" y="1"/>
                    <a:pt x="368" y="44"/>
                    <a:pt x="277" y="128"/>
                  </a:cubicBezTo>
                  <a:cubicBezTo>
                    <a:pt x="172" y="234"/>
                    <a:pt x="119" y="352"/>
                    <a:pt x="80" y="484"/>
                  </a:cubicBezTo>
                  <a:cubicBezTo>
                    <a:pt x="1" y="746"/>
                    <a:pt x="66" y="996"/>
                    <a:pt x="211" y="1220"/>
                  </a:cubicBezTo>
                  <a:cubicBezTo>
                    <a:pt x="264" y="1299"/>
                    <a:pt x="343" y="1364"/>
                    <a:pt x="448" y="1404"/>
                  </a:cubicBezTo>
                  <a:cubicBezTo>
                    <a:pt x="513" y="1437"/>
                    <a:pt x="575" y="1454"/>
                    <a:pt x="634" y="1454"/>
                  </a:cubicBezTo>
                  <a:cubicBezTo>
                    <a:pt x="717" y="1454"/>
                    <a:pt x="797" y="1420"/>
                    <a:pt x="882" y="1351"/>
                  </a:cubicBezTo>
                  <a:cubicBezTo>
                    <a:pt x="1066" y="1194"/>
                    <a:pt x="1118" y="983"/>
                    <a:pt x="1132" y="760"/>
                  </a:cubicBezTo>
                  <a:cubicBezTo>
                    <a:pt x="1132" y="536"/>
                    <a:pt x="1066" y="352"/>
                    <a:pt x="934" y="181"/>
                  </a:cubicBezTo>
                  <a:cubicBezTo>
                    <a:pt x="835" y="60"/>
                    <a:pt x="708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6" name="Google Shape;2346;p46"/>
            <p:cNvSpPr/>
            <p:nvPr/>
          </p:nvSpPr>
          <p:spPr>
            <a:xfrm>
              <a:off x="4486713" y="1332900"/>
              <a:ext cx="17450" cy="18775"/>
            </a:xfrm>
            <a:custGeom>
              <a:avLst/>
              <a:gdLst/>
              <a:ahLst/>
              <a:cxnLst/>
              <a:rect l="l" t="t" r="r" b="b"/>
              <a:pathLst>
                <a:path w="698" h="751" extrusionOk="0">
                  <a:moveTo>
                    <a:pt x="448" y="1"/>
                  </a:moveTo>
                  <a:cubicBezTo>
                    <a:pt x="185" y="14"/>
                    <a:pt x="106" y="66"/>
                    <a:pt x="27" y="290"/>
                  </a:cubicBezTo>
                  <a:cubicBezTo>
                    <a:pt x="1" y="395"/>
                    <a:pt x="14" y="487"/>
                    <a:pt x="67" y="579"/>
                  </a:cubicBezTo>
                  <a:cubicBezTo>
                    <a:pt x="119" y="671"/>
                    <a:pt x="198" y="750"/>
                    <a:pt x="316" y="750"/>
                  </a:cubicBezTo>
                  <a:cubicBezTo>
                    <a:pt x="356" y="737"/>
                    <a:pt x="408" y="724"/>
                    <a:pt x="448" y="697"/>
                  </a:cubicBezTo>
                  <a:cubicBezTo>
                    <a:pt x="619" y="605"/>
                    <a:pt x="698" y="369"/>
                    <a:pt x="619" y="185"/>
                  </a:cubicBezTo>
                  <a:cubicBezTo>
                    <a:pt x="593" y="106"/>
                    <a:pt x="527" y="53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7" name="Google Shape;2347;p46"/>
            <p:cNvSpPr/>
            <p:nvPr/>
          </p:nvSpPr>
          <p:spPr>
            <a:xfrm>
              <a:off x="4556088" y="1412125"/>
              <a:ext cx="18100" cy="16575"/>
            </a:xfrm>
            <a:custGeom>
              <a:avLst/>
              <a:gdLst/>
              <a:ahLst/>
              <a:cxnLst/>
              <a:rect l="l" t="t" r="r" b="b"/>
              <a:pathLst>
                <a:path w="724" h="663" extrusionOk="0">
                  <a:moveTo>
                    <a:pt x="184" y="0"/>
                  </a:moveTo>
                  <a:cubicBezTo>
                    <a:pt x="158" y="14"/>
                    <a:pt x="132" y="27"/>
                    <a:pt x="119" y="53"/>
                  </a:cubicBezTo>
                  <a:cubicBezTo>
                    <a:pt x="27" y="92"/>
                    <a:pt x="0" y="171"/>
                    <a:pt x="0" y="263"/>
                  </a:cubicBezTo>
                  <a:cubicBezTo>
                    <a:pt x="13" y="474"/>
                    <a:pt x="92" y="579"/>
                    <a:pt x="316" y="645"/>
                  </a:cubicBezTo>
                  <a:cubicBezTo>
                    <a:pt x="352" y="657"/>
                    <a:pt x="387" y="663"/>
                    <a:pt x="419" y="663"/>
                  </a:cubicBezTo>
                  <a:cubicBezTo>
                    <a:pt x="490" y="663"/>
                    <a:pt x="551" y="633"/>
                    <a:pt x="605" y="579"/>
                  </a:cubicBezTo>
                  <a:cubicBezTo>
                    <a:pt x="697" y="487"/>
                    <a:pt x="723" y="369"/>
                    <a:pt x="658" y="263"/>
                  </a:cubicBezTo>
                  <a:cubicBezTo>
                    <a:pt x="605" y="171"/>
                    <a:pt x="566" y="79"/>
                    <a:pt x="460" y="40"/>
                  </a:cubicBezTo>
                  <a:cubicBezTo>
                    <a:pt x="434" y="40"/>
                    <a:pt x="421" y="14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8" name="Google Shape;2348;p46"/>
            <p:cNvSpPr/>
            <p:nvPr/>
          </p:nvSpPr>
          <p:spPr>
            <a:xfrm>
              <a:off x="4510388" y="1385825"/>
              <a:ext cx="2325" cy="5625"/>
            </a:xfrm>
            <a:custGeom>
              <a:avLst/>
              <a:gdLst/>
              <a:ahLst/>
              <a:cxnLst/>
              <a:rect l="l" t="t" r="r" b="b"/>
              <a:pathLst>
                <a:path w="93" h="225" extrusionOk="0">
                  <a:moveTo>
                    <a:pt x="27" y="0"/>
                  </a:moveTo>
                  <a:cubicBezTo>
                    <a:pt x="27" y="79"/>
                    <a:pt x="1" y="158"/>
                    <a:pt x="66" y="224"/>
                  </a:cubicBezTo>
                  <a:cubicBezTo>
                    <a:pt x="53" y="145"/>
                    <a:pt x="93" y="66"/>
                    <a:pt x="27" y="0"/>
                  </a:cubicBezTo>
                  <a:close/>
                </a:path>
              </a:pathLst>
            </a:custGeom>
            <a:solidFill>
              <a:srgbClr val="FFCC8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9" name="Google Shape;2349;p46"/>
            <p:cNvSpPr/>
            <p:nvPr/>
          </p:nvSpPr>
          <p:spPr>
            <a:xfrm>
              <a:off x="4513213" y="1408600"/>
              <a:ext cx="29075" cy="28125"/>
            </a:xfrm>
            <a:custGeom>
              <a:avLst/>
              <a:gdLst/>
              <a:ahLst/>
              <a:cxnLst/>
              <a:rect l="l" t="t" r="r" b="b"/>
              <a:pathLst>
                <a:path w="1163" h="1125" extrusionOk="0">
                  <a:moveTo>
                    <a:pt x="433" y="0"/>
                  </a:moveTo>
                  <a:cubicBezTo>
                    <a:pt x="185" y="0"/>
                    <a:pt x="1" y="250"/>
                    <a:pt x="72" y="510"/>
                  </a:cubicBezTo>
                  <a:cubicBezTo>
                    <a:pt x="164" y="812"/>
                    <a:pt x="374" y="996"/>
                    <a:pt x="663" y="1101"/>
                  </a:cubicBezTo>
                  <a:cubicBezTo>
                    <a:pt x="701" y="1117"/>
                    <a:pt x="740" y="1124"/>
                    <a:pt x="779" y="1124"/>
                  </a:cubicBezTo>
                  <a:cubicBezTo>
                    <a:pt x="969" y="1124"/>
                    <a:pt x="1152" y="949"/>
                    <a:pt x="1163" y="720"/>
                  </a:cubicBezTo>
                  <a:cubicBezTo>
                    <a:pt x="1163" y="707"/>
                    <a:pt x="1150" y="654"/>
                    <a:pt x="1137" y="602"/>
                  </a:cubicBezTo>
                  <a:cubicBezTo>
                    <a:pt x="1110" y="431"/>
                    <a:pt x="979" y="325"/>
                    <a:pt x="874" y="207"/>
                  </a:cubicBezTo>
                  <a:cubicBezTo>
                    <a:pt x="769" y="102"/>
                    <a:pt x="650" y="36"/>
                    <a:pt x="519" y="10"/>
                  </a:cubicBezTo>
                  <a:cubicBezTo>
                    <a:pt x="489" y="3"/>
                    <a:pt x="461" y="0"/>
                    <a:pt x="4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0" name="Google Shape;2350;p46"/>
            <p:cNvSpPr/>
            <p:nvPr/>
          </p:nvSpPr>
          <p:spPr>
            <a:xfrm>
              <a:off x="4877563" y="1432250"/>
              <a:ext cx="33225" cy="37125"/>
            </a:xfrm>
            <a:custGeom>
              <a:avLst/>
              <a:gdLst/>
              <a:ahLst/>
              <a:cxnLst/>
              <a:rect l="l" t="t" r="r" b="b"/>
              <a:pathLst>
                <a:path w="1329" h="1485" extrusionOk="0">
                  <a:moveTo>
                    <a:pt x="871" y="1"/>
                  </a:moveTo>
                  <a:cubicBezTo>
                    <a:pt x="791" y="1"/>
                    <a:pt x="712" y="18"/>
                    <a:pt x="632" y="50"/>
                  </a:cubicBezTo>
                  <a:cubicBezTo>
                    <a:pt x="474" y="116"/>
                    <a:pt x="356" y="234"/>
                    <a:pt x="264" y="366"/>
                  </a:cubicBezTo>
                  <a:cubicBezTo>
                    <a:pt x="106" y="563"/>
                    <a:pt x="1" y="786"/>
                    <a:pt x="27" y="1063"/>
                  </a:cubicBezTo>
                  <a:cubicBezTo>
                    <a:pt x="40" y="1260"/>
                    <a:pt x="172" y="1444"/>
                    <a:pt x="343" y="1470"/>
                  </a:cubicBezTo>
                  <a:cubicBezTo>
                    <a:pt x="388" y="1480"/>
                    <a:pt x="433" y="1485"/>
                    <a:pt x="478" y="1485"/>
                  </a:cubicBezTo>
                  <a:cubicBezTo>
                    <a:pt x="615" y="1485"/>
                    <a:pt x="749" y="1438"/>
                    <a:pt x="869" y="1339"/>
                  </a:cubicBezTo>
                  <a:cubicBezTo>
                    <a:pt x="947" y="1273"/>
                    <a:pt x="1026" y="1194"/>
                    <a:pt x="1092" y="1115"/>
                  </a:cubicBezTo>
                  <a:cubicBezTo>
                    <a:pt x="1224" y="931"/>
                    <a:pt x="1329" y="734"/>
                    <a:pt x="1316" y="497"/>
                  </a:cubicBezTo>
                  <a:cubicBezTo>
                    <a:pt x="1316" y="471"/>
                    <a:pt x="1329" y="431"/>
                    <a:pt x="1316" y="392"/>
                  </a:cubicBezTo>
                  <a:cubicBezTo>
                    <a:pt x="1276" y="234"/>
                    <a:pt x="1210" y="76"/>
                    <a:pt x="1026" y="24"/>
                  </a:cubicBezTo>
                  <a:cubicBezTo>
                    <a:pt x="975" y="8"/>
                    <a:pt x="923" y="1"/>
                    <a:pt x="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1" name="Google Shape;2351;p46"/>
            <p:cNvSpPr/>
            <p:nvPr/>
          </p:nvSpPr>
          <p:spPr>
            <a:xfrm>
              <a:off x="4895313" y="1473525"/>
              <a:ext cx="13850" cy="16275"/>
            </a:xfrm>
            <a:custGeom>
              <a:avLst/>
              <a:gdLst/>
              <a:ahLst/>
              <a:cxnLst/>
              <a:rect l="l" t="t" r="r" b="b"/>
              <a:pathLst>
                <a:path w="554" h="651" extrusionOk="0">
                  <a:moveTo>
                    <a:pt x="256" y="1"/>
                  </a:moveTo>
                  <a:cubicBezTo>
                    <a:pt x="176" y="1"/>
                    <a:pt x="99" y="41"/>
                    <a:pt x="53" y="122"/>
                  </a:cubicBezTo>
                  <a:cubicBezTo>
                    <a:pt x="27" y="161"/>
                    <a:pt x="14" y="214"/>
                    <a:pt x="1" y="253"/>
                  </a:cubicBezTo>
                  <a:cubicBezTo>
                    <a:pt x="1" y="279"/>
                    <a:pt x="1" y="306"/>
                    <a:pt x="1" y="345"/>
                  </a:cubicBezTo>
                  <a:cubicBezTo>
                    <a:pt x="1" y="450"/>
                    <a:pt x="14" y="555"/>
                    <a:pt x="119" y="621"/>
                  </a:cubicBezTo>
                  <a:cubicBezTo>
                    <a:pt x="161" y="642"/>
                    <a:pt x="199" y="651"/>
                    <a:pt x="233" y="651"/>
                  </a:cubicBezTo>
                  <a:cubicBezTo>
                    <a:pt x="309" y="651"/>
                    <a:pt x="372" y="609"/>
                    <a:pt x="435" y="555"/>
                  </a:cubicBezTo>
                  <a:cubicBezTo>
                    <a:pt x="514" y="437"/>
                    <a:pt x="553" y="319"/>
                    <a:pt x="500" y="174"/>
                  </a:cubicBezTo>
                  <a:cubicBezTo>
                    <a:pt x="461" y="69"/>
                    <a:pt x="395" y="16"/>
                    <a:pt x="290" y="3"/>
                  </a:cubicBezTo>
                  <a:cubicBezTo>
                    <a:pt x="279" y="2"/>
                    <a:pt x="267" y="1"/>
                    <a:pt x="256" y="1"/>
                  </a:cubicBezTo>
                  <a:close/>
                </a:path>
              </a:pathLst>
            </a:custGeom>
            <a:solidFill>
              <a:srgbClr val="FFCC8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2" name="Google Shape;2352;p46"/>
            <p:cNvSpPr/>
            <p:nvPr/>
          </p:nvSpPr>
          <p:spPr>
            <a:xfrm>
              <a:off x="4908463" y="1415700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43" y="0"/>
                  </a:moveTo>
                  <a:cubicBezTo>
                    <a:pt x="253" y="0"/>
                    <a:pt x="165" y="42"/>
                    <a:pt x="106" y="120"/>
                  </a:cubicBezTo>
                  <a:cubicBezTo>
                    <a:pt x="67" y="173"/>
                    <a:pt x="40" y="239"/>
                    <a:pt x="1" y="318"/>
                  </a:cubicBezTo>
                  <a:cubicBezTo>
                    <a:pt x="40" y="423"/>
                    <a:pt x="80" y="515"/>
                    <a:pt x="198" y="541"/>
                  </a:cubicBezTo>
                  <a:cubicBezTo>
                    <a:pt x="214" y="543"/>
                    <a:pt x="230" y="544"/>
                    <a:pt x="245" y="544"/>
                  </a:cubicBezTo>
                  <a:cubicBezTo>
                    <a:pt x="355" y="544"/>
                    <a:pt x="446" y="502"/>
                    <a:pt x="527" y="410"/>
                  </a:cubicBezTo>
                  <a:cubicBezTo>
                    <a:pt x="540" y="396"/>
                    <a:pt x="553" y="370"/>
                    <a:pt x="566" y="344"/>
                  </a:cubicBezTo>
                  <a:cubicBezTo>
                    <a:pt x="632" y="199"/>
                    <a:pt x="579" y="68"/>
                    <a:pt x="435" y="15"/>
                  </a:cubicBezTo>
                  <a:cubicBezTo>
                    <a:pt x="404" y="5"/>
                    <a:pt x="373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EB057FF-AFCB-BFDC-1F96-FC00A82C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23" y="221268"/>
            <a:ext cx="10929575" cy="763600"/>
          </a:xfrm>
        </p:spPr>
        <p:txBody>
          <a:bodyPr/>
          <a:lstStyle/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Phân loại các hoạt động hằng ngày của 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8E7E7-F3A1-F137-2710-0B2137384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63" t="282" r="1537" b="29073"/>
          <a:stretch/>
        </p:blipFill>
        <p:spPr>
          <a:xfrm>
            <a:off x="7707128" y="3129683"/>
            <a:ext cx="3461453" cy="333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93F4F-118E-25DF-ADE4-A5FA5176DE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00" b="24907"/>
          <a:stretch/>
        </p:blipFill>
        <p:spPr>
          <a:xfrm>
            <a:off x="654367" y="1523053"/>
            <a:ext cx="3461453" cy="354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A3BD9-66C6-7F8D-CDBA-2BF9D5D6C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46" t="30159" r="34140" b="-803"/>
          <a:stretch/>
        </p:blipFill>
        <p:spPr>
          <a:xfrm>
            <a:off x="4216185" y="1957343"/>
            <a:ext cx="3364386" cy="333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8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/>
          <p:cNvSpPr/>
          <p:nvPr userDrawn="1"/>
        </p:nvSpPr>
        <p:spPr>
          <a:xfrm>
            <a:off x="376118" y="331469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/>
          <p:cNvSpPr/>
          <p:nvPr/>
        </p:nvSpPr>
        <p:spPr>
          <a:xfrm>
            <a:off x="2072522" y="-206447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FF0066"/>
                </a:solidFill>
              </a:rPr>
              <a:t>         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  <p:pic>
        <p:nvPicPr>
          <p:cNvPr id="10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08EC439-8389-2829-A4D9-6944160F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269" y="4843462"/>
            <a:ext cx="2989418" cy="142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2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52869" cy="338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6667"/>
            <a:ext cx="5152868" cy="3471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70" y="0"/>
            <a:ext cx="703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92505" y="676910"/>
            <a:ext cx="10207625" cy="5784215"/>
            <a:chOff x="1267946" y="1610331"/>
            <a:chExt cx="10207625" cy="5033969"/>
          </a:xfrm>
        </p:grpSpPr>
        <p:sp>
          <p:nvSpPr>
            <p:cNvPr id="35" name="矩形 10"/>
            <p:cNvSpPr/>
            <p:nvPr/>
          </p:nvSpPr>
          <p:spPr>
            <a:xfrm>
              <a:off x="1267946" y="1610331"/>
              <a:ext cx="10207625" cy="5033969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62208" y="1973480"/>
              <a:ext cx="9507855" cy="4481885"/>
            </a:xfrm>
            <a:prstGeom prst="rect">
              <a:avLst/>
            </a:prstGeom>
            <a:noFill/>
          </p:spPr>
          <p:txBody>
            <a:bodyPr wrap="square" lIns="0" tIns="0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0F9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31" y="89"/>
            <a:ext cx="8364437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/>
          <p:cNvSpPr/>
          <p:nvPr userDrawn="1"/>
        </p:nvSpPr>
        <p:spPr>
          <a:xfrm>
            <a:off x="530762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/>
          <p:cNvSpPr/>
          <p:nvPr/>
        </p:nvSpPr>
        <p:spPr>
          <a:xfrm>
            <a:off x="1362808" y="-206447"/>
            <a:ext cx="9583614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FF0066"/>
                </a:solidFill>
              </a:rPr>
              <a:t>         </a:t>
            </a:r>
            <a:r>
              <a:rPr lang="en-US" sz="4000" b="1" dirty="0" smtClean="0">
                <a:solidFill>
                  <a:srgbClr val="FF0066"/>
                </a:solidFill>
              </a:rPr>
              <a:t>2. </a:t>
            </a:r>
            <a:r>
              <a:rPr lang="en-US" sz="4000" b="1" dirty="0" err="1" smtClean="0">
                <a:solidFill>
                  <a:srgbClr val="FF0066"/>
                </a:solidFill>
              </a:rPr>
              <a:t>Xây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dựng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sơ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đồ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tư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duy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về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thời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gian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biểu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theo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tiêu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chí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phân</a:t>
            </a:r>
            <a:r>
              <a:rPr lang="en-US" sz="4000" b="1" dirty="0" smtClean="0">
                <a:solidFill>
                  <a:srgbClr val="FF0066"/>
                </a:solidFill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</a:rPr>
              <a:t>loại</a:t>
            </a:r>
            <a:endParaRPr lang="en-US" sz="4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20975" y="2828925"/>
            <a:ext cx="4436691" cy="3829049"/>
            <a:chOff x="983267" y="3028950"/>
            <a:chExt cx="4436691" cy="3829049"/>
          </a:xfrm>
        </p:grpSpPr>
        <p:pic>
          <p:nvPicPr>
            <p:cNvPr id="12" name="Picture 2" descr="Cute cartoon thai student namaste greeting in the school uniform. Free Vecto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>
              <a:fillRect/>
            </a:stretch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>
              <a:fillRect/>
            </a:stretch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368</Words>
  <Application>Microsoft Office PowerPoint</Application>
  <PresentationFormat>Widescreen</PresentationFormat>
  <Paragraphs>60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AvantGarde</vt:lpstr>
      <vt:lpstr>Calibri</vt:lpstr>
      <vt:lpstr>Calibri Light</vt:lpstr>
      <vt:lpstr>Cambria</vt:lpstr>
      <vt:lpstr>Fira Sans Extra Condensed Medium</vt:lpstr>
      <vt:lpstr>Times New Roman</vt:lpstr>
      <vt:lpstr>Wingdings</vt:lpstr>
      <vt:lpstr>字魂64号-萌趣软糖体</vt:lpstr>
      <vt:lpstr>Office Theme</vt:lpstr>
      <vt:lpstr>PowerPoint Presentation</vt:lpstr>
      <vt:lpstr>KHỞI ĐỘNG</vt:lpstr>
      <vt:lpstr>PowerPoint Presentation</vt:lpstr>
      <vt:lpstr>PowerPoint Presentation</vt:lpstr>
      <vt:lpstr>1. Phân loại các hoạt động hằng ngày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STD_DELL</cp:lastModifiedBy>
  <cp:revision>137</cp:revision>
  <dcterms:created xsi:type="dcterms:W3CDTF">2023-10-18T15:01:00Z</dcterms:created>
  <dcterms:modified xsi:type="dcterms:W3CDTF">2024-10-18T13:22:28Z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6BD39C113DEE48F887F7A3E5CEE07F80_11</vt:lpwstr>
  </property>
  <property fmtid="{D5CDD505-2E9C-101B-9397-08002B2CF9AE}" pid="3" name="KSOProductBuildVer">
    <vt:lpwstr>1033-12.2.0.13266</vt:lpwstr>
  </property>
</Properties>
</file>