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1" r:id="rId2"/>
  </p:sldMasterIdLst>
  <p:notesMasterIdLst>
    <p:notesMasterId r:id="rId14"/>
  </p:notesMasterIdLst>
  <p:sldIdLst>
    <p:sldId id="303" r:id="rId3"/>
    <p:sldId id="298" r:id="rId4"/>
    <p:sldId id="275" r:id="rId5"/>
    <p:sldId id="290" r:id="rId6"/>
    <p:sldId id="292" r:id="rId7"/>
    <p:sldId id="304" r:id="rId8"/>
    <p:sldId id="305" r:id="rId9"/>
    <p:sldId id="268" r:id="rId10"/>
    <p:sldId id="300" r:id="rId11"/>
    <p:sldId id="306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58" d="100"/>
          <a:sy n="58" d="100"/>
        </p:scale>
        <p:origin x="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72F7-0800-486D-86EA-4464E395F81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7F74-E676-4EF3-88FB-3D145923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87F74-E676-4EF3-88FB-3D14592330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7F74-E676-4EF3-88FB-3D14592330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7F74-E676-4EF3-88FB-3D14592330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9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7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1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5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7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8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37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1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6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7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B4C8-7809-4BE8-817A-2D7B8C5AB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017A-3595-49D5-82A8-BB62506C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7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7sCRAdi7EE?si=lId7nfbDR0wEuwv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sCckj2hGlQ?si=sD8yRxojJCWQOwCE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rpoint đẹp cho trẻ mầm non Vui tươi và thú vị">
            <a:extLst>
              <a:ext uri="{FF2B5EF4-FFF2-40B4-BE49-F238E27FC236}">
                <a16:creationId xmlns:a16="http://schemas.microsoft.com/office/drawing/2014/main" id="{51858B31-18AC-4BA8-AF3F-19CC7449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5E54BF7F-C2E9-49C1-83A5-68A58C66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8534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CẤP TRƯỜNG </a:t>
            </a:r>
          </a:p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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4C5C0-7577-4496-8BA8-67996CAE76AD}"/>
              </a:ext>
            </a:extLst>
          </p:cNvPr>
          <p:cNvSpPr txBox="1"/>
          <p:nvPr/>
        </p:nvSpPr>
        <p:spPr>
          <a:xfrm>
            <a:off x="2918129" y="2475369"/>
            <a:ext cx="7143943" cy="7078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98743-FFA6-4680-8948-1867FC19F006}"/>
              </a:ext>
            </a:extLst>
          </p:cNvPr>
          <p:cNvSpPr txBox="1"/>
          <p:nvPr/>
        </p:nvSpPr>
        <p:spPr>
          <a:xfrm>
            <a:off x="-1070634" y="3321474"/>
            <a:ext cx="151214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F290E-2F7D-4F8E-9488-1CF4D8B9C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862692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2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2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2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Thu </a:t>
            </a:r>
            <a:r>
              <a:rPr lang="en-US" altLang="en-US" sz="32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Hiền</a:t>
            </a:r>
            <a:endParaRPr lang="en-US" altLang="en-US" sz="3200" b="1" i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60FF2F-6B50-4CA3-9438-13473A0161F3}"/>
              </a:ext>
            </a:extLst>
          </p:cNvPr>
          <p:cNvSpPr/>
          <p:nvPr/>
        </p:nvSpPr>
        <p:spPr>
          <a:xfrm>
            <a:off x="1752600" y="1752600"/>
            <a:ext cx="9296400" cy="2743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2145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CAF24EB-A9E8-4554-B9D8-54391914F5D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38200"/>
            <a:ext cx="9753600" cy="4191000"/>
            <a:chOff x="0" y="0"/>
            <a:chExt cx="6819900" cy="2381250"/>
          </a:xfrm>
        </p:grpSpPr>
        <p:pic>
          <p:nvPicPr>
            <p:cNvPr id="5" name="Picture 4" descr="Screen Clipping">
              <a:extLst>
                <a:ext uri="{FF2B5EF4-FFF2-40B4-BE49-F238E27FC236}">
                  <a16:creationId xmlns:a16="http://schemas.microsoft.com/office/drawing/2014/main" id="{983F8C59-25FE-4253-8E2B-B589F7FA9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06" b="2944"/>
            <a:stretch/>
          </p:blipFill>
          <p:spPr>
            <a:xfrm>
              <a:off x="0" y="0"/>
              <a:ext cx="6819900" cy="2381250"/>
            </a:xfrm>
            <a:prstGeom prst="roundRect">
              <a:avLst>
                <a:gd name="adj" fmla="val 50000"/>
              </a:avLst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A46EE8-849A-44DA-865F-F9FB33C7AE91}"/>
                </a:ext>
              </a:extLst>
            </p:cNvPr>
            <p:cNvSpPr/>
            <p:nvPr/>
          </p:nvSpPr>
          <p:spPr>
            <a:xfrm>
              <a:off x="1505062" y="838297"/>
              <a:ext cx="4857199" cy="905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3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Dđ</a:t>
              </a:r>
              <a:endParaRPr lang="en-US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1A7B81-3383-46E9-9CE9-9D82DF38C3B7}"/>
              </a:ext>
            </a:extLst>
          </p:cNvPr>
          <p:cNvSpPr txBox="1"/>
          <p:nvPr/>
        </p:nvSpPr>
        <p:spPr>
          <a:xfrm>
            <a:off x="2767794" y="2202907"/>
            <a:ext cx="65365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>
                  <a:solidFill>
                    <a:srgbClr val="FA2C42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 !</a:t>
            </a:r>
            <a:endParaRPr lang="vi-VN" sz="6000" b="1" dirty="0">
              <a:ln>
                <a:solidFill>
                  <a:srgbClr val="FA2C42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25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alt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6" y="761999"/>
            <a:ext cx="12035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F174C-D1F8-451D-91AF-036A45C95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04321" cy="761999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7ABFA-5C6C-4A1C-90C9-821BE7499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13729" r="11945" b="47343"/>
          <a:stretch/>
        </p:blipFill>
        <p:spPr>
          <a:xfrm>
            <a:off x="0" y="2019300"/>
            <a:ext cx="7620000" cy="4838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AB49B-2771-436B-9659-6092745DC7BC}"/>
              </a:ext>
            </a:extLst>
          </p:cNvPr>
          <p:cNvSpPr txBox="1"/>
          <p:nvPr/>
        </p:nvSpPr>
        <p:spPr>
          <a:xfrm>
            <a:off x="7669576" y="2019300"/>
            <a:ext cx="4464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78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53710" r="10652" b="10519"/>
          <a:stretch/>
        </p:blipFill>
        <p:spPr>
          <a:xfrm>
            <a:off x="-21116" y="0"/>
            <a:ext cx="12213116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05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25400"/>
            <a:ext cx="1165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11313" r="12979" b="56337"/>
          <a:stretch/>
        </p:blipFill>
        <p:spPr>
          <a:xfrm>
            <a:off x="838200" y="2209800"/>
            <a:ext cx="10515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73AFDE-B7D1-4088-BEE3-E34422048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43663" r="51308" b="28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82834105-72CF-4419-92DD-CBFFAEB13FF5}"/>
              </a:ext>
            </a:extLst>
          </p:cNvPr>
          <p:cNvSpPr txBox="1"/>
          <p:nvPr/>
        </p:nvSpPr>
        <p:spPr>
          <a:xfrm>
            <a:off x="2057400" y="2286000"/>
            <a:ext cx="8778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1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242" r="7566" b="27879"/>
          <a:stretch/>
        </p:blipFill>
        <p:spPr>
          <a:xfrm>
            <a:off x="0" y="-2019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57947-B4FF-47D4-A415-B810A7CAB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" y="0"/>
            <a:ext cx="3231069" cy="796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80349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t="76566" r="30634" b="7071"/>
          <a:stretch/>
        </p:blipFill>
        <p:spPr>
          <a:xfrm>
            <a:off x="0" y="1676400"/>
            <a:ext cx="1219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222</Words>
  <Application>Microsoft Office PowerPoint</Application>
  <PresentationFormat>Widescreen</PresentationFormat>
  <Paragraphs>26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Lenovo</cp:lastModifiedBy>
  <cp:revision>64</cp:revision>
  <dcterms:created xsi:type="dcterms:W3CDTF">2020-08-13T13:23:12Z</dcterms:created>
  <dcterms:modified xsi:type="dcterms:W3CDTF">2024-10-21T03:11:43Z</dcterms:modified>
</cp:coreProperties>
</file>