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82" r:id="rId3"/>
  </p:sldMasterIdLst>
  <p:notesMasterIdLst>
    <p:notesMasterId r:id="rId19"/>
  </p:notesMasterIdLst>
  <p:sldIdLst>
    <p:sldId id="306" r:id="rId4"/>
    <p:sldId id="268" r:id="rId5"/>
    <p:sldId id="287" r:id="rId6"/>
    <p:sldId id="291" r:id="rId7"/>
    <p:sldId id="292" r:id="rId8"/>
    <p:sldId id="275" r:id="rId9"/>
    <p:sldId id="276" r:id="rId10"/>
    <p:sldId id="302" r:id="rId11"/>
    <p:sldId id="304" r:id="rId12"/>
    <p:sldId id="281" r:id="rId13"/>
    <p:sldId id="297" r:id="rId14"/>
    <p:sldId id="298" r:id="rId15"/>
    <p:sldId id="283" r:id="rId16"/>
    <p:sldId id="282" r:id="rId17"/>
    <p:sldId id="30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944" autoAdjust="0"/>
  </p:normalViewPr>
  <p:slideViewPr>
    <p:cSldViewPr snapToGrid="0">
      <p:cViewPr varScale="1">
        <p:scale>
          <a:sx n="56" d="100"/>
          <a:sy n="56" d="100"/>
        </p:scale>
        <p:origin x="104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3D99-A8BA-43F0-8024-915F51773FE2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F194F-B662-4BDB-BDA1-CA4EC09E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5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58D46-DE6E-4E95-BE45-D4B0F5A0384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92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2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34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34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17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673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16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92010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56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57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797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92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509350-700E-4B0C-A3E5-C1D9554BB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95FB096-5C12-4D67-9A50-27E1F7F99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5A4A05-0477-4D9E-A8DB-731A2BD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C7CB5D-2637-421C-B549-485DE900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F9F00F-B768-4068-B350-E434E40B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68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29F497-ADE5-44AD-9B5C-12C5D94B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E5E7B7-14A7-4AEE-A40D-9DFA2CA51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13D514-E1C1-4667-91D0-8A7B2C58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7B63D8-9E4F-43DA-8B36-53E5D440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1707D3-F83F-45BB-86AA-F8CDC32C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1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6D43F2-68F2-451B-936B-7E740A9E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74629C5-A859-4AC2-B016-6B053451C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E89A62-E802-4D13-8A76-2A764643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4A9199-291E-44A7-BED3-C6263BAC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A6A6BC-FCBB-4D8C-AA6A-EA9B8E2F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42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BA10B5-DB23-4E33-B736-161657400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9C0811-2C17-492A-BE42-FB301509C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95FA9F3-2A5C-4E0E-B47B-0E6381F1B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631903-ED01-49C1-A7AE-569F4B35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563C52-21EF-4DC5-BA8A-FB768738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8D0B79-BF35-4E75-B826-37157BC6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58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39DE74-8031-4332-8E16-3409E2C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19FDC92-24BF-48A5-AB77-35421E2D8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EC0D8D8-D2AD-4D40-A50E-F5FDC9765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5379F8E-2343-4787-8CB2-CA9F4B1BF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A671229-BFD5-4122-8DEB-286482231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ECD559C-289E-406C-A9F8-0B8D213E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18DC19D-B160-4B22-B4E6-7B87291F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4E00B05-62D7-4898-9CC6-471BC029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06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8E807E-ECD4-4B27-A799-A2062721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90F5F57-B950-4801-9F75-A326E47F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8A790C-CE61-4CFE-9EC7-F541DC9F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8DBEF2D-B19A-48C9-BB06-72983D20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0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481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7C0122E-0E2E-46B0-A3DC-0A42EC85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5FA9ECA-94A7-4F30-A71D-D8716A85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8CD885A-E635-4E4B-91BD-42210EBB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5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F6D3D8-330B-40CF-BAA1-832D9582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1E54ED-B6B5-49DC-ADF0-8B0B36BB4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736CEA5-8091-4C7C-B74E-6705BC2EB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2783EA5-A629-487C-9BE5-597FDEF3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39D0DD7-D414-4006-910E-3BF43BA7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60D499A-5565-4E7B-A65F-AF9E5A16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63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4A9340-D308-4C9F-BFD3-B349FE80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9A6672E-850B-4ADC-8B76-F56BB091F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921A86-6D7D-4587-A214-3230EB881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4291C2F-4234-4789-AE81-88F08EEE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EA54AAD-31FB-4CD5-B625-1A83C7D3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CD839D6-E2CC-453D-A3DD-C7275902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43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117A70-5DF0-4706-BE97-83CEB607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279E524-5B41-4E0F-B34D-657C6152F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66EED4-FE8F-471A-B4C5-9F11D917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CD0A23-611E-4FF7-A46E-75C1BA08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8C4916-7F47-4A0E-AFCA-3213F13F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09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E23A9D7-7BB4-4421-88D5-027FE48D1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4D12F70-FBF9-4564-8CBD-5D21E1650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7164B2-7A17-4FC3-95C7-182EBA99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91C72C-44BD-44E1-9058-C64C8CB5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DDA14B-2151-42B8-A27C-F14E1DA4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6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8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49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14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07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3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17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31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3FC22702-CE89-444E-B639-8C7CBC5198B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625583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3B3F4AC6-97FF-4F62-98E4-BAD34631E0F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0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993B65D-6905-4436-B008-309F5580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218471-A023-4997-A3CC-A775C0278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F0CE99-F86D-4D30-93D0-B7BCB2BE1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816C23-6405-4FA7-87DB-C944DB973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779DC0-A053-4865-B989-7CF0C0035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D57A8006-39EA-4140-901F-623280A8A79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539" y="215348"/>
            <a:ext cx="1002726" cy="100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2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4.xml"/><Relationship Id="rId7" Type="http://schemas.openxmlformats.org/officeDocument/2006/relationships/image" Target="../media/image2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6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7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.xml"/><Relationship Id="rId10" Type="http://schemas.openxmlformats.org/officeDocument/2006/relationships/image" Target="../media/image32.png"/><Relationship Id="rId4" Type="http://schemas.openxmlformats.org/officeDocument/2006/relationships/tags" Target="../tags/tag8.xm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gif"/><Relationship Id="rId7" Type="http://schemas.microsoft.com/office/2007/relationships/hdphoto" Target="../media/hdphoto2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gif"/><Relationship Id="rId7" Type="http://schemas.microsoft.com/office/2007/relationships/hdphoto" Target="../media/hdphoto2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gif"/><Relationship Id="rId7" Type="http://schemas.microsoft.com/office/2007/relationships/hdphoto" Target="../media/hdphoto2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36F8054-4816-4BDF-90A5-545DDF61E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33529"/>
            <a:ext cx="12206272" cy="6726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A77BB1B-FCBC-4660-B7E3-15860B31F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634" y="6041340"/>
            <a:ext cx="2341379" cy="683131"/>
          </a:xfrm>
          <a:prstGeom prst="rect">
            <a:avLst/>
          </a:prstGeom>
        </p:spPr>
      </p:pic>
      <p:sp>
        <p:nvSpPr>
          <p:cNvPr id="12" name="TextBox 1">
            <a:extLst>
              <a:ext uri="{FF2B5EF4-FFF2-40B4-BE49-F238E27FC236}">
                <a16:creationId xmlns="" xmlns:a16="http://schemas.microsoft.com/office/drawing/2014/main" id="{E0E5D346-6970-42C6-9B49-C3A7A192F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225" y="431777"/>
            <a:ext cx="6040706" cy="156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</a:t>
            </a:r>
            <a:r>
              <a:rPr lang="en-US" altLang="en-US" sz="2397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endParaRPr lang="en-US" altLang="en-US" sz="2397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39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9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9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altLang="en-US" sz="239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9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9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9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39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97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397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39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9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2024-2025</a:t>
            </a:r>
          </a:p>
          <a:p>
            <a:pPr algn="ctr"/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</a:t>
            </a:r>
            <a:endParaRPr lang="en-US" altLang="en-US" sz="2397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B77D4E9-F47D-467F-820E-751603A59FAB}"/>
              </a:ext>
            </a:extLst>
          </p:cNvPr>
          <p:cNvSpPr txBox="1"/>
          <p:nvPr/>
        </p:nvSpPr>
        <p:spPr>
          <a:xfrm>
            <a:off x="101601" y="2998588"/>
            <a:ext cx="114695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vi-VN" sz="4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5: </a:t>
            </a:r>
            <a:r>
              <a:rPr lang="vi-VN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dãy số tự nhiên </a:t>
            </a:r>
            <a:r>
              <a:rPr lang="vi-VN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</a:t>
            </a:r>
            <a:r>
              <a:rPr lang="vi-VN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vi-VN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="" xmlns:a16="http://schemas.microsoft.com/office/drawing/2014/main" id="{97A74A22-E3A2-4978-9062-39F68EDF7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756" y="5844312"/>
            <a:ext cx="5479444" cy="58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196" b="1" i="1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196" b="1" i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96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196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: </a:t>
            </a:r>
            <a:r>
              <a:rPr lang="vi-VN" altLang="en-US" sz="3196" b="1" i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Phạm Thị Thúy</a:t>
            </a:r>
            <a:endParaRPr lang="en-US" altLang="en-US" sz="3196" b="1" i="1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1259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0" name="Picture 4" descr="Không có mô tả.">
            <a:extLst>
              <a:ext uri="{FF2B5EF4-FFF2-40B4-BE49-F238E27FC236}">
                <a16:creationId xmlns:a16="http://schemas.microsoft.com/office/drawing/2014/main" xmlns="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83060" y="-349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xmlns="" id="{6A1B0209-6EA7-45EE-9ED7-ADBA7DEFFE52}"/>
              </a:ext>
            </a:extLst>
          </p:cNvPr>
          <p:cNvSpPr/>
          <p:nvPr/>
        </p:nvSpPr>
        <p:spPr>
          <a:xfrm>
            <a:off x="1253376" y="103942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0B3CE889-7A24-41AD-B9F2-80D6ADEFE7FC}"/>
              </a:ext>
            </a:extLst>
          </p:cNvPr>
          <p:cNvGrpSpPr/>
          <p:nvPr/>
        </p:nvGrpSpPr>
        <p:grpSpPr>
          <a:xfrm>
            <a:off x="1871183" y="1059387"/>
            <a:ext cx="1531236" cy="472050"/>
            <a:chOff x="1870518" y="1440653"/>
            <a:chExt cx="1116312" cy="461665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881092" cy="451508"/>
              <a:chOff x="1870518" y="1440654"/>
              <a:chExt cx="881092" cy="451508"/>
            </a:xfrm>
          </p:grpSpPr>
          <p:sp>
            <p:nvSpPr>
              <p:cNvPr id="85" name="Rectangle: Rounded Corners 7">
                <a:extLst>
                  <a:ext uri="{FF2B5EF4-FFF2-40B4-BE49-F238E27FC236}">
                    <a16:creationId xmlns:a16="http://schemas.microsoft.com/office/drawing/2014/main" xmlns="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782587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Đ, S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E69B857F-AFD7-A4D0-657D-B2F003EF486F}"/>
              </a:ext>
            </a:extLst>
          </p:cNvPr>
          <p:cNvGrpSpPr/>
          <p:nvPr/>
        </p:nvGrpSpPr>
        <p:grpSpPr>
          <a:xfrm>
            <a:off x="368616" y="1765005"/>
            <a:ext cx="11157077" cy="4916143"/>
            <a:chOff x="368616" y="1765005"/>
            <a:chExt cx="11157077" cy="4916143"/>
          </a:xfrm>
        </p:grpSpPr>
        <p:grpSp>
          <p:nvGrpSpPr>
            <p:cNvPr id="23" name="Google Shape;97;p4"/>
            <p:cNvGrpSpPr/>
            <p:nvPr/>
          </p:nvGrpSpPr>
          <p:grpSpPr>
            <a:xfrm rot="-1341854">
              <a:off x="368616" y="2300468"/>
              <a:ext cx="957510" cy="4380680"/>
              <a:chOff x="8286350" y="2240498"/>
              <a:chExt cx="957493" cy="4380603"/>
            </a:xfrm>
          </p:grpSpPr>
          <p:sp>
            <p:nvSpPr>
              <p:cNvPr id="24" name="Google Shape;98;p4"/>
              <p:cNvSpPr/>
              <p:nvPr/>
            </p:nvSpPr>
            <p:spPr>
              <a:xfrm>
                <a:off x="8286350" y="2240499"/>
                <a:ext cx="956671" cy="4377685"/>
              </a:xfrm>
              <a:custGeom>
                <a:avLst/>
                <a:gdLst/>
                <a:ahLst/>
                <a:cxnLst/>
                <a:rect l="l" t="t" r="r" b="b"/>
                <a:pathLst>
                  <a:path w="420053" h="1922145" extrusionOk="0">
                    <a:moveTo>
                      <a:pt x="209550" y="0"/>
                    </a:moveTo>
                    <a:lnTo>
                      <a:pt x="210027" y="133"/>
                    </a:lnTo>
                    <a:lnTo>
                      <a:pt x="210503" y="0"/>
                    </a:lnTo>
                    <a:cubicBezTo>
                      <a:pt x="239078" y="0"/>
                      <a:pt x="262891" y="15240"/>
                      <a:pt x="274320" y="40005"/>
                    </a:cubicBezTo>
                    <a:lnTo>
                      <a:pt x="298133" y="91440"/>
                    </a:lnTo>
                    <a:lnTo>
                      <a:pt x="385763" y="279083"/>
                    </a:lnTo>
                    <a:lnTo>
                      <a:pt x="384810" y="279083"/>
                    </a:lnTo>
                    <a:lnTo>
                      <a:pt x="384810" y="1527513"/>
                    </a:lnTo>
                    <a:lnTo>
                      <a:pt x="405170" y="1536025"/>
                    </a:lnTo>
                    <a:cubicBezTo>
                      <a:pt x="414338" y="1545193"/>
                      <a:pt x="420053" y="1557814"/>
                      <a:pt x="420053" y="1571625"/>
                    </a:cubicBezTo>
                    <a:cubicBezTo>
                      <a:pt x="420053" y="1585436"/>
                      <a:pt x="414338" y="1598057"/>
                      <a:pt x="405170" y="1607224"/>
                    </a:cubicBezTo>
                    <a:lnTo>
                      <a:pt x="385763" y="1615338"/>
                    </a:lnTo>
                    <a:lnTo>
                      <a:pt x="385763" y="1746885"/>
                    </a:lnTo>
                    <a:cubicBezTo>
                      <a:pt x="385763" y="1843088"/>
                      <a:pt x="306705" y="1922145"/>
                      <a:pt x="210503" y="1922145"/>
                    </a:cubicBezTo>
                    <a:cubicBezTo>
                      <a:pt x="114300" y="1922145"/>
                      <a:pt x="35243" y="1843088"/>
                      <a:pt x="35243" y="1746885"/>
                    </a:cubicBezTo>
                    <a:lnTo>
                      <a:pt x="35243" y="1615736"/>
                    </a:lnTo>
                    <a:lnTo>
                      <a:pt x="14883" y="1607224"/>
                    </a:lnTo>
                    <a:cubicBezTo>
                      <a:pt x="5715" y="1598057"/>
                      <a:pt x="0" y="1585436"/>
                      <a:pt x="0" y="1571625"/>
                    </a:cubicBezTo>
                    <a:cubicBezTo>
                      <a:pt x="0" y="1557814"/>
                      <a:pt x="5715" y="1545193"/>
                      <a:pt x="14883" y="1536025"/>
                    </a:cubicBezTo>
                    <a:lnTo>
                      <a:pt x="34290" y="1527912"/>
                    </a:lnTo>
                    <a:lnTo>
                      <a:pt x="34290" y="279083"/>
                    </a:lnTo>
                    <a:lnTo>
                      <a:pt x="35243" y="279083"/>
                    </a:lnTo>
                    <a:lnTo>
                      <a:pt x="117535" y="102870"/>
                    </a:lnTo>
                    <a:lnTo>
                      <a:pt x="117158" y="102870"/>
                    </a:lnTo>
                    <a:lnTo>
                      <a:pt x="122873" y="91440"/>
                    </a:lnTo>
                    <a:lnTo>
                      <a:pt x="146686" y="40005"/>
                    </a:lnTo>
                    <a:cubicBezTo>
                      <a:pt x="158116" y="15240"/>
                      <a:pt x="181928" y="0"/>
                      <a:pt x="20955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99;p4"/>
              <p:cNvSpPr/>
              <p:nvPr/>
            </p:nvSpPr>
            <p:spPr>
              <a:xfrm>
                <a:off x="8365310" y="2876473"/>
                <a:ext cx="798309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350520" h="1292542" extrusionOk="0">
                    <a:moveTo>
                      <a:pt x="0" y="0"/>
                    </a:moveTo>
                    <a:lnTo>
                      <a:pt x="350520" y="0"/>
                    </a:lnTo>
                    <a:lnTo>
                      <a:pt x="350520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00;p4"/>
              <p:cNvSpPr/>
              <p:nvPr/>
            </p:nvSpPr>
            <p:spPr>
              <a:xfrm>
                <a:off x="8953948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01;p4"/>
              <p:cNvSpPr/>
              <p:nvPr/>
            </p:nvSpPr>
            <p:spPr>
              <a:xfrm>
                <a:off x="8365299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02;p4"/>
              <p:cNvSpPr/>
              <p:nvPr/>
            </p:nvSpPr>
            <p:spPr>
              <a:xfrm>
                <a:off x="8367482" y="5821918"/>
                <a:ext cx="798307" cy="799183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350519" extrusionOk="0">
                    <a:moveTo>
                      <a:pt x="350520" y="0"/>
                    </a:moveTo>
                    <a:lnTo>
                      <a:pt x="0" y="0"/>
                    </a:lnTo>
                    <a:lnTo>
                      <a:pt x="0" y="175260"/>
                    </a:lnTo>
                    <a:cubicBezTo>
                      <a:pt x="0" y="271463"/>
                      <a:pt x="79057" y="350520"/>
                      <a:pt x="175260" y="350520"/>
                    </a:cubicBezTo>
                    <a:lnTo>
                      <a:pt x="175260" y="350520"/>
                    </a:lnTo>
                    <a:cubicBezTo>
                      <a:pt x="271462" y="350520"/>
                      <a:pt x="350520" y="271463"/>
                      <a:pt x="350520" y="175260"/>
                    </a:cubicBezTo>
                    <a:lnTo>
                      <a:pt x="350520" y="0"/>
                    </a:lnTo>
                    <a:close/>
                  </a:path>
                </a:pathLst>
              </a:custGeom>
              <a:solidFill>
                <a:srgbClr val="CD2C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03;p4"/>
              <p:cNvSpPr/>
              <p:nvPr/>
            </p:nvSpPr>
            <p:spPr>
              <a:xfrm>
                <a:off x="8287174" y="5706877"/>
                <a:ext cx="956668" cy="230198"/>
              </a:xfrm>
              <a:custGeom>
                <a:avLst/>
                <a:gdLst/>
                <a:ahLst/>
                <a:cxnLst/>
                <a:rect l="l" t="t" r="r" b="b"/>
                <a:pathLst>
                  <a:path w="420052" h="100964" extrusionOk="0">
                    <a:moveTo>
                      <a:pt x="369570" y="0"/>
                    </a:moveTo>
                    <a:lnTo>
                      <a:pt x="50483" y="0"/>
                    </a:lnTo>
                    <a:cubicBezTo>
                      <a:pt x="22860" y="0"/>
                      <a:pt x="0" y="22860"/>
                      <a:pt x="0" y="50483"/>
                    </a:cubicBezTo>
                    <a:lnTo>
                      <a:pt x="0" y="50483"/>
                    </a:lnTo>
                    <a:cubicBezTo>
                      <a:pt x="0" y="78105"/>
                      <a:pt x="22860" y="100965"/>
                      <a:pt x="50483" y="100965"/>
                    </a:cubicBezTo>
                    <a:lnTo>
                      <a:pt x="369570" y="100965"/>
                    </a:lnTo>
                    <a:cubicBezTo>
                      <a:pt x="397192" y="100965"/>
                      <a:pt x="420053" y="78105"/>
                      <a:pt x="420053" y="50483"/>
                    </a:cubicBezTo>
                    <a:lnTo>
                      <a:pt x="420053" y="50483"/>
                    </a:lnTo>
                    <a:cubicBezTo>
                      <a:pt x="420053" y="22860"/>
                      <a:pt x="397192" y="0"/>
                      <a:pt x="369570" y="0"/>
                    </a:cubicBezTo>
                    <a:close/>
                  </a:path>
                </a:pathLst>
              </a:custGeom>
              <a:solidFill>
                <a:srgbClr val="DED3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04;p4"/>
              <p:cNvSpPr/>
              <p:nvPr/>
            </p:nvSpPr>
            <p:spPr>
              <a:xfrm>
                <a:off x="8367482" y="2240498"/>
                <a:ext cx="798307" cy="636307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279082" extrusionOk="0">
                    <a:moveTo>
                      <a:pt x="111443" y="40005"/>
                    </a:moveTo>
                    <a:lnTo>
                      <a:pt x="87630" y="91440"/>
                    </a:lnTo>
                    <a:lnTo>
                      <a:pt x="0" y="279083"/>
                    </a:lnTo>
                    <a:lnTo>
                      <a:pt x="175260" y="279083"/>
                    </a:lnTo>
                    <a:lnTo>
                      <a:pt x="350520" y="279083"/>
                    </a:lnTo>
                    <a:lnTo>
                      <a:pt x="262890" y="91440"/>
                    </a:lnTo>
                    <a:lnTo>
                      <a:pt x="239077" y="40005"/>
                    </a:lnTo>
                    <a:cubicBezTo>
                      <a:pt x="227648" y="15240"/>
                      <a:pt x="203835" y="0"/>
                      <a:pt x="175260" y="0"/>
                    </a:cubicBezTo>
                    <a:cubicBezTo>
                      <a:pt x="146685" y="0"/>
                      <a:pt x="122873" y="15240"/>
                      <a:pt x="111443" y="40005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05;p4"/>
              <p:cNvSpPr/>
              <p:nvPr/>
            </p:nvSpPr>
            <p:spPr>
              <a:xfrm>
                <a:off x="8554141" y="2240498"/>
                <a:ext cx="423016" cy="234544"/>
              </a:xfrm>
              <a:custGeom>
                <a:avLst/>
                <a:gdLst/>
                <a:ahLst/>
                <a:cxnLst/>
                <a:rect l="l" t="t" r="r" b="b"/>
                <a:pathLst>
                  <a:path w="185737" h="102870" extrusionOk="0">
                    <a:moveTo>
                      <a:pt x="29528" y="40005"/>
                    </a:moveTo>
                    <a:lnTo>
                      <a:pt x="5715" y="91440"/>
                    </a:lnTo>
                    <a:lnTo>
                      <a:pt x="0" y="102870"/>
                    </a:lnTo>
                    <a:lnTo>
                      <a:pt x="185738" y="102870"/>
                    </a:lnTo>
                    <a:lnTo>
                      <a:pt x="180022" y="91440"/>
                    </a:lnTo>
                    <a:lnTo>
                      <a:pt x="156210" y="40005"/>
                    </a:lnTo>
                    <a:cubicBezTo>
                      <a:pt x="144780" y="15240"/>
                      <a:pt x="120967" y="0"/>
                      <a:pt x="92392" y="0"/>
                    </a:cubicBezTo>
                    <a:cubicBezTo>
                      <a:pt x="64770" y="0"/>
                      <a:pt x="40958" y="15240"/>
                      <a:pt x="29528" y="400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739DAFAA-8A2A-D096-2221-B2A06C226422}"/>
                </a:ext>
              </a:extLst>
            </p:cNvPr>
            <p:cNvSpPr txBox="1"/>
            <p:nvPr/>
          </p:nvSpPr>
          <p:spPr>
            <a:xfrm>
              <a:off x="1722475" y="1765005"/>
              <a:ext cx="9803218" cy="416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Số 1 000 000 là số tự nhiên lớn nhất. </a:t>
              </a: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Dãy số 1, 2, 3, 4, 5… là dãy số tự nhiê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c) Số đầu tiên của dãy số tự nhiên là số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0.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d) Số liền trước của một số bé hơn số liền sau của một số 2 đơn vị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883AD55-DFFC-1085-04BD-2E8DE66EEF22}"/>
                </a:ext>
              </a:extLst>
            </p:cNvPr>
            <p:cNvSpPr/>
            <p:nvPr/>
          </p:nvSpPr>
          <p:spPr>
            <a:xfrm>
              <a:off x="9154632" y="1860698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DAA6EEEA-1FE5-391F-D641-67A95B113D6F}"/>
                </a:ext>
              </a:extLst>
            </p:cNvPr>
            <p:cNvSpPr/>
            <p:nvPr/>
          </p:nvSpPr>
          <p:spPr>
            <a:xfrm>
              <a:off x="9516139" y="2721936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8CEB3E0A-AFAA-AAD6-D7B9-06F22E7FD6D0}"/>
                </a:ext>
              </a:extLst>
            </p:cNvPr>
            <p:cNvSpPr/>
            <p:nvPr/>
          </p:nvSpPr>
          <p:spPr>
            <a:xfrm>
              <a:off x="9505506" y="3625704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87EFCC1A-ECCD-C60A-2E84-0DDCC431F59F}"/>
                </a:ext>
              </a:extLst>
            </p:cNvPr>
            <p:cNvSpPr/>
            <p:nvPr/>
          </p:nvSpPr>
          <p:spPr>
            <a:xfrm>
              <a:off x="4837813" y="5241853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</p:grpSp>
      <p:pic>
        <p:nvPicPr>
          <p:cNvPr id="36" name="Picture 4" descr="C:\Users\HP\Desktop\peach-5309315_1280-removebg-preview.png">
            <a:extLst>
              <a:ext uri="{FF2B5EF4-FFF2-40B4-BE49-F238E27FC236}">
                <a16:creationId xmlns:a16="http://schemas.microsoft.com/office/drawing/2014/main" xmlns="" id="{6CE1DF7F-08E3-3B6B-55B5-72048E490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8940" y="15909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HP\Desktop\peach-5309315_1280-removebg-preview.png">
            <a:extLst>
              <a:ext uri="{FF2B5EF4-FFF2-40B4-BE49-F238E27FC236}">
                <a16:creationId xmlns:a16="http://schemas.microsoft.com/office/drawing/2014/main" xmlns="" id="{9496CDCF-45CA-6DD5-A6E0-D4D8CC69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0447" y="25053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HP\Desktop\peach-5309315_1280-removebg-preview.png">
            <a:extLst>
              <a:ext uri="{FF2B5EF4-FFF2-40B4-BE49-F238E27FC236}">
                <a16:creationId xmlns:a16="http://schemas.microsoft.com/office/drawing/2014/main" xmlns="" id="{C4A5901B-BE63-04F6-379E-3EAEFA566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284" y="34197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HP\Desktop\peach-5309315_1280-removebg-preview.png">
            <a:extLst>
              <a:ext uri="{FF2B5EF4-FFF2-40B4-BE49-F238E27FC236}">
                <a16:creationId xmlns:a16="http://schemas.microsoft.com/office/drawing/2014/main" xmlns="" id="{CFE8FA89-C0A3-99FD-500F-C469CFFD9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8326" y="5014594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388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5" grpId="0" animBg="1"/>
      <p:bldP spid="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xmlns="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598094" y="27423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FCE261F2-A13F-4B1E-B5E2-611DD201FB19}"/>
              </a:ext>
            </a:extLst>
          </p:cNvPr>
          <p:cNvSpPr/>
          <p:nvPr/>
        </p:nvSpPr>
        <p:spPr>
          <a:xfrm>
            <a:off x="3164147" y="47885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107DEB-3E87-4450-BF0D-C39AB3AE1BD2}"/>
              </a:ext>
            </a:extLst>
          </p:cNvPr>
          <p:cNvSpPr txBox="1"/>
          <p:nvPr/>
        </p:nvSpPr>
        <p:spPr>
          <a:xfrm>
            <a:off x="3601469" y="478856"/>
            <a:ext cx="705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Tìm số liền trước của các số sau.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B33B1CA-5179-6A80-5C48-14EE3BF2D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53" y="1926265"/>
            <a:ext cx="10242974" cy="259257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AB1A8E-6B55-F98B-112E-8C57F445A13A}"/>
              </a:ext>
            </a:extLst>
          </p:cNvPr>
          <p:cNvSpPr/>
          <p:nvPr/>
        </p:nvSpPr>
        <p:spPr>
          <a:xfrm>
            <a:off x="2636874" y="221157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F5381F6A-40A2-C731-EFF4-89EA90A50B36}"/>
              </a:ext>
            </a:extLst>
          </p:cNvPr>
          <p:cNvSpPr/>
          <p:nvPr/>
        </p:nvSpPr>
        <p:spPr>
          <a:xfrm rot="20282364">
            <a:off x="7230139" y="2445488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1 900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DACE8916-A1C4-105E-DD0F-CC379E691308}"/>
              </a:ext>
            </a:extLst>
          </p:cNvPr>
          <p:cNvSpPr/>
          <p:nvPr/>
        </p:nvSpPr>
        <p:spPr>
          <a:xfrm rot="20282364">
            <a:off x="2456120" y="3710764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2 044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1DE68C3B-C4B6-3B50-4C23-CF0C3A3581A3}"/>
              </a:ext>
            </a:extLst>
          </p:cNvPr>
          <p:cNvSpPr/>
          <p:nvPr/>
        </p:nvSpPr>
        <p:spPr>
          <a:xfrm rot="20076347">
            <a:off x="6815470" y="378519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9 999</a:t>
            </a:r>
          </a:p>
        </p:txBody>
      </p:sp>
      <p:pic>
        <p:nvPicPr>
          <p:cNvPr id="18" name="Picture 17" descr="C:\Users\HP\Desktop\1frl.gif">
            <a:extLst>
              <a:ext uri="{FF2B5EF4-FFF2-40B4-BE49-F238E27FC236}">
                <a16:creationId xmlns:a16="http://schemas.microsoft.com/office/drawing/2014/main" xmlns="" id="{798DED9A-9648-6376-D51C-F98BBE3C2B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57" y="1566623"/>
            <a:ext cx="1527451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HP\Desktop\1frl.gif">
            <a:extLst>
              <a:ext uri="{FF2B5EF4-FFF2-40B4-BE49-F238E27FC236}">
                <a16:creationId xmlns:a16="http://schemas.microsoft.com/office/drawing/2014/main" xmlns="" id="{CAA90F49-3B82-0278-9799-DD446C9F4F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59" y="1704846"/>
            <a:ext cx="1644408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HP\Desktop\1frl.gif">
            <a:extLst>
              <a:ext uri="{FF2B5EF4-FFF2-40B4-BE49-F238E27FC236}">
                <a16:creationId xmlns:a16="http://schemas.microsoft.com/office/drawing/2014/main" xmlns="" id="{25147A82-4EDA-86C2-B9DC-323C471A2B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1" y="2959488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HP\Desktop\1frl.gif">
            <a:extLst>
              <a:ext uri="{FF2B5EF4-FFF2-40B4-BE49-F238E27FC236}">
                <a16:creationId xmlns:a16="http://schemas.microsoft.com/office/drawing/2014/main" xmlns="" id="{04C0CC15-F95A-8872-579B-BC3D89ABC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98" y="2991385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664961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265815" y="140899"/>
            <a:ext cx="11717078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xmlns="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289750" y="17854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FCE261F2-A13F-4B1E-B5E2-611DD201FB19}"/>
              </a:ext>
            </a:extLst>
          </p:cNvPr>
          <p:cNvSpPr/>
          <p:nvPr/>
        </p:nvSpPr>
        <p:spPr>
          <a:xfrm>
            <a:off x="2802640" y="54265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107DEB-3E87-4450-BF0D-C39AB3AE1BD2}"/>
              </a:ext>
            </a:extLst>
          </p:cNvPr>
          <p:cNvSpPr txBox="1"/>
          <p:nvPr/>
        </p:nvSpPr>
        <p:spPr>
          <a:xfrm>
            <a:off x="3232298" y="478856"/>
            <a:ext cx="861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Sắp xếp các số dưới đây theo thứ tự từ bé đến lớn.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70BBC6-D56D-C842-8295-2652B2A7B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19" y="1967022"/>
            <a:ext cx="2807287" cy="1068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0D645F7-C3D5-3B0C-18B9-8AAB6895D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643" y="1920175"/>
            <a:ext cx="2542788" cy="1056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BD909CA-A12E-1254-599B-2F12504F28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073" y="2023951"/>
            <a:ext cx="2317012" cy="10205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CC2C9F9-0F1A-79A1-C435-E633045C1D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2215" y="1890394"/>
            <a:ext cx="2100706" cy="10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20566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47097 0.247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5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47018 0.25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3034 0.252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55859 0.222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ED6B99A-E550-9C87-6691-C04BC0223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038918"/>
            <a:ext cx="1036409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73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>
            <a:extLst>
              <a:ext uri="{FF2B5EF4-FFF2-40B4-BE49-F238E27FC236}">
                <a16:creationId xmlns:a16="http://schemas.microsoft.com/office/drawing/2014/main" xmlns="" id="{8D2525DF-EC91-49FD-8A5E-5D6D548470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>
            <a:extLst>
              <a:ext uri="{FF2B5EF4-FFF2-40B4-BE49-F238E27FC236}">
                <a16:creationId xmlns:a16="http://schemas.microsoft.com/office/drawing/2014/main" xmlns="" id="{4E6A7D94-9D5A-4174-9759-4049DB7E3B7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>
            <a:extLst>
              <a:ext uri="{FF2B5EF4-FFF2-40B4-BE49-F238E27FC236}">
                <a16:creationId xmlns:a16="http://schemas.microsoft.com/office/drawing/2014/main" xmlns="" id="{43D0CBEF-A556-4510-A5AB-0C997C7972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F6FC56E-BC23-B65A-67A6-FE9606E092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096" y="2192562"/>
            <a:ext cx="5816088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>
            <a:extLst>
              <a:ext uri="{FF2B5EF4-FFF2-40B4-BE49-F238E27FC236}">
                <a16:creationId xmlns:a16="http://schemas.microsoft.com/office/drawing/2014/main" xmlns="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pic>
        <p:nvPicPr>
          <p:cNvPr id="25" name="PA_图片 9" descr="图片包含 轮子&#10;&#10;已生成高可信度的说明">
            <a:extLst>
              <a:ext uri="{FF2B5EF4-FFF2-40B4-BE49-F238E27FC236}">
                <a16:creationId xmlns:a16="http://schemas.microsoft.com/office/drawing/2014/main" xmlns="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101</a:t>
              </a:r>
            </a:p>
          </p:txBody>
        </p:sp>
      </p:grpSp>
      <p:pic>
        <p:nvPicPr>
          <p:cNvPr id="26" name="PA_图片 9" descr="图片包含 轮子&#10;&#10;已生成高可信度的说明">
            <a:extLst>
              <a:ext uri="{FF2B5EF4-FFF2-40B4-BE49-F238E27FC236}">
                <a16:creationId xmlns:a16="http://schemas.microsoft.com/office/drawing/2014/main" xmlns="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</p:grpSp>
      <p:pic>
        <p:nvPicPr>
          <p:cNvPr id="27" name="PA_图片 9" descr="图片包含 轮子&#10;&#10;已生成高可信度的说明">
            <a:extLst>
              <a:ext uri="{FF2B5EF4-FFF2-40B4-BE49-F238E27FC236}">
                <a16:creationId xmlns:a16="http://schemas.microsoft.com/office/drawing/2014/main" xmlns="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1000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1001</a:t>
              </a:r>
            </a:p>
          </p:txBody>
        </p:sp>
      </p:grpSp>
      <p:pic>
        <p:nvPicPr>
          <p:cNvPr id="28" name="PA_图片 9" descr="图片包含 轮子&#10;&#10;已生成高可信度的说明">
            <a:extLst>
              <a:ext uri="{FF2B5EF4-FFF2-40B4-BE49-F238E27FC236}">
                <a16:creationId xmlns:a16="http://schemas.microsoft.com/office/drawing/2014/main" xmlns="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1565131" y="2293111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29693" y="245931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10268584" y="2430657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4366715" y="4284118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884906" y="4178827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" y="744793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7" y="1336637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43" y="1449443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1" y="1388270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3" y="3286888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0" y="3186136"/>
            <a:ext cx="1253277" cy="1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78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118 L 0.15508 0.08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717 L 0.34401 0.013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24 L 0.36224 -0.013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-0.48685 0.27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55 L 0.37344 -0.01898 L 0.37344 -0.01806 " pathEditMode="relative" rAng="0" ptsTypes="A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63E98AD-219D-D785-DBC0-8535F9C8C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6" y="1903944"/>
            <a:ext cx="1036409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05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10 900 000 </a:t>
            </a: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là: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Mười triệu chín nghìn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Mười trăm triệu chín trăm nghìn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Mười triệu chín trăm nghìn</a:t>
            </a:r>
          </a:p>
        </p:txBody>
      </p:sp>
      <p:pic>
        <p:nvPicPr>
          <p:cNvPr id="49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98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4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8699" y="925033"/>
            <a:ext cx="7514602" cy="176458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850 003 200 </a:t>
            </a: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là: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03767" y="3783808"/>
            <a:ext cx="3470406" cy="2500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Tám trăm triệu không trăm linh ba nghìn hai trăm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912242" y="3703320"/>
            <a:ext cx="3466213" cy="28888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Tám trăm năm mươi triệu không trăm linh ba nghìn hai trăm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707315" y="3703319"/>
            <a:ext cx="2786480" cy="27187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Tám trăm năm mươi triệu không trăm nghìn hai trăm</a:t>
            </a: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4268" y="78286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86" y="3512672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68" y="3060757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1" y="3347196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9" y="4143928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72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2.96296E-6 L 2.5E-6 0.16041 C 2.5E-6 0.2324 0.12487 0.32106 0.22617 0.32106 L 0.45247 0.3210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45247 0.32106 L 0.63932 0.32106 C 0.72304 0.32106 0.8263 0.12801 0.8263 -0.02848 L 0.8263 -0.3777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34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45833E-6 -3.33333E-6 L 0.18984 -3.33333E-6 C 0.27513 -3.33333E-6 0.38125 -0.20648 0.38125 -0.3743 L 0.38125 -0.7479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BA9ADB66-D1C4-3A0E-38F9-8CC62EB9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xmlns="" id="{51761E11-2572-77AE-7402-C89286EAB903}"/>
              </a:ext>
            </a:extLst>
          </p:cNvPr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436 731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thuộc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nghìn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gồm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</p:txBody>
      </p:sp>
      <p:sp>
        <p:nvSpPr>
          <p:cNvPr id="5" name="Rounded Rectangle 45">
            <a:extLst>
              <a:ext uri="{FF2B5EF4-FFF2-40B4-BE49-F238E27FC236}">
                <a16:creationId xmlns:a16="http://schemas.microsoft.com/office/drawing/2014/main" xmlns="" id="{B894885A-335F-6D12-B9D6-5A44A1015594}"/>
              </a:ext>
            </a:extLst>
          </p:cNvPr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7, 3, 1</a:t>
            </a: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xmlns="" id="{BD585CDD-AFB6-2EC0-063F-1BF4CEB8BD73}"/>
              </a:ext>
            </a:extLst>
          </p:cNvPr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</a:t>
            </a: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4, 3, 7</a:t>
            </a:r>
          </a:p>
        </p:txBody>
      </p:sp>
      <p:sp>
        <p:nvSpPr>
          <p:cNvPr id="7" name="Rounded Rectangle 47">
            <a:extLst>
              <a:ext uri="{FF2B5EF4-FFF2-40B4-BE49-F238E27FC236}">
                <a16:creationId xmlns:a16="http://schemas.microsoft.com/office/drawing/2014/main" xmlns="" id="{E749E5AB-32A6-2812-1D06-4314D99C34D1}"/>
              </a:ext>
            </a:extLst>
          </p:cNvPr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4, 3, 6</a:t>
            </a:r>
          </a:p>
        </p:txBody>
      </p:sp>
      <p:pic>
        <p:nvPicPr>
          <p:cNvPr id="8" name="Picture 2" descr="C:\Users\HP\Desktop\1frl.gif">
            <a:extLst>
              <a:ext uri="{FF2B5EF4-FFF2-40B4-BE49-F238E27FC236}">
                <a16:creationId xmlns:a16="http://schemas.microsoft.com/office/drawing/2014/main" xmlns="" id="{D5B18860-FE37-3F2F-DAF7-76EE13344A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xmlns="" id="{9F239F2E-03BE-4B26-EE6E-249457A9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xmlns="" id="{090C7B50-66DF-BA80-3F45-C5896496D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HP\Desktop\unnamed.jpg">
            <a:extLst>
              <a:ext uri="{FF2B5EF4-FFF2-40B4-BE49-F238E27FC236}">
                <a16:creationId xmlns:a16="http://schemas.microsoft.com/office/drawing/2014/main" xmlns="" id="{E8C64AD9-82F6-FCCB-D88C-3FB2DAA5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HP\Desktop\tải xuống.jpg">
            <a:extLst>
              <a:ext uri="{FF2B5EF4-FFF2-40B4-BE49-F238E27FC236}">
                <a16:creationId xmlns:a16="http://schemas.microsoft.com/office/drawing/2014/main" xmlns="" id="{EA1509B6-CB9F-EEDF-358E-406923AF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50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/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artoon of a child pointing at a blackboard&#10;&#10;Description automatically generated">
            <a:extLst>
              <a:ext uri="{FF2B5EF4-FFF2-40B4-BE49-F238E27FC236}">
                <a16:creationId xmlns:a16="http://schemas.microsoft.com/office/drawing/2014/main" xmlns="" id="{B4C2B093-8CD6-4780-D946-53FA444772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85" y="1870112"/>
            <a:ext cx="9439275" cy="38195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17EE9FDE-547B-A3B8-18F4-93628097ADED}"/>
              </a:ext>
            </a:extLst>
          </p:cNvPr>
          <p:cNvSpPr/>
          <p:nvPr/>
        </p:nvSpPr>
        <p:spPr>
          <a:xfrm>
            <a:off x="1988288" y="1648047"/>
            <a:ext cx="233916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3C68FDD7-CB26-378C-0BBF-E6BD69446304}"/>
              </a:ext>
            </a:extLst>
          </p:cNvPr>
          <p:cNvSpPr/>
          <p:nvPr/>
        </p:nvSpPr>
        <p:spPr>
          <a:xfrm>
            <a:off x="7081284" y="978195"/>
            <a:ext cx="2094614" cy="1275907"/>
          </a:xfrm>
          <a:prstGeom prst="wedgeRoundRectCallout">
            <a:avLst>
              <a:gd name="adj1" fmla="val -2052"/>
              <a:gd name="adj2" fmla="val 115091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xmlns="" id="{C45DB17E-EE67-3382-3628-7172C6EE0CAD}"/>
              </a:ext>
            </a:extLst>
          </p:cNvPr>
          <p:cNvSpPr/>
          <p:nvPr/>
        </p:nvSpPr>
        <p:spPr>
          <a:xfrm>
            <a:off x="9526772" y="1988288"/>
            <a:ext cx="2094614" cy="1275907"/>
          </a:xfrm>
          <a:prstGeom prst="wedgeRoundRectCallout">
            <a:avLst>
              <a:gd name="adj1" fmla="val -47737"/>
              <a:gd name="adj2" fmla="val 9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lắm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01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876F9FF8-BCB6-290F-29F7-4E30140F3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5A0B85F-AB61-980F-D6E6-CA9FA1326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16" y="3062177"/>
            <a:ext cx="1922258" cy="1973616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FAB24F64-23ED-3050-57C8-25A0DC2C5388}"/>
              </a:ext>
            </a:extLst>
          </p:cNvPr>
          <p:cNvSpPr/>
          <p:nvPr/>
        </p:nvSpPr>
        <p:spPr>
          <a:xfrm>
            <a:off x="499729" y="1913861"/>
            <a:ext cx="262624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0, 1, 2, 3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7A95D066-9E03-B0D2-23B0-8103A1FBECE8}"/>
              </a:ext>
            </a:extLst>
          </p:cNvPr>
          <p:cNvGrpSpPr/>
          <p:nvPr/>
        </p:nvGrpSpPr>
        <p:grpSpPr>
          <a:xfrm>
            <a:off x="3432587" y="1288574"/>
            <a:ext cx="8190855" cy="363070"/>
            <a:chOff x="932331" y="2944906"/>
            <a:chExt cx="8830234" cy="363070"/>
          </a:xfrm>
        </p:grpSpPr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xmlns="" id="{054273F9-57F2-7170-BA67-279CF79B4E24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AD277A3A-96C0-6E31-76B9-6A1396DC3F6C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E9EAF165-6373-A76D-0D4F-66C85AF2EDDA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CD3249B5-8880-4C4C-97C3-CCD96AB45C34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74F60BEA-C96C-ADCD-212F-F212D026AAE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276BEA71-3E32-ECB2-43A1-53B079733D88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44B560AF-0D28-DB8C-B86D-C4EFB7ECD9B1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81E8B741-4C0B-F467-4045-F30088870F44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D178824D-4479-3BED-0FCA-6DA52B3CFE84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D38E488D-1915-65C5-D9DD-73D82919C8BE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F78541D4-248B-557D-6DA2-0D507B7148BD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9C608D3A-1A38-68EE-F618-C888CD89B053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C9E1A420-081D-313B-C743-1EA27ED11D00}"/>
              </a:ext>
            </a:extLst>
          </p:cNvPr>
          <p:cNvSpPr txBox="1"/>
          <p:nvPr/>
        </p:nvSpPr>
        <p:spPr>
          <a:xfrm>
            <a:off x="32353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9150099B-8630-5A49-3825-807A936BC43F}"/>
              </a:ext>
            </a:extLst>
          </p:cNvPr>
          <p:cNvSpPr txBox="1"/>
          <p:nvPr/>
        </p:nvSpPr>
        <p:spPr>
          <a:xfrm>
            <a:off x="394310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74937344-DE64-5C88-6A65-DA84656E3CFC}"/>
              </a:ext>
            </a:extLst>
          </p:cNvPr>
          <p:cNvSpPr txBox="1"/>
          <p:nvPr/>
        </p:nvSpPr>
        <p:spPr>
          <a:xfrm>
            <a:off x="4687644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275E0E32-F5D8-E846-49D9-E29184A7B4A1}"/>
              </a:ext>
            </a:extLst>
          </p:cNvPr>
          <p:cNvSpPr txBox="1"/>
          <p:nvPr/>
        </p:nvSpPr>
        <p:spPr>
          <a:xfrm>
            <a:off x="544917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66008B7A-4A6B-9A26-EDDD-2B7024F9ED2F}"/>
              </a:ext>
            </a:extLst>
          </p:cNvPr>
          <p:cNvSpPr txBox="1"/>
          <p:nvPr/>
        </p:nvSpPr>
        <p:spPr>
          <a:xfrm>
            <a:off x="62071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45B2DEC9-7618-6547-90A3-4119BDCDBD72}"/>
              </a:ext>
            </a:extLst>
          </p:cNvPr>
          <p:cNvSpPr txBox="1"/>
          <p:nvPr/>
        </p:nvSpPr>
        <p:spPr>
          <a:xfrm>
            <a:off x="696868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D3BBE0C7-FEC8-3D30-27B2-1E31746D63EE}"/>
              </a:ext>
            </a:extLst>
          </p:cNvPr>
          <p:cNvSpPr txBox="1"/>
          <p:nvPr/>
        </p:nvSpPr>
        <p:spPr>
          <a:xfrm>
            <a:off x="771323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7D59E12D-901A-F0AE-9B75-4F7EFDFC08E2}"/>
              </a:ext>
            </a:extLst>
          </p:cNvPr>
          <p:cNvSpPr txBox="1"/>
          <p:nvPr/>
        </p:nvSpPr>
        <p:spPr>
          <a:xfrm>
            <a:off x="847475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644D7428-CC05-5C24-1D40-DD99C1D4C643}"/>
              </a:ext>
            </a:extLst>
          </p:cNvPr>
          <p:cNvSpPr txBox="1"/>
          <p:nvPr/>
        </p:nvSpPr>
        <p:spPr>
          <a:xfrm>
            <a:off x="9268136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3CA780F4-55EA-21E0-7360-E39ED3D6E94D}"/>
              </a:ext>
            </a:extLst>
          </p:cNvPr>
          <p:cNvSpPr txBox="1"/>
          <p:nvPr/>
        </p:nvSpPr>
        <p:spPr>
          <a:xfrm>
            <a:off x="10012679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36F1FD84-AFBF-0A33-FCEB-30AF4999ABB4}"/>
              </a:ext>
            </a:extLst>
          </p:cNvPr>
          <p:cNvSpPr txBox="1"/>
          <p:nvPr/>
        </p:nvSpPr>
        <p:spPr>
          <a:xfrm>
            <a:off x="10599394" y="169555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0" name="Rounded Rectangle 24">
            <a:extLst>
              <a:ext uri="{FF2B5EF4-FFF2-40B4-BE49-F238E27FC236}">
                <a16:creationId xmlns:a16="http://schemas.microsoft.com/office/drawing/2014/main" xmlns="" id="{7C2E04BE-C423-62E9-AA92-1FDDAAAC07E0}"/>
              </a:ext>
            </a:extLst>
          </p:cNvPr>
          <p:cNvSpPr/>
          <p:nvPr/>
        </p:nvSpPr>
        <p:spPr>
          <a:xfrm>
            <a:off x="2979556" y="2842644"/>
            <a:ext cx="8656529" cy="2888303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xmlns="" id="{61BEFDF5-9052-261D-B08C-A72DE755D16B}"/>
              </a:ext>
            </a:extLst>
          </p:cNvPr>
          <p:cNvSpPr txBox="1"/>
          <p:nvPr/>
        </p:nvSpPr>
        <p:spPr>
          <a:xfrm>
            <a:off x="3296093" y="29558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48D57787-44AF-4B42-E287-0B58B6FD48C6}"/>
              </a:ext>
            </a:extLst>
          </p:cNvPr>
          <p:cNvSpPr txBox="1"/>
          <p:nvPr/>
        </p:nvSpPr>
        <p:spPr>
          <a:xfrm>
            <a:off x="3338623" y="38702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Số tự nhiên bé nhất là 0. Không có số tự nhiên lớn nhất.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70939019-9927-BC96-796E-5D8E8954BE4B}"/>
              </a:ext>
            </a:extLst>
          </p:cNvPr>
          <p:cNvSpPr txBox="1"/>
          <p:nvPr/>
        </p:nvSpPr>
        <p:spPr>
          <a:xfrm>
            <a:off x="3317358" y="482718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Trong dãy số tự nhiên, hai số tự nhiên liên tiếp hơn kém nhau 1 đơn vị.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Left Brace 153">
            <a:extLst>
              <a:ext uri="{FF2B5EF4-FFF2-40B4-BE49-F238E27FC236}">
                <a16:creationId xmlns:a16="http://schemas.microsoft.com/office/drawing/2014/main" xmlns="" id="{379742AB-FAF4-90C1-F825-52A0EC626CDB}"/>
              </a:ext>
            </a:extLst>
          </p:cNvPr>
          <p:cNvSpPr/>
          <p:nvPr/>
        </p:nvSpPr>
        <p:spPr>
          <a:xfrm rot="5400000">
            <a:off x="3599120" y="685801"/>
            <a:ext cx="425305" cy="776177"/>
          </a:xfrm>
          <a:prstGeom prst="leftBrace">
            <a:avLst>
              <a:gd name="adj1" fmla="val 40182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CB639907-8089-2421-8C10-6C6601FFAAFD}"/>
              </a:ext>
            </a:extLst>
          </p:cNvPr>
          <p:cNvSpPr txBox="1"/>
          <p:nvPr/>
        </p:nvSpPr>
        <p:spPr>
          <a:xfrm>
            <a:off x="3444949" y="372140"/>
            <a:ext cx="98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+ 1</a:t>
            </a:r>
          </a:p>
        </p:txBody>
      </p:sp>
    </p:spTree>
    <p:extLst>
      <p:ext uri="{BB962C8B-B14F-4D97-AF65-F5344CB8AC3E}">
        <p14:creationId xmlns:p14="http://schemas.microsoft.com/office/powerpoint/2010/main" val="1739485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5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 animBg="1"/>
      <p:bldP spid="151" grpId="0"/>
      <p:bldP spid="152" grpId="0"/>
      <p:bldP spid="153" grpId="0"/>
      <p:bldP spid="154" grpId="0" animBg="1"/>
      <p:bldP spid="1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图片 4">
            <a:extLst>
              <a:ext uri="{FF2B5EF4-FFF2-40B4-BE49-F238E27FC236}">
                <a16:creationId xmlns:a16="http://schemas.microsoft.com/office/drawing/2014/main" xmlns="" id="{4426DCE9-6BC8-147F-885C-962C2C9F7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30" y="666749"/>
            <a:ext cx="10736120" cy="5981701"/>
          </a:xfrm>
          <a:prstGeom prst="rect">
            <a:avLst/>
          </a:prstGeom>
        </p:spPr>
      </p:pic>
      <p:grpSp>
        <p:nvGrpSpPr>
          <p:cNvPr id="8" name="Group 33">
            <a:extLst>
              <a:ext uri="{FF2B5EF4-FFF2-40B4-BE49-F238E27FC236}">
                <a16:creationId xmlns:a16="http://schemas.microsoft.com/office/drawing/2014/main" xmlns="" id="{3ED28B65-4625-8C35-B9E5-8E29E1A63F69}"/>
              </a:ext>
            </a:extLst>
          </p:cNvPr>
          <p:cNvGrpSpPr>
            <a:grpSpLocks/>
          </p:cNvGrpSpPr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9" name="Text Box 18">
              <a:extLst>
                <a:ext uri="{FF2B5EF4-FFF2-40B4-BE49-F238E27FC236}">
                  <a16:creationId xmlns:a16="http://schemas.microsoft.com/office/drawing/2014/main" xmlns="" id="{E4F09E22-BB1C-F231-04D0-ECB0E6D55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" name="Text Box 19">
              <a:extLst>
                <a:ext uri="{FF2B5EF4-FFF2-40B4-BE49-F238E27FC236}">
                  <a16:creationId xmlns:a16="http://schemas.microsoft.com/office/drawing/2014/main" xmlns="" id="{8EF2B74C-5391-5B30-6305-591623DAB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xmlns="" id="{286166A4-AB54-5E20-6D59-F8F5FFC04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Text Box 21">
              <a:extLst>
                <a:ext uri="{FF2B5EF4-FFF2-40B4-BE49-F238E27FC236}">
                  <a16:creationId xmlns:a16="http://schemas.microsoft.com/office/drawing/2014/main" xmlns="" id="{BEEDA141-F102-3674-AB7F-707ABC673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xmlns="" id="{095A7327-CB5F-7B54-87DA-108A35656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Text Box 23">
              <a:extLst>
                <a:ext uri="{FF2B5EF4-FFF2-40B4-BE49-F238E27FC236}">
                  <a16:creationId xmlns:a16="http://schemas.microsoft.com/office/drawing/2014/main" xmlns="" id="{E8124C8D-72A5-04CC-CEDF-9C76DD8E5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" name="Text Box 24">
              <a:extLst>
                <a:ext uri="{FF2B5EF4-FFF2-40B4-BE49-F238E27FC236}">
                  <a16:creationId xmlns:a16="http://schemas.microsoft.com/office/drawing/2014/main" xmlns="" id="{F1E939C6-D1A3-371D-BCB0-E91338D95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Text Box 25">
              <a:extLst>
                <a:ext uri="{FF2B5EF4-FFF2-40B4-BE49-F238E27FC236}">
                  <a16:creationId xmlns:a16="http://schemas.microsoft.com/office/drawing/2014/main" xmlns="" id="{FFFB23D5-98A3-9F71-00B7-28124AFC54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" name="Text Box 26">
              <a:extLst>
                <a:ext uri="{FF2B5EF4-FFF2-40B4-BE49-F238E27FC236}">
                  <a16:creationId xmlns:a16="http://schemas.microsoft.com/office/drawing/2014/main" xmlns="" id="{F4008E6A-D2CD-DD0E-08D9-9C9ED9F95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8" name="Text Box 27">
              <a:extLst>
                <a:ext uri="{FF2B5EF4-FFF2-40B4-BE49-F238E27FC236}">
                  <a16:creationId xmlns:a16="http://schemas.microsoft.com/office/drawing/2014/main" xmlns="" id="{996742DE-B560-9A3B-CBC9-E13452C22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19" name="Group 29">
              <a:extLst>
                <a:ext uri="{FF2B5EF4-FFF2-40B4-BE49-F238E27FC236}">
                  <a16:creationId xmlns:a16="http://schemas.microsoft.com/office/drawing/2014/main" xmlns="" id="{3AB02F57-4D4B-9092-F61E-E14B152C82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21" name="Line 6">
                <a:extLst>
                  <a:ext uri="{FF2B5EF4-FFF2-40B4-BE49-F238E27FC236}">
                    <a16:creationId xmlns:a16="http://schemas.microsoft.com/office/drawing/2014/main" xmlns="" id="{8ADFD9A0-AF24-1155-74E9-30E0F886F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Line 7">
                <a:extLst>
                  <a:ext uri="{FF2B5EF4-FFF2-40B4-BE49-F238E27FC236}">
                    <a16:creationId xmlns:a16="http://schemas.microsoft.com/office/drawing/2014/main" xmlns="" id="{71F68123-EB7F-ADF3-5F43-1945B5FF5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Line 8">
                <a:extLst>
                  <a:ext uri="{FF2B5EF4-FFF2-40B4-BE49-F238E27FC236}">
                    <a16:creationId xmlns:a16="http://schemas.microsoft.com/office/drawing/2014/main" xmlns="" id="{B66A8A97-2C79-5042-E334-6D0E01F86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Line 9">
                <a:extLst>
                  <a:ext uri="{FF2B5EF4-FFF2-40B4-BE49-F238E27FC236}">
                    <a16:creationId xmlns:a16="http://schemas.microsoft.com/office/drawing/2014/main" xmlns="" id="{960B71D0-1B9B-45F6-6D61-61B97DD25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Line 10">
                <a:extLst>
                  <a:ext uri="{FF2B5EF4-FFF2-40B4-BE49-F238E27FC236}">
                    <a16:creationId xmlns:a16="http://schemas.microsoft.com/office/drawing/2014/main" xmlns="" id="{F81C906D-AB34-B148-8F4B-D332A0F8C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Line 11">
                <a:extLst>
                  <a:ext uri="{FF2B5EF4-FFF2-40B4-BE49-F238E27FC236}">
                    <a16:creationId xmlns:a16="http://schemas.microsoft.com/office/drawing/2014/main" xmlns="" id="{D631C0C7-4BEB-FEF5-696D-A1934A4CE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Line 12">
                <a:extLst>
                  <a:ext uri="{FF2B5EF4-FFF2-40B4-BE49-F238E27FC236}">
                    <a16:creationId xmlns:a16="http://schemas.microsoft.com/office/drawing/2014/main" xmlns="" id="{FBFB117C-60AB-B6D9-CF4C-4DA1FE596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Line 13">
                <a:extLst>
                  <a:ext uri="{FF2B5EF4-FFF2-40B4-BE49-F238E27FC236}">
                    <a16:creationId xmlns:a16="http://schemas.microsoft.com/office/drawing/2014/main" xmlns="" id="{FEAFE9FE-AEFD-4228-B9D3-322B909AB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Line 14">
                <a:extLst>
                  <a:ext uri="{FF2B5EF4-FFF2-40B4-BE49-F238E27FC236}">
                    <a16:creationId xmlns:a16="http://schemas.microsoft.com/office/drawing/2014/main" xmlns="" id="{9BDCEF1F-5B26-F969-6112-053C14BE1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Line 15">
                <a:extLst>
                  <a:ext uri="{FF2B5EF4-FFF2-40B4-BE49-F238E27FC236}">
                    <a16:creationId xmlns:a16="http://schemas.microsoft.com/office/drawing/2014/main" xmlns="" id="{5D9CBFE6-EE28-B8AC-F411-2D3C9E8B7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Line 16">
                <a:extLst>
                  <a:ext uri="{FF2B5EF4-FFF2-40B4-BE49-F238E27FC236}">
                    <a16:creationId xmlns:a16="http://schemas.microsoft.com/office/drawing/2014/main" xmlns="" id="{B875C4BD-5BEA-16D5-F9A7-0038C8506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xmlns="" id="{B3C73728-4C45-9CC8-9FA3-5830B76561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" name="Text Box 30">
              <a:extLst>
                <a:ext uri="{FF2B5EF4-FFF2-40B4-BE49-F238E27FC236}">
                  <a16:creationId xmlns:a16="http://schemas.microsoft.com/office/drawing/2014/main" xmlns="" id="{780E48B1-900A-C1D0-74D2-B73A87E2E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3" name="Oval 37">
            <a:extLst>
              <a:ext uri="{FF2B5EF4-FFF2-40B4-BE49-F238E27FC236}">
                <a16:creationId xmlns:a16="http://schemas.microsoft.com/office/drawing/2014/main" xmlns="" id="{1F7652F9-4EC2-C8CD-8258-062AB2A50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1695" y="150384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F2C1C805-8A4B-6CC1-EEFF-1F22D79C8547}"/>
              </a:ext>
            </a:extLst>
          </p:cNvPr>
          <p:cNvGrpSpPr/>
          <p:nvPr/>
        </p:nvGrpSpPr>
        <p:grpSpPr>
          <a:xfrm>
            <a:off x="9735095" y="2585221"/>
            <a:ext cx="2191295" cy="1143000"/>
            <a:chOff x="7048499" y="3540694"/>
            <a:chExt cx="2191295" cy="1143000"/>
          </a:xfrm>
        </p:grpSpPr>
        <p:sp>
          <p:nvSpPr>
            <p:cNvPr id="35" name="AutoShape 39">
              <a:extLst>
                <a:ext uri="{FF2B5EF4-FFF2-40B4-BE49-F238E27FC236}">
                  <a16:creationId xmlns:a16="http://schemas.microsoft.com/office/drawing/2014/main" xmlns="" id="{F154DFAC-52EA-2538-020C-3AFE94F0C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499" y="3540694"/>
              <a:ext cx="2191295" cy="1143000"/>
            </a:xfrm>
            <a:prstGeom prst="wedgeEllipseCallout">
              <a:avLst>
                <a:gd name="adj1" fmla="val -64072"/>
                <a:gd name="adj2" fmla="val -116506"/>
              </a:avLst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altLang="en-US" dirty="0"/>
            </a:p>
          </p:txBody>
        </p:sp>
        <p:sp>
          <p:nvSpPr>
            <p:cNvPr id="36" name="Text Box 40">
              <a:extLst>
                <a:ext uri="{FF2B5EF4-FFF2-40B4-BE49-F238E27FC236}">
                  <a16:creationId xmlns:a16="http://schemas.microsoft.com/office/drawing/2014/main" xmlns="" id="{BC2019E8-F39E-3C21-DE85-657229E7E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657600"/>
              <a:ext cx="211509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kéo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ight Arrow Callout 2">
            <a:extLst>
              <a:ext uri="{FF2B5EF4-FFF2-40B4-BE49-F238E27FC236}">
                <a16:creationId xmlns:a16="http://schemas.microsoft.com/office/drawing/2014/main" xmlns="" id="{02F09F67-746E-8F33-ADCC-95820D06CB16}"/>
              </a:ext>
            </a:extLst>
          </p:cNvPr>
          <p:cNvSpPr/>
          <p:nvPr/>
        </p:nvSpPr>
        <p:spPr>
          <a:xfrm>
            <a:off x="1357444" y="3105921"/>
            <a:ext cx="4877138" cy="2222031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CE84C83-C8DC-4177-C797-D38032782F3C}"/>
              </a:ext>
            </a:extLst>
          </p:cNvPr>
          <p:cNvSpPr/>
          <p:nvPr/>
        </p:nvSpPr>
        <p:spPr>
          <a:xfrm>
            <a:off x="6356207" y="3028588"/>
            <a:ext cx="2753663" cy="2277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607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xmlns="" id="{0E406B2F-E637-0B39-DD74-8F32E8643F09}"/>
              </a:ext>
            </a:extLst>
          </p:cNvPr>
          <p:cNvGrpSpPr>
            <a:grpSpLocks/>
          </p:cNvGrpSpPr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4" name="Text Box 18">
              <a:extLst>
                <a:ext uri="{FF2B5EF4-FFF2-40B4-BE49-F238E27FC236}">
                  <a16:creationId xmlns:a16="http://schemas.microsoft.com/office/drawing/2014/main" xmlns="" id="{C7CE8923-733A-1A21-7288-0C9860401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Text Box 19">
              <a:extLst>
                <a:ext uri="{FF2B5EF4-FFF2-40B4-BE49-F238E27FC236}">
                  <a16:creationId xmlns:a16="http://schemas.microsoft.com/office/drawing/2014/main" xmlns="" id="{66E3A62A-08FD-92D5-2E2B-03096C6AD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xmlns="" id="{2BE66A1C-5F5A-3A28-9E29-29AF73DA6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Text Box 21">
              <a:extLst>
                <a:ext uri="{FF2B5EF4-FFF2-40B4-BE49-F238E27FC236}">
                  <a16:creationId xmlns:a16="http://schemas.microsoft.com/office/drawing/2014/main" xmlns="" id="{5471C594-03AA-D2FE-BDA3-EB989D5A9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2">
              <a:extLst>
                <a:ext uri="{FF2B5EF4-FFF2-40B4-BE49-F238E27FC236}">
                  <a16:creationId xmlns:a16="http://schemas.microsoft.com/office/drawing/2014/main" xmlns="" id="{2C2C6319-6B73-90BC-401C-1392DA565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Text Box 23">
              <a:extLst>
                <a:ext uri="{FF2B5EF4-FFF2-40B4-BE49-F238E27FC236}">
                  <a16:creationId xmlns:a16="http://schemas.microsoft.com/office/drawing/2014/main" xmlns="" id="{4A6A35B9-A014-D946-9CF5-6C3FB119D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24">
              <a:extLst>
                <a:ext uri="{FF2B5EF4-FFF2-40B4-BE49-F238E27FC236}">
                  <a16:creationId xmlns:a16="http://schemas.microsoft.com/office/drawing/2014/main" xmlns="" id="{40138F9F-A931-0E63-24FD-B8101206F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3" name="Text Box 25">
              <a:extLst>
                <a:ext uri="{FF2B5EF4-FFF2-40B4-BE49-F238E27FC236}">
                  <a16:creationId xmlns:a16="http://schemas.microsoft.com/office/drawing/2014/main" xmlns="" id="{44B1578F-D310-8597-8E86-1C08F3016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4" name="Text Box 26">
              <a:extLst>
                <a:ext uri="{FF2B5EF4-FFF2-40B4-BE49-F238E27FC236}">
                  <a16:creationId xmlns:a16="http://schemas.microsoft.com/office/drawing/2014/main" xmlns="" id="{AC3F2B76-5F1A-8844-E49F-B211309C8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5" name="Text Box 27">
              <a:extLst>
                <a:ext uri="{FF2B5EF4-FFF2-40B4-BE49-F238E27FC236}">
                  <a16:creationId xmlns:a16="http://schemas.microsoft.com/office/drawing/2014/main" xmlns="" id="{45A17C81-FADF-A2F4-9605-A0AC792B5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46" name="Group 29">
              <a:extLst>
                <a:ext uri="{FF2B5EF4-FFF2-40B4-BE49-F238E27FC236}">
                  <a16:creationId xmlns:a16="http://schemas.microsoft.com/office/drawing/2014/main" xmlns="" id="{62126516-C9AC-BD51-FA2A-0035873BD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48" name="Line 6">
                <a:extLst>
                  <a:ext uri="{FF2B5EF4-FFF2-40B4-BE49-F238E27FC236}">
                    <a16:creationId xmlns:a16="http://schemas.microsoft.com/office/drawing/2014/main" xmlns="" id="{EE7B65C5-B073-D83C-1D69-CB26E735B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Line 7">
                <a:extLst>
                  <a:ext uri="{FF2B5EF4-FFF2-40B4-BE49-F238E27FC236}">
                    <a16:creationId xmlns:a16="http://schemas.microsoft.com/office/drawing/2014/main" xmlns="" id="{B8ECA7FD-F5C2-18BD-2B7A-5580D4C41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Line 8">
                <a:extLst>
                  <a:ext uri="{FF2B5EF4-FFF2-40B4-BE49-F238E27FC236}">
                    <a16:creationId xmlns:a16="http://schemas.microsoft.com/office/drawing/2014/main" xmlns="" id="{235F91ED-FD18-BEE9-2264-30AE8C2F4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Line 9">
                <a:extLst>
                  <a:ext uri="{FF2B5EF4-FFF2-40B4-BE49-F238E27FC236}">
                    <a16:creationId xmlns:a16="http://schemas.microsoft.com/office/drawing/2014/main" xmlns="" id="{435DC67D-7CF3-2515-ACCF-4A7BEA9E6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Line 10">
                <a:extLst>
                  <a:ext uri="{FF2B5EF4-FFF2-40B4-BE49-F238E27FC236}">
                    <a16:creationId xmlns:a16="http://schemas.microsoft.com/office/drawing/2014/main" xmlns="" id="{DA128619-F9C5-7692-E93A-24920E455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Line 11">
                <a:extLst>
                  <a:ext uri="{FF2B5EF4-FFF2-40B4-BE49-F238E27FC236}">
                    <a16:creationId xmlns:a16="http://schemas.microsoft.com/office/drawing/2014/main" xmlns="" id="{F81BB45F-9F43-EEEF-FB72-A71AD1E6B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Line 12">
                <a:extLst>
                  <a:ext uri="{FF2B5EF4-FFF2-40B4-BE49-F238E27FC236}">
                    <a16:creationId xmlns:a16="http://schemas.microsoft.com/office/drawing/2014/main" xmlns="" id="{9D8A27B5-AD98-3990-F5A3-6B98D70C4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Line 13">
                <a:extLst>
                  <a:ext uri="{FF2B5EF4-FFF2-40B4-BE49-F238E27FC236}">
                    <a16:creationId xmlns:a16="http://schemas.microsoft.com/office/drawing/2014/main" xmlns="" id="{CCBC9328-A09C-B023-3368-8DC9B9157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6" name="Line 14">
                <a:extLst>
                  <a:ext uri="{FF2B5EF4-FFF2-40B4-BE49-F238E27FC236}">
                    <a16:creationId xmlns:a16="http://schemas.microsoft.com/office/drawing/2014/main" xmlns="" id="{9047F066-2055-7F32-5CA1-6B70D9ACA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Line 15">
                <a:extLst>
                  <a:ext uri="{FF2B5EF4-FFF2-40B4-BE49-F238E27FC236}">
                    <a16:creationId xmlns:a16="http://schemas.microsoft.com/office/drawing/2014/main" xmlns="" id="{DA5FC7F9-3961-489F-7368-EB116FD2E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8" name="Line 16">
                <a:extLst>
                  <a:ext uri="{FF2B5EF4-FFF2-40B4-BE49-F238E27FC236}">
                    <a16:creationId xmlns:a16="http://schemas.microsoft.com/office/drawing/2014/main" xmlns="" id="{1B2BD633-AA7A-B05B-B2FD-D8FCF3267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Line 28">
                <a:extLst>
                  <a:ext uri="{FF2B5EF4-FFF2-40B4-BE49-F238E27FC236}">
                    <a16:creationId xmlns:a16="http://schemas.microsoft.com/office/drawing/2014/main" xmlns="" id="{BAEB6381-5F8B-427B-E5E8-6B1F498FC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7" name="Text Box 30">
              <a:extLst>
                <a:ext uri="{FF2B5EF4-FFF2-40B4-BE49-F238E27FC236}">
                  <a16:creationId xmlns:a16="http://schemas.microsoft.com/office/drawing/2014/main" xmlns="" id="{DCCB773B-D6A9-B176-D356-BD9674A27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60" name="Oval 32">
            <a:extLst>
              <a:ext uri="{FF2B5EF4-FFF2-40B4-BE49-F238E27FC236}">
                <a16:creationId xmlns:a16="http://schemas.microsoft.com/office/drawing/2014/main" xmlns="" id="{A17BB92E-89CD-9981-EAD1-FEB36BC79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695" y="148479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" name="Group 36">
            <a:extLst>
              <a:ext uri="{FF2B5EF4-FFF2-40B4-BE49-F238E27FC236}">
                <a16:creationId xmlns:a16="http://schemas.microsoft.com/office/drawing/2014/main" xmlns="" id="{68599B2D-A216-2B95-206A-34CF88434991}"/>
              </a:ext>
            </a:extLst>
          </p:cNvPr>
          <p:cNvGrpSpPr>
            <a:grpSpLocks/>
          </p:cNvGrpSpPr>
          <p:nvPr/>
        </p:nvGrpSpPr>
        <p:grpSpPr bwMode="auto">
          <a:xfrm>
            <a:off x="201745" y="2115114"/>
            <a:ext cx="1905000" cy="1143000"/>
            <a:chOff x="816" y="2016"/>
            <a:chExt cx="1200" cy="720"/>
          </a:xfrm>
        </p:grpSpPr>
        <p:sp>
          <p:nvSpPr>
            <p:cNvPr id="62" name="AutoShape 34">
              <a:extLst>
                <a:ext uri="{FF2B5EF4-FFF2-40B4-BE49-F238E27FC236}">
                  <a16:creationId xmlns:a16="http://schemas.microsoft.com/office/drawing/2014/main" xmlns="" id="{0E51C011-6ADA-A3F7-5CC7-0FA1A0335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016"/>
              <a:ext cx="1200" cy="720"/>
            </a:xfrm>
            <a:prstGeom prst="wedgeEllipseCallout">
              <a:avLst>
                <a:gd name="adj1" fmla="val 96843"/>
                <a:gd name="adj2" fmla="val -79714"/>
              </a:avLst>
            </a:prstGeom>
            <a:solidFill>
              <a:srgbClr val="F7B5C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63" name="Text Box 35">
              <a:extLst>
                <a:ext uri="{FF2B5EF4-FFF2-40B4-BE49-F238E27FC236}">
                  <a16:creationId xmlns:a16="http://schemas.microsoft.com/office/drawing/2014/main" xmlns="" id="{3FC6C24D-BDA8-5AF8-F54A-A16969807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" y="2106"/>
              <a:ext cx="106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gốc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Right Arrow Callout 70">
            <a:extLst>
              <a:ext uri="{FF2B5EF4-FFF2-40B4-BE49-F238E27FC236}">
                <a16:creationId xmlns:a16="http://schemas.microsoft.com/office/drawing/2014/main" xmlns="" id="{34BA1C0A-DC30-4068-3EBF-F5089AC6FB99}"/>
              </a:ext>
            </a:extLst>
          </p:cNvPr>
          <p:cNvSpPr/>
          <p:nvPr/>
        </p:nvSpPr>
        <p:spPr>
          <a:xfrm>
            <a:off x="2421925" y="3231918"/>
            <a:ext cx="5044633" cy="2683156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92D05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0)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CA88BA01-52B1-525C-E1F5-BE54BE740ACD}"/>
              </a:ext>
            </a:extLst>
          </p:cNvPr>
          <p:cNvSpPr/>
          <p:nvPr/>
        </p:nvSpPr>
        <p:spPr>
          <a:xfrm>
            <a:off x="7573205" y="3190693"/>
            <a:ext cx="2753663" cy="26831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1779602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27E074-C1AA-40B6-A9A0-F26FF192941C}:3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99</TotalTime>
  <Words>485</Words>
  <Application>Microsoft Office PowerPoint</Application>
  <PresentationFormat>Widescreen</PresentationFormat>
  <Paragraphs>105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方正少儿简体</vt:lpstr>
      <vt:lpstr>等线</vt:lpstr>
      <vt:lpstr>等线 Light</vt:lpstr>
      <vt:lpstr>SlidesMania</vt:lpstr>
      <vt:lpstr>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</cp:lastModifiedBy>
  <cp:revision>29</cp:revision>
  <dcterms:created xsi:type="dcterms:W3CDTF">2023-08-09T23:21:32Z</dcterms:created>
  <dcterms:modified xsi:type="dcterms:W3CDTF">2024-10-21T00:18:11Z</dcterms:modified>
  <cp:category>9Slide.vn</cp:category>
</cp:coreProperties>
</file>