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6"/>
  </p:notesMasterIdLst>
  <p:sldIdLst>
    <p:sldId id="342" r:id="rId2"/>
    <p:sldId id="378" r:id="rId3"/>
    <p:sldId id="267" r:id="rId4"/>
    <p:sldId id="279" r:id="rId5"/>
    <p:sldId id="317" r:id="rId6"/>
    <p:sldId id="318" r:id="rId7"/>
    <p:sldId id="350" r:id="rId8"/>
    <p:sldId id="307" r:id="rId9"/>
    <p:sldId id="383" r:id="rId10"/>
    <p:sldId id="309" r:id="rId11"/>
    <p:sldId id="310" r:id="rId12"/>
    <p:sldId id="384" r:id="rId13"/>
    <p:sldId id="314" r:id="rId14"/>
    <p:sldId id="312" r:id="rId15"/>
    <p:sldId id="315" r:id="rId16"/>
    <p:sldId id="316" r:id="rId17"/>
    <p:sldId id="319" r:id="rId18"/>
    <p:sldId id="370" r:id="rId19"/>
    <p:sldId id="371" r:id="rId20"/>
    <p:sldId id="385" r:id="rId21"/>
    <p:sldId id="386" r:id="rId22"/>
    <p:sldId id="379" r:id="rId23"/>
    <p:sldId id="387" r:id="rId24"/>
    <p:sldId id="388" r:id="rId25"/>
    <p:sldId id="391" r:id="rId26"/>
    <p:sldId id="324" r:id="rId27"/>
    <p:sldId id="325" r:id="rId28"/>
    <p:sldId id="330" r:id="rId29"/>
    <p:sldId id="389" r:id="rId30"/>
    <p:sldId id="328" r:id="rId31"/>
    <p:sldId id="382" r:id="rId32"/>
    <p:sldId id="372" r:id="rId33"/>
    <p:sldId id="390" r:id="rId34"/>
    <p:sldId id="367" r:id="rId35"/>
  </p:sldIdLst>
  <p:sldSz cx="12161838" cy="6858000"/>
  <p:notesSz cx="6858000" cy="9144000"/>
  <p:embeddedFontLst>
    <p:embeddedFont>
      <p:font typeface="DM Sans" panose="020B0604020202020204" charset="0"/>
      <p:regular r:id="rId37"/>
      <p:bold r:id="rId38"/>
      <p:italic r:id="rId39"/>
      <p:boldItalic r:id="rId40"/>
    </p:embeddedFont>
    <p:embeddedFont>
      <p:font typeface="Fredoka One" panose="020B0604020202020204" charset="0"/>
      <p:regular r:id="rId41"/>
    </p:embeddedFont>
    <p:embeddedFont>
      <p:font typeface="Gochi Hand" panose="020B0604020202020204" charset="0"/>
      <p:regular r:id="rId42"/>
    </p:embeddedFont>
    <p:embeddedFont>
      <p:font typeface="Lexend Deca" panose="020B060402020202020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31" userDrawn="1">
          <p15:clr>
            <a:srgbClr val="9AA0A6"/>
          </p15:clr>
        </p15:guide>
        <p15:guide id="2" orient="horz" pos="697"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B3"/>
    <a:srgbClr val="000000"/>
    <a:srgbClr val="FFDA53"/>
    <a:srgbClr val="FFE481"/>
    <a:srgbClr val="FFFAE7"/>
    <a:srgbClr val="FAC0AC"/>
    <a:srgbClr val="F8AD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16F2FD-B045-49F0-BE16-278DF1AF7DCC}">
  <a:tblStyle styleId="{B516F2FD-B045-49F0-BE16-278DF1AF7D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08" autoAdjust="0"/>
  </p:normalViewPr>
  <p:slideViewPr>
    <p:cSldViewPr snapToGrid="0">
      <p:cViewPr varScale="1">
        <p:scale>
          <a:sx n="65" d="100"/>
          <a:sy n="65" d="100"/>
        </p:scale>
        <p:origin x="918" y="90"/>
      </p:cViewPr>
      <p:guideLst>
        <p:guide pos="3831"/>
        <p:guide orient="horz" pos="697"/>
      </p:guideLst>
    </p:cSldViewPr>
  </p:slideViewPr>
  <p:notesTextViewPr>
    <p:cViewPr>
      <p:scale>
        <a:sx n="1" d="1"/>
        <a:sy n="1" d="1"/>
      </p:scale>
      <p:origin x="0" y="0"/>
    </p:cViewPr>
  </p:notesTextViewPr>
  <p:sorterViewPr>
    <p:cViewPr>
      <p:scale>
        <a:sx n="120" d="100"/>
        <a:sy n="120" d="100"/>
      </p:scale>
      <p:origin x="0" y="-97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6"/>
        <p:cNvGrpSpPr/>
        <p:nvPr/>
      </p:nvGrpSpPr>
      <p:grpSpPr>
        <a:xfrm>
          <a:off x="0" y="0"/>
          <a:ext cx="0" cy="0"/>
          <a:chOff x="0" y="0"/>
          <a:chExt cx="0" cy="0"/>
        </a:xfrm>
      </p:grpSpPr>
      <p:sp>
        <p:nvSpPr>
          <p:cNvPr id="7987" name="Google Shape;7987;gcc9050bdf8_0_29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8" name="Google Shape;7988;gcc9050bdf8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a:t>Bài thờ có 5 khổ thơ</a:t>
            </a:r>
          </a:p>
          <a:p>
            <a:pPr marL="0" lvl="0" indent="0" algn="l" rtl="0">
              <a:spcBef>
                <a:spcPts val="0"/>
              </a:spcBef>
              <a:spcAft>
                <a:spcPts val="0"/>
              </a:spcAft>
              <a:buNone/>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607357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564948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Chia phần thì chính xác hơn là chia đoạn ạ</a:t>
            </a:r>
          </a:p>
          <a:p>
            <a:pPr marL="158750" indent="0">
              <a:buNone/>
            </a:pP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168421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687727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nhận xét phần đọc của cả lớp</a:t>
            </a:r>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152387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769405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983398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3420601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1131856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2"/>
        <p:cNvGrpSpPr/>
        <p:nvPr/>
      </p:nvGrpSpPr>
      <p:grpSpPr>
        <a:xfrm>
          <a:off x="0" y="0"/>
          <a:ext cx="0" cy="0"/>
          <a:chOff x="0" y="0"/>
          <a:chExt cx="0" cy="0"/>
        </a:xfrm>
      </p:grpSpPr>
      <p:sp>
        <p:nvSpPr>
          <p:cNvPr id="8763" name="Google Shape;8763;ge57b0bd1f1_1_364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4" name="Google Shape;8764;ge57b0bd1f1_1_3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1129109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4070092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1289998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nên cho hs khai thác trong sách, hạn chế nhìn màn hình nhiều dễ hại mắt và dẫn đến HS thụ động khi khai thác văn bản trong SGK</a:t>
            </a:r>
          </a:p>
        </p:txBody>
      </p:sp>
    </p:spTree>
    <p:extLst>
      <p:ext uri="{BB962C8B-B14F-4D97-AF65-F5344CB8AC3E}">
        <p14:creationId xmlns:p14="http://schemas.microsoft.com/office/powerpoint/2010/main" val="3656524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nên cho hs khai thác trong sách, hạn chế nhìn màn hình nhiều dễ hại mắt và dẫn đến HS thụ động khi khai thác văn bản trong SGK</a:t>
            </a:r>
          </a:p>
        </p:txBody>
      </p:sp>
    </p:spTree>
    <p:extLst>
      <p:ext uri="{BB962C8B-B14F-4D97-AF65-F5344CB8AC3E}">
        <p14:creationId xmlns:p14="http://schemas.microsoft.com/office/powerpoint/2010/main" val="3141264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Phần này GV tổ chức khoảng nửa tiết</a:t>
            </a:r>
          </a:p>
        </p:txBody>
      </p:sp>
    </p:spTree>
    <p:extLst>
      <p:ext uri="{BB962C8B-B14F-4D97-AF65-F5344CB8AC3E}">
        <p14:creationId xmlns:p14="http://schemas.microsoft.com/office/powerpoint/2010/main" val="49232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Phần này GV tổ chức khoảng nửa tiết</a:t>
            </a:r>
          </a:p>
        </p:txBody>
      </p:sp>
    </p:spTree>
    <p:extLst>
      <p:ext uri="{BB962C8B-B14F-4D97-AF65-F5344CB8AC3E}">
        <p14:creationId xmlns:p14="http://schemas.microsoft.com/office/powerpoint/2010/main" val="95765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5"/>
        <p:cNvGrpSpPr/>
        <p:nvPr/>
      </p:nvGrpSpPr>
      <p:grpSpPr>
        <a:xfrm>
          <a:off x="0" y="0"/>
          <a:ext cx="0" cy="0"/>
          <a:chOff x="0" y="0"/>
          <a:chExt cx="0" cy="0"/>
        </a:xfrm>
      </p:grpSpPr>
      <p:sp>
        <p:nvSpPr>
          <p:cNvPr id="8146" name="Google Shape;8146;g99bc3d0d5b_0_543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7" name="Google Shape;8147;g99bc3d0d5b_0_5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499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31</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04401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151750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8466763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1"/>
        <p:cNvGrpSpPr/>
        <p:nvPr/>
      </p:nvGrpSpPr>
      <p:grpSpPr>
        <a:xfrm>
          <a:off x="0" y="0"/>
          <a:ext cx="0" cy="0"/>
          <a:chOff x="0" y="0"/>
          <a:chExt cx="0" cy="0"/>
        </a:xfrm>
      </p:grpSpPr>
      <p:sp>
        <p:nvSpPr>
          <p:cNvPr id="7952" name="Google Shape;7952;g99bc3d0d5b_0_365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3" name="Google Shape;7953;g99bc3d0d5b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TỰ PHÁT BIỂU</a:t>
            </a:r>
          </a:p>
          <a:p>
            <a:pPr marL="0" lvl="0" indent="0" algn="l" rtl="0">
              <a:spcBef>
                <a:spcPts val="0"/>
              </a:spcBef>
              <a:spcAft>
                <a:spcPts val="0"/>
              </a:spcAft>
              <a:buNone/>
            </a:pPr>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55515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nên cho hs khai thác trong sách, hạn chế nhìn màn hình nhiều dễ hại mắt và dẫn đến HS thụ động khi khai thác văn bản trong SGK</a:t>
            </a:r>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837988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a:t>Tìm từ khó hiểu, khó đọc</a:t>
            </a:r>
          </a:p>
          <a:p>
            <a:pPr marL="0" lvl="0" indent="0" algn="l" rtl="0">
              <a:spcBef>
                <a:spcPts val="0"/>
              </a:spcBef>
              <a:spcAft>
                <a:spcPts val="0"/>
              </a:spcAft>
              <a:buNone/>
            </a:pPr>
            <a:r>
              <a:rPr lang="en-US" b="0"/>
              <a:t>GV hỏi HS từ nào khó hiểu để GV giải thích luôn cho HS</a:t>
            </a:r>
          </a:p>
          <a:p>
            <a:pPr marL="0" lvl="0" indent="0" algn="l" rtl="0">
              <a:spcBef>
                <a:spcPts val="0"/>
              </a:spcBef>
              <a:spcAft>
                <a:spcPts val="0"/>
              </a:spcAft>
              <a:buNone/>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3825531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linh động thay đổi từ khó đọc theo vùng miền nhé!</a:t>
            </a:r>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416404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b="0"/>
          </a:p>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158750" indent="0">
              <a:buNone/>
            </a:pPr>
            <a:endParaRPr lang="en-US"/>
          </a:p>
        </p:txBody>
      </p:sp>
    </p:spTree>
    <p:extLst>
      <p:ext uri="{BB962C8B-B14F-4D97-AF65-F5344CB8AC3E}">
        <p14:creationId xmlns:p14="http://schemas.microsoft.com/office/powerpoint/2010/main" val="2377566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3"/>
        <p:cNvGrpSpPr/>
        <p:nvPr/>
      </p:nvGrpSpPr>
      <p:grpSpPr>
        <a:xfrm>
          <a:off x="0" y="0"/>
          <a:ext cx="0" cy="0"/>
          <a:chOff x="0" y="0"/>
          <a:chExt cx="0" cy="0"/>
        </a:xfrm>
      </p:grpSpPr>
      <p:sp>
        <p:nvSpPr>
          <p:cNvPr id="654" name="Google Shape;654;p6"/>
          <p:cNvSpPr txBox="1">
            <a:spLocks noGrp="1"/>
          </p:cNvSpPr>
          <p:nvPr>
            <p:ph type="title"/>
          </p:nvPr>
        </p:nvSpPr>
        <p:spPr>
          <a:xfrm>
            <a:off x="957625" y="415200"/>
            <a:ext cx="10246588" cy="7896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a:lvl1pPr>
            <a:lvl2pPr lvl="1"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9pPr>
          </a:lstStyle>
          <a:p>
            <a:endParaRPr/>
          </a:p>
        </p:txBody>
      </p:sp>
      <p:grpSp>
        <p:nvGrpSpPr>
          <p:cNvPr id="655" name="Google Shape;655;p6"/>
          <p:cNvGrpSpPr/>
          <p:nvPr/>
        </p:nvGrpSpPr>
        <p:grpSpPr>
          <a:xfrm>
            <a:off x="157661" y="137271"/>
            <a:ext cx="11846517" cy="6583459"/>
            <a:chOff x="118538" y="64853"/>
            <a:chExt cx="8906923" cy="4937594"/>
          </a:xfrm>
        </p:grpSpPr>
        <p:grpSp>
          <p:nvGrpSpPr>
            <p:cNvPr id="656" name="Google Shape;656;p6"/>
            <p:cNvGrpSpPr/>
            <p:nvPr/>
          </p:nvGrpSpPr>
          <p:grpSpPr>
            <a:xfrm rot="-8100000" flipH="1">
              <a:off x="8544537" y="165720"/>
              <a:ext cx="424367" cy="335748"/>
              <a:chOff x="4414850" y="3021000"/>
              <a:chExt cx="1302400" cy="1030425"/>
            </a:xfrm>
          </p:grpSpPr>
          <p:sp>
            <p:nvSpPr>
              <p:cNvPr id="657" name="Google Shape;657;p6"/>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 name="Google Shape;658;p6"/>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59" name="Google Shape;659;p6"/>
            <p:cNvGrpSpPr/>
            <p:nvPr/>
          </p:nvGrpSpPr>
          <p:grpSpPr>
            <a:xfrm rot="10800000" flipH="1">
              <a:off x="8544505" y="1146864"/>
              <a:ext cx="424413" cy="370488"/>
              <a:chOff x="2133000" y="1731619"/>
              <a:chExt cx="1164050" cy="1016150"/>
            </a:xfrm>
          </p:grpSpPr>
          <p:grpSp>
            <p:nvGrpSpPr>
              <p:cNvPr id="660" name="Google Shape;660;p6"/>
              <p:cNvGrpSpPr/>
              <p:nvPr/>
            </p:nvGrpSpPr>
            <p:grpSpPr>
              <a:xfrm>
                <a:off x="2133000" y="1731619"/>
                <a:ext cx="1164050" cy="1016150"/>
                <a:chOff x="4286075" y="4175525"/>
                <a:chExt cx="1164050" cy="1016150"/>
              </a:xfrm>
            </p:grpSpPr>
            <p:sp>
              <p:nvSpPr>
                <p:cNvPr id="661" name="Google Shape;661;p6"/>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 name="Google Shape;662;p6"/>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 name="Google Shape;663;p6"/>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4" name="Google Shape;664;p6"/>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 name="Google Shape;665;p6"/>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 name="Google Shape;666;p6"/>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 name="Google Shape;667;p6"/>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68" name="Google Shape;668;p6"/>
              <p:cNvGrpSpPr/>
              <p:nvPr/>
            </p:nvGrpSpPr>
            <p:grpSpPr>
              <a:xfrm rot="10800000">
                <a:off x="2292009" y="1870425"/>
                <a:ext cx="846032" cy="738538"/>
                <a:chOff x="4286075" y="4175525"/>
                <a:chExt cx="1164050" cy="1016150"/>
              </a:xfrm>
            </p:grpSpPr>
            <p:sp>
              <p:nvSpPr>
                <p:cNvPr id="669" name="Google Shape;669;p6"/>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 name="Google Shape;670;p6"/>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6"/>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6"/>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6"/>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 name="Google Shape;674;p6"/>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 name="Google Shape;675;p6"/>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676" name="Google Shape;676;p6"/>
            <p:cNvGrpSpPr/>
            <p:nvPr/>
          </p:nvGrpSpPr>
          <p:grpSpPr>
            <a:xfrm flipH="1">
              <a:off x="7527162" y="530182"/>
              <a:ext cx="424338" cy="323264"/>
              <a:chOff x="2213900" y="503525"/>
              <a:chExt cx="1369275" cy="1043125"/>
            </a:xfrm>
          </p:grpSpPr>
          <p:sp>
            <p:nvSpPr>
              <p:cNvPr id="677" name="Google Shape;677;p6"/>
              <p:cNvSpPr/>
              <p:nvPr/>
            </p:nvSpPr>
            <p:spPr>
              <a:xfrm>
                <a:off x="2213900" y="503525"/>
                <a:ext cx="1369275" cy="1043125"/>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 name="Google Shape;678;p6"/>
              <p:cNvSpPr/>
              <p:nvPr/>
            </p:nvSpPr>
            <p:spPr>
              <a:xfrm>
                <a:off x="2366250" y="635956"/>
                <a:ext cx="1021616" cy="778276"/>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79" name="Google Shape;679;p6"/>
            <p:cNvGrpSpPr/>
            <p:nvPr/>
          </p:nvGrpSpPr>
          <p:grpSpPr>
            <a:xfrm rot="10800000" flipH="1">
              <a:off x="6354132" y="289260"/>
              <a:ext cx="424423" cy="381701"/>
              <a:chOff x="882850" y="2647922"/>
              <a:chExt cx="1064250" cy="957125"/>
            </a:xfrm>
          </p:grpSpPr>
          <p:grpSp>
            <p:nvGrpSpPr>
              <p:cNvPr id="680" name="Google Shape;680;p6"/>
              <p:cNvGrpSpPr/>
              <p:nvPr/>
            </p:nvGrpSpPr>
            <p:grpSpPr>
              <a:xfrm>
                <a:off x="882850" y="2647922"/>
                <a:ext cx="1064250" cy="957125"/>
                <a:chOff x="6069100" y="3009725"/>
                <a:chExt cx="1064250" cy="957125"/>
              </a:xfrm>
            </p:grpSpPr>
            <p:sp>
              <p:nvSpPr>
                <p:cNvPr id="681" name="Google Shape;681;p6"/>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 name="Google Shape;682;p6"/>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3" name="Google Shape;683;p6"/>
              <p:cNvGrpSpPr/>
              <p:nvPr/>
            </p:nvGrpSpPr>
            <p:grpSpPr>
              <a:xfrm rot="10800000">
                <a:off x="1008698" y="2761102"/>
                <a:ext cx="812555" cy="730765"/>
                <a:chOff x="6069100" y="3009725"/>
                <a:chExt cx="1064250" cy="957125"/>
              </a:xfrm>
            </p:grpSpPr>
            <p:sp>
              <p:nvSpPr>
                <p:cNvPr id="684" name="Google Shape;684;p6"/>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 name="Google Shape;685;p6"/>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686" name="Google Shape;686;p6"/>
            <p:cNvGrpSpPr/>
            <p:nvPr/>
          </p:nvGrpSpPr>
          <p:grpSpPr>
            <a:xfrm rot="10800000" flipH="1">
              <a:off x="859802" y="4666735"/>
              <a:ext cx="424322" cy="335712"/>
              <a:chOff x="4414850" y="3021000"/>
              <a:chExt cx="1302400" cy="1030425"/>
            </a:xfrm>
          </p:grpSpPr>
          <p:sp>
            <p:nvSpPr>
              <p:cNvPr id="687" name="Google Shape;687;p6"/>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 name="Google Shape;688;p6"/>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9" name="Google Shape;689;p6"/>
            <p:cNvGrpSpPr/>
            <p:nvPr/>
          </p:nvGrpSpPr>
          <p:grpSpPr>
            <a:xfrm rot="10800000" flipH="1">
              <a:off x="118538" y="3993567"/>
              <a:ext cx="424347" cy="431480"/>
              <a:chOff x="4023775" y="1855149"/>
              <a:chExt cx="1174825" cy="1194575"/>
            </a:xfrm>
          </p:grpSpPr>
          <p:grpSp>
            <p:nvGrpSpPr>
              <p:cNvPr id="690" name="Google Shape;690;p6"/>
              <p:cNvGrpSpPr/>
              <p:nvPr/>
            </p:nvGrpSpPr>
            <p:grpSpPr>
              <a:xfrm>
                <a:off x="4023775" y="1855149"/>
                <a:ext cx="1174825" cy="1194575"/>
                <a:chOff x="4023775" y="1778925"/>
                <a:chExt cx="1174825" cy="1194575"/>
              </a:xfrm>
            </p:grpSpPr>
            <p:sp>
              <p:nvSpPr>
                <p:cNvPr id="691" name="Google Shape;691;p6"/>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 name="Google Shape;692;p6"/>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 name="Google Shape;693;p6"/>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6"/>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6"/>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6" name="Google Shape;696;p6"/>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97" name="Google Shape;697;p6"/>
              <p:cNvGrpSpPr/>
              <p:nvPr/>
            </p:nvGrpSpPr>
            <p:grpSpPr>
              <a:xfrm rot="10800000">
                <a:off x="4212099" y="2046639"/>
                <a:ext cx="798176" cy="811594"/>
                <a:chOff x="4023775" y="1778925"/>
                <a:chExt cx="1174825" cy="1194575"/>
              </a:xfrm>
            </p:grpSpPr>
            <p:sp>
              <p:nvSpPr>
                <p:cNvPr id="698" name="Google Shape;698;p6"/>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9" name="Google Shape;699;p6"/>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0" name="Google Shape;700;p6"/>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1" name="Google Shape;701;p6"/>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2" name="Google Shape;702;p6"/>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3" name="Google Shape;703;p6"/>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704" name="Google Shape;704;p6"/>
            <p:cNvGrpSpPr/>
            <p:nvPr/>
          </p:nvGrpSpPr>
          <p:grpSpPr>
            <a:xfrm>
              <a:off x="347205" y="3123839"/>
              <a:ext cx="424347" cy="431480"/>
              <a:chOff x="4023775" y="1855149"/>
              <a:chExt cx="1174825" cy="1194575"/>
            </a:xfrm>
          </p:grpSpPr>
          <p:grpSp>
            <p:nvGrpSpPr>
              <p:cNvPr id="705" name="Google Shape;705;p6"/>
              <p:cNvGrpSpPr/>
              <p:nvPr/>
            </p:nvGrpSpPr>
            <p:grpSpPr>
              <a:xfrm>
                <a:off x="4023775" y="1855149"/>
                <a:ext cx="1174825" cy="1194575"/>
                <a:chOff x="4023775" y="1778925"/>
                <a:chExt cx="1174825" cy="1194575"/>
              </a:xfrm>
            </p:grpSpPr>
            <p:sp>
              <p:nvSpPr>
                <p:cNvPr id="706" name="Google Shape;706;p6"/>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6"/>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6"/>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6"/>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0" name="Google Shape;710;p6"/>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1" name="Google Shape;711;p6"/>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12" name="Google Shape;712;p6"/>
              <p:cNvGrpSpPr/>
              <p:nvPr/>
            </p:nvGrpSpPr>
            <p:grpSpPr>
              <a:xfrm rot="10800000">
                <a:off x="4212099" y="2046639"/>
                <a:ext cx="798176" cy="811594"/>
                <a:chOff x="4023775" y="1778925"/>
                <a:chExt cx="1174825" cy="1194575"/>
              </a:xfrm>
            </p:grpSpPr>
            <p:sp>
              <p:nvSpPr>
                <p:cNvPr id="713" name="Google Shape;713;p6"/>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4" name="Google Shape;714;p6"/>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5" name="Google Shape;715;p6"/>
                <p:cNvSpPr/>
                <p:nvPr/>
              </p:nvSpPr>
              <p:spPr>
                <a:xfrm>
                  <a:off x="4151667" y="1982309"/>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6" name="Google Shape;716;p6"/>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6"/>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8" name="Google Shape;718;p6"/>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719" name="Google Shape;719;p6"/>
            <p:cNvGrpSpPr/>
            <p:nvPr/>
          </p:nvGrpSpPr>
          <p:grpSpPr>
            <a:xfrm>
              <a:off x="8285603" y="2113844"/>
              <a:ext cx="424423" cy="381701"/>
              <a:chOff x="882850" y="2647922"/>
              <a:chExt cx="1064250" cy="957125"/>
            </a:xfrm>
          </p:grpSpPr>
          <p:grpSp>
            <p:nvGrpSpPr>
              <p:cNvPr id="720" name="Google Shape;720;p6"/>
              <p:cNvGrpSpPr/>
              <p:nvPr/>
            </p:nvGrpSpPr>
            <p:grpSpPr>
              <a:xfrm>
                <a:off x="882850" y="2647922"/>
                <a:ext cx="1064250" cy="957125"/>
                <a:chOff x="6069100" y="3009725"/>
                <a:chExt cx="1064250" cy="957125"/>
              </a:xfrm>
            </p:grpSpPr>
            <p:sp>
              <p:nvSpPr>
                <p:cNvPr id="721" name="Google Shape;721;p6"/>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2" name="Google Shape;722;p6"/>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23" name="Google Shape;723;p6"/>
              <p:cNvGrpSpPr/>
              <p:nvPr/>
            </p:nvGrpSpPr>
            <p:grpSpPr>
              <a:xfrm rot="10800000">
                <a:off x="1008698" y="2761102"/>
                <a:ext cx="812555" cy="730765"/>
                <a:chOff x="6069100" y="3009725"/>
                <a:chExt cx="1064250" cy="957125"/>
              </a:xfrm>
            </p:grpSpPr>
            <p:sp>
              <p:nvSpPr>
                <p:cNvPr id="724" name="Google Shape;724;p6"/>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5" name="Google Shape;725;p6"/>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726" name="Google Shape;726;p6"/>
            <p:cNvGrpSpPr/>
            <p:nvPr/>
          </p:nvGrpSpPr>
          <p:grpSpPr>
            <a:xfrm>
              <a:off x="8253181" y="4348435"/>
              <a:ext cx="424347" cy="431480"/>
              <a:chOff x="4023775" y="1855149"/>
              <a:chExt cx="1174825" cy="1194575"/>
            </a:xfrm>
          </p:grpSpPr>
          <p:grpSp>
            <p:nvGrpSpPr>
              <p:cNvPr id="727" name="Google Shape;727;p6"/>
              <p:cNvGrpSpPr/>
              <p:nvPr/>
            </p:nvGrpSpPr>
            <p:grpSpPr>
              <a:xfrm>
                <a:off x="4023775" y="1855149"/>
                <a:ext cx="1174825" cy="1194575"/>
                <a:chOff x="4023775" y="1778925"/>
                <a:chExt cx="1174825" cy="1194575"/>
              </a:xfrm>
            </p:grpSpPr>
            <p:sp>
              <p:nvSpPr>
                <p:cNvPr id="728" name="Google Shape;728;p6"/>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9" name="Google Shape;729;p6"/>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0" name="Google Shape;730;p6"/>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1" name="Google Shape;731;p6"/>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2" name="Google Shape;732;p6"/>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3" name="Google Shape;733;p6"/>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34" name="Google Shape;734;p6"/>
              <p:cNvGrpSpPr/>
              <p:nvPr/>
            </p:nvGrpSpPr>
            <p:grpSpPr>
              <a:xfrm rot="10800000">
                <a:off x="4212099" y="2046639"/>
                <a:ext cx="798176" cy="811594"/>
                <a:chOff x="4023775" y="1778925"/>
                <a:chExt cx="1174825" cy="1194575"/>
              </a:xfrm>
            </p:grpSpPr>
            <p:sp>
              <p:nvSpPr>
                <p:cNvPr id="735" name="Google Shape;735;p6"/>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6" name="Google Shape;736;p6"/>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7" name="Google Shape;737;p6"/>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8" name="Google Shape;738;p6"/>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9" name="Google Shape;739;p6"/>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0" name="Google Shape;740;p6"/>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bg>
      <p:bgPr>
        <a:noFill/>
        <a:effectLst/>
      </p:bgPr>
    </p:bg>
    <p:spTree>
      <p:nvGrpSpPr>
        <p:cNvPr id="1" name="Shape 1372"/>
        <p:cNvGrpSpPr/>
        <p:nvPr/>
      </p:nvGrpSpPr>
      <p:grpSpPr>
        <a:xfrm>
          <a:off x="0" y="0"/>
          <a:ext cx="0" cy="0"/>
          <a:chOff x="0" y="0"/>
          <a:chExt cx="0" cy="0"/>
        </a:xfrm>
      </p:grpSpPr>
      <p:grpSp>
        <p:nvGrpSpPr>
          <p:cNvPr id="1373" name="Google Shape;1373;p10"/>
          <p:cNvGrpSpPr/>
          <p:nvPr/>
        </p:nvGrpSpPr>
        <p:grpSpPr>
          <a:xfrm>
            <a:off x="-712715" y="-593348"/>
            <a:ext cx="3338206" cy="3369291"/>
            <a:chOff x="3098939" y="547752"/>
            <a:chExt cx="1657770" cy="1669068"/>
          </a:xfrm>
        </p:grpSpPr>
        <p:grpSp>
          <p:nvGrpSpPr>
            <p:cNvPr id="1374" name="Google Shape;1374;p10"/>
            <p:cNvGrpSpPr/>
            <p:nvPr/>
          </p:nvGrpSpPr>
          <p:grpSpPr>
            <a:xfrm>
              <a:off x="3098939" y="547752"/>
              <a:ext cx="1657770" cy="1669068"/>
              <a:chOff x="3098939" y="547752"/>
              <a:chExt cx="1657770" cy="1669068"/>
            </a:xfrm>
          </p:grpSpPr>
          <p:sp>
            <p:nvSpPr>
              <p:cNvPr id="1375" name="Google Shape;1375;p10"/>
              <p:cNvSpPr/>
              <p:nvPr/>
            </p:nvSpPr>
            <p:spPr>
              <a:xfrm>
                <a:off x="3098939" y="547752"/>
                <a:ext cx="1657770" cy="1669068"/>
              </a:xfrm>
              <a:custGeom>
                <a:avLst/>
                <a:gdLst/>
                <a:ahLst/>
                <a:cxnLst/>
                <a:rect l="l" t="t" r="r" b="b"/>
                <a:pathLst>
                  <a:path w="88191" h="88792" extrusionOk="0">
                    <a:moveTo>
                      <a:pt x="77304" y="27193"/>
                    </a:moveTo>
                    <a:cubicBezTo>
                      <a:pt x="77346" y="27193"/>
                      <a:pt x="77358" y="27230"/>
                      <a:pt x="77321" y="27342"/>
                    </a:cubicBezTo>
                    <a:lnTo>
                      <a:pt x="77321" y="27230"/>
                    </a:lnTo>
                    <a:cubicBezTo>
                      <a:pt x="77209" y="27399"/>
                      <a:pt x="77125" y="27455"/>
                      <a:pt x="77055" y="27455"/>
                    </a:cubicBezTo>
                    <a:cubicBezTo>
                      <a:pt x="76985" y="27455"/>
                      <a:pt x="76929" y="27399"/>
                      <a:pt x="76873" y="27342"/>
                    </a:cubicBezTo>
                    <a:cubicBezTo>
                      <a:pt x="77022" y="27342"/>
                      <a:pt x="77221" y="27193"/>
                      <a:pt x="77304" y="27193"/>
                    </a:cubicBezTo>
                    <a:close/>
                    <a:moveTo>
                      <a:pt x="10294" y="27267"/>
                    </a:moveTo>
                    <a:cubicBezTo>
                      <a:pt x="10327" y="27267"/>
                      <a:pt x="10368" y="27289"/>
                      <a:pt x="10422" y="27342"/>
                    </a:cubicBezTo>
                    <a:lnTo>
                      <a:pt x="10310" y="27342"/>
                    </a:lnTo>
                    <a:cubicBezTo>
                      <a:pt x="10452" y="27556"/>
                      <a:pt x="10414" y="27634"/>
                      <a:pt x="10310" y="27634"/>
                    </a:cubicBezTo>
                    <a:cubicBezTo>
                      <a:pt x="10250" y="27634"/>
                      <a:pt x="10168" y="27608"/>
                      <a:pt x="10086" y="27567"/>
                    </a:cubicBezTo>
                    <a:cubicBezTo>
                      <a:pt x="10171" y="27481"/>
                      <a:pt x="10191" y="27267"/>
                      <a:pt x="10294" y="27267"/>
                    </a:cubicBezTo>
                    <a:close/>
                    <a:moveTo>
                      <a:pt x="8068" y="29584"/>
                    </a:moveTo>
                    <a:cubicBezTo>
                      <a:pt x="8143" y="29584"/>
                      <a:pt x="8068" y="29633"/>
                      <a:pt x="8010" y="29633"/>
                    </a:cubicBezTo>
                    <a:cubicBezTo>
                      <a:pt x="7981" y="29633"/>
                      <a:pt x="7956" y="29621"/>
                      <a:pt x="7956" y="29584"/>
                    </a:cubicBezTo>
                    <a:close/>
                    <a:moveTo>
                      <a:pt x="12215" y="30368"/>
                    </a:moveTo>
                    <a:cubicBezTo>
                      <a:pt x="12215" y="30368"/>
                      <a:pt x="12327" y="30480"/>
                      <a:pt x="12327" y="30480"/>
                    </a:cubicBezTo>
                    <a:lnTo>
                      <a:pt x="12215" y="30480"/>
                    </a:lnTo>
                    <a:lnTo>
                      <a:pt x="12215" y="30368"/>
                    </a:lnTo>
                    <a:close/>
                    <a:moveTo>
                      <a:pt x="74071" y="70765"/>
                    </a:moveTo>
                    <a:lnTo>
                      <a:pt x="74071" y="70821"/>
                    </a:lnTo>
                    <a:cubicBezTo>
                      <a:pt x="74015" y="70821"/>
                      <a:pt x="74043" y="70793"/>
                      <a:pt x="74071" y="70765"/>
                    </a:cubicBezTo>
                    <a:close/>
                    <a:moveTo>
                      <a:pt x="75080" y="73847"/>
                    </a:moveTo>
                    <a:cubicBezTo>
                      <a:pt x="75080" y="73847"/>
                      <a:pt x="74930" y="73897"/>
                      <a:pt x="74864" y="73897"/>
                    </a:cubicBezTo>
                    <a:cubicBezTo>
                      <a:pt x="74831" y="73897"/>
                      <a:pt x="74818" y="73884"/>
                      <a:pt x="74856" y="73847"/>
                    </a:cubicBezTo>
                    <a:close/>
                    <a:moveTo>
                      <a:pt x="39781" y="82027"/>
                    </a:moveTo>
                    <a:cubicBezTo>
                      <a:pt x="39781" y="82027"/>
                      <a:pt x="39669" y="82139"/>
                      <a:pt x="39557" y="82251"/>
                    </a:cubicBezTo>
                    <a:cubicBezTo>
                      <a:pt x="39557" y="82139"/>
                      <a:pt x="39669" y="82027"/>
                      <a:pt x="39781" y="82027"/>
                    </a:cubicBezTo>
                    <a:close/>
                    <a:moveTo>
                      <a:pt x="36531" y="85613"/>
                    </a:moveTo>
                    <a:cubicBezTo>
                      <a:pt x="36531" y="85613"/>
                      <a:pt x="36531" y="85837"/>
                      <a:pt x="36419" y="85837"/>
                    </a:cubicBezTo>
                    <a:cubicBezTo>
                      <a:pt x="36419" y="85725"/>
                      <a:pt x="36419" y="85613"/>
                      <a:pt x="36531" y="85613"/>
                    </a:cubicBezTo>
                    <a:close/>
                    <a:moveTo>
                      <a:pt x="45608" y="0"/>
                    </a:moveTo>
                    <a:lnTo>
                      <a:pt x="45608" y="0"/>
                    </a:lnTo>
                    <a:cubicBezTo>
                      <a:pt x="44787" y="456"/>
                      <a:pt x="45229" y="987"/>
                      <a:pt x="44575" y="987"/>
                    </a:cubicBezTo>
                    <a:cubicBezTo>
                      <a:pt x="44425" y="987"/>
                      <a:pt x="44219" y="959"/>
                      <a:pt x="43927" y="897"/>
                    </a:cubicBezTo>
                    <a:cubicBezTo>
                      <a:pt x="43504" y="715"/>
                      <a:pt x="43064" y="640"/>
                      <a:pt x="42621" y="640"/>
                    </a:cubicBezTo>
                    <a:cubicBezTo>
                      <a:pt x="41423" y="640"/>
                      <a:pt x="40202" y="1190"/>
                      <a:pt x="39221" y="1681"/>
                    </a:cubicBezTo>
                    <a:cubicBezTo>
                      <a:pt x="39041" y="964"/>
                      <a:pt x="38701" y="717"/>
                      <a:pt x="38266" y="717"/>
                    </a:cubicBezTo>
                    <a:cubicBezTo>
                      <a:pt x="37343" y="717"/>
                      <a:pt x="35993" y="1829"/>
                      <a:pt x="34851" y="1905"/>
                    </a:cubicBezTo>
                    <a:cubicBezTo>
                      <a:pt x="31937" y="2802"/>
                      <a:pt x="35747" y="5155"/>
                      <a:pt x="33730" y="5603"/>
                    </a:cubicBezTo>
                    <a:cubicBezTo>
                      <a:pt x="34402" y="3922"/>
                      <a:pt x="32497" y="5491"/>
                      <a:pt x="33058" y="3922"/>
                    </a:cubicBezTo>
                    <a:cubicBezTo>
                      <a:pt x="33194" y="3649"/>
                      <a:pt x="33122" y="3542"/>
                      <a:pt x="32956" y="3542"/>
                    </a:cubicBezTo>
                    <a:cubicBezTo>
                      <a:pt x="32578" y="3542"/>
                      <a:pt x="31713" y="4093"/>
                      <a:pt x="31713" y="4483"/>
                    </a:cubicBezTo>
                    <a:cubicBezTo>
                      <a:pt x="30391" y="5658"/>
                      <a:pt x="28641" y="5806"/>
                      <a:pt x="26800" y="5806"/>
                    </a:cubicBezTo>
                    <a:cubicBezTo>
                      <a:pt x="26179" y="5806"/>
                      <a:pt x="25547" y="5789"/>
                      <a:pt x="24918" y="5789"/>
                    </a:cubicBezTo>
                    <a:cubicBezTo>
                      <a:pt x="23144" y="5789"/>
                      <a:pt x="21391" y="5923"/>
                      <a:pt x="19947" y="6948"/>
                    </a:cubicBezTo>
                    <a:cubicBezTo>
                      <a:pt x="19386" y="7284"/>
                      <a:pt x="16585" y="8629"/>
                      <a:pt x="17818" y="9077"/>
                    </a:cubicBezTo>
                    <a:cubicBezTo>
                      <a:pt x="17930" y="8993"/>
                      <a:pt x="18042" y="8958"/>
                      <a:pt x="18140" y="8958"/>
                    </a:cubicBezTo>
                    <a:cubicBezTo>
                      <a:pt x="18434" y="8958"/>
                      <a:pt x="18602" y="9273"/>
                      <a:pt x="18266" y="9525"/>
                    </a:cubicBezTo>
                    <a:cubicBezTo>
                      <a:pt x="17994" y="9453"/>
                      <a:pt x="17754" y="9418"/>
                      <a:pt x="17538" y="9418"/>
                    </a:cubicBezTo>
                    <a:cubicBezTo>
                      <a:pt x="16422" y="9418"/>
                      <a:pt x="15955" y="10340"/>
                      <a:pt x="15016" y="11654"/>
                    </a:cubicBezTo>
                    <a:cubicBezTo>
                      <a:pt x="14263" y="11654"/>
                      <a:pt x="14749" y="12894"/>
                      <a:pt x="13996" y="12894"/>
                    </a:cubicBezTo>
                    <a:cubicBezTo>
                      <a:pt x="13965" y="12894"/>
                      <a:pt x="13931" y="12891"/>
                      <a:pt x="13896" y="12887"/>
                    </a:cubicBezTo>
                    <a:cubicBezTo>
                      <a:pt x="12551" y="16697"/>
                      <a:pt x="8517" y="24989"/>
                      <a:pt x="6388" y="29808"/>
                    </a:cubicBezTo>
                    <a:cubicBezTo>
                      <a:pt x="6051" y="30256"/>
                      <a:pt x="6051" y="30704"/>
                      <a:pt x="5939" y="31152"/>
                    </a:cubicBezTo>
                    <a:cubicBezTo>
                      <a:pt x="4931" y="41686"/>
                      <a:pt x="0" y="58943"/>
                      <a:pt x="7732" y="63537"/>
                    </a:cubicBezTo>
                    <a:cubicBezTo>
                      <a:pt x="8181" y="63874"/>
                      <a:pt x="7732" y="64322"/>
                      <a:pt x="7732" y="64434"/>
                    </a:cubicBezTo>
                    <a:cubicBezTo>
                      <a:pt x="7655" y="64426"/>
                      <a:pt x="7585" y="64422"/>
                      <a:pt x="7522" y="64422"/>
                    </a:cubicBezTo>
                    <a:cubicBezTo>
                      <a:pt x="5783" y="64422"/>
                      <a:pt x="9200" y="67238"/>
                      <a:pt x="10041" y="67238"/>
                    </a:cubicBezTo>
                    <a:cubicBezTo>
                      <a:pt x="10057" y="67238"/>
                      <a:pt x="10072" y="67237"/>
                      <a:pt x="10086" y="67235"/>
                    </a:cubicBezTo>
                    <a:lnTo>
                      <a:pt x="10086" y="67235"/>
                    </a:lnTo>
                    <a:cubicBezTo>
                      <a:pt x="8181" y="70597"/>
                      <a:pt x="10534" y="74743"/>
                      <a:pt x="13223" y="77545"/>
                    </a:cubicBezTo>
                    <a:cubicBezTo>
                      <a:pt x="13531" y="78084"/>
                      <a:pt x="13813" y="78292"/>
                      <a:pt x="14032" y="78292"/>
                    </a:cubicBezTo>
                    <a:cubicBezTo>
                      <a:pt x="14450" y="78292"/>
                      <a:pt x="14638" y="77534"/>
                      <a:pt x="14344" y="76872"/>
                    </a:cubicBezTo>
                    <a:lnTo>
                      <a:pt x="14344" y="76872"/>
                    </a:lnTo>
                    <a:cubicBezTo>
                      <a:pt x="14081" y="77036"/>
                      <a:pt x="13886" y="77104"/>
                      <a:pt x="13764" y="77104"/>
                    </a:cubicBezTo>
                    <a:cubicBezTo>
                      <a:pt x="13468" y="77104"/>
                      <a:pt x="13598" y="76708"/>
                      <a:pt x="14232" y="76312"/>
                    </a:cubicBezTo>
                    <a:cubicBezTo>
                      <a:pt x="14386" y="76222"/>
                      <a:pt x="14534" y="76182"/>
                      <a:pt x="14674" y="76182"/>
                    </a:cubicBezTo>
                    <a:cubicBezTo>
                      <a:pt x="15750" y="76182"/>
                      <a:pt x="16293" y="78553"/>
                      <a:pt x="14904" y="78553"/>
                    </a:cubicBezTo>
                    <a:cubicBezTo>
                      <a:pt x="13855" y="78634"/>
                      <a:pt x="15481" y="79994"/>
                      <a:pt x="16053" y="79994"/>
                    </a:cubicBezTo>
                    <a:cubicBezTo>
                      <a:pt x="16275" y="79994"/>
                      <a:pt x="16338" y="79789"/>
                      <a:pt x="16025" y="79226"/>
                    </a:cubicBezTo>
                    <a:cubicBezTo>
                      <a:pt x="15883" y="77882"/>
                      <a:pt x="17482" y="77252"/>
                      <a:pt x="18822" y="77252"/>
                    </a:cubicBezTo>
                    <a:cubicBezTo>
                      <a:pt x="19606" y="77252"/>
                      <a:pt x="20300" y="77467"/>
                      <a:pt x="20507" y="77881"/>
                    </a:cubicBezTo>
                    <a:cubicBezTo>
                      <a:pt x="20347" y="77864"/>
                      <a:pt x="20207" y="77856"/>
                      <a:pt x="20086" y="77856"/>
                    </a:cubicBezTo>
                    <a:cubicBezTo>
                      <a:pt x="17989" y="77856"/>
                      <a:pt x="21482" y="80278"/>
                      <a:pt x="23180" y="80278"/>
                    </a:cubicBezTo>
                    <a:cubicBezTo>
                      <a:pt x="23309" y="80278"/>
                      <a:pt x="23428" y="80264"/>
                      <a:pt x="23533" y="80234"/>
                    </a:cubicBezTo>
                    <a:cubicBezTo>
                      <a:pt x="23657" y="80565"/>
                      <a:pt x="23827" y="80652"/>
                      <a:pt x="24003" y="80652"/>
                    </a:cubicBezTo>
                    <a:cubicBezTo>
                      <a:pt x="24196" y="80652"/>
                      <a:pt x="24397" y="80548"/>
                      <a:pt x="24553" y="80548"/>
                    </a:cubicBezTo>
                    <a:cubicBezTo>
                      <a:pt x="24641" y="80548"/>
                      <a:pt x="24714" y="80581"/>
                      <a:pt x="24765" y="80682"/>
                    </a:cubicBezTo>
                    <a:cubicBezTo>
                      <a:pt x="24653" y="81467"/>
                      <a:pt x="25550" y="81243"/>
                      <a:pt x="25886" y="81691"/>
                    </a:cubicBezTo>
                    <a:cubicBezTo>
                      <a:pt x="27567" y="82587"/>
                      <a:pt x="27903" y="81243"/>
                      <a:pt x="28575" y="83372"/>
                    </a:cubicBezTo>
                    <a:cubicBezTo>
                      <a:pt x="29206" y="82867"/>
                      <a:pt x="29796" y="82669"/>
                      <a:pt x="30349" y="82669"/>
                    </a:cubicBezTo>
                    <a:cubicBezTo>
                      <a:pt x="32251" y="82669"/>
                      <a:pt x="33696" y="85016"/>
                      <a:pt x="34738" y="85277"/>
                    </a:cubicBezTo>
                    <a:cubicBezTo>
                      <a:pt x="35104" y="85825"/>
                      <a:pt x="35735" y="86109"/>
                      <a:pt x="36361" y="86109"/>
                    </a:cubicBezTo>
                    <a:cubicBezTo>
                      <a:pt x="36886" y="86109"/>
                      <a:pt x="37406" y="85910"/>
                      <a:pt x="37764" y="85501"/>
                    </a:cubicBezTo>
                    <a:cubicBezTo>
                      <a:pt x="37892" y="86903"/>
                      <a:pt x="38744" y="87181"/>
                      <a:pt x="39724" y="87181"/>
                    </a:cubicBezTo>
                    <a:cubicBezTo>
                      <a:pt x="40369" y="87181"/>
                      <a:pt x="41069" y="87061"/>
                      <a:pt x="41654" y="87061"/>
                    </a:cubicBezTo>
                    <a:cubicBezTo>
                      <a:pt x="41742" y="87061"/>
                      <a:pt x="41828" y="87063"/>
                      <a:pt x="41910" y="87070"/>
                    </a:cubicBezTo>
                    <a:cubicBezTo>
                      <a:pt x="42488" y="88225"/>
                      <a:pt x="44242" y="88792"/>
                      <a:pt x="45951" y="88792"/>
                    </a:cubicBezTo>
                    <a:cubicBezTo>
                      <a:pt x="47226" y="88792"/>
                      <a:pt x="48476" y="88476"/>
                      <a:pt x="49194" y="87854"/>
                    </a:cubicBezTo>
                    <a:cubicBezTo>
                      <a:pt x="49552" y="87952"/>
                      <a:pt x="49915" y="87993"/>
                      <a:pt x="50278" y="87993"/>
                    </a:cubicBezTo>
                    <a:cubicBezTo>
                      <a:pt x="52162" y="87993"/>
                      <a:pt x="54063" y="86892"/>
                      <a:pt x="55405" y="86892"/>
                    </a:cubicBezTo>
                    <a:cubicBezTo>
                      <a:pt x="55587" y="86892"/>
                      <a:pt x="55758" y="86912"/>
                      <a:pt x="55918" y="86958"/>
                    </a:cubicBezTo>
                    <a:cubicBezTo>
                      <a:pt x="55963" y="86962"/>
                      <a:pt x="56006" y="86964"/>
                      <a:pt x="56049" y="86964"/>
                    </a:cubicBezTo>
                    <a:cubicBezTo>
                      <a:pt x="56984" y="86964"/>
                      <a:pt x="57347" y="85924"/>
                      <a:pt x="57985" y="85924"/>
                    </a:cubicBezTo>
                    <a:cubicBezTo>
                      <a:pt x="58040" y="85924"/>
                      <a:pt x="58098" y="85932"/>
                      <a:pt x="58159" y="85949"/>
                    </a:cubicBezTo>
                    <a:cubicBezTo>
                      <a:pt x="58281" y="86054"/>
                      <a:pt x="58398" y="86096"/>
                      <a:pt x="58512" y="86096"/>
                    </a:cubicBezTo>
                    <a:cubicBezTo>
                      <a:pt x="58989" y="86096"/>
                      <a:pt x="59430" y="85368"/>
                      <a:pt x="60078" y="85368"/>
                    </a:cubicBezTo>
                    <a:cubicBezTo>
                      <a:pt x="60276" y="85368"/>
                      <a:pt x="60493" y="85436"/>
                      <a:pt x="60736" y="85613"/>
                    </a:cubicBezTo>
                    <a:cubicBezTo>
                      <a:pt x="60826" y="85677"/>
                      <a:pt x="60895" y="85705"/>
                      <a:pt x="60949" y="85705"/>
                    </a:cubicBezTo>
                    <a:cubicBezTo>
                      <a:pt x="61260" y="85705"/>
                      <a:pt x="61050" y="84789"/>
                      <a:pt x="61301" y="84789"/>
                    </a:cubicBezTo>
                    <a:cubicBezTo>
                      <a:pt x="61385" y="84789"/>
                      <a:pt x="61521" y="84891"/>
                      <a:pt x="61745" y="85165"/>
                    </a:cubicBezTo>
                    <a:cubicBezTo>
                      <a:pt x="61866" y="85191"/>
                      <a:pt x="61951" y="85204"/>
                      <a:pt x="62010" y="85204"/>
                    </a:cubicBezTo>
                    <a:cubicBezTo>
                      <a:pt x="62441" y="85204"/>
                      <a:pt x="61431" y="84537"/>
                      <a:pt x="62417" y="84044"/>
                    </a:cubicBezTo>
                    <a:cubicBezTo>
                      <a:pt x="64210" y="83820"/>
                      <a:pt x="67572" y="83708"/>
                      <a:pt x="69028" y="82027"/>
                    </a:cubicBezTo>
                    <a:cubicBezTo>
                      <a:pt x="69028" y="82228"/>
                      <a:pt x="69210" y="82339"/>
                      <a:pt x="69419" y="82339"/>
                    </a:cubicBezTo>
                    <a:cubicBezTo>
                      <a:pt x="69676" y="82339"/>
                      <a:pt x="69975" y="82173"/>
                      <a:pt x="70037" y="81803"/>
                    </a:cubicBezTo>
                    <a:cubicBezTo>
                      <a:pt x="70709" y="81355"/>
                      <a:pt x="72166" y="81915"/>
                      <a:pt x="73063" y="80682"/>
                    </a:cubicBezTo>
                    <a:cubicBezTo>
                      <a:pt x="73399" y="79898"/>
                      <a:pt x="75304" y="78665"/>
                      <a:pt x="74743" y="76536"/>
                    </a:cubicBezTo>
                    <a:cubicBezTo>
                      <a:pt x="76200" y="75303"/>
                      <a:pt x="77433" y="73847"/>
                      <a:pt x="78441" y="72278"/>
                    </a:cubicBezTo>
                    <a:cubicBezTo>
                      <a:pt x="80683" y="70709"/>
                      <a:pt x="82476" y="68468"/>
                      <a:pt x="83372" y="65779"/>
                    </a:cubicBezTo>
                    <a:cubicBezTo>
                      <a:pt x="84156" y="65106"/>
                      <a:pt x="84268" y="63537"/>
                      <a:pt x="84941" y="62753"/>
                    </a:cubicBezTo>
                    <a:cubicBezTo>
                      <a:pt x="85097" y="62812"/>
                      <a:pt x="85212" y="62836"/>
                      <a:pt x="85294" y="62836"/>
                    </a:cubicBezTo>
                    <a:cubicBezTo>
                      <a:pt x="85681" y="62836"/>
                      <a:pt x="85311" y="62285"/>
                      <a:pt x="84941" y="62193"/>
                    </a:cubicBezTo>
                    <a:cubicBezTo>
                      <a:pt x="86398" y="61184"/>
                      <a:pt x="86286" y="60064"/>
                      <a:pt x="86622" y="58271"/>
                    </a:cubicBezTo>
                    <a:cubicBezTo>
                      <a:pt x="86958" y="55693"/>
                      <a:pt x="86173" y="54461"/>
                      <a:pt x="86286" y="52668"/>
                    </a:cubicBezTo>
                    <a:cubicBezTo>
                      <a:pt x="86622" y="51771"/>
                      <a:pt x="87518" y="49642"/>
                      <a:pt x="86622" y="49082"/>
                    </a:cubicBezTo>
                    <a:cubicBezTo>
                      <a:pt x="87182" y="48409"/>
                      <a:pt x="88191" y="46617"/>
                      <a:pt x="87182" y="45944"/>
                    </a:cubicBezTo>
                    <a:cubicBezTo>
                      <a:pt x="85925" y="45557"/>
                      <a:pt x="87505" y="43168"/>
                      <a:pt x="86234" y="43168"/>
                    </a:cubicBezTo>
                    <a:cubicBezTo>
                      <a:pt x="86032" y="43168"/>
                      <a:pt x="85758" y="43229"/>
                      <a:pt x="85389" y="43367"/>
                    </a:cubicBezTo>
                    <a:cubicBezTo>
                      <a:pt x="85389" y="42470"/>
                      <a:pt x="86846" y="42022"/>
                      <a:pt x="85837" y="40789"/>
                    </a:cubicBezTo>
                    <a:cubicBezTo>
                      <a:pt x="85277" y="40341"/>
                      <a:pt x="86510" y="40005"/>
                      <a:pt x="85613" y="39557"/>
                    </a:cubicBezTo>
                    <a:lnTo>
                      <a:pt x="85613" y="39557"/>
                    </a:lnTo>
                    <a:cubicBezTo>
                      <a:pt x="84829" y="39669"/>
                      <a:pt x="85837" y="40789"/>
                      <a:pt x="84941" y="40902"/>
                    </a:cubicBezTo>
                    <a:cubicBezTo>
                      <a:pt x="83596" y="40005"/>
                      <a:pt x="85501" y="39109"/>
                      <a:pt x="85389" y="38436"/>
                    </a:cubicBezTo>
                    <a:cubicBezTo>
                      <a:pt x="85389" y="38085"/>
                      <a:pt x="85298" y="37979"/>
                      <a:pt x="85174" y="37979"/>
                    </a:cubicBezTo>
                    <a:cubicBezTo>
                      <a:pt x="84982" y="37979"/>
                      <a:pt x="84713" y="38237"/>
                      <a:pt x="84592" y="38237"/>
                    </a:cubicBezTo>
                    <a:cubicBezTo>
                      <a:pt x="84493" y="38237"/>
                      <a:pt x="84493" y="38063"/>
                      <a:pt x="84717" y="37428"/>
                    </a:cubicBezTo>
                    <a:cubicBezTo>
                      <a:pt x="84941" y="36083"/>
                      <a:pt x="84605" y="34738"/>
                      <a:pt x="83596" y="33730"/>
                    </a:cubicBezTo>
                    <a:cubicBezTo>
                      <a:pt x="85277" y="33057"/>
                      <a:pt x="81019" y="30704"/>
                      <a:pt x="83372" y="30480"/>
                    </a:cubicBezTo>
                    <a:cubicBezTo>
                      <a:pt x="83484" y="29920"/>
                      <a:pt x="81019" y="29135"/>
                      <a:pt x="82924" y="28351"/>
                    </a:cubicBezTo>
                    <a:cubicBezTo>
                      <a:pt x="82924" y="27342"/>
                      <a:pt x="82588" y="26446"/>
                      <a:pt x="81915" y="25774"/>
                    </a:cubicBezTo>
                    <a:lnTo>
                      <a:pt x="81915" y="25774"/>
                    </a:lnTo>
                    <a:cubicBezTo>
                      <a:pt x="82046" y="25861"/>
                      <a:pt x="82148" y="25899"/>
                      <a:pt x="82227" y="25899"/>
                    </a:cubicBezTo>
                    <a:cubicBezTo>
                      <a:pt x="82753" y="25899"/>
                      <a:pt x="82193" y="24176"/>
                      <a:pt x="81803" y="23981"/>
                    </a:cubicBezTo>
                    <a:cubicBezTo>
                      <a:pt x="81534" y="24192"/>
                      <a:pt x="81328" y="24278"/>
                      <a:pt x="81163" y="24278"/>
                    </a:cubicBezTo>
                    <a:cubicBezTo>
                      <a:pt x="80434" y="24278"/>
                      <a:pt x="80522" y="22590"/>
                      <a:pt x="79615" y="22590"/>
                    </a:cubicBezTo>
                    <a:cubicBezTo>
                      <a:pt x="79532" y="22590"/>
                      <a:pt x="79440" y="22605"/>
                      <a:pt x="79338" y="22636"/>
                    </a:cubicBezTo>
                    <a:cubicBezTo>
                      <a:pt x="79338" y="21934"/>
                      <a:pt x="80683" y="19619"/>
                      <a:pt x="79764" y="19619"/>
                    </a:cubicBezTo>
                    <a:cubicBezTo>
                      <a:pt x="79655" y="19619"/>
                      <a:pt x="79515" y="19652"/>
                      <a:pt x="79338" y="19723"/>
                    </a:cubicBezTo>
                    <a:cubicBezTo>
                      <a:pt x="80571" y="18154"/>
                      <a:pt x="77433" y="18826"/>
                      <a:pt x="78329" y="17145"/>
                    </a:cubicBezTo>
                    <a:cubicBezTo>
                      <a:pt x="78553" y="15576"/>
                      <a:pt x="75864" y="16025"/>
                      <a:pt x="76088" y="15128"/>
                    </a:cubicBezTo>
                    <a:cubicBezTo>
                      <a:pt x="76985" y="14904"/>
                      <a:pt x="75528" y="14680"/>
                      <a:pt x="75640" y="14120"/>
                    </a:cubicBezTo>
                    <a:cubicBezTo>
                      <a:pt x="73119" y="11270"/>
                      <a:pt x="67170" y="6492"/>
                      <a:pt x="63555" y="6492"/>
                    </a:cubicBezTo>
                    <a:cubicBezTo>
                      <a:pt x="63473" y="6492"/>
                      <a:pt x="63393" y="6495"/>
                      <a:pt x="63313" y="6500"/>
                    </a:cubicBezTo>
                    <a:cubicBezTo>
                      <a:pt x="61134" y="5566"/>
                      <a:pt x="57128" y="2517"/>
                      <a:pt x="54412" y="2517"/>
                    </a:cubicBezTo>
                    <a:cubicBezTo>
                      <a:pt x="54195" y="2517"/>
                      <a:pt x="53987" y="2536"/>
                      <a:pt x="53788" y="2578"/>
                    </a:cubicBezTo>
                    <a:cubicBezTo>
                      <a:pt x="53059" y="1994"/>
                      <a:pt x="50570" y="650"/>
                      <a:pt x="49047" y="650"/>
                    </a:cubicBezTo>
                    <a:cubicBezTo>
                      <a:pt x="48232" y="650"/>
                      <a:pt x="47693" y="1035"/>
                      <a:pt x="47849" y="2129"/>
                    </a:cubicBezTo>
                    <a:cubicBezTo>
                      <a:pt x="47976" y="2090"/>
                      <a:pt x="48090" y="2073"/>
                      <a:pt x="48191" y="2073"/>
                    </a:cubicBezTo>
                    <a:cubicBezTo>
                      <a:pt x="49262" y="2073"/>
                      <a:pt x="49004" y="4044"/>
                      <a:pt x="48186" y="4146"/>
                    </a:cubicBezTo>
                    <a:cubicBezTo>
                      <a:pt x="44936" y="3362"/>
                      <a:pt x="47065" y="2129"/>
                      <a:pt x="456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6" name="Google Shape;1376;p10"/>
              <p:cNvSpPr/>
              <p:nvPr/>
            </p:nvSpPr>
            <p:spPr>
              <a:xfrm>
                <a:off x="3505296" y="2083727"/>
                <a:ext cx="57558" cy="22463"/>
              </a:xfrm>
              <a:custGeom>
                <a:avLst/>
                <a:gdLst/>
                <a:ahLst/>
                <a:cxnLst/>
                <a:rect l="l" t="t" r="r" b="b"/>
                <a:pathLst>
                  <a:path w="3062" h="1195" extrusionOk="0">
                    <a:moveTo>
                      <a:pt x="1101" y="0"/>
                    </a:moveTo>
                    <a:cubicBezTo>
                      <a:pt x="419" y="0"/>
                      <a:pt x="0" y="481"/>
                      <a:pt x="586" y="481"/>
                    </a:cubicBezTo>
                    <a:cubicBezTo>
                      <a:pt x="694" y="481"/>
                      <a:pt x="837" y="465"/>
                      <a:pt x="1018" y="426"/>
                    </a:cubicBezTo>
                    <a:cubicBezTo>
                      <a:pt x="1018" y="999"/>
                      <a:pt x="1317" y="1194"/>
                      <a:pt x="1650" y="1194"/>
                    </a:cubicBezTo>
                    <a:cubicBezTo>
                      <a:pt x="2293" y="1194"/>
                      <a:pt x="3061" y="462"/>
                      <a:pt x="2027" y="314"/>
                    </a:cubicBezTo>
                    <a:cubicBezTo>
                      <a:pt x="1708" y="82"/>
                      <a:pt x="1382" y="0"/>
                      <a:pt x="1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7" name="Google Shape;1377;p10"/>
              <p:cNvSpPr/>
              <p:nvPr/>
            </p:nvSpPr>
            <p:spPr>
              <a:xfrm>
                <a:off x="3561311" y="2093840"/>
                <a:ext cx="43178" cy="12500"/>
              </a:xfrm>
              <a:custGeom>
                <a:avLst/>
                <a:gdLst/>
                <a:ahLst/>
                <a:cxnLst/>
                <a:rect l="l" t="t" r="r" b="b"/>
                <a:pathLst>
                  <a:path w="2297" h="665" extrusionOk="0">
                    <a:moveTo>
                      <a:pt x="1064" y="0"/>
                    </a:moveTo>
                    <a:lnTo>
                      <a:pt x="1064" y="0"/>
                    </a:lnTo>
                    <a:cubicBezTo>
                      <a:pt x="0" y="152"/>
                      <a:pt x="688" y="665"/>
                      <a:pt x="1416" y="665"/>
                    </a:cubicBezTo>
                    <a:cubicBezTo>
                      <a:pt x="1761" y="665"/>
                      <a:pt x="2116" y="549"/>
                      <a:pt x="2296" y="224"/>
                    </a:cubicBezTo>
                    <a:lnTo>
                      <a:pt x="2296" y="224"/>
                    </a:lnTo>
                    <a:cubicBezTo>
                      <a:pt x="2176" y="254"/>
                      <a:pt x="2056" y="268"/>
                      <a:pt x="1938" y="268"/>
                    </a:cubicBezTo>
                    <a:cubicBezTo>
                      <a:pt x="1616" y="268"/>
                      <a:pt x="1310" y="164"/>
                      <a:pt x="1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8" name="Google Shape;1378;p10"/>
              <p:cNvSpPr/>
              <p:nvPr/>
            </p:nvSpPr>
            <p:spPr>
              <a:xfrm>
                <a:off x="3442269" y="2061058"/>
                <a:ext cx="25301" cy="9793"/>
              </a:xfrm>
              <a:custGeom>
                <a:avLst/>
                <a:gdLst/>
                <a:ahLst/>
                <a:cxnLst/>
                <a:rect l="l" t="t" r="r" b="b"/>
                <a:pathLst>
                  <a:path w="1346" h="521" extrusionOk="0">
                    <a:moveTo>
                      <a:pt x="499" y="1"/>
                    </a:moveTo>
                    <a:cubicBezTo>
                      <a:pt x="374" y="1"/>
                      <a:pt x="225" y="26"/>
                      <a:pt x="1" y="63"/>
                    </a:cubicBezTo>
                    <a:cubicBezTo>
                      <a:pt x="334" y="230"/>
                      <a:pt x="605" y="520"/>
                      <a:pt x="953" y="520"/>
                    </a:cubicBezTo>
                    <a:cubicBezTo>
                      <a:pt x="1073" y="520"/>
                      <a:pt x="1202" y="486"/>
                      <a:pt x="1346" y="399"/>
                    </a:cubicBezTo>
                    <a:cubicBezTo>
                      <a:pt x="897" y="101"/>
                      <a:pt x="748" y="1"/>
                      <a:pt x="4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9" name="Google Shape;1379;p10"/>
              <p:cNvSpPr/>
              <p:nvPr/>
            </p:nvSpPr>
            <p:spPr>
              <a:xfrm>
                <a:off x="3490728" y="2076847"/>
                <a:ext cx="15771" cy="15376"/>
              </a:xfrm>
              <a:custGeom>
                <a:avLst/>
                <a:gdLst/>
                <a:ahLst/>
                <a:cxnLst/>
                <a:rect l="l" t="t" r="r" b="b"/>
                <a:pathLst>
                  <a:path w="839" h="818" extrusionOk="0">
                    <a:moveTo>
                      <a:pt x="312" y="1"/>
                    </a:moveTo>
                    <a:cubicBezTo>
                      <a:pt x="285" y="1"/>
                      <a:pt x="256" y="3"/>
                      <a:pt x="224" y="8"/>
                    </a:cubicBezTo>
                    <a:cubicBezTo>
                      <a:pt x="0" y="120"/>
                      <a:pt x="112" y="456"/>
                      <a:pt x="0" y="680"/>
                    </a:cubicBezTo>
                    <a:cubicBezTo>
                      <a:pt x="59" y="777"/>
                      <a:pt x="127" y="817"/>
                      <a:pt x="196" y="817"/>
                    </a:cubicBezTo>
                    <a:cubicBezTo>
                      <a:pt x="510" y="817"/>
                      <a:pt x="839" y="1"/>
                      <a:pt x="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0" name="Google Shape;1380;p10"/>
              <p:cNvSpPr/>
              <p:nvPr/>
            </p:nvSpPr>
            <p:spPr>
              <a:xfrm>
                <a:off x="3436611" y="2008200"/>
                <a:ext cx="9887" cy="5301"/>
              </a:xfrm>
              <a:custGeom>
                <a:avLst/>
                <a:gdLst/>
                <a:ahLst/>
                <a:cxnLst/>
                <a:rect l="l" t="t" r="r" b="b"/>
                <a:pathLst>
                  <a:path w="526" h="282" extrusionOk="0">
                    <a:moveTo>
                      <a:pt x="292" y="0"/>
                    </a:moveTo>
                    <a:cubicBezTo>
                      <a:pt x="209" y="0"/>
                      <a:pt x="124" y="27"/>
                      <a:pt x="78" y="74"/>
                    </a:cubicBezTo>
                    <a:cubicBezTo>
                      <a:pt x="0" y="151"/>
                      <a:pt x="190" y="282"/>
                      <a:pt x="351" y="282"/>
                    </a:cubicBezTo>
                    <a:cubicBezTo>
                      <a:pt x="424" y="282"/>
                      <a:pt x="491" y="255"/>
                      <a:pt x="526" y="186"/>
                    </a:cubicBezTo>
                    <a:cubicBezTo>
                      <a:pt x="526" y="55"/>
                      <a:pt x="411" y="0"/>
                      <a:pt x="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1" name="Google Shape;1381;p10"/>
              <p:cNvSpPr/>
              <p:nvPr/>
            </p:nvSpPr>
            <p:spPr>
              <a:xfrm>
                <a:off x="4663970" y="1126123"/>
                <a:ext cx="4248" cy="4812"/>
              </a:xfrm>
              <a:custGeom>
                <a:avLst/>
                <a:gdLst/>
                <a:ahLst/>
                <a:cxnLst/>
                <a:rect l="l" t="t" r="r" b="b"/>
                <a:pathLst>
                  <a:path w="226" h="256" extrusionOk="0">
                    <a:moveTo>
                      <a:pt x="179" y="1"/>
                    </a:moveTo>
                    <a:cubicBezTo>
                      <a:pt x="113" y="1"/>
                      <a:pt x="1" y="80"/>
                      <a:pt x="1" y="159"/>
                    </a:cubicBezTo>
                    <a:cubicBezTo>
                      <a:pt x="1" y="229"/>
                      <a:pt x="23" y="255"/>
                      <a:pt x="52" y="255"/>
                    </a:cubicBezTo>
                    <a:cubicBezTo>
                      <a:pt x="118" y="255"/>
                      <a:pt x="225" y="125"/>
                      <a:pt x="225" y="47"/>
                    </a:cubicBezTo>
                    <a:cubicBezTo>
                      <a:pt x="225" y="14"/>
                      <a:pt x="206" y="1"/>
                      <a:pt x="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2" name="Google Shape;1382;p10"/>
              <p:cNvSpPr/>
              <p:nvPr/>
            </p:nvSpPr>
            <p:spPr>
              <a:xfrm>
                <a:off x="3374862" y="2009929"/>
                <a:ext cx="6354" cy="5978"/>
              </a:xfrm>
              <a:custGeom>
                <a:avLst/>
                <a:gdLst/>
                <a:ahLst/>
                <a:cxnLst/>
                <a:rect l="l" t="t" r="r" b="b"/>
                <a:pathLst>
                  <a:path w="338" h="318" extrusionOk="0">
                    <a:moveTo>
                      <a:pt x="179" y="1"/>
                    </a:moveTo>
                    <a:cubicBezTo>
                      <a:pt x="113" y="1"/>
                      <a:pt x="1" y="159"/>
                      <a:pt x="1" y="318"/>
                    </a:cubicBezTo>
                    <a:cubicBezTo>
                      <a:pt x="113" y="318"/>
                      <a:pt x="337" y="318"/>
                      <a:pt x="225" y="94"/>
                    </a:cubicBezTo>
                    <a:cubicBezTo>
                      <a:pt x="225" y="28"/>
                      <a:pt x="206" y="1"/>
                      <a:pt x="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3" name="Google Shape;1383;p10"/>
              <p:cNvSpPr/>
              <p:nvPr/>
            </p:nvSpPr>
            <p:spPr>
              <a:xfrm>
                <a:off x="3829847" y="558278"/>
                <a:ext cx="5470" cy="3515"/>
              </a:xfrm>
              <a:custGeom>
                <a:avLst/>
                <a:gdLst/>
                <a:ahLst/>
                <a:cxnLst/>
                <a:rect l="l" t="t" r="r" b="b"/>
                <a:pathLst>
                  <a:path w="291" h="187" extrusionOk="0">
                    <a:moveTo>
                      <a:pt x="225" y="1"/>
                    </a:moveTo>
                    <a:cubicBezTo>
                      <a:pt x="225" y="1"/>
                      <a:pt x="1" y="1"/>
                      <a:pt x="1" y="113"/>
                    </a:cubicBezTo>
                    <a:cubicBezTo>
                      <a:pt x="1" y="159"/>
                      <a:pt x="58" y="186"/>
                      <a:pt x="118" y="186"/>
                    </a:cubicBezTo>
                    <a:cubicBezTo>
                      <a:pt x="202" y="186"/>
                      <a:pt x="290" y="132"/>
                      <a:pt x="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4" name="Google Shape;1384;p10"/>
              <p:cNvSpPr/>
              <p:nvPr/>
            </p:nvSpPr>
            <p:spPr>
              <a:xfrm>
                <a:off x="4735587" y="1459811"/>
                <a:ext cx="2124" cy="1598"/>
              </a:xfrm>
              <a:custGeom>
                <a:avLst/>
                <a:gdLst/>
                <a:ahLst/>
                <a:cxnLst/>
                <a:rect l="l" t="t" r="r" b="b"/>
                <a:pathLst>
                  <a:path w="113" h="85" extrusionOk="0">
                    <a:moveTo>
                      <a:pt x="1" y="1"/>
                    </a:moveTo>
                    <a:cubicBezTo>
                      <a:pt x="57" y="57"/>
                      <a:pt x="85" y="85"/>
                      <a:pt x="99" y="85"/>
                    </a:cubicBezTo>
                    <a:cubicBezTo>
                      <a:pt x="113" y="85"/>
                      <a:pt x="113" y="57"/>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85" name="Google Shape;1385;p10"/>
            <p:cNvGrpSpPr/>
            <p:nvPr/>
          </p:nvGrpSpPr>
          <p:grpSpPr>
            <a:xfrm rot="10800000">
              <a:off x="3282669" y="805431"/>
              <a:ext cx="1085645" cy="1233341"/>
              <a:chOff x="3374862" y="558278"/>
              <a:chExt cx="1362849" cy="1548062"/>
            </a:xfrm>
          </p:grpSpPr>
          <p:sp>
            <p:nvSpPr>
              <p:cNvPr id="1386" name="Google Shape;1386;p10"/>
              <p:cNvSpPr/>
              <p:nvPr/>
            </p:nvSpPr>
            <p:spPr>
              <a:xfrm>
                <a:off x="3505296" y="2083727"/>
                <a:ext cx="57558" cy="22463"/>
              </a:xfrm>
              <a:custGeom>
                <a:avLst/>
                <a:gdLst/>
                <a:ahLst/>
                <a:cxnLst/>
                <a:rect l="l" t="t" r="r" b="b"/>
                <a:pathLst>
                  <a:path w="3062" h="1195" extrusionOk="0">
                    <a:moveTo>
                      <a:pt x="1101" y="0"/>
                    </a:moveTo>
                    <a:cubicBezTo>
                      <a:pt x="419" y="0"/>
                      <a:pt x="0" y="481"/>
                      <a:pt x="586" y="481"/>
                    </a:cubicBezTo>
                    <a:cubicBezTo>
                      <a:pt x="694" y="481"/>
                      <a:pt x="837" y="465"/>
                      <a:pt x="1018" y="426"/>
                    </a:cubicBezTo>
                    <a:cubicBezTo>
                      <a:pt x="1018" y="999"/>
                      <a:pt x="1317" y="1194"/>
                      <a:pt x="1650" y="1194"/>
                    </a:cubicBezTo>
                    <a:cubicBezTo>
                      <a:pt x="2293" y="1194"/>
                      <a:pt x="3061" y="462"/>
                      <a:pt x="2027" y="314"/>
                    </a:cubicBezTo>
                    <a:cubicBezTo>
                      <a:pt x="1708" y="82"/>
                      <a:pt x="1382" y="0"/>
                      <a:pt x="1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7" name="Google Shape;1387;p10"/>
              <p:cNvSpPr/>
              <p:nvPr/>
            </p:nvSpPr>
            <p:spPr>
              <a:xfrm>
                <a:off x="3561311" y="2093840"/>
                <a:ext cx="43178" cy="12500"/>
              </a:xfrm>
              <a:custGeom>
                <a:avLst/>
                <a:gdLst/>
                <a:ahLst/>
                <a:cxnLst/>
                <a:rect l="l" t="t" r="r" b="b"/>
                <a:pathLst>
                  <a:path w="2297" h="665" extrusionOk="0">
                    <a:moveTo>
                      <a:pt x="1064" y="0"/>
                    </a:moveTo>
                    <a:lnTo>
                      <a:pt x="1064" y="0"/>
                    </a:lnTo>
                    <a:cubicBezTo>
                      <a:pt x="0" y="152"/>
                      <a:pt x="688" y="665"/>
                      <a:pt x="1416" y="665"/>
                    </a:cubicBezTo>
                    <a:cubicBezTo>
                      <a:pt x="1761" y="665"/>
                      <a:pt x="2116" y="549"/>
                      <a:pt x="2296" y="224"/>
                    </a:cubicBezTo>
                    <a:lnTo>
                      <a:pt x="2296" y="224"/>
                    </a:lnTo>
                    <a:cubicBezTo>
                      <a:pt x="2176" y="254"/>
                      <a:pt x="2056" y="268"/>
                      <a:pt x="1938" y="268"/>
                    </a:cubicBezTo>
                    <a:cubicBezTo>
                      <a:pt x="1616" y="268"/>
                      <a:pt x="1310" y="164"/>
                      <a:pt x="1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8" name="Google Shape;1388;p10"/>
              <p:cNvSpPr/>
              <p:nvPr/>
            </p:nvSpPr>
            <p:spPr>
              <a:xfrm>
                <a:off x="3442269" y="2061058"/>
                <a:ext cx="25301" cy="9793"/>
              </a:xfrm>
              <a:custGeom>
                <a:avLst/>
                <a:gdLst/>
                <a:ahLst/>
                <a:cxnLst/>
                <a:rect l="l" t="t" r="r" b="b"/>
                <a:pathLst>
                  <a:path w="1346" h="521" extrusionOk="0">
                    <a:moveTo>
                      <a:pt x="499" y="1"/>
                    </a:moveTo>
                    <a:cubicBezTo>
                      <a:pt x="374" y="1"/>
                      <a:pt x="225" y="26"/>
                      <a:pt x="1" y="63"/>
                    </a:cubicBezTo>
                    <a:cubicBezTo>
                      <a:pt x="334" y="230"/>
                      <a:pt x="605" y="520"/>
                      <a:pt x="953" y="520"/>
                    </a:cubicBezTo>
                    <a:cubicBezTo>
                      <a:pt x="1073" y="520"/>
                      <a:pt x="1202" y="486"/>
                      <a:pt x="1346" y="399"/>
                    </a:cubicBezTo>
                    <a:cubicBezTo>
                      <a:pt x="897" y="101"/>
                      <a:pt x="748" y="1"/>
                      <a:pt x="4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9" name="Google Shape;1389;p10"/>
              <p:cNvSpPr/>
              <p:nvPr/>
            </p:nvSpPr>
            <p:spPr>
              <a:xfrm>
                <a:off x="3490728" y="2076847"/>
                <a:ext cx="15771" cy="15376"/>
              </a:xfrm>
              <a:custGeom>
                <a:avLst/>
                <a:gdLst/>
                <a:ahLst/>
                <a:cxnLst/>
                <a:rect l="l" t="t" r="r" b="b"/>
                <a:pathLst>
                  <a:path w="839" h="818" extrusionOk="0">
                    <a:moveTo>
                      <a:pt x="312" y="1"/>
                    </a:moveTo>
                    <a:cubicBezTo>
                      <a:pt x="285" y="1"/>
                      <a:pt x="256" y="3"/>
                      <a:pt x="224" y="8"/>
                    </a:cubicBezTo>
                    <a:cubicBezTo>
                      <a:pt x="0" y="120"/>
                      <a:pt x="112" y="456"/>
                      <a:pt x="0" y="680"/>
                    </a:cubicBezTo>
                    <a:cubicBezTo>
                      <a:pt x="59" y="777"/>
                      <a:pt x="127" y="817"/>
                      <a:pt x="196" y="817"/>
                    </a:cubicBezTo>
                    <a:cubicBezTo>
                      <a:pt x="510" y="817"/>
                      <a:pt x="839" y="1"/>
                      <a:pt x="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0" name="Google Shape;1390;p10"/>
              <p:cNvSpPr/>
              <p:nvPr/>
            </p:nvSpPr>
            <p:spPr>
              <a:xfrm>
                <a:off x="3436611" y="2008200"/>
                <a:ext cx="9887" cy="5301"/>
              </a:xfrm>
              <a:custGeom>
                <a:avLst/>
                <a:gdLst/>
                <a:ahLst/>
                <a:cxnLst/>
                <a:rect l="l" t="t" r="r" b="b"/>
                <a:pathLst>
                  <a:path w="526" h="282" extrusionOk="0">
                    <a:moveTo>
                      <a:pt x="292" y="0"/>
                    </a:moveTo>
                    <a:cubicBezTo>
                      <a:pt x="209" y="0"/>
                      <a:pt x="124" y="27"/>
                      <a:pt x="78" y="74"/>
                    </a:cubicBezTo>
                    <a:cubicBezTo>
                      <a:pt x="0" y="151"/>
                      <a:pt x="190" y="282"/>
                      <a:pt x="351" y="282"/>
                    </a:cubicBezTo>
                    <a:cubicBezTo>
                      <a:pt x="424" y="282"/>
                      <a:pt x="491" y="255"/>
                      <a:pt x="526" y="186"/>
                    </a:cubicBezTo>
                    <a:cubicBezTo>
                      <a:pt x="526" y="55"/>
                      <a:pt x="411" y="0"/>
                      <a:pt x="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1" name="Google Shape;1391;p10"/>
              <p:cNvSpPr/>
              <p:nvPr/>
            </p:nvSpPr>
            <p:spPr>
              <a:xfrm>
                <a:off x="4663970" y="1126123"/>
                <a:ext cx="4248" cy="4812"/>
              </a:xfrm>
              <a:custGeom>
                <a:avLst/>
                <a:gdLst/>
                <a:ahLst/>
                <a:cxnLst/>
                <a:rect l="l" t="t" r="r" b="b"/>
                <a:pathLst>
                  <a:path w="226" h="256" extrusionOk="0">
                    <a:moveTo>
                      <a:pt x="179" y="1"/>
                    </a:moveTo>
                    <a:cubicBezTo>
                      <a:pt x="113" y="1"/>
                      <a:pt x="1" y="80"/>
                      <a:pt x="1" y="159"/>
                    </a:cubicBezTo>
                    <a:cubicBezTo>
                      <a:pt x="1" y="229"/>
                      <a:pt x="23" y="255"/>
                      <a:pt x="52" y="255"/>
                    </a:cubicBezTo>
                    <a:cubicBezTo>
                      <a:pt x="118" y="255"/>
                      <a:pt x="225" y="125"/>
                      <a:pt x="225" y="47"/>
                    </a:cubicBezTo>
                    <a:cubicBezTo>
                      <a:pt x="225" y="14"/>
                      <a:pt x="206" y="1"/>
                      <a:pt x="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2" name="Google Shape;1392;p10"/>
              <p:cNvSpPr/>
              <p:nvPr/>
            </p:nvSpPr>
            <p:spPr>
              <a:xfrm>
                <a:off x="3374862" y="2009929"/>
                <a:ext cx="6354" cy="5978"/>
              </a:xfrm>
              <a:custGeom>
                <a:avLst/>
                <a:gdLst/>
                <a:ahLst/>
                <a:cxnLst/>
                <a:rect l="l" t="t" r="r" b="b"/>
                <a:pathLst>
                  <a:path w="338" h="318" extrusionOk="0">
                    <a:moveTo>
                      <a:pt x="179" y="1"/>
                    </a:moveTo>
                    <a:cubicBezTo>
                      <a:pt x="113" y="1"/>
                      <a:pt x="1" y="159"/>
                      <a:pt x="1" y="318"/>
                    </a:cubicBezTo>
                    <a:cubicBezTo>
                      <a:pt x="113" y="318"/>
                      <a:pt x="337" y="318"/>
                      <a:pt x="225" y="94"/>
                    </a:cubicBezTo>
                    <a:cubicBezTo>
                      <a:pt x="225" y="28"/>
                      <a:pt x="206" y="1"/>
                      <a:pt x="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3" name="Google Shape;1393;p10"/>
              <p:cNvSpPr/>
              <p:nvPr/>
            </p:nvSpPr>
            <p:spPr>
              <a:xfrm>
                <a:off x="3829847" y="558278"/>
                <a:ext cx="5470" cy="3515"/>
              </a:xfrm>
              <a:custGeom>
                <a:avLst/>
                <a:gdLst/>
                <a:ahLst/>
                <a:cxnLst/>
                <a:rect l="l" t="t" r="r" b="b"/>
                <a:pathLst>
                  <a:path w="291" h="187" extrusionOk="0">
                    <a:moveTo>
                      <a:pt x="225" y="1"/>
                    </a:moveTo>
                    <a:cubicBezTo>
                      <a:pt x="225" y="1"/>
                      <a:pt x="1" y="1"/>
                      <a:pt x="1" y="113"/>
                    </a:cubicBezTo>
                    <a:cubicBezTo>
                      <a:pt x="1" y="159"/>
                      <a:pt x="58" y="186"/>
                      <a:pt x="118" y="186"/>
                    </a:cubicBezTo>
                    <a:cubicBezTo>
                      <a:pt x="202" y="186"/>
                      <a:pt x="290" y="132"/>
                      <a:pt x="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4" name="Google Shape;1394;p10"/>
              <p:cNvSpPr/>
              <p:nvPr/>
            </p:nvSpPr>
            <p:spPr>
              <a:xfrm>
                <a:off x="4735587" y="1459811"/>
                <a:ext cx="2124" cy="1598"/>
              </a:xfrm>
              <a:custGeom>
                <a:avLst/>
                <a:gdLst/>
                <a:ahLst/>
                <a:cxnLst/>
                <a:rect l="l" t="t" r="r" b="b"/>
                <a:pathLst>
                  <a:path w="113" h="85" extrusionOk="0">
                    <a:moveTo>
                      <a:pt x="1" y="1"/>
                    </a:moveTo>
                    <a:cubicBezTo>
                      <a:pt x="57" y="57"/>
                      <a:pt x="85" y="85"/>
                      <a:pt x="99" y="85"/>
                    </a:cubicBezTo>
                    <a:cubicBezTo>
                      <a:pt x="113" y="85"/>
                      <a:pt x="113" y="57"/>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395" name="Google Shape;1395;p10"/>
          <p:cNvGrpSpPr/>
          <p:nvPr/>
        </p:nvGrpSpPr>
        <p:grpSpPr>
          <a:xfrm>
            <a:off x="815116" y="431690"/>
            <a:ext cx="4394180" cy="3665737"/>
            <a:chOff x="612853" y="323767"/>
            <a:chExt cx="3303808" cy="2749303"/>
          </a:xfrm>
        </p:grpSpPr>
        <p:grpSp>
          <p:nvGrpSpPr>
            <p:cNvPr id="1396" name="Google Shape;1396;p10"/>
            <p:cNvGrpSpPr/>
            <p:nvPr/>
          </p:nvGrpSpPr>
          <p:grpSpPr>
            <a:xfrm>
              <a:off x="612853" y="2691369"/>
              <a:ext cx="424423" cy="381701"/>
              <a:chOff x="882850" y="2647922"/>
              <a:chExt cx="1064250" cy="957125"/>
            </a:xfrm>
          </p:grpSpPr>
          <p:grpSp>
            <p:nvGrpSpPr>
              <p:cNvPr id="1397" name="Google Shape;1397;p10"/>
              <p:cNvGrpSpPr/>
              <p:nvPr/>
            </p:nvGrpSpPr>
            <p:grpSpPr>
              <a:xfrm>
                <a:off x="882850" y="2647922"/>
                <a:ext cx="1064250" cy="957125"/>
                <a:chOff x="6069100" y="3009725"/>
                <a:chExt cx="1064250" cy="957125"/>
              </a:xfrm>
            </p:grpSpPr>
            <p:sp>
              <p:nvSpPr>
                <p:cNvPr id="1398" name="Google Shape;1398;p10"/>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9" name="Google Shape;1399;p10"/>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00" name="Google Shape;1400;p10"/>
              <p:cNvGrpSpPr/>
              <p:nvPr/>
            </p:nvGrpSpPr>
            <p:grpSpPr>
              <a:xfrm rot="10800000">
                <a:off x="1008698" y="2761102"/>
                <a:ext cx="812555" cy="730765"/>
                <a:chOff x="6069100" y="3009725"/>
                <a:chExt cx="1064250" cy="957125"/>
              </a:xfrm>
            </p:grpSpPr>
            <p:sp>
              <p:nvSpPr>
                <p:cNvPr id="1401" name="Google Shape;1401;p10"/>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2" name="Google Shape;1402;p10"/>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403" name="Google Shape;1403;p10"/>
            <p:cNvGrpSpPr/>
            <p:nvPr/>
          </p:nvGrpSpPr>
          <p:grpSpPr>
            <a:xfrm flipH="1">
              <a:off x="3492315" y="323767"/>
              <a:ext cx="424347" cy="431480"/>
              <a:chOff x="4023775" y="1855149"/>
              <a:chExt cx="1174825" cy="1194575"/>
            </a:xfrm>
          </p:grpSpPr>
          <p:grpSp>
            <p:nvGrpSpPr>
              <p:cNvPr id="1404" name="Google Shape;1404;p10"/>
              <p:cNvGrpSpPr/>
              <p:nvPr/>
            </p:nvGrpSpPr>
            <p:grpSpPr>
              <a:xfrm>
                <a:off x="4023775" y="1855149"/>
                <a:ext cx="1174825" cy="1194575"/>
                <a:chOff x="4023775" y="1778925"/>
                <a:chExt cx="1174825" cy="1194575"/>
              </a:xfrm>
            </p:grpSpPr>
            <p:sp>
              <p:nvSpPr>
                <p:cNvPr id="1405" name="Google Shape;1405;p10"/>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6" name="Google Shape;1406;p10"/>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7" name="Google Shape;1407;p10"/>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8" name="Google Shape;1408;p10"/>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9" name="Google Shape;1409;p10"/>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0" name="Google Shape;1410;p10"/>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11" name="Google Shape;1411;p10"/>
              <p:cNvGrpSpPr/>
              <p:nvPr/>
            </p:nvGrpSpPr>
            <p:grpSpPr>
              <a:xfrm rot="10800000">
                <a:off x="4212099" y="2046639"/>
                <a:ext cx="798176" cy="811594"/>
                <a:chOff x="4023775" y="1778925"/>
                <a:chExt cx="1174825" cy="1194575"/>
              </a:xfrm>
            </p:grpSpPr>
            <p:sp>
              <p:nvSpPr>
                <p:cNvPr id="1412" name="Google Shape;1412;p10"/>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3" name="Google Shape;1413;p10"/>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4" name="Google Shape;1414;p10"/>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5" name="Google Shape;1415;p10"/>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6" name="Google Shape;1416;p10"/>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7" name="Google Shape;1417;p10"/>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sp>
        <p:nvSpPr>
          <p:cNvPr id="1418" name="Google Shape;1418;p10"/>
          <p:cNvSpPr txBox="1">
            <a:spLocks noGrp="1"/>
          </p:cNvSpPr>
          <p:nvPr>
            <p:ph type="title"/>
          </p:nvPr>
        </p:nvSpPr>
        <p:spPr>
          <a:xfrm>
            <a:off x="957625" y="415200"/>
            <a:ext cx="3338121" cy="3013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Font typeface="Fredoka One"/>
              <a:buNone/>
              <a:defRPr/>
            </a:lvl1pPr>
            <a:lvl2pPr lvl="1" algn="ctr" rtl="0">
              <a:spcBef>
                <a:spcPts val="0"/>
              </a:spcBef>
              <a:spcAft>
                <a:spcPts val="0"/>
              </a:spcAft>
              <a:buSzPts val="3600"/>
              <a:buFont typeface="Fredoka One"/>
              <a:buNone/>
              <a:defRPr sz="4788">
                <a:latin typeface="Fredoka One"/>
                <a:ea typeface="Fredoka One"/>
                <a:cs typeface="Fredoka One"/>
                <a:sym typeface="Fredoka One"/>
              </a:defRPr>
            </a:lvl2pPr>
            <a:lvl3pPr lvl="2" algn="ctr" rtl="0">
              <a:spcBef>
                <a:spcPts val="0"/>
              </a:spcBef>
              <a:spcAft>
                <a:spcPts val="0"/>
              </a:spcAft>
              <a:buSzPts val="3600"/>
              <a:buFont typeface="Fredoka One"/>
              <a:buNone/>
              <a:defRPr sz="4788">
                <a:latin typeface="Fredoka One"/>
                <a:ea typeface="Fredoka One"/>
                <a:cs typeface="Fredoka One"/>
                <a:sym typeface="Fredoka One"/>
              </a:defRPr>
            </a:lvl3pPr>
            <a:lvl4pPr lvl="3" algn="ctr" rtl="0">
              <a:spcBef>
                <a:spcPts val="0"/>
              </a:spcBef>
              <a:spcAft>
                <a:spcPts val="0"/>
              </a:spcAft>
              <a:buSzPts val="3600"/>
              <a:buFont typeface="Fredoka One"/>
              <a:buNone/>
              <a:defRPr sz="4788">
                <a:latin typeface="Fredoka One"/>
                <a:ea typeface="Fredoka One"/>
                <a:cs typeface="Fredoka One"/>
                <a:sym typeface="Fredoka One"/>
              </a:defRPr>
            </a:lvl4pPr>
            <a:lvl5pPr lvl="4" algn="ctr" rtl="0">
              <a:spcBef>
                <a:spcPts val="0"/>
              </a:spcBef>
              <a:spcAft>
                <a:spcPts val="0"/>
              </a:spcAft>
              <a:buSzPts val="3600"/>
              <a:buFont typeface="Fredoka One"/>
              <a:buNone/>
              <a:defRPr sz="4788">
                <a:latin typeface="Fredoka One"/>
                <a:ea typeface="Fredoka One"/>
                <a:cs typeface="Fredoka One"/>
                <a:sym typeface="Fredoka One"/>
              </a:defRPr>
            </a:lvl5pPr>
            <a:lvl6pPr lvl="5" algn="ctr" rtl="0">
              <a:spcBef>
                <a:spcPts val="0"/>
              </a:spcBef>
              <a:spcAft>
                <a:spcPts val="0"/>
              </a:spcAft>
              <a:buSzPts val="3600"/>
              <a:buFont typeface="Fredoka One"/>
              <a:buNone/>
              <a:defRPr sz="4788">
                <a:latin typeface="Fredoka One"/>
                <a:ea typeface="Fredoka One"/>
                <a:cs typeface="Fredoka One"/>
                <a:sym typeface="Fredoka One"/>
              </a:defRPr>
            </a:lvl6pPr>
            <a:lvl7pPr lvl="6" algn="ctr" rtl="0">
              <a:spcBef>
                <a:spcPts val="0"/>
              </a:spcBef>
              <a:spcAft>
                <a:spcPts val="0"/>
              </a:spcAft>
              <a:buSzPts val="3600"/>
              <a:buFont typeface="Fredoka One"/>
              <a:buNone/>
              <a:defRPr sz="4788">
                <a:latin typeface="Fredoka One"/>
                <a:ea typeface="Fredoka One"/>
                <a:cs typeface="Fredoka One"/>
                <a:sym typeface="Fredoka One"/>
              </a:defRPr>
            </a:lvl7pPr>
            <a:lvl8pPr lvl="7" algn="ctr" rtl="0">
              <a:spcBef>
                <a:spcPts val="0"/>
              </a:spcBef>
              <a:spcAft>
                <a:spcPts val="0"/>
              </a:spcAft>
              <a:buSzPts val="3600"/>
              <a:buFont typeface="Fredoka One"/>
              <a:buNone/>
              <a:defRPr sz="4788">
                <a:latin typeface="Fredoka One"/>
                <a:ea typeface="Fredoka One"/>
                <a:cs typeface="Fredoka One"/>
                <a:sym typeface="Fredoka One"/>
              </a:defRPr>
            </a:lvl8pPr>
            <a:lvl9pPr lvl="8" algn="ctr" rtl="0">
              <a:spcBef>
                <a:spcPts val="0"/>
              </a:spcBef>
              <a:spcAft>
                <a:spcPts val="0"/>
              </a:spcAft>
              <a:buSzPts val="3600"/>
              <a:buFont typeface="Fredoka One"/>
              <a:buNone/>
              <a:defRPr sz="4788">
                <a:latin typeface="Fredoka One"/>
                <a:ea typeface="Fredoka One"/>
                <a:cs typeface="Fredoka One"/>
                <a:sym typeface="Fredoka 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3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2">
  <p:cSld name="CUSTOM_20">
    <p:spTree>
      <p:nvGrpSpPr>
        <p:cNvPr id="1" name="Shape 2644"/>
        <p:cNvGrpSpPr/>
        <p:nvPr/>
      </p:nvGrpSpPr>
      <p:grpSpPr>
        <a:xfrm>
          <a:off x="0" y="0"/>
          <a:ext cx="0" cy="0"/>
          <a:chOff x="0" y="0"/>
          <a:chExt cx="0" cy="0"/>
        </a:xfrm>
      </p:grpSpPr>
      <p:sp>
        <p:nvSpPr>
          <p:cNvPr id="2645" name="Google Shape;2645;p23"/>
          <p:cNvSpPr txBox="1">
            <a:spLocks noGrp="1"/>
          </p:cNvSpPr>
          <p:nvPr>
            <p:ph type="title"/>
          </p:nvPr>
        </p:nvSpPr>
        <p:spPr>
          <a:xfrm>
            <a:off x="957625" y="415200"/>
            <a:ext cx="10246588" cy="7896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a:lvl1pPr>
            <a:lvl2pPr lvl="1"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9pPr>
          </a:lstStyle>
          <a:p>
            <a:endParaRPr/>
          </a:p>
        </p:txBody>
      </p:sp>
      <p:grpSp>
        <p:nvGrpSpPr>
          <p:cNvPr id="2646" name="Google Shape;2646;p23"/>
          <p:cNvGrpSpPr/>
          <p:nvPr/>
        </p:nvGrpSpPr>
        <p:grpSpPr>
          <a:xfrm>
            <a:off x="192648" y="171773"/>
            <a:ext cx="11776544" cy="3550699"/>
            <a:chOff x="110509" y="128830"/>
            <a:chExt cx="8854313" cy="2663024"/>
          </a:xfrm>
        </p:grpSpPr>
        <p:grpSp>
          <p:nvGrpSpPr>
            <p:cNvPr id="2647" name="Google Shape;2647;p23"/>
            <p:cNvGrpSpPr/>
            <p:nvPr/>
          </p:nvGrpSpPr>
          <p:grpSpPr>
            <a:xfrm>
              <a:off x="8484528" y="2117262"/>
              <a:ext cx="424423" cy="381701"/>
              <a:chOff x="882850" y="2647922"/>
              <a:chExt cx="1064250" cy="957125"/>
            </a:xfrm>
          </p:grpSpPr>
          <p:grpSp>
            <p:nvGrpSpPr>
              <p:cNvPr id="2648" name="Google Shape;2648;p23"/>
              <p:cNvGrpSpPr/>
              <p:nvPr/>
            </p:nvGrpSpPr>
            <p:grpSpPr>
              <a:xfrm>
                <a:off x="882850" y="2647922"/>
                <a:ext cx="1064250" cy="957125"/>
                <a:chOff x="6069100" y="3009725"/>
                <a:chExt cx="1064250" cy="957125"/>
              </a:xfrm>
            </p:grpSpPr>
            <p:sp>
              <p:nvSpPr>
                <p:cNvPr id="2649" name="Google Shape;2649;p23"/>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0" name="Google Shape;2650;p2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51" name="Google Shape;2651;p23"/>
              <p:cNvGrpSpPr/>
              <p:nvPr/>
            </p:nvGrpSpPr>
            <p:grpSpPr>
              <a:xfrm rot="10800000">
                <a:off x="1008698" y="2761102"/>
                <a:ext cx="812555" cy="730765"/>
                <a:chOff x="6069100" y="3009725"/>
                <a:chExt cx="1064250" cy="957125"/>
              </a:xfrm>
            </p:grpSpPr>
            <p:sp>
              <p:nvSpPr>
                <p:cNvPr id="2652" name="Google Shape;2652;p23"/>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3" name="Google Shape;2653;p2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654" name="Google Shape;2654;p23"/>
            <p:cNvGrpSpPr/>
            <p:nvPr/>
          </p:nvGrpSpPr>
          <p:grpSpPr>
            <a:xfrm>
              <a:off x="6249277" y="128830"/>
              <a:ext cx="424423" cy="381701"/>
              <a:chOff x="882850" y="2647922"/>
              <a:chExt cx="1064250" cy="957125"/>
            </a:xfrm>
          </p:grpSpPr>
          <p:grpSp>
            <p:nvGrpSpPr>
              <p:cNvPr id="2655" name="Google Shape;2655;p23"/>
              <p:cNvGrpSpPr/>
              <p:nvPr/>
            </p:nvGrpSpPr>
            <p:grpSpPr>
              <a:xfrm>
                <a:off x="882850" y="2647922"/>
                <a:ext cx="1064250" cy="957125"/>
                <a:chOff x="6069100" y="3009725"/>
                <a:chExt cx="1064250" cy="957125"/>
              </a:xfrm>
            </p:grpSpPr>
            <p:sp>
              <p:nvSpPr>
                <p:cNvPr id="2656" name="Google Shape;2656;p23"/>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7" name="Google Shape;2657;p2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58" name="Google Shape;2658;p23"/>
              <p:cNvGrpSpPr/>
              <p:nvPr/>
            </p:nvGrpSpPr>
            <p:grpSpPr>
              <a:xfrm rot="10800000">
                <a:off x="1008698" y="2761102"/>
                <a:ext cx="812555" cy="730765"/>
                <a:chOff x="6069100" y="3009725"/>
                <a:chExt cx="1064250" cy="957125"/>
              </a:xfrm>
            </p:grpSpPr>
            <p:sp>
              <p:nvSpPr>
                <p:cNvPr id="2659" name="Google Shape;2659;p23"/>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0" name="Google Shape;2660;p2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661" name="Google Shape;2661;p23"/>
            <p:cNvGrpSpPr/>
            <p:nvPr/>
          </p:nvGrpSpPr>
          <p:grpSpPr>
            <a:xfrm>
              <a:off x="7070514" y="735352"/>
              <a:ext cx="424347" cy="431480"/>
              <a:chOff x="4023775" y="1855149"/>
              <a:chExt cx="1174825" cy="1194575"/>
            </a:xfrm>
          </p:grpSpPr>
          <p:grpSp>
            <p:nvGrpSpPr>
              <p:cNvPr id="2662" name="Google Shape;2662;p23"/>
              <p:cNvGrpSpPr/>
              <p:nvPr/>
            </p:nvGrpSpPr>
            <p:grpSpPr>
              <a:xfrm>
                <a:off x="4023775" y="1855149"/>
                <a:ext cx="1174825" cy="1194575"/>
                <a:chOff x="4023775" y="1778925"/>
                <a:chExt cx="1174825" cy="1194575"/>
              </a:xfrm>
            </p:grpSpPr>
            <p:sp>
              <p:nvSpPr>
                <p:cNvPr id="2663" name="Google Shape;2663;p2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4" name="Google Shape;2664;p2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5" name="Google Shape;2665;p23"/>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6" name="Google Shape;2666;p2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7" name="Google Shape;2667;p2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8" name="Google Shape;2668;p2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69" name="Google Shape;2669;p23"/>
              <p:cNvGrpSpPr/>
              <p:nvPr/>
            </p:nvGrpSpPr>
            <p:grpSpPr>
              <a:xfrm rot="10800000">
                <a:off x="4212099" y="2046639"/>
                <a:ext cx="798176" cy="811594"/>
                <a:chOff x="4023775" y="1778925"/>
                <a:chExt cx="1174825" cy="1194575"/>
              </a:xfrm>
            </p:grpSpPr>
            <p:sp>
              <p:nvSpPr>
                <p:cNvPr id="2670" name="Google Shape;2670;p2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1" name="Google Shape;2671;p2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2" name="Google Shape;2672;p23"/>
                <p:cNvSpPr/>
                <p:nvPr/>
              </p:nvSpPr>
              <p:spPr>
                <a:xfrm>
                  <a:off x="4151667" y="1982309"/>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3" name="Google Shape;2673;p2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4" name="Google Shape;2674;p2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5" name="Google Shape;2675;p2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676" name="Google Shape;2676;p23"/>
            <p:cNvGrpSpPr/>
            <p:nvPr/>
          </p:nvGrpSpPr>
          <p:grpSpPr>
            <a:xfrm>
              <a:off x="8540475" y="1086582"/>
              <a:ext cx="424347" cy="431480"/>
              <a:chOff x="4023775" y="1855149"/>
              <a:chExt cx="1174825" cy="1194575"/>
            </a:xfrm>
          </p:grpSpPr>
          <p:grpSp>
            <p:nvGrpSpPr>
              <p:cNvPr id="2677" name="Google Shape;2677;p23"/>
              <p:cNvGrpSpPr/>
              <p:nvPr/>
            </p:nvGrpSpPr>
            <p:grpSpPr>
              <a:xfrm>
                <a:off x="4023775" y="1855149"/>
                <a:ext cx="1174825" cy="1194575"/>
                <a:chOff x="4023775" y="1778925"/>
                <a:chExt cx="1174825" cy="1194575"/>
              </a:xfrm>
            </p:grpSpPr>
            <p:sp>
              <p:nvSpPr>
                <p:cNvPr id="2678" name="Google Shape;2678;p2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9" name="Google Shape;2679;p2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0" name="Google Shape;2680;p23"/>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1" name="Google Shape;2681;p2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2" name="Google Shape;2682;p2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3" name="Google Shape;2683;p2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84" name="Google Shape;2684;p23"/>
              <p:cNvGrpSpPr/>
              <p:nvPr/>
            </p:nvGrpSpPr>
            <p:grpSpPr>
              <a:xfrm rot="10800000">
                <a:off x="4212099" y="2046639"/>
                <a:ext cx="798176" cy="811594"/>
                <a:chOff x="4023775" y="1778925"/>
                <a:chExt cx="1174825" cy="1194575"/>
              </a:xfrm>
            </p:grpSpPr>
            <p:sp>
              <p:nvSpPr>
                <p:cNvPr id="2685" name="Google Shape;2685;p2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6" name="Google Shape;2686;p2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7" name="Google Shape;2687;p23"/>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8" name="Google Shape;2688;p2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9" name="Google Shape;2689;p2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0" name="Google Shape;2690;p2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691" name="Google Shape;2691;p23"/>
            <p:cNvGrpSpPr/>
            <p:nvPr/>
          </p:nvGrpSpPr>
          <p:grpSpPr>
            <a:xfrm>
              <a:off x="7891675" y="151670"/>
              <a:ext cx="424322" cy="335712"/>
              <a:chOff x="4414850" y="3021000"/>
              <a:chExt cx="1302400" cy="1030425"/>
            </a:xfrm>
          </p:grpSpPr>
          <p:sp>
            <p:nvSpPr>
              <p:cNvPr id="2692" name="Google Shape;2692;p23"/>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3" name="Google Shape;2693;p23"/>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94" name="Google Shape;2694;p23"/>
            <p:cNvGrpSpPr/>
            <p:nvPr/>
          </p:nvGrpSpPr>
          <p:grpSpPr>
            <a:xfrm flipH="1">
              <a:off x="110509" y="2360374"/>
              <a:ext cx="424347" cy="431480"/>
              <a:chOff x="4023775" y="1855149"/>
              <a:chExt cx="1174825" cy="1194575"/>
            </a:xfrm>
          </p:grpSpPr>
          <p:grpSp>
            <p:nvGrpSpPr>
              <p:cNvPr id="2695" name="Google Shape;2695;p23"/>
              <p:cNvGrpSpPr/>
              <p:nvPr/>
            </p:nvGrpSpPr>
            <p:grpSpPr>
              <a:xfrm>
                <a:off x="4023775" y="1855149"/>
                <a:ext cx="1174825" cy="1194575"/>
                <a:chOff x="4023775" y="1778925"/>
                <a:chExt cx="1174825" cy="1194575"/>
              </a:xfrm>
            </p:grpSpPr>
            <p:sp>
              <p:nvSpPr>
                <p:cNvPr id="2696" name="Google Shape;2696;p2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7" name="Google Shape;2697;p2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8" name="Google Shape;2698;p23"/>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9" name="Google Shape;2699;p2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0" name="Google Shape;2700;p2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1" name="Google Shape;2701;p2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02" name="Google Shape;2702;p23"/>
              <p:cNvGrpSpPr/>
              <p:nvPr/>
            </p:nvGrpSpPr>
            <p:grpSpPr>
              <a:xfrm rot="10800000">
                <a:off x="4212099" y="2046639"/>
                <a:ext cx="798176" cy="811594"/>
                <a:chOff x="4023775" y="1778925"/>
                <a:chExt cx="1174825" cy="1194575"/>
              </a:xfrm>
            </p:grpSpPr>
            <p:sp>
              <p:nvSpPr>
                <p:cNvPr id="2703" name="Google Shape;2703;p2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4" name="Google Shape;2704;p2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5" name="Google Shape;2705;p23"/>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6" name="Google Shape;2706;p2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7" name="Google Shape;2707;p2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8" name="Google Shape;2708;p2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709" name="Google Shape;2709;p23"/>
            <p:cNvGrpSpPr/>
            <p:nvPr/>
          </p:nvGrpSpPr>
          <p:grpSpPr>
            <a:xfrm flipH="1">
              <a:off x="612887" y="1365137"/>
              <a:ext cx="424423" cy="381701"/>
              <a:chOff x="882850" y="2647922"/>
              <a:chExt cx="1064250" cy="957125"/>
            </a:xfrm>
          </p:grpSpPr>
          <p:grpSp>
            <p:nvGrpSpPr>
              <p:cNvPr id="2710" name="Google Shape;2710;p23"/>
              <p:cNvGrpSpPr/>
              <p:nvPr/>
            </p:nvGrpSpPr>
            <p:grpSpPr>
              <a:xfrm>
                <a:off x="882850" y="2647922"/>
                <a:ext cx="1064250" cy="957125"/>
                <a:chOff x="6069100" y="3009725"/>
                <a:chExt cx="1064250" cy="957125"/>
              </a:xfrm>
            </p:grpSpPr>
            <p:sp>
              <p:nvSpPr>
                <p:cNvPr id="2711" name="Google Shape;2711;p23"/>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12" name="Google Shape;2712;p2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13" name="Google Shape;2713;p23"/>
              <p:cNvGrpSpPr/>
              <p:nvPr/>
            </p:nvGrpSpPr>
            <p:grpSpPr>
              <a:xfrm rot="10800000">
                <a:off x="1008698" y="2761102"/>
                <a:ext cx="812555" cy="730765"/>
                <a:chOff x="6069100" y="3009725"/>
                <a:chExt cx="1064250" cy="957125"/>
              </a:xfrm>
            </p:grpSpPr>
            <p:sp>
              <p:nvSpPr>
                <p:cNvPr id="2714" name="Google Shape;2714;p23"/>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15" name="Google Shape;2715;p2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3049"/>
        <p:cNvGrpSpPr/>
        <p:nvPr/>
      </p:nvGrpSpPr>
      <p:grpSpPr>
        <a:xfrm>
          <a:off x="0" y="0"/>
          <a:ext cx="0" cy="0"/>
          <a:chOff x="0" y="0"/>
          <a:chExt cx="0" cy="0"/>
        </a:xfrm>
      </p:grpSpPr>
      <p:grpSp>
        <p:nvGrpSpPr>
          <p:cNvPr id="3050" name="Google Shape;3050;p27"/>
          <p:cNvGrpSpPr/>
          <p:nvPr/>
        </p:nvGrpSpPr>
        <p:grpSpPr>
          <a:xfrm>
            <a:off x="347060" y="492510"/>
            <a:ext cx="11467718" cy="5872981"/>
            <a:chOff x="260940" y="357856"/>
            <a:chExt cx="8622119" cy="4404736"/>
          </a:xfrm>
        </p:grpSpPr>
        <p:grpSp>
          <p:nvGrpSpPr>
            <p:cNvPr id="3051" name="Google Shape;3051;p27"/>
            <p:cNvGrpSpPr/>
            <p:nvPr/>
          </p:nvGrpSpPr>
          <p:grpSpPr>
            <a:xfrm>
              <a:off x="8458637" y="2372513"/>
              <a:ext cx="424423" cy="381701"/>
              <a:chOff x="882850" y="2647922"/>
              <a:chExt cx="1064250" cy="957125"/>
            </a:xfrm>
          </p:grpSpPr>
          <p:grpSp>
            <p:nvGrpSpPr>
              <p:cNvPr id="3052" name="Google Shape;3052;p27"/>
              <p:cNvGrpSpPr/>
              <p:nvPr/>
            </p:nvGrpSpPr>
            <p:grpSpPr>
              <a:xfrm>
                <a:off x="882850" y="2647922"/>
                <a:ext cx="1064250" cy="957125"/>
                <a:chOff x="6069100" y="3009725"/>
                <a:chExt cx="1064250" cy="957125"/>
              </a:xfrm>
            </p:grpSpPr>
            <p:sp>
              <p:nvSpPr>
                <p:cNvPr id="3053" name="Google Shape;3053;p27"/>
                <p:cNvSpPr/>
                <p:nvPr/>
              </p:nvSpPr>
              <p:spPr>
                <a:xfrm>
                  <a:off x="6178775" y="3741950"/>
                  <a:ext cx="25" cy="25"/>
                </a:xfrm>
                <a:custGeom>
                  <a:avLst/>
                  <a:gdLst/>
                  <a:ahLst/>
                  <a:cxnLst/>
                  <a:rect l="l" t="t" r="r" b="b"/>
                  <a:pathLst>
                    <a:path w="1" h="1" extrusionOk="0">
                      <a:moveTo>
                        <a:pt x="0" y="0"/>
                      </a:move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4" name="Google Shape;3054;p27"/>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55" name="Google Shape;3055;p27"/>
              <p:cNvGrpSpPr/>
              <p:nvPr/>
            </p:nvGrpSpPr>
            <p:grpSpPr>
              <a:xfrm rot="10800000">
                <a:off x="1008698" y="2761102"/>
                <a:ext cx="812555" cy="730765"/>
                <a:chOff x="6069100" y="3009725"/>
                <a:chExt cx="1064250" cy="957125"/>
              </a:xfrm>
            </p:grpSpPr>
            <p:sp>
              <p:nvSpPr>
                <p:cNvPr id="3056" name="Google Shape;3056;p27"/>
                <p:cNvSpPr/>
                <p:nvPr/>
              </p:nvSpPr>
              <p:spPr>
                <a:xfrm>
                  <a:off x="6178775" y="3741950"/>
                  <a:ext cx="25" cy="25"/>
                </a:xfrm>
                <a:custGeom>
                  <a:avLst/>
                  <a:gdLst/>
                  <a:ahLst/>
                  <a:cxnLst/>
                  <a:rect l="l" t="t" r="r" b="b"/>
                  <a:pathLst>
                    <a:path w="1" h="1" extrusionOk="0">
                      <a:moveTo>
                        <a:pt x="0" y="0"/>
                      </a:move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7" name="Google Shape;3057;p27"/>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058" name="Google Shape;3058;p27"/>
            <p:cNvGrpSpPr/>
            <p:nvPr/>
          </p:nvGrpSpPr>
          <p:grpSpPr>
            <a:xfrm>
              <a:off x="7290599" y="357856"/>
              <a:ext cx="424322" cy="335712"/>
              <a:chOff x="4414850" y="3021000"/>
              <a:chExt cx="1302400" cy="1030425"/>
            </a:xfrm>
          </p:grpSpPr>
          <p:sp>
            <p:nvSpPr>
              <p:cNvPr id="3059" name="Google Shape;3059;p27"/>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0" name="Google Shape;3060;p27"/>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61" name="Google Shape;3061;p27"/>
            <p:cNvGrpSpPr/>
            <p:nvPr/>
          </p:nvGrpSpPr>
          <p:grpSpPr>
            <a:xfrm>
              <a:off x="6842504" y="4433159"/>
              <a:ext cx="424338" cy="323264"/>
              <a:chOff x="2213900" y="503525"/>
              <a:chExt cx="1369275" cy="1043125"/>
            </a:xfrm>
          </p:grpSpPr>
          <p:sp>
            <p:nvSpPr>
              <p:cNvPr id="3062" name="Google Shape;3062;p27"/>
              <p:cNvSpPr/>
              <p:nvPr/>
            </p:nvSpPr>
            <p:spPr>
              <a:xfrm>
                <a:off x="2213900" y="503525"/>
                <a:ext cx="1369275" cy="1043125"/>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3" name="Google Shape;3063;p27"/>
              <p:cNvSpPr/>
              <p:nvPr/>
            </p:nvSpPr>
            <p:spPr>
              <a:xfrm>
                <a:off x="2366250" y="635956"/>
                <a:ext cx="1021616" cy="778276"/>
              </a:xfrm>
              <a:custGeom>
                <a:avLst/>
                <a:gdLst/>
                <a:ahLst/>
                <a:cxnLst/>
                <a:rect l="l" t="t" r="r" b="b"/>
                <a:pathLst>
                  <a:path w="54771" h="41725" extrusionOk="0">
                    <a:moveTo>
                      <a:pt x="11962" y="12574"/>
                    </a:moveTo>
                    <a:lnTo>
                      <a:pt x="11962" y="12574"/>
                    </a:lnTo>
                    <a:cubicBezTo>
                      <a:pt x="11950" y="12618"/>
                      <a:pt x="11909" y="12685"/>
                      <a:pt x="11859" y="12727"/>
                    </a:cubicBezTo>
                    <a:lnTo>
                      <a:pt x="11859" y="12727"/>
                    </a:lnTo>
                    <a:cubicBezTo>
                      <a:pt x="11896" y="12667"/>
                      <a:pt x="11948" y="12620"/>
                      <a:pt x="11962" y="12574"/>
                    </a:cubicBezTo>
                    <a:close/>
                    <a:moveTo>
                      <a:pt x="11732" y="12751"/>
                    </a:moveTo>
                    <a:lnTo>
                      <a:pt x="11772" y="12765"/>
                    </a:lnTo>
                    <a:lnTo>
                      <a:pt x="11772" y="12765"/>
                    </a:lnTo>
                    <a:cubicBezTo>
                      <a:pt x="11759" y="12764"/>
                      <a:pt x="11745" y="12760"/>
                      <a:pt x="11732" y="12751"/>
                    </a:cubicBezTo>
                    <a:close/>
                    <a:moveTo>
                      <a:pt x="44634" y="19166"/>
                    </a:moveTo>
                    <a:cubicBezTo>
                      <a:pt x="44620" y="19205"/>
                      <a:pt x="44599" y="19242"/>
                      <a:pt x="44575" y="19274"/>
                    </a:cubicBezTo>
                    <a:lnTo>
                      <a:pt x="44575" y="19274"/>
                    </a:lnTo>
                    <a:cubicBezTo>
                      <a:pt x="44598" y="19238"/>
                      <a:pt x="44616" y="19202"/>
                      <a:pt x="44634" y="19166"/>
                    </a:cubicBezTo>
                    <a:close/>
                    <a:moveTo>
                      <a:pt x="23806" y="0"/>
                    </a:moveTo>
                    <a:cubicBezTo>
                      <a:pt x="22001" y="0"/>
                      <a:pt x="20253" y="485"/>
                      <a:pt x="18612" y="1817"/>
                    </a:cubicBezTo>
                    <a:cubicBezTo>
                      <a:pt x="14026" y="3512"/>
                      <a:pt x="12796" y="8863"/>
                      <a:pt x="10735" y="12785"/>
                    </a:cubicBezTo>
                    <a:cubicBezTo>
                      <a:pt x="6780" y="17271"/>
                      <a:pt x="1" y="23353"/>
                      <a:pt x="1995" y="29701"/>
                    </a:cubicBezTo>
                    <a:cubicBezTo>
                      <a:pt x="2560" y="30798"/>
                      <a:pt x="1928" y="32459"/>
                      <a:pt x="2393" y="33789"/>
                    </a:cubicBezTo>
                    <a:cubicBezTo>
                      <a:pt x="4454" y="35251"/>
                      <a:pt x="4687" y="37943"/>
                      <a:pt x="6913" y="39339"/>
                    </a:cubicBezTo>
                    <a:cubicBezTo>
                      <a:pt x="7276" y="39312"/>
                      <a:pt x="7616" y="39253"/>
                      <a:pt x="7931" y="39253"/>
                    </a:cubicBezTo>
                    <a:cubicBezTo>
                      <a:pt x="8395" y="39253"/>
                      <a:pt x="8803" y="39382"/>
                      <a:pt x="9140" y="39937"/>
                    </a:cubicBezTo>
                    <a:cubicBezTo>
                      <a:pt x="10799" y="41299"/>
                      <a:pt x="12814" y="41725"/>
                      <a:pt x="14908" y="41725"/>
                    </a:cubicBezTo>
                    <a:cubicBezTo>
                      <a:pt x="17515" y="41725"/>
                      <a:pt x="20245" y="41066"/>
                      <a:pt x="22567" y="40735"/>
                    </a:cubicBezTo>
                    <a:cubicBezTo>
                      <a:pt x="28383" y="38973"/>
                      <a:pt x="34531" y="40070"/>
                      <a:pt x="40447" y="38940"/>
                    </a:cubicBezTo>
                    <a:cubicBezTo>
                      <a:pt x="45598" y="37112"/>
                      <a:pt x="51315" y="35450"/>
                      <a:pt x="52976" y="29933"/>
                    </a:cubicBezTo>
                    <a:cubicBezTo>
                      <a:pt x="52411" y="28205"/>
                      <a:pt x="54405" y="27408"/>
                      <a:pt x="54638" y="25979"/>
                    </a:cubicBezTo>
                    <a:cubicBezTo>
                      <a:pt x="54705" y="24516"/>
                      <a:pt x="54239" y="23054"/>
                      <a:pt x="54306" y="21625"/>
                    </a:cubicBezTo>
                    <a:cubicBezTo>
                      <a:pt x="54771" y="20495"/>
                      <a:pt x="53375" y="19996"/>
                      <a:pt x="53375" y="18800"/>
                    </a:cubicBezTo>
                    <a:cubicBezTo>
                      <a:pt x="51747" y="10824"/>
                      <a:pt x="45897" y="4409"/>
                      <a:pt x="37921" y="3446"/>
                    </a:cubicBezTo>
                    <a:cubicBezTo>
                      <a:pt x="33365" y="3136"/>
                      <a:pt x="28398" y="0"/>
                      <a:pt x="23806"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64" name="Google Shape;3064;p27"/>
            <p:cNvGrpSpPr/>
            <p:nvPr/>
          </p:nvGrpSpPr>
          <p:grpSpPr>
            <a:xfrm>
              <a:off x="8183530" y="1342190"/>
              <a:ext cx="424423" cy="381701"/>
              <a:chOff x="882850" y="2647922"/>
              <a:chExt cx="1064250" cy="957125"/>
            </a:xfrm>
          </p:grpSpPr>
          <p:grpSp>
            <p:nvGrpSpPr>
              <p:cNvPr id="3065" name="Google Shape;3065;p27"/>
              <p:cNvGrpSpPr/>
              <p:nvPr/>
            </p:nvGrpSpPr>
            <p:grpSpPr>
              <a:xfrm>
                <a:off x="882850" y="2647922"/>
                <a:ext cx="1064250" cy="957125"/>
                <a:chOff x="6069100" y="3009725"/>
                <a:chExt cx="1064250" cy="957125"/>
              </a:xfrm>
            </p:grpSpPr>
            <p:sp>
              <p:nvSpPr>
                <p:cNvPr id="3066" name="Google Shape;3066;p27"/>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7" name="Google Shape;3067;p27"/>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68" name="Google Shape;3068;p27"/>
              <p:cNvGrpSpPr/>
              <p:nvPr/>
            </p:nvGrpSpPr>
            <p:grpSpPr>
              <a:xfrm rot="10800000">
                <a:off x="1008698" y="2761102"/>
                <a:ext cx="812555" cy="730765"/>
                <a:chOff x="6069100" y="3009725"/>
                <a:chExt cx="1064250" cy="957125"/>
              </a:xfrm>
            </p:grpSpPr>
            <p:sp>
              <p:nvSpPr>
                <p:cNvPr id="3069" name="Google Shape;3069;p27"/>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0" name="Google Shape;3070;p27"/>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071" name="Google Shape;3071;p27"/>
            <p:cNvGrpSpPr/>
            <p:nvPr/>
          </p:nvGrpSpPr>
          <p:grpSpPr>
            <a:xfrm>
              <a:off x="8078529" y="3402836"/>
              <a:ext cx="424423" cy="381701"/>
              <a:chOff x="882850" y="2647922"/>
              <a:chExt cx="1064250" cy="957125"/>
            </a:xfrm>
          </p:grpSpPr>
          <p:grpSp>
            <p:nvGrpSpPr>
              <p:cNvPr id="3072" name="Google Shape;3072;p27"/>
              <p:cNvGrpSpPr/>
              <p:nvPr/>
            </p:nvGrpSpPr>
            <p:grpSpPr>
              <a:xfrm>
                <a:off x="882850" y="2647922"/>
                <a:ext cx="1064250" cy="957125"/>
                <a:chOff x="6069100" y="3009725"/>
                <a:chExt cx="1064250" cy="957125"/>
              </a:xfrm>
            </p:grpSpPr>
            <p:sp>
              <p:nvSpPr>
                <p:cNvPr id="3073" name="Google Shape;3073;p27"/>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4" name="Google Shape;3074;p27"/>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75" name="Google Shape;3075;p27"/>
              <p:cNvGrpSpPr/>
              <p:nvPr/>
            </p:nvGrpSpPr>
            <p:grpSpPr>
              <a:xfrm rot="10800000">
                <a:off x="1008698" y="2761102"/>
                <a:ext cx="812555" cy="730765"/>
                <a:chOff x="6069100" y="3009725"/>
                <a:chExt cx="1064250" cy="957125"/>
              </a:xfrm>
            </p:grpSpPr>
            <p:sp>
              <p:nvSpPr>
                <p:cNvPr id="3076" name="Google Shape;3076;p27"/>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7" name="Google Shape;3077;p27"/>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078" name="Google Shape;3078;p27"/>
            <p:cNvGrpSpPr/>
            <p:nvPr/>
          </p:nvGrpSpPr>
          <p:grpSpPr>
            <a:xfrm flipH="1">
              <a:off x="639567" y="1208808"/>
              <a:ext cx="424347" cy="431480"/>
              <a:chOff x="4023775" y="1855149"/>
              <a:chExt cx="1174825" cy="1194575"/>
            </a:xfrm>
          </p:grpSpPr>
          <p:grpSp>
            <p:nvGrpSpPr>
              <p:cNvPr id="3079" name="Google Shape;3079;p27"/>
              <p:cNvGrpSpPr/>
              <p:nvPr/>
            </p:nvGrpSpPr>
            <p:grpSpPr>
              <a:xfrm>
                <a:off x="4023775" y="1855149"/>
                <a:ext cx="1174825" cy="1194575"/>
                <a:chOff x="4023775" y="1778925"/>
                <a:chExt cx="1174825" cy="1194575"/>
              </a:xfrm>
            </p:grpSpPr>
            <p:sp>
              <p:nvSpPr>
                <p:cNvPr id="3080" name="Google Shape;3080;p27"/>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1" name="Google Shape;3081;p27"/>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2" name="Google Shape;3082;p27"/>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3" name="Google Shape;3083;p27"/>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4" name="Google Shape;3084;p27"/>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5" name="Google Shape;3085;p27"/>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86" name="Google Shape;3086;p27"/>
              <p:cNvGrpSpPr/>
              <p:nvPr/>
            </p:nvGrpSpPr>
            <p:grpSpPr>
              <a:xfrm rot="10800000">
                <a:off x="4212099" y="2046639"/>
                <a:ext cx="798176" cy="811594"/>
                <a:chOff x="4023775" y="1778925"/>
                <a:chExt cx="1174825" cy="1194575"/>
              </a:xfrm>
            </p:grpSpPr>
            <p:sp>
              <p:nvSpPr>
                <p:cNvPr id="3087" name="Google Shape;3087;p27"/>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8" name="Google Shape;3088;p27"/>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9" name="Google Shape;3089;p27"/>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0" name="Google Shape;3090;p27"/>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1" name="Google Shape;3091;p27"/>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2" name="Google Shape;3092;p27"/>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093" name="Google Shape;3093;p27"/>
            <p:cNvGrpSpPr/>
            <p:nvPr/>
          </p:nvGrpSpPr>
          <p:grpSpPr>
            <a:xfrm flipH="1">
              <a:off x="901721" y="4380891"/>
              <a:ext cx="424423" cy="381701"/>
              <a:chOff x="882850" y="2647922"/>
              <a:chExt cx="1064250" cy="957125"/>
            </a:xfrm>
          </p:grpSpPr>
          <p:grpSp>
            <p:nvGrpSpPr>
              <p:cNvPr id="3094" name="Google Shape;3094;p27"/>
              <p:cNvGrpSpPr/>
              <p:nvPr/>
            </p:nvGrpSpPr>
            <p:grpSpPr>
              <a:xfrm>
                <a:off x="882850" y="2647922"/>
                <a:ext cx="1064250" cy="957125"/>
                <a:chOff x="6069100" y="3009725"/>
                <a:chExt cx="1064250" cy="957125"/>
              </a:xfrm>
            </p:grpSpPr>
            <p:sp>
              <p:nvSpPr>
                <p:cNvPr id="3095" name="Google Shape;3095;p27"/>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6" name="Google Shape;3096;p27"/>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7" name="Google Shape;3097;p27"/>
              <p:cNvGrpSpPr/>
              <p:nvPr/>
            </p:nvGrpSpPr>
            <p:grpSpPr>
              <a:xfrm rot="10800000">
                <a:off x="1008698" y="2761102"/>
                <a:ext cx="812555" cy="730765"/>
                <a:chOff x="6069100" y="3009725"/>
                <a:chExt cx="1064250" cy="957125"/>
              </a:xfrm>
            </p:grpSpPr>
            <p:sp>
              <p:nvSpPr>
                <p:cNvPr id="3098" name="Google Shape;3098;p27"/>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9" name="Google Shape;3099;p27"/>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100" name="Google Shape;3100;p27"/>
            <p:cNvGrpSpPr/>
            <p:nvPr/>
          </p:nvGrpSpPr>
          <p:grpSpPr>
            <a:xfrm flipH="1">
              <a:off x="260940" y="2794849"/>
              <a:ext cx="424347" cy="431480"/>
              <a:chOff x="4023775" y="1855149"/>
              <a:chExt cx="1174825" cy="1194575"/>
            </a:xfrm>
          </p:grpSpPr>
          <p:grpSp>
            <p:nvGrpSpPr>
              <p:cNvPr id="3101" name="Google Shape;3101;p27"/>
              <p:cNvGrpSpPr/>
              <p:nvPr/>
            </p:nvGrpSpPr>
            <p:grpSpPr>
              <a:xfrm>
                <a:off x="4023775" y="1855149"/>
                <a:ext cx="1174825" cy="1194575"/>
                <a:chOff x="4023775" y="1778925"/>
                <a:chExt cx="1174825" cy="1194575"/>
              </a:xfrm>
            </p:grpSpPr>
            <p:sp>
              <p:nvSpPr>
                <p:cNvPr id="3102" name="Google Shape;3102;p27"/>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3" name="Google Shape;3103;p27"/>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4" name="Google Shape;3104;p27"/>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5" name="Google Shape;3105;p27"/>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6" name="Google Shape;3106;p27"/>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7" name="Google Shape;3107;p27"/>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08" name="Google Shape;3108;p27"/>
              <p:cNvGrpSpPr/>
              <p:nvPr/>
            </p:nvGrpSpPr>
            <p:grpSpPr>
              <a:xfrm rot="10800000">
                <a:off x="4212099" y="2046639"/>
                <a:ext cx="798176" cy="811594"/>
                <a:chOff x="4023775" y="1778925"/>
                <a:chExt cx="1174825" cy="1194575"/>
              </a:xfrm>
            </p:grpSpPr>
            <p:sp>
              <p:nvSpPr>
                <p:cNvPr id="3109" name="Google Shape;3109;p27"/>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0" name="Google Shape;3110;p27"/>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1" name="Google Shape;3111;p27"/>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2" name="Google Shape;3112;p27"/>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3" name="Google Shape;3113;p27"/>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4" name="Google Shape;3114;p27"/>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115" name="Google Shape;3115;p27"/>
            <p:cNvGrpSpPr/>
            <p:nvPr/>
          </p:nvGrpSpPr>
          <p:grpSpPr>
            <a:xfrm rot="10800000">
              <a:off x="5606382" y="4159038"/>
              <a:ext cx="424423" cy="381701"/>
              <a:chOff x="882850" y="2647922"/>
              <a:chExt cx="1064250" cy="957125"/>
            </a:xfrm>
          </p:grpSpPr>
          <p:grpSp>
            <p:nvGrpSpPr>
              <p:cNvPr id="3116" name="Google Shape;3116;p27"/>
              <p:cNvGrpSpPr/>
              <p:nvPr/>
            </p:nvGrpSpPr>
            <p:grpSpPr>
              <a:xfrm>
                <a:off x="882850" y="2647922"/>
                <a:ext cx="1064250" cy="957125"/>
                <a:chOff x="6069100" y="3009725"/>
                <a:chExt cx="1064250" cy="957125"/>
              </a:xfrm>
            </p:grpSpPr>
            <p:sp>
              <p:nvSpPr>
                <p:cNvPr id="3117" name="Google Shape;3117;p27"/>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8" name="Google Shape;3118;p27"/>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19" name="Google Shape;3119;p27"/>
              <p:cNvGrpSpPr/>
              <p:nvPr/>
            </p:nvGrpSpPr>
            <p:grpSpPr>
              <a:xfrm rot="10800000">
                <a:off x="1008698" y="2761102"/>
                <a:ext cx="812555" cy="730765"/>
                <a:chOff x="6069100" y="3009725"/>
                <a:chExt cx="1064250" cy="957125"/>
              </a:xfrm>
            </p:grpSpPr>
            <p:sp>
              <p:nvSpPr>
                <p:cNvPr id="3120" name="Google Shape;3120;p27"/>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1" name="Google Shape;3121;p27"/>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25">
    <p:spTree>
      <p:nvGrpSpPr>
        <p:cNvPr id="1" name="Shape 3122"/>
        <p:cNvGrpSpPr/>
        <p:nvPr/>
      </p:nvGrpSpPr>
      <p:grpSpPr>
        <a:xfrm>
          <a:off x="0" y="0"/>
          <a:ext cx="0" cy="0"/>
          <a:chOff x="0" y="0"/>
          <a:chExt cx="0" cy="0"/>
        </a:xfrm>
      </p:grpSpPr>
      <p:grpSp>
        <p:nvGrpSpPr>
          <p:cNvPr id="3123" name="Google Shape;3123;p28"/>
          <p:cNvGrpSpPr/>
          <p:nvPr/>
        </p:nvGrpSpPr>
        <p:grpSpPr>
          <a:xfrm>
            <a:off x="413382" y="298959"/>
            <a:ext cx="11335075" cy="6332795"/>
            <a:chOff x="310805" y="224219"/>
            <a:chExt cx="8522390" cy="4749596"/>
          </a:xfrm>
        </p:grpSpPr>
        <p:grpSp>
          <p:nvGrpSpPr>
            <p:cNvPr id="3124" name="Google Shape;3124;p28"/>
            <p:cNvGrpSpPr/>
            <p:nvPr/>
          </p:nvGrpSpPr>
          <p:grpSpPr>
            <a:xfrm rot="-8100000" flipH="1">
              <a:off x="8149927" y="325086"/>
              <a:ext cx="424367" cy="335748"/>
              <a:chOff x="4414850" y="3021000"/>
              <a:chExt cx="1302400" cy="1030425"/>
            </a:xfrm>
          </p:grpSpPr>
          <p:sp>
            <p:nvSpPr>
              <p:cNvPr id="3125" name="Google Shape;3125;p28"/>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6" name="Google Shape;3126;p28"/>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27" name="Google Shape;3127;p28"/>
            <p:cNvGrpSpPr/>
            <p:nvPr/>
          </p:nvGrpSpPr>
          <p:grpSpPr>
            <a:xfrm rot="10800000" flipH="1">
              <a:off x="8408770" y="1176517"/>
              <a:ext cx="424413" cy="370488"/>
              <a:chOff x="2133000" y="1731619"/>
              <a:chExt cx="1164050" cy="1016150"/>
            </a:xfrm>
          </p:grpSpPr>
          <p:grpSp>
            <p:nvGrpSpPr>
              <p:cNvPr id="3128" name="Google Shape;3128;p28"/>
              <p:cNvGrpSpPr/>
              <p:nvPr/>
            </p:nvGrpSpPr>
            <p:grpSpPr>
              <a:xfrm>
                <a:off x="2133000" y="1731619"/>
                <a:ext cx="1164050" cy="1016150"/>
                <a:chOff x="4286075" y="4175525"/>
                <a:chExt cx="1164050" cy="1016150"/>
              </a:xfrm>
            </p:grpSpPr>
            <p:sp>
              <p:nvSpPr>
                <p:cNvPr id="3129" name="Google Shape;3129;p28"/>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0" name="Google Shape;3130;p28"/>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1" name="Google Shape;3131;p28"/>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2" name="Google Shape;3132;p28"/>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3" name="Google Shape;3133;p28"/>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4" name="Google Shape;3134;p28"/>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5" name="Google Shape;3135;p28"/>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36" name="Google Shape;3136;p28"/>
              <p:cNvGrpSpPr/>
              <p:nvPr/>
            </p:nvGrpSpPr>
            <p:grpSpPr>
              <a:xfrm rot="10800000">
                <a:off x="2292009" y="1870425"/>
                <a:ext cx="846032" cy="738538"/>
                <a:chOff x="4286075" y="4175525"/>
                <a:chExt cx="1164050" cy="1016150"/>
              </a:xfrm>
            </p:grpSpPr>
            <p:sp>
              <p:nvSpPr>
                <p:cNvPr id="3137" name="Google Shape;3137;p28"/>
                <p:cNvSpPr/>
                <p:nvPr/>
              </p:nvSpPr>
              <p:spPr>
                <a:xfrm>
                  <a:off x="4286075" y="4175525"/>
                  <a:ext cx="1164050" cy="1016150"/>
                </a:xfrm>
                <a:custGeom>
                  <a:avLst/>
                  <a:gdLst/>
                  <a:ahLst/>
                  <a:cxnLst/>
                  <a:rect l="l" t="t" r="r" b="b"/>
                  <a:pathLst>
                    <a:path w="46562" h="40646" extrusionOk="0">
                      <a:moveTo>
                        <a:pt x="18080" y="637"/>
                      </a:moveTo>
                      <a:cubicBezTo>
                        <a:pt x="18031" y="686"/>
                        <a:pt x="17965" y="716"/>
                        <a:pt x="17893" y="729"/>
                      </a:cubicBezTo>
                      <a:lnTo>
                        <a:pt x="17893" y="729"/>
                      </a:lnTo>
                      <a:cubicBezTo>
                        <a:pt x="17956" y="693"/>
                        <a:pt x="18022" y="659"/>
                        <a:pt x="18080" y="637"/>
                      </a:cubicBezTo>
                      <a:close/>
                      <a:moveTo>
                        <a:pt x="19609" y="836"/>
                      </a:moveTo>
                      <a:cubicBezTo>
                        <a:pt x="19716" y="836"/>
                        <a:pt x="19815" y="866"/>
                        <a:pt x="19912" y="906"/>
                      </a:cubicBezTo>
                      <a:lnTo>
                        <a:pt x="19912" y="906"/>
                      </a:lnTo>
                      <a:cubicBezTo>
                        <a:pt x="19816" y="874"/>
                        <a:pt x="19716" y="852"/>
                        <a:pt x="19609" y="836"/>
                      </a:cubicBezTo>
                      <a:close/>
                      <a:moveTo>
                        <a:pt x="20163" y="1021"/>
                      </a:moveTo>
                      <a:cubicBezTo>
                        <a:pt x="20251" y="1059"/>
                        <a:pt x="20342" y="1091"/>
                        <a:pt x="20440" y="1102"/>
                      </a:cubicBezTo>
                      <a:cubicBezTo>
                        <a:pt x="20373" y="1102"/>
                        <a:pt x="20307" y="1102"/>
                        <a:pt x="20240" y="1069"/>
                      </a:cubicBezTo>
                      <a:cubicBezTo>
                        <a:pt x="20214" y="1052"/>
                        <a:pt x="20189" y="1036"/>
                        <a:pt x="20163" y="1021"/>
                      </a:cubicBezTo>
                      <a:close/>
                      <a:moveTo>
                        <a:pt x="20164" y="1426"/>
                      </a:moveTo>
                      <a:cubicBezTo>
                        <a:pt x="20137" y="1482"/>
                        <a:pt x="20089" y="1524"/>
                        <a:pt x="20033" y="1538"/>
                      </a:cubicBezTo>
                      <a:lnTo>
                        <a:pt x="20033" y="1538"/>
                      </a:lnTo>
                      <a:cubicBezTo>
                        <a:pt x="20079" y="1515"/>
                        <a:pt x="20115" y="1459"/>
                        <a:pt x="20164" y="1426"/>
                      </a:cubicBezTo>
                      <a:close/>
                      <a:moveTo>
                        <a:pt x="17681" y="2332"/>
                      </a:moveTo>
                      <a:cubicBezTo>
                        <a:pt x="17681" y="2352"/>
                        <a:pt x="17681" y="2371"/>
                        <a:pt x="17681" y="2398"/>
                      </a:cubicBezTo>
                      <a:lnTo>
                        <a:pt x="17681" y="2398"/>
                      </a:lnTo>
                      <a:cubicBezTo>
                        <a:pt x="17672" y="2355"/>
                        <a:pt x="17641" y="2341"/>
                        <a:pt x="17600" y="2341"/>
                      </a:cubicBezTo>
                      <a:cubicBezTo>
                        <a:pt x="17518" y="2341"/>
                        <a:pt x="17394" y="2398"/>
                        <a:pt x="17316" y="2398"/>
                      </a:cubicBezTo>
                      <a:cubicBezTo>
                        <a:pt x="17448" y="2365"/>
                        <a:pt x="17548" y="2332"/>
                        <a:pt x="17681" y="2332"/>
                      </a:cubicBezTo>
                      <a:close/>
                      <a:moveTo>
                        <a:pt x="16451" y="2897"/>
                      </a:moveTo>
                      <a:cubicBezTo>
                        <a:pt x="16388" y="2928"/>
                        <a:pt x="16317" y="2960"/>
                        <a:pt x="16246" y="2988"/>
                      </a:cubicBezTo>
                      <a:lnTo>
                        <a:pt x="16246" y="2988"/>
                      </a:lnTo>
                      <a:cubicBezTo>
                        <a:pt x="16310" y="2954"/>
                        <a:pt x="16378" y="2924"/>
                        <a:pt x="16451" y="2897"/>
                      </a:cubicBezTo>
                      <a:close/>
                      <a:moveTo>
                        <a:pt x="14258" y="2864"/>
                      </a:moveTo>
                      <a:cubicBezTo>
                        <a:pt x="14059" y="2997"/>
                        <a:pt x="13826" y="3096"/>
                        <a:pt x="13593" y="3163"/>
                      </a:cubicBezTo>
                      <a:cubicBezTo>
                        <a:pt x="13826" y="3096"/>
                        <a:pt x="14025" y="2997"/>
                        <a:pt x="14225" y="2864"/>
                      </a:cubicBezTo>
                      <a:close/>
                      <a:moveTo>
                        <a:pt x="13228" y="3163"/>
                      </a:moveTo>
                      <a:cubicBezTo>
                        <a:pt x="13245" y="3163"/>
                        <a:pt x="13235" y="3181"/>
                        <a:pt x="13217" y="3198"/>
                      </a:cubicBezTo>
                      <a:lnTo>
                        <a:pt x="13217" y="3198"/>
                      </a:lnTo>
                      <a:cubicBezTo>
                        <a:pt x="13223" y="3187"/>
                        <a:pt x="13228" y="3175"/>
                        <a:pt x="13228" y="3163"/>
                      </a:cubicBezTo>
                      <a:close/>
                      <a:moveTo>
                        <a:pt x="15989" y="3169"/>
                      </a:moveTo>
                      <a:cubicBezTo>
                        <a:pt x="15952" y="3243"/>
                        <a:pt x="15895" y="3312"/>
                        <a:pt x="15820" y="3362"/>
                      </a:cubicBezTo>
                      <a:cubicBezTo>
                        <a:pt x="15873" y="3288"/>
                        <a:pt x="15929" y="3225"/>
                        <a:pt x="15989" y="3169"/>
                      </a:cubicBezTo>
                      <a:close/>
                      <a:moveTo>
                        <a:pt x="13361" y="3229"/>
                      </a:moveTo>
                      <a:cubicBezTo>
                        <a:pt x="13306" y="3392"/>
                        <a:pt x="13142" y="3532"/>
                        <a:pt x="13137" y="3668"/>
                      </a:cubicBezTo>
                      <a:lnTo>
                        <a:pt x="13137" y="3668"/>
                      </a:lnTo>
                      <a:cubicBezTo>
                        <a:pt x="13131" y="3509"/>
                        <a:pt x="13305" y="3369"/>
                        <a:pt x="13361" y="3229"/>
                      </a:cubicBezTo>
                      <a:close/>
                      <a:moveTo>
                        <a:pt x="12935" y="3618"/>
                      </a:moveTo>
                      <a:cubicBezTo>
                        <a:pt x="12942" y="3641"/>
                        <a:pt x="12959" y="3661"/>
                        <a:pt x="12995" y="3661"/>
                      </a:cubicBezTo>
                      <a:cubicBezTo>
                        <a:pt x="12954" y="3661"/>
                        <a:pt x="12926" y="3674"/>
                        <a:pt x="12902" y="3692"/>
                      </a:cubicBezTo>
                      <a:lnTo>
                        <a:pt x="12902" y="3692"/>
                      </a:lnTo>
                      <a:cubicBezTo>
                        <a:pt x="12919" y="3670"/>
                        <a:pt x="12930" y="3645"/>
                        <a:pt x="12935" y="3618"/>
                      </a:cubicBezTo>
                      <a:close/>
                      <a:moveTo>
                        <a:pt x="12729" y="4060"/>
                      </a:moveTo>
                      <a:lnTo>
                        <a:pt x="12729" y="4060"/>
                      </a:lnTo>
                      <a:cubicBezTo>
                        <a:pt x="12678" y="4265"/>
                        <a:pt x="12666" y="4491"/>
                        <a:pt x="12495" y="4491"/>
                      </a:cubicBezTo>
                      <a:cubicBezTo>
                        <a:pt x="12492" y="4491"/>
                        <a:pt x="12489" y="4490"/>
                        <a:pt x="12486" y="4490"/>
                      </a:cubicBezTo>
                      <a:lnTo>
                        <a:pt x="12486" y="4490"/>
                      </a:lnTo>
                      <a:cubicBezTo>
                        <a:pt x="12635" y="4483"/>
                        <a:pt x="12654" y="4262"/>
                        <a:pt x="12729" y="4060"/>
                      </a:cubicBezTo>
                      <a:close/>
                      <a:moveTo>
                        <a:pt x="12929" y="5921"/>
                      </a:moveTo>
                      <a:cubicBezTo>
                        <a:pt x="12895" y="5954"/>
                        <a:pt x="12895" y="5954"/>
                        <a:pt x="12862" y="5954"/>
                      </a:cubicBezTo>
                      <a:lnTo>
                        <a:pt x="12862" y="5943"/>
                      </a:lnTo>
                      <a:lnTo>
                        <a:pt x="12862" y="5943"/>
                      </a:lnTo>
                      <a:cubicBezTo>
                        <a:pt x="12878" y="5930"/>
                        <a:pt x="12899" y="5921"/>
                        <a:pt x="12929" y="5921"/>
                      </a:cubicBezTo>
                      <a:close/>
                      <a:moveTo>
                        <a:pt x="10255" y="5750"/>
                      </a:moveTo>
                      <a:lnTo>
                        <a:pt x="10255" y="5750"/>
                      </a:lnTo>
                      <a:cubicBezTo>
                        <a:pt x="10178" y="5834"/>
                        <a:pt x="10100" y="5913"/>
                        <a:pt x="10016" y="5977"/>
                      </a:cubicBezTo>
                      <a:lnTo>
                        <a:pt x="10016" y="5977"/>
                      </a:lnTo>
                      <a:cubicBezTo>
                        <a:pt x="10096" y="5900"/>
                        <a:pt x="10175" y="5825"/>
                        <a:pt x="10255" y="5750"/>
                      </a:cubicBezTo>
                      <a:close/>
                      <a:moveTo>
                        <a:pt x="10678" y="6169"/>
                      </a:moveTo>
                      <a:cubicBezTo>
                        <a:pt x="10628" y="6236"/>
                        <a:pt x="10552" y="6303"/>
                        <a:pt x="10536" y="6353"/>
                      </a:cubicBezTo>
                      <a:lnTo>
                        <a:pt x="10536" y="6320"/>
                      </a:lnTo>
                      <a:cubicBezTo>
                        <a:pt x="10564" y="6277"/>
                        <a:pt x="10629" y="6223"/>
                        <a:pt x="10678" y="6169"/>
                      </a:cubicBezTo>
                      <a:close/>
                      <a:moveTo>
                        <a:pt x="10835" y="5722"/>
                      </a:moveTo>
                      <a:lnTo>
                        <a:pt x="10502" y="5988"/>
                      </a:lnTo>
                      <a:cubicBezTo>
                        <a:pt x="10303" y="6154"/>
                        <a:pt x="10104" y="6320"/>
                        <a:pt x="9937" y="6486"/>
                      </a:cubicBezTo>
                      <a:cubicBezTo>
                        <a:pt x="10203" y="6220"/>
                        <a:pt x="10502" y="5954"/>
                        <a:pt x="10835" y="5722"/>
                      </a:cubicBezTo>
                      <a:close/>
                      <a:moveTo>
                        <a:pt x="12031" y="6486"/>
                      </a:moveTo>
                      <a:lnTo>
                        <a:pt x="12031" y="6486"/>
                      </a:lnTo>
                      <a:cubicBezTo>
                        <a:pt x="12116" y="6528"/>
                        <a:pt x="12186" y="6584"/>
                        <a:pt x="12176" y="6644"/>
                      </a:cubicBezTo>
                      <a:lnTo>
                        <a:pt x="12176" y="6644"/>
                      </a:lnTo>
                      <a:cubicBezTo>
                        <a:pt x="12171" y="6584"/>
                        <a:pt x="12094" y="6528"/>
                        <a:pt x="12031" y="6486"/>
                      </a:cubicBezTo>
                      <a:close/>
                      <a:moveTo>
                        <a:pt x="15545" y="2699"/>
                      </a:moveTo>
                      <a:cubicBezTo>
                        <a:pt x="15780" y="2699"/>
                        <a:pt x="15410" y="3372"/>
                        <a:pt x="14291" y="3994"/>
                      </a:cubicBezTo>
                      <a:lnTo>
                        <a:pt x="14291" y="4027"/>
                      </a:lnTo>
                      <a:cubicBezTo>
                        <a:pt x="14456" y="3953"/>
                        <a:pt x="14578" y="3921"/>
                        <a:pt x="14661" y="3921"/>
                      </a:cubicBezTo>
                      <a:cubicBezTo>
                        <a:pt x="14913" y="3921"/>
                        <a:pt x="14807" y="4209"/>
                        <a:pt x="14457" y="4459"/>
                      </a:cubicBezTo>
                      <a:cubicBezTo>
                        <a:pt x="13826" y="4891"/>
                        <a:pt x="13261" y="5589"/>
                        <a:pt x="12463" y="5722"/>
                      </a:cubicBezTo>
                      <a:cubicBezTo>
                        <a:pt x="12663" y="5556"/>
                        <a:pt x="12895" y="5456"/>
                        <a:pt x="12962" y="5124"/>
                      </a:cubicBezTo>
                      <a:lnTo>
                        <a:pt x="12962" y="5124"/>
                      </a:lnTo>
                      <a:cubicBezTo>
                        <a:pt x="11699" y="5821"/>
                        <a:pt x="10935" y="7317"/>
                        <a:pt x="9805" y="8048"/>
                      </a:cubicBezTo>
                      <a:cubicBezTo>
                        <a:pt x="9306" y="7483"/>
                        <a:pt x="10602" y="6918"/>
                        <a:pt x="10502" y="6785"/>
                      </a:cubicBezTo>
                      <a:cubicBezTo>
                        <a:pt x="10602" y="6785"/>
                        <a:pt x="10602" y="6785"/>
                        <a:pt x="10569" y="6719"/>
                      </a:cubicBezTo>
                      <a:cubicBezTo>
                        <a:pt x="11599" y="6054"/>
                        <a:pt x="13028" y="3694"/>
                        <a:pt x="14491" y="3595"/>
                      </a:cubicBezTo>
                      <a:cubicBezTo>
                        <a:pt x="15041" y="2944"/>
                        <a:pt x="15403" y="2699"/>
                        <a:pt x="15545" y="2699"/>
                      </a:cubicBezTo>
                      <a:close/>
                      <a:moveTo>
                        <a:pt x="9738" y="8480"/>
                      </a:moveTo>
                      <a:lnTo>
                        <a:pt x="9738" y="8480"/>
                      </a:lnTo>
                      <a:cubicBezTo>
                        <a:pt x="9705" y="8580"/>
                        <a:pt x="9638" y="8646"/>
                        <a:pt x="9572" y="8646"/>
                      </a:cubicBezTo>
                      <a:cubicBezTo>
                        <a:pt x="9638" y="8613"/>
                        <a:pt x="9705" y="8547"/>
                        <a:pt x="9738" y="8480"/>
                      </a:cubicBezTo>
                      <a:close/>
                      <a:moveTo>
                        <a:pt x="8475" y="8613"/>
                      </a:moveTo>
                      <a:lnTo>
                        <a:pt x="8475" y="8646"/>
                      </a:lnTo>
                      <a:cubicBezTo>
                        <a:pt x="8442" y="8679"/>
                        <a:pt x="8409" y="8712"/>
                        <a:pt x="8376" y="8778"/>
                      </a:cubicBezTo>
                      <a:lnTo>
                        <a:pt x="8376" y="8778"/>
                      </a:lnTo>
                      <a:cubicBezTo>
                        <a:pt x="8409" y="8712"/>
                        <a:pt x="8442" y="8679"/>
                        <a:pt x="8475" y="8613"/>
                      </a:cubicBezTo>
                      <a:close/>
                      <a:moveTo>
                        <a:pt x="7977" y="9012"/>
                      </a:moveTo>
                      <a:lnTo>
                        <a:pt x="7977" y="9012"/>
                      </a:lnTo>
                      <a:cubicBezTo>
                        <a:pt x="8010" y="9045"/>
                        <a:pt x="8043" y="9078"/>
                        <a:pt x="8076" y="9145"/>
                      </a:cubicBezTo>
                      <a:cubicBezTo>
                        <a:pt x="8043" y="9112"/>
                        <a:pt x="8010" y="9045"/>
                        <a:pt x="7977" y="9012"/>
                      </a:cubicBezTo>
                      <a:close/>
                      <a:moveTo>
                        <a:pt x="17050" y="9145"/>
                      </a:moveTo>
                      <a:lnTo>
                        <a:pt x="17050" y="9145"/>
                      </a:lnTo>
                      <a:cubicBezTo>
                        <a:pt x="17263" y="9385"/>
                        <a:pt x="17219" y="9497"/>
                        <a:pt x="17021" y="9497"/>
                      </a:cubicBezTo>
                      <a:cubicBezTo>
                        <a:pt x="16973" y="9497"/>
                        <a:pt x="16915" y="9490"/>
                        <a:pt x="16850" y="9477"/>
                      </a:cubicBezTo>
                      <a:lnTo>
                        <a:pt x="16850" y="9477"/>
                      </a:lnTo>
                      <a:cubicBezTo>
                        <a:pt x="16875" y="9482"/>
                        <a:pt x="16899" y="9485"/>
                        <a:pt x="16921" y="9485"/>
                      </a:cubicBezTo>
                      <a:cubicBezTo>
                        <a:pt x="17043" y="9485"/>
                        <a:pt x="17106" y="9399"/>
                        <a:pt x="17050" y="9145"/>
                      </a:cubicBezTo>
                      <a:close/>
                      <a:moveTo>
                        <a:pt x="31871" y="9472"/>
                      </a:moveTo>
                      <a:cubicBezTo>
                        <a:pt x="31894" y="9472"/>
                        <a:pt x="31916" y="9473"/>
                        <a:pt x="31939" y="9477"/>
                      </a:cubicBezTo>
                      <a:cubicBezTo>
                        <a:pt x="31872" y="9477"/>
                        <a:pt x="31773" y="9477"/>
                        <a:pt x="31673" y="9510"/>
                      </a:cubicBezTo>
                      <a:lnTo>
                        <a:pt x="31673" y="9544"/>
                      </a:lnTo>
                      <a:lnTo>
                        <a:pt x="31468" y="9544"/>
                      </a:lnTo>
                      <a:cubicBezTo>
                        <a:pt x="31610" y="9526"/>
                        <a:pt x="31741" y="9472"/>
                        <a:pt x="31871" y="9472"/>
                      </a:cubicBezTo>
                      <a:close/>
                      <a:moveTo>
                        <a:pt x="33368" y="9643"/>
                      </a:moveTo>
                      <a:cubicBezTo>
                        <a:pt x="33600" y="9743"/>
                        <a:pt x="33634" y="9943"/>
                        <a:pt x="33767" y="10109"/>
                      </a:cubicBezTo>
                      <a:cubicBezTo>
                        <a:pt x="33700" y="10109"/>
                        <a:pt x="33567" y="10242"/>
                        <a:pt x="33501" y="10242"/>
                      </a:cubicBezTo>
                      <a:cubicBezTo>
                        <a:pt x="33733" y="10109"/>
                        <a:pt x="33600" y="9743"/>
                        <a:pt x="33368" y="9643"/>
                      </a:cubicBezTo>
                      <a:close/>
                      <a:moveTo>
                        <a:pt x="8774" y="10242"/>
                      </a:moveTo>
                      <a:lnTo>
                        <a:pt x="8243" y="11106"/>
                      </a:lnTo>
                      <a:lnTo>
                        <a:pt x="8143" y="11172"/>
                      </a:lnTo>
                      <a:cubicBezTo>
                        <a:pt x="8409" y="10873"/>
                        <a:pt x="8575" y="10541"/>
                        <a:pt x="8774" y="10242"/>
                      </a:cubicBezTo>
                      <a:close/>
                      <a:moveTo>
                        <a:pt x="6710" y="12557"/>
                      </a:moveTo>
                      <a:cubicBezTo>
                        <a:pt x="6674" y="12580"/>
                        <a:pt x="6641" y="12607"/>
                        <a:pt x="6614" y="12635"/>
                      </a:cubicBezTo>
                      <a:lnTo>
                        <a:pt x="6581" y="12668"/>
                      </a:lnTo>
                      <a:cubicBezTo>
                        <a:pt x="6615" y="12616"/>
                        <a:pt x="6658" y="12583"/>
                        <a:pt x="6710" y="12557"/>
                      </a:cubicBezTo>
                      <a:close/>
                      <a:moveTo>
                        <a:pt x="5850" y="12767"/>
                      </a:moveTo>
                      <a:cubicBezTo>
                        <a:pt x="5850" y="12799"/>
                        <a:pt x="5850" y="12801"/>
                        <a:pt x="5850" y="12828"/>
                      </a:cubicBezTo>
                      <a:lnTo>
                        <a:pt x="5850" y="12828"/>
                      </a:lnTo>
                      <a:cubicBezTo>
                        <a:pt x="5844" y="12812"/>
                        <a:pt x="5843" y="12792"/>
                        <a:pt x="5850" y="12767"/>
                      </a:cubicBezTo>
                      <a:close/>
                      <a:moveTo>
                        <a:pt x="6016" y="12867"/>
                      </a:moveTo>
                      <a:cubicBezTo>
                        <a:pt x="6005" y="12878"/>
                        <a:pt x="5979" y="12886"/>
                        <a:pt x="5951" y="12886"/>
                      </a:cubicBezTo>
                      <a:cubicBezTo>
                        <a:pt x="5926" y="12886"/>
                        <a:pt x="5900" y="12880"/>
                        <a:pt x="5880" y="12867"/>
                      </a:cubicBezTo>
                      <a:close/>
                      <a:moveTo>
                        <a:pt x="37854" y="16124"/>
                      </a:moveTo>
                      <a:cubicBezTo>
                        <a:pt x="37795" y="16183"/>
                        <a:pt x="37842" y="16296"/>
                        <a:pt x="37923" y="16296"/>
                      </a:cubicBezTo>
                      <a:lnTo>
                        <a:pt x="37923" y="16296"/>
                      </a:lnTo>
                      <a:cubicBezTo>
                        <a:pt x="37923" y="16296"/>
                        <a:pt x="37923" y="16296"/>
                        <a:pt x="37923" y="16296"/>
                      </a:cubicBezTo>
                      <a:cubicBezTo>
                        <a:pt x="37841" y="16296"/>
                        <a:pt x="37792" y="16183"/>
                        <a:pt x="37821" y="16124"/>
                      </a:cubicBezTo>
                      <a:close/>
                      <a:moveTo>
                        <a:pt x="30011" y="20877"/>
                      </a:moveTo>
                      <a:cubicBezTo>
                        <a:pt x="30011" y="20933"/>
                        <a:pt x="29947" y="20989"/>
                        <a:pt x="29880" y="21004"/>
                      </a:cubicBezTo>
                      <a:lnTo>
                        <a:pt x="29880" y="21004"/>
                      </a:lnTo>
                      <a:cubicBezTo>
                        <a:pt x="29934" y="20986"/>
                        <a:pt x="29984" y="20931"/>
                        <a:pt x="30011" y="20877"/>
                      </a:cubicBezTo>
                      <a:close/>
                      <a:moveTo>
                        <a:pt x="32105" y="23203"/>
                      </a:moveTo>
                      <a:lnTo>
                        <a:pt x="32072" y="23236"/>
                      </a:lnTo>
                      <a:lnTo>
                        <a:pt x="32038" y="23236"/>
                      </a:lnTo>
                      <a:cubicBezTo>
                        <a:pt x="32038" y="23236"/>
                        <a:pt x="32072" y="23203"/>
                        <a:pt x="32105" y="23203"/>
                      </a:cubicBezTo>
                      <a:close/>
                      <a:moveTo>
                        <a:pt x="32251" y="23187"/>
                      </a:moveTo>
                      <a:cubicBezTo>
                        <a:pt x="32366" y="23215"/>
                        <a:pt x="32476" y="23275"/>
                        <a:pt x="32570" y="23369"/>
                      </a:cubicBezTo>
                      <a:cubicBezTo>
                        <a:pt x="32537" y="23336"/>
                        <a:pt x="32537" y="23303"/>
                        <a:pt x="32537" y="23270"/>
                      </a:cubicBezTo>
                      <a:lnTo>
                        <a:pt x="32537" y="23270"/>
                      </a:lnTo>
                      <a:cubicBezTo>
                        <a:pt x="32537" y="23402"/>
                        <a:pt x="32736" y="23369"/>
                        <a:pt x="32803" y="23402"/>
                      </a:cubicBezTo>
                      <a:cubicBezTo>
                        <a:pt x="32736" y="23402"/>
                        <a:pt x="32637" y="23369"/>
                        <a:pt x="32570" y="23369"/>
                      </a:cubicBezTo>
                      <a:cubicBezTo>
                        <a:pt x="32455" y="23323"/>
                        <a:pt x="32356" y="23230"/>
                        <a:pt x="32251" y="23187"/>
                      </a:cubicBezTo>
                      <a:close/>
                      <a:moveTo>
                        <a:pt x="45698" y="24898"/>
                      </a:moveTo>
                      <a:cubicBezTo>
                        <a:pt x="45565" y="25097"/>
                        <a:pt x="45465" y="25264"/>
                        <a:pt x="45399" y="25496"/>
                      </a:cubicBezTo>
                      <a:cubicBezTo>
                        <a:pt x="45438" y="25279"/>
                        <a:pt x="45560" y="25109"/>
                        <a:pt x="45666" y="24930"/>
                      </a:cubicBezTo>
                      <a:lnTo>
                        <a:pt x="45666" y="24930"/>
                      </a:lnTo>
                      <a:lnTo>
                        <a:pt x="45698" y="24898"/>
                      </a:lnTo>
                      <a:close/>
                      <a:moveTo>
                        <a:pt x="45232" y="25862"/>
                      </a:moveTo>
                      <a:cubicBezTo>
                        <a:pt x="45166" y="26028"/>
                        <a:pt x="45199" y="26227"/>
                        <a:pt x="45299" y="26394"/>
                      </a:cubicBezTo>
                      <a:cubicBezTo>
                        <a:pt x="45133" y="26261"/>
                        <a:pt x="45199" y="26061"/>
                        <a:pt x="45199" y="25862"/>
                      </a:cubicBezTo>
                      <a:close/>
                      <a:moveTo>
                        <a:pt x="41577" y="26925"/>
                      </a:moveTo>
                      <a:cubicBezTo>
                        <a:pt x="41530" y="26937"/>
                        <a:pt x="41520" y="26969"/>
                        <a:pt x="41519" y="27009"/>
                      </a:cubicBezTo>
                      <a:lnTo>
                        <a:pt x="41519" y="27009"/>
                      </a:lnTo>
                      <a:cubicBezTo>
                        <a:pt x="41501" y="26964"/>
                        <a:pt x="41494" y="26925"/>
                        <a:pt x="41577" y="26925"/>
                      </a:cubicBezTo>
                      <a:close/>
                      <a:moveTo>
                        <a:pt x="26621" y="26992"/>
                      </a:moveTo>
                      <a:cubicBezTo>
                        <a:pt x="26821" y="27025"/>
                        <a:pt x="27020" y="27058"/>
                        <a:pt x="27219" y="27158"/>
                      </a:cubicBezTo>
                      <a:cubicBezTo>
                        <a:pt x="27020" y="27091"/>
                        <a:pt x="26821" y="27025"/>
                        <a:pt x="26588" y="26992"/>
                      </a:cubicBezTo>
                      <a:close/>
                      <a:moveTo>
                        <a:pt x="41513" y="27122"/>
                      </a:moveTo>
                      <a:cubicBezTo>
                        <a:pt x="41504" y="27163"/>
                        <a:pt x="41479" y="27202"/>
                        <a:pt x="41411" y="27224"/>
                      </a:cubicBezTo>
                      <a:cubicBezTo>
                        <a:pt x="41435" y="27199"/>
                        <a:pt x="41479" y="27156"/>
                        <a:pt x="41513" y="27122"/>
                      </a:cubicBezTo>
                      <a:close/>
                      <a:moveTo>
                        <a:pt x="4011" y="28205"/>
                      </a:moveTo>
                      <a:cubicBezTo>
                        <a:pt x="4004" y="28220"/>
                        <a:pt x="3992" y="28232"/>
                        <a:pt x="3978" y="28241"/>
                      </a:cubicBezTo>
                      <a:lnTo>
                        <a:pt x="3978" y="28241"/>
                      </a:lnTo>
                      <a:cubicBezTo>
                        <a:pt x="3990" y="28230"/>
                        <a:pt x="4001" y="28218"/>
                        <a:pt x="4011" y="28205"/>
                      </a:cubicBezTo>
                      <a:close/>
                      <a:moveTo>
                        <a:pt x="42740" y="28255"/>
                      </a:moveTo>
                      <a:cubicBezTo>
                        <a:pt x="42673" y="28321"/>
                        <a:pt x="42740" y="28421"/>
                        <a:pt x="42806" y="28421"/>
                      </a:cubicBezTo>
                      <a:cubicBezTo>
                        <a:pt x="42740" y="28421"/>
                        <a:pt x="42707" y="28388"/>
                        <a:pt x="42707" y="28321"/>
                      </a:cubicBezTo>
                      <a:cubicBezTo>
                        <a:pt x="42707" y="28288"/>
                        <a:pt x="42707" y="28255"/>
                        <a:pt x="42740" y="28255"/>
                      </a:cubicBezTo>
                      <a:close/>
                      <a:moveTo>
                        <a:pt x="29380" y="29584"/>
                      </a:moveTo>
                      <a:cubicBezTo>
                        <a:pt x="29446" y="29584"/>
                        <a:pt x="29513" y="29617"/>
                        <a:pt x="29546" y="29684"/>
                      </a:cubicBezTo>
                      <a:lnTo>
                        <a:pt x="29546" y="29717"/>
                      </a:lnTo>
                      <a:cubicBezTo>
                        <a:pt x="29546" y="29717"/>
                        <a:pt x="29546" y="29750"/>
                        <a:pt x="29513" y="29750"/>
                      </a:cubicBezTo>
                      <a:cubicBezTo>
                        <a:pt x="29579" y="29651"/>
                        <a:pt x="29446" y="29617"/>
                        <a:pt x="29380" y="29584"/>
                      </a:cubicBezTo>
                      <a:close/>
                      <a:moveTo>
                        <a:pt x="27485" y="29684"/>
                      </a:moveTo>
                      <a:cubicBezTo>
                        <a:pt x="27419" y="29783"/>
                        <a:pt x="27319" y="29817"/>
                        <a:pt x="27219" y="29850"/>
                      </a:cubicBezTo>
                      <a:cubicBezTo>
                        <a:pt x="27319" y="29817"/>
                        <a:pt x="27419" y="29750"/>
                        <a:pt x="27452" y="29684"/>
                      </a:cubicBezTo>
                      <a:close/>
                      <a:moveTo>
                        <a:pt x="28349" y="31877"/>
                      </a:moveTo>
                      <a:cubicBezTo>
                        <a:pt x="28349" y="31977"/>
                        <a:pt x="28416" y="32110"/>
                        <a:pt x="28482" y="32210"/>
                      </a:cubicBezTo>
                      <a:cubicBezTo>
                        <a:pt x="28383" y="32077"/>
                        <a:pt x="28316" y="31977"/>
                        <a:pt x="28349" y="31877"/>
                      </a:cubicBezTo>
                      <a:close/>
                      <a:moveTo>
                        <a:pt x="9107" y="33207"/>
                      </a:moveTo>
                      <a:cubicBezTo>
                        <a:pt x="9107" y="33207"/>
                        <a:pt x="9107" y="33207"/>
                        <a:pt x="9073" y="33240"/>
                      </a:cubicBezTo>
                      <a:cubicBezTo>
                        <a:pt x="9040" y="33240"/>
                        <a:pt x="9073" y="33207"/>
                        <a:pt x="9107" y="33207"/>
                      </a:cubicBezTo>
                      <a:close/>
                      <a:moveTo>
                        <a:pt x="40846" y="33971"/>
                      </a:moveTo>
                      <a:cubicBezTo>
                        <a:pt x="40818" y="33999"/>
                        <a:pt x="40766" y="34051"/>
                        <a:pt x="40710" y="34086"/>
                      </a:cubicBezTo>
                      <a:lnTo>
                        <a:pt x="40710" y="34086"/>
                      </a:lnTo>
                      <a:cubicBezTo>
                        <a:pt x="40744" y="34039"/>
                        <a:pt x="40795" y="34005"/>
                        <a:pt x="40846" y="33971"/>
                      </a:cubicBezTo>
                      <a:close/>
                      <a:moveTo>
                        <a:pt x="40679" y="34153"/>
                      </a:moveTo>
                      <a:lnTo>
                        <a:pt x="40679" y="34270"/>
                      </a:lnTo>
                      <a:cubicBezTo>
                        <a:pt x="40670" y="34224"/>
                        <a:pt x="40671" y="34186"/>
                        <a:pt x="40679" y="34153"/>
                      </a:cubicBezTo>
                      <a:close/>
                      <a:moveTo>
                        <a:pt x="31210" y="34325"/>
                      </a:moveTo>
                      <a:cubicBezTo>
                        <a:pt x="31283" y="34325"/>
                        <a:pt x="31325" y="34473"/>
                        <a:pt x="31286" y="34473"/>
                      </a:cubicBezTo>
                      <a:cubicBezTo>
                        <a:pt x="31284" y="34473"/>
                        <a:pt x="31283" y="34473"/>
                        <a:pt x="31281" y="34472"/>
                      </a:cubicBezTo>
                      <a:lnTo>
                        <a:pt x="31281" y="34472"/>
                      </a:lnTo>
                      <a:cubicBezTo>
                        <a:pt x="31293" y="34423"/>
                        <a:pt x="31249" y="34330"/>
                        <a:pt x="31204" y="34325"/>
                      </a:cubicBezTo>
                      <a:lnTo>
                        <a:pt x="31204" y="34325"/>
                      </a:lnTo>
                      <a:cubicBezTo>
                        <a:pt x="31206" y="34325"/>
                        <a:pt x="31208" y="34325"/>
                        <a:pt x="31210" y="34325"/>
                      </a:cubicBezTo>
                      <a:close/>
                      <a:moveTo>
                        <a:pt x="20639" y="34270"/>
                      </a:moveTo>
                      <a:lnTo>
                        <a:pt x="20639" y="34270"/>
                      </a:lnTo>
                      <a:cubicBezTo>
                        <a:pt x="20805" y="34270"/>
                        <a:pt x="20672" y="34436"/>
                        <a:pt x="20672" y="34536"/>
                      </a:cubicBezTo>
                      <a:lnTo>
                        <a:pt x="20639" y="34536"/>
                      </a:lnTo>
                      <a:cubicBezTo>
                        <a:pt x="20639" y="34436"/>
                        <a:pt x="20805" y="34270"/>
                        <a:pt x="20639" y="34270"/>
                      </a:cubicBezTo>
                      <a:close/>
                      <a:moveTo>
                        <a:pt x="13666" y="36498"/>
                      </a:moveTo>
                      <a:cubicBezTo>
                        <a:pt x="13667" y="36564"/>
                        <a:pt x="13584" y="36568"/>
                        <a:pt x="13527" y="36597"/>
                      </a:cubicBezTo>
                      <a:cubicBezTo>
                        <a:pt x="13584" y="36539"/>
                        <a:pt x="13666" y="36556"/>
                        <a:pt x="13666" y="36498"/>
                      </a:cubicBezTo>
                      <a:close/>
                      <a:moveTo>
                        <a:pt x="13497" y="36749"/>
                      </a:moveTo>
                      <a:cubicBezTo>
                        <a:pt x="13515" y="36763"/>
                        <a:pt x="13527" y="36788"/>
                        <a:pt x="13527" y="36829"/>
                      </a:cubicBezTo>
                      <a:cubicBezTo>
                        <a:pt x="13527" y="36803"/>
                        <a:pt x="13505" y="36776"/>
                        <a:pt x="13497" y="36749"/>
                      </a:cubicBezTo>
                      <a:close/>
                      <a:moveTo>
                        <a:pt x="15089" y="36862"/>
                      </a:moveTo>
                      <a:cubicBezTo>
                        <a:pt x="15113" y="36899"/>
                        <a:pt x="15131" y="36941"/>
                        <a:pt x="15145" y="36984"/>
                      </a:cubicBezTo>
                      <a:lnTo>
                        <a:pt x="15145" y="36984"/>
                      </a:lnTo>
                      <a:cubicBezTo>
                        <a:pt x="15128" y="36944"/>
                        <a:pt x="15109" y="36903"/>
                        <a:pt x="15089" y="36862"/>
                      </a:cubicBezTo>
                      <a:close/>
                      <a:moveTo>
                        <a:pt x="15247" y="37353"/>
                      </a:moveTo>
                      <a:cubicBezTo>
                        <a:pt x="15260" y="37380"/>
                        <a:pt x="15276" y="37406"/>
                        <a:pt x="15296" y="37428"/>
                      </a:cubicBezTo>
                      <a:lnTo>
                        <a:pt x="15296" y="37428"/>
                      </a:lnTo>
                      <a:cubicBezTo>
                        <a:pt x="15293" y="37428"/>
                        <a:pt x="15291" y="37427"/>
                        <a:pt x="15288" y="37427"/>
                      </a:cubicBezTo>
                      <a:cubicBezTo>
                        <a:pt x="15288" y="37461"/>
                        <a:pt x="15255" y="37461"/>
                        <a:pt x="15255" y="37494"/>
                      </a:cubicBezTo>
                      <a:cubicBezTo>
                        <a:pt x="15255" y="37446"/>
                        <a:pt x="15252" y="37399"/>
                        <a:pt x="15247" y="37353"/>
                      </a:cubicBezTo>
                      <a:close/>
                      <a:moveTo>
                        <a:pt x="37024" y="37461"/>
                      </a:moveTo>
                      <a:lnTo>
                        <a:pt x="37024" y="37461"/>
                      </a:lnTo>
                      <a:cubicBezTo>
                        <a:pt x="36922" y="37537"/>
                        <a:pt x="36820" y="37613"/>
                        <a:pt x="36704" y="37659"/>
                      </a:cubicBezTo>
                      <a:lnTo>
                        <a:pt x="36704" y="37659"/>
                      </a:lnTo>
                      <a:cubicBezTo>
                        <a:pt x="36806" y="37589"/>
                        <a:pt x="36913" y="37522"/>
                        <a:pt x="37024" y="37461"/>
                      </a:cubicBezTo>
                      <a:close/>
                      <a:moveTo>
                        <a:pt x="36508" y="37806"/>
                      </a:moveTo>
                      <a:lnTo>
                        <a:pt x="36508" y="37806"/>
                      </a:lnTo>
                      <a:cubicBezTo>
                        <a:pt x="36390" y="37959"/>
                        <a:pt x="36308" y="38032"/>
                        <a:pt x="36226" y="38059"/>
                      </a:cubicBezTo>
                      <a:cubicBezTo>
                        <a:pt x="36315" y="37970"/>
                        <a:pt x="36409" y="37885"/>
                        <a:pt x="36508" y="37806"/>
                      </a:cubicBezTo>
                      <a:close/>
                      <a:moveTo>
                        <a:pt x="22207" y="38185"/>
                      </a:moveTo>
                      <a:cubicBezTo>
                        <a:pt x="22229" y="38185"/>
                        <a:pt x="22250" y="38188"/>
                        <a:pt x="22269" y="38192"/>
                      </a:cubicBezTo>
                      <a:lnTo>
                        <a:pt x="22135" y="38192"/>
                      </a:lnTo>
                      <a:cubicBezTo>
                        <a:pt x="22161" y="38187"/>
                        <a:pt x="22185" y="38185"/>
                        <a:pt x="22207" y="38185"/>
                      </a:cubicBezTo>
                      <a:close/>
                      <a:moveTo>
                        <a:pt x="18809" y="38329"/>
                      </a:moveTo>
                      <a:cubicBezTo>
                        <a:pt x="18812" y="38329"/>
                        <a:pt x="18814" y="38329"/>
                        <a:pt x="18817" y="38329"/>
                      </a:cubicBezTo>
                      <a:lnTo>
                        <a:pt x="18817" y="38329"/>
                      </a:lnTo>
                      <a:lnTo>
                        <a:pt x="18612" y="38391"/>
                      </a:lnTo>
                      <a:cubicBezTo>
                        <a:pt x="18699" y="38348"/>
                        <a:pt x="18760" y="38329"/>
                        <a:pt x="18809" y="38329"/>
                      </a:cubicBezTo>
                      <a:close/>
                      <a:moveTo>
                        <a:pt x="22430" y="38301"/>
                      </a:moveTo>
                      <a:cubicBezTo>
                        <a:pt x="22453" y="38328"/>
                        <a:pt x="22476" y="38358"/>
                        <a:pt x="22500" y="38391"/>
                      </a:cubicBezTo>
                      <a:cubicBezTo>
                        <a:pt x="22470" y="38361"/>
                        <a:pt x="22447" y="38331"/>
                        <a:pt x="22430" y="38301"/>
                      </a:cubicBezTo>
                      <a:close/>
                      <a:moveTo>
                        <a:pt x="18969" y="38429"/>
                      </a:moveTo>
                      <a:cubicBezTo>
                        <a:pt x="19012" y="38483"/>
                        <a:pt x="19061" y="38553"/>
                        <a:pt x="19143" y="38624"/>
                      </a:cubicBezTo>
                      <a:cubicBezTo>
                        <a:pt x="19057" y="38581"/>
                        <a:pt x="18999" y="38510"/>
                        <a:pt x="18969" y="38429"/>
                      </a:cubicBezTo>
                      <a:close/>
                      <a:moveTo>
                        <a:pt x="23535" y="39076"/>
                      </a:moveTo>
                      <a:lnTo>
                        <a:pt x="23497" y="39089"/>
                      </a:lnTo>
                      <a:cubicBezTo>
                        <a:pt x="23511" y="39082"/>
                        <a:pt x="23524" y="39078"/>
                        <a:pt x="23535" y="39076"/>
                      </a:cubicBezTo>
                      <a:close/>
                      <a:moveTo>
                        <a:pt x="28648" y="39056"/>
                      </a:moveTo>
                      <a:cubicBezTo>
                        <a:pt x="28678" y="39056"/>
                        <a:pt x="28708" y="39083"/>
                        <a:pt x="28738" y="39137"/>
                      </a:cubicBezTo>
                      <a:lnTo>
                        <a:pt x="28738" y="39137"/>
                      </a:lnTo>
                      <a:cubicBezTo>
                        <a:pt x="28697" y="39116"/>
                        <a:pt x="28664" y="39088"/>
                        <a:pt x="28648" y="39056"/>
                      </a:cubicBezTo>
                      <a:close/>
                      <a:moveTo>
                        <a:pt x="29045" y="39125"/>
                      </a:moveTo>
                      <a:lnTo>
                        <a:pt x="29045" y="39125"/>
                      </a:lnTo>
                      <a:cubicBezTo>
                        <a:pt x="29012" y="39161"/>
                        <a:pt x="28960" y="39177"/>
                        <a:pt x="28903" y="39177"/>
                      </a:cubicBezTo>
                      <a:cubicBezTo>
                        <a:pt x="28859" y="39177"/>
                        <a:pt x="28812" y="39167"/>
                        <a:pt x="28771" y="39151"/>
                      </a:cubicBezTo>
                      <a:lnTo>
                        <a:pt x="28771" y="39151"/>
                      </a:lnTo>
                      <a:cubicBezTo>
                        <a:pt x="28787" y="39149"/>
                        <a:pt x="28805" y="39148"/>
                        <a:pt x="28822" y="39148"/>
                      </a:cubicBezTo>
                      <a:cubicBezTo>
                        <a:pt x="28862" y="39148"/>
                        <a:pt x="28903" y="39152"/>
                        <a:pt x="28940" y="39152"/>
                      </a:cubicBezTo>
                      <a:cubicBezTo>
                        <a:pt x="28982" y="39152"/>
                        <a:pt x="29020" y="39147"/>
                        <a:pt x="29045" y="39125"/>
                      </a:cubicBezTo>
                      <a:close/>
                      <a:moveTo>
                        <a:pt x="25998" y="39161"/>
                      </a:moveTo>
                      <a:lnTo>
                        <a:pt x="25998" y="39161"/>
                      </a:lnTo>
                      <a:cubicBezTo>
                        <a:pt x="25896" y="39176"/>
                        <a:pt x="25793" y="39189"/>
                        <a:pt x="25691" y="39189"/>
                      </a:cubicBezTo>
                      <a:cubicBezTo>
                        <a:pt x="25800" y="39180"/>
                        <a:pt x="25902" y="39168"/>
                        <a:pt x="25998" y="39161"/>
                      </a:cubicBezTo>
                      <a:close/>
                      <a:moveTo>
                        <a:pt x="23629" y="39140"/>
                      </a:moveTo>
                      <a:lnTo>
                        <a:pt x="23629" y="39140"/>
                      </a:lnTo>
                      <a:cubicBezTo>
                        <a:pt x="23645" y="39165"/>
                        <a:pt x="23660" y="39194"/>
                        <a:pt x="23678" y="39216"/>
                      </a:cubicBezTo>
                      <a:lnTo>
                        <a:pt x="23678" y="39216"/>
                      </a:lnTo>
                      <a:cubicBezTo>
                        <a:pt x="23659" y="39196"/>
                        <a:pt x="23643" y="39170"/>
                        <a:pt x="23629" y="39140"/>
                      </a:cubicBezTo>
                      <a:close/>
                      <a:moveTo>
                        <a:pt x="29081" y="39255"/>
                      </a:moveTo>
                      <a:cubicBezTo>
                        <a:pt x="28975" y="39255"/>
                        <a:pt x="28875" y="39255"/>
                        <a:pt x="28777" y="39258"/>
                      </a:cubicBezTo>
                      <a:lnTo>
                        <a:pt x="28777" y="39258"/>
                      </a:lnTo>
                      <a:lnTo>
                        <a:pt x="28815" y="39255"/>
                      </a:lnTo>
                      <a:close/>
                      <a:moveTo>
                        <a:pt x="26407" y="39196"/>
                      </a:moveTo>
                      <a:cubicBezTo>
                        <a:pt x="26493" y="39226"/>
                        <a:pt x="26575" y="39276"/>
                        <a:pt x="26654" y="39355"/>
                      </a:cubicBezTo>
                      <a:cubicBezTo>
                        <a:pt x="26541" y="39327"/>
                        <a:pt x="26451" y="39274"/>
                        <a:pt x="26407" y="39196"/>
                      </a:cubicBezTo>
                      <a:close/>
                      <a:moveTo>
                        <a:pt x="24527" y="39521"/>
                      </a:moveTo>
                      <a:cubicBezTo>
                        <a:pt x="24494" y="39721"/>
                        <a:pt x="24428" y="39721"/>
                        <a:pt x="24328" y="39721"/>
                      </a:cubicBezTo>
                      <a:cubicBezTo>
                        <a:pt x="24428" y="39721"/>
                        <a:pt x="24494" y="39687"/>
                        <a:pt x="24527" y="39521"/>
                      </a:cubicBezTo>
                      <a:close/>
                      <a:moveTo>
                        <a:pt x="21669" y="39852"/>
                      </a:moveTo>
                      <a:cubicBezTo>
                        <a:pt x="21685" y="39930"/>
                        <a:pt x="21727" y="39999"/>
                        <a:pt x="21783" y="40043"/>
                      </a:cubicBezTo>
                      <a:lnTo>
                        <a:pt x="21783" y="40043"/>
                      </a:lnTo>
                      <a:lnTo>
                        <a:pt x="21669" y="39986"/>
                      </a:lnTo>
                      <a:lnTo>
                        <a:pt x="21669" y="39852"/>
                      </a:lnTo>
                      <a:close/>
                      <a:moveTo>
                        <a:pt x="19298" y="1"/>
                      </a:moveTo>
                      <a:cubicBezTo>
                        <a:pt x="17308" y="1"/>
                        <a:pt x="14841" y="927"/>
                        <a:pt x="13228" y="1966"/>
                      </a:cubicBezTo>
                      <a:cubicBezTo>
                        <a:pt x="14158" y="1734"/>
                        <a:pt x="14923" y="1202"/>
                        <a:pt x="15787" y="1036"/>
                      </a:cubicBezTo>
                      <a:lnTo>
                        <a:pt x="15787" y="1036"/>
                      </a:lnTo>
                      <a:cubicBezTo>
                        <a:pt x="16451" y="1567"/>
                        <a:pt x="12762" y="2697"/>
                        <a:pt x="12596" y="3229"/>
                      </a:cubicBezTo>
                      <a:cubicBezTo>
                        <a:pt x="11566" y="4392"/>
                        <a:pt x="5850" y="8513"/>
                        <a:pt x="7977" y="8879"/>
                      </a:cubicBezTo>
                      <a:cubicBezTo>
                        <a:pt x="6946" y="10175"/>
                        <a:pt x="6082" y="11604"/>
                        <a:pt x="5451" y="13133"/>
                      </a:cubicBezTo>
                      <a:cubicBezTo>
                        <a:pt x="5204" y="13573"/>
                        <a:pt x="4411" y="13899"/>
                        <a:pt x="4388" y="14468"/>
                      </a:cubicBezTo>
                      <a:lnTo>
                        <a:pt x="4388" y="14468"/>
                      </a:lnTo>
                      <a:cubicBezTo>
                        <a:pt x="4381" y="14424"/>
                        <a:pt x="4379" y="14377"/>
                        <a:pt x="4387" y="14329"/>
                      </a:cubicBezTo>
                      <a:lnTo>
                        <a:pt x="4387" y="14329"/>
                      </a:lnTo>
                      <a:cubicBezTo>
                        <a:pt x="4316" y="14401"/>
                        <a:pt x="4261" y="14611"/>
                        <a:pt x="4199" y="14611"/>
                      </a:cubicBezTo>
                      <a:cubicBezTo>
                        <a:pt x="4175" y="14611"/>
                        <a:pt x="4149" y="14579"/>
                        <a:pt x="4121" y="14496"/>
                      </a:cubicBezTo>
                      <a:cubicBezTo>
                        <a:pt x="3951" y="14347"/>
                        <a:pt x="3828" y="14287"/>
                        <a:pt x="3734" y="14287"/>
                      </a:cubicBezTo>
                      <a:cubicBezTo>
                        <a:pt x="3390" y="14287"/>
                        <a:pt x="3450" y="15096"/>
                        <a:pt x="3058" y="15227"/>
                      </a:cubicBezTo>
                      <a:cubicBezTo>
                        <a:pt x="3031" y="15238"/>
                        <a:pt x="3000" y="15241"/>
                        <a:pt x="2967" y="15241"/>
                      </a:cubicBezTo>
                      <a:cubicBezTo>
                        <a:pt x="2893" y="15241"/>
                        <a:pt x="2808" y="15222"/>
                        <a:pt x="2730" y="15222"/>
                      </a:cubicBezTo>
                      <a:cubicBezTo>
                        <a:pt x="2630" y="15222"/>
                        <a:pt x="2540" y="15253"/>
                        <a:pt x="2493" y="15393"/>
                      </a:cubicBezTo>
                      <a:cubicBezTo>
                        <a:pt x="1795" y="15725"/>
                        <a:pt x="1197" y="17088"/>
                        <a:pt x="1130" y="17753"/>
                      </a:cubicBezTo>
                      <a:cubicBezTo>
                        <a:pt x="1496" y="18384"/>
                        <a:pt x="133" y="19082"/>
                        <a:pt x="831" y="19248"/>
                      </a:cubicBezTo>
                      <a:cubicBezTo>
                        <a:pt x="931" y="19713"/>
                        <a:pt x="864" y="20179"/>
                        <a:pt x="732" y="20611"/>
                      </a:cubicBezTo>
                      <a:cubicBezTo>
                        <a:pt x="1263" y="21143"/>
                        <a:pt x="0" y="20810"/>
                        <a:pt x="1197" y="21973"/>
                      </a:cubicBezTo>
                      <a:cubicBezTo>
                        <a:pt x="1729" y="23934"/>
                        <a:pt x="2194" y="26294"/>
                        <a:pt x="3523" y="28255"/>
                      </a:cubicBezTo>
                      <a:lnTo>
                        <a:pt x="3357" y="28055"/>
                      </a:lnTo>
                      <a:lnTo>
                        <a:pt x="3357" y="28055"/>
                      </a:lnTo>
                      <a:cubicBezTo>
                        <a:pt x="3324" y="28554"/>
                        <a:pt x="3789" y="28753"/>
                        <a:pt x="4055" y="29052"/>
                      </a:cubicBezTo>
                      <a:cubicBezTo>
                        <a:pt x="3922" y="29218"/>
                        <a:pt x="4088" y="29318"/>
                        <a:pt x="4188" y="29318"/>
                      </a:cubicBezTo>
                      <a:cubicBezTo>
                        <a:pt x="4208" y="29325"/>
                        <a:pt x="4223" y="29328"/>
                        <a:pt x="4236" y="29328"/>
                      </a:cubicBezTo>
                      <a:cubicBezTo>
                        <a:pt x="4345" y="29328"/>
                        <a:pt x="4171" y="29086"/>
                        <a:pt x="4321" y="29086"/>
                      </a:cubicBezTo>
                      <a:cubicBezTo>
                        <a:pt x="4753" y="30016"/>
                        <a:pt x="5351" y="30814"/>
                        <a:pt x="6149" y="31445"/>
                      </a:cubicBezTo>
                      <a:cubicBezTo>
                        <a:pt x="6248" y="32110"/>
                        <a:pt x="6847" y="32376"/>
                        <a:pt x="7312" y="32841"/>
                      </a:cubicBezTo>
                      <a:cubicBezTo>
                        <a:pt x="7975" y="33331"/>
                        <a:pt x="8414" y="34598"/>
                        <a:pt x="9278" y="34598"/>
                      </a:cubicBezTo>
                      <a:cubicBezTo>
                        <a:pt x="9410" y="34598"/>
                        <a:pt x="9551" y="34569"/>
                        <a:pt x="9705" y="34503"/>
                      </a:cubicBezTo>
                      <a:cubicBezTo>
                        <a:pt x="9838" y="35001"/>
                        <a:pt x="10403" y="34503"/>
                        <a:pt x="9871" y="35101"/>
                      </a:cubicBezTo>
                      <a:cubicBezTo>
                        <a:pt x="9992" y="35017"/>
                        <a:pt x="10107" y="34988"/>
                        <a:pt x="10220" y="34988"/>
                      </a:cubicBezTo>
                      <a:cubicBezTo>
                        <a:pt x="10480" y="34988"/>
                        <a:pt x="10728" y="35142"/>
                        <a:pt x="10999" y="35142"/>
                      </a:cubicBezTo>
                      <a:cubicBezTo>
                        <a:pt x="11033" y="35142"/>
                        <a:pt x="11066" y="35139"/>
                        <a:pt x="11101" y="35134"/>
                      </a:cubicBezTo>
                      <a:lnTo>
                        <a:pt x="11101" y="35134"/>
                      </a:lnTo>
                      <a:cubicBezTo>
                        <a:pt x="9937" y="35433"/>
                        <a:pt x="12762" y="35965"/>
                        <a:pt x="12762" y="36497"/>
                      </a:cubicBezTo>
                      <a:cubicBezTo>
                        <a:pt x="12829" y="36829"/>
                        <a:pt x="13460" y="36696"/>
                        <a:pt x="13327" y="37029"/>
                      </a:cubicBezTo>
                      <a:cubicBezTo>
                        <a:pt x="13294" y="37128"/>
                        <a:pt x="13494" y="37261"/>
                        <a:pt x="13560" y="37261"/>
                      </a:cubicBezTo>
                      <a:cubicBezTo>
                        <a:pt x="13584" y="37267"/>
                        <a:pt x="13604" y="37270"/>
                        <a:pt x="13620" y="37270"/>
                      </a:cubicBezTo>
                      <a:cubicBezTo>
                        <a:pt x="13761" y="37270"/>
                        <a:pt x="13598" y="37053"/>
                        <a:pt x="13783" y="37053"/>
                      </a:cubicBezTo>
                      <a:cubicBezTo>
                        <a:pt x="13803" y="37053"/>
                        <a:pt x="13829" y="37056"/>
                        <a:pt x="13859" y="37062"/>
                      </a:cubicBezTo>
                      <a:cubicBezTo>
                        <a:pt x="13859" y="37229"/>
                        <a:pt x="13906" y="37303"/>
                        <a:pt x="14019" y="37303"/>
                      </a:cubicBezTo>
                      <a:cubicBezTo>
                        <a:pt x="14040" y="37303"/>
                        <a:pt x="14065" y="37300"/>
                        <a:pt x="14092" y="37294"/>
                      </a:cubicBezTo>
                      <a:cubicBezTo>
                        <a:pt x="14130" y="37485"/>
                        <a:pt x="14179" y="37556"/>
                        <a:pt x="14252" y="37556"/>
                      </a:cubicBezTo>
                      <a:cubicBezTo>
                        <a:pt x="14306" y="37556"/>
                        <a:pt x="14373" y="37517"/>
                        <a:pt x="14457" y="37461"/>
                      </a:cubicBezTo>
                      <a:cubicBezTo>
                        <a:pt x="14657" y="38358"/>
                        <a:pt x="15554" y="37992"/>
                        <a:pt x="16053" y="38591"/>
                      </a:cubicBezTo>
                      <a:cubicBezTo>
                        <a:pt x="17016" y="39654"/>
                        <a:pt x="18878" y="39654"/>
                        <a:pt x="20340" y="40219"/>
                      </a:cubicBezTo>
                      <a:cubicBezTo>
                        <a:pt x="20732" y="40271"/>
                        <a:pt x="21001" y="40468"/>
                        <a:pt x="21325" y="40468"/>
                      </a:cubicBezTo>
                      <a:cubicBezTo>
                        <a:pt x="21413" y="40468"/>
                        <a:pt x="21504" y="40454"/>
                        <a:pt x="21603" y="40418"/>
                      </a:cubicBezTo>
                      <a:cubicBezTo>
                        <a:pt x="22064" y="40580"/>
                        <a:pt x="22557" y="40645"/>
                        <a:pt x="23064" y="40645"/>
                      </a:cubicBezTo>
                      <a:cubicBezTo>
                        <a:pt x="24019" y="40645"/>
                        <a:pt x="25023" y="40413"/>
                        <a:pt x="25956" y="40153"/>
                      </a:cubicBezTo>
                      <a:lnTo>
                        <a:pt x="25956" y="40153"/>
                      </a:lnTo>
                      <a:cubicBezTo>
                        <a:pt x="26355" y="40252"/>
                        <a:pt x="25890" y="40319"/>
                        <a:pt x="25923" y="40485"/>
                      </a:cubicBezTo>
                      <a:cubicBezTo>
                        <a:pt x="25999" y="40517"/>
                        <a:pt x="26141" y="40539"/>
                        <a:pt x="26289" y="40539"/>
                      </a:cubicBezTo>
                      <a:cubicBezTo>
                        <a:pt x="26598" y="40539"/>
                        <a:pt x="26934" y="40444"/>
                        <a:pt x="26754" y="40153"/>
                      </a:cubicBezTo>
                      <a:lnTo>
                        <a:pt x="26754" y="40153"/>
                      </a:lnTo>
                      <a:cubicBezTo>
                        <a:pt x="26912" y="40378"/>
                        <a:pt x="27178" y="40512"/>
                        <a:pt x="27446" y="40512"/>
                      </a:cubicBezTo>
                      <a:cubicBezTo>
                        <a:pt x="27573" y="40512"/>
                        <a:pt x="27700" y="40482"/>
                        <a:pt x="27818" y="40418"/>
                      </a:cubicBezTo>
                      <a:cubicBezTo>
                        <a:pt x="26355" y="39787"/>
                        <a:pt x="29313" y="39721"/>
                        <a:pt x="30044" y="39521"/>
                      </a:cubicBezTo>
                      <a:cubicBezTo>
                        <a:pt x="30217" y="39636"/>
                        <a:pt x="30374" y="39683"/>
                        <a:pt x="30520" y="39683"/>
                      </a:cubicBezTo>
                      <a:cubicBezTo>
                        <a:pt x="30826" y="39683"/>
                        <a:pt x="31085" y="39479"/>
                        <a:pt x="31339" y="39271"/>
                      </a:cubicBezTo>
                      <a:lnTo>
                        <a:pt x="31339" y="39271"/>
                      </a:lnTo>
                      <a:cubicBezTo>
                        <a:pt x="31277" y="39339"/>
                        <a:pt x="31222" y="39412"/>
                        <a:pt x="31174" y="39488"/>
                      </a:cubicBezTo>
                      <a:cubicBezTo>
                        <a:pt x="34465" y="38159"/>
                        <a:pt x="38619" y="38657"/>
                        <a:pt x="40812" y="35467"/>
                      </a:cubicBezTo>
                      <a:cubicBezTo>
                        <a:pt x="41211" y="35267"/>
                        <a:pt x="41809" y="35201"/>
                        <a:pt x="41710" y="34569"/>
                      </a:cubicBezTo>
                      <a:cubicBezTo>
                        <a:pt x="42108" y="34370"/>
                        <a:pt x="42241" y="33572"/>
                        <a:pt x="42474" y="33140"/>
                      </a:cubicBezTo>
                      <a:cubicBezTo>
                        <a:pt x="42474" y="33173"/>
                        <a:pt x="42474" y="33173"/>
                        <a:pt x="42474" y="33207"/>
                      </a:cubicBezTo>
                      <a:cubicBezTo>
                        <a:pt x="43105" y="32110"/>
                        <a:pt x="43637" y="30947"/>
                        <a:pt x="44136" y="29783"/>
                      </a:cubicBezTo>
                      <a:cubicBezTo>
                        <a:pt x="46329" y="25962"/>
                        <a:pt x="46562" y="21442"/>
                        <a:pt x="46362" y="17121"/>
                      </a:cubicBezTo>
                      <a:cubicBezTo>
                        <a:pt x="46396" y="10740"/>
                        <a:pt x="40812" y="6353"/>
                        <a:pt x="36027" y="3096"/>
                      </a:cubicBezTo>
                      <a:lnTo>
                        <a:pt x="36159" y="3096"/>
                      </a:lnTo>
                      <a:cubicBezTo>
                        <a:pt x="31806" y="404"/>
                        <a:pt x="25092" y="205"/>
                        <a:pt x="20506" y="138"/>
                      </a:cubicBezTo>
                      <a:cubicBezTo>
                        <a:pt x="20135" y="44"/>
                        <a:pt x="19728" y="1"/>
                        <a:pt x="1929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8" name="Google Shape;3138;p28"/>
                <p:cNvSpPr/>
                <p:nvPr/>
              </p:nvSpPr>
              <p:spPr>
                <a:xfrm>
                  <a:off x="4503750" y="5042225"/>
                  <a:ext cx="5850" cy="4200"/>
                </a:xfrm>
                <a:custGeom>
                  <a:avLst/>
                  <a:gdLst/>
                  <a:ahLst/>
                  <a:cxnLst/>
                  <a:rect l="l" t="t" r="r" b="b"/>
                  <a:pathLst>
                    <a:path w="234" h="168" extrusionOk="0">
                      <a:moveTo>
                        <a:pt x="134" y="1"/>
                      </a:moveTo>
                      <a:cubicBezTo>
                        <a:pt x="1" y="1"/>
                        <a:pt x="34" y="134"/>
                        <a:pt x="134" y="167"/>
                      </a:cubicBezTo>
                      <a:cubicBezTo>
                        <a:pt x="233" y="101"/>
                        <a:pt x="233" y="34"/>
                        <a:pt x="134"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9" name="Google Shape;3139;p28"/>
                <p:cNvSpPr/>
                <p:nvPr/>
              </p:nvSpPr>
              <p:spPr>
                <a:xfrm>
                  <a:off x="4443825" y="4392550"/>
                  <a:ext cx="23275" cy="23850"/>
                </a:xfrm>
                <a:custGeom>
                  <a:avLst/>
                  <a:gdLst/>
                  <a:ahLst/>
                  <a:cxnLst/>
                  <a:rect l="l" t="t" r="r" b="b"/>
                  <a:pathLst>
                    <a:path w="931" h="954" extrusionOk="0">
                      <a:moveTo>
                        <a:pt x="738" y="0"/>
                      </a:moveTo>
                      <a:cubicBezTo>
                        <a:pt x="708" y="0"/>
                        <a:pt x="665" y="10"/>
                        <a:pt x="603" y="32"/>
                      </a:cubicBezTo>
                      <a:cubicBezTo>
                        <a:pt x="302" y="379"/>
                        <a:pt x="1" y="953"/>
                        <a:pt x="139" y="953"/>
                      </a:cubicBezTo>
                      <a:cubicBezTo>
                        <a:pt x="199" y="953"/>
                        <a:pt x="342" y="845"/>
                        <a:pt x="603" y="564"/>
                      </a:cubicBezTo>
                      <a:cubicBezTo>
                        <a:pt x="517" y="419"/>
                        <a:pt x="930" y="0"/>
                        <a:pt x="738"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0" name="Google Shape;3140;p28"/>
                <p:cNvSpPr/>
                <p:nvPr/>
              </p:nvSpPr>
              <p:spPr>
                <a:xfrm>
                  <a:off x="4443100" y="4420750"/>
                  <a:ext cx="7500" cy="8325"/>
                </a:xfrm>
                <a:custGeom>
                  <a:avLst/>
                  <a:gdLst/>
                  <a:ahLst/>
                  <a:cxnLst/>
                  <a:rect l="l" t="t" r="r" b="b"/>
                  <a:pathLst>
                    <a:path w="300" h="333" extrusionOk="0">
                      <a:moveTo>
                        <a:pt x="267" y="1"/>
                      </a:moveTo>
                      <a:lnTo>
                        <a:pt x="267" y="1"/>
                      </a:lnTo>
                      <a:cubicBezTo>
                        <a:pt x="100" y="34"/>
                        <a:pt x="34" y="100"/>
                        <a:pt x="1" y="333"/>
                      </a:cubicBezTo>
                      <a:cubicBezTo>
                        <a:pt x="167" y="233"/>
                        <a:pt x="300" y="200"/>
                        <a:pt x="26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1" name="Google Shape;3141;p28"/>
                <p:cNvSpPr/>
                <p:nvPr/>
              </p:nvSpPr>
              <p:spPr>
                <a:xfrm>
                  <a:off x="4422325" y="4458150"/>
                  <a:ext cx="6725" cy="4700"/>
                </a:xfrm>
                <a:custGeom>
                  <a:avLst/>
                  <a:gdLst/>
                  <a:ahLst/>
                  <a:cxnLst/>
                  <a:rect l="l" t="t" r="r" b="b"/>
                  <a:pathLst>
                    <a:path w="269" h="188" extrusionOk="0">
                      <a:moveTo>
                        <a:pt x="101" y="0"/>
                      </a:moveTo>
                      <a:lnTo>
                        <a:pt x="101" y="0"/>
                      </a:lnTo>
                      <a:cubicBezTo>
                        <a:pt x="67" y="33"/>
                        <a:pt x="1" y="67"/>
                        <a:pt x="1" y="100"/>
                      </a:cubicBezTo>
                      <a:cubicBezTo>
                        <a:pt x="1" y="164"/>
                        <a:pt x="26" y="188"/>
                        <a:pt x="58" y="188"/>
                      </a:cubicBezTo>
                      <a:cubicBezTo>
                        <a:pt x="141" y="188"/>
                        <a:pt x="269" y="24"/>
                        <a:pt x="101"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2" name="Google Shape;3142;p28"/>
                <p:cNvSpPr/>
                <p:nvPr/>
              </p:nvSpPr>
              <p:spPr>
                <a:xfrm>
                  <a:off x="4400725" y="4479950"/>
                  <a:ext cx="5350" cy="3625"/>
                </a:xfrm>
                <a:custGeom>
                  <a:avLst/>
                  <a:gdLst/>
                  <a:ahLst/>
                  <a:cxnLst/>
                  <a:rect l="l" t="t" r="r" b="b"/>
                  <a:pathLst>
                    <a:path w="214" h="145" extrusionOk="0">
                      <a:moveTo>
                        <a:pt x="172" y="1"/>
                      </a:moveTo>
                      <a:cubicBezTo>
                        <a:pt x="131" y="1"/>
                        <a:pt x="60" y="52"/>
                        <a:pt x="1" y="92"/>
                      </a:cubicBezTo>
                      <a:cubicBezTo>
                        <a:pt x="27" y="131"/>
                        <a:pt x="53" y="145"/>
                        <a:pt x="79" y="145"/>
                      </a:cubicBezTo>
                      <a:cubicBezTo>
                        <a:pt x="119" y="145"/>
                        <a:pt x="160" y="112"/>
                        <a:pt x="200" y="92"/>
                      </a:cubicBezTo>
                      <a:cubicBezTo>
                        <a:pt x="214" y="25"/>
                        <a:pt x="200" y="1"/>
                        <a:pt x="172"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3" name="Google Shape;3143;p28"/>
                <p:cNvSpPr/>
                <p:nvPr/>
              </p:nvSpPr>
              <p:spPr>
                <a:xfrm>
                  <a:off x="4619250" y="4286150"/>
                  <a:ext cx="9150" cy="10000"/>
                </a:xfrm>
                <a:custGeom>
                  <a:avLst/>
                  <a:gdLst/>
                  <a:ahLst/>
                  <a:cxnLst/>
                  <a:rect l="l" t="t" r="r" b="b"/>
                  <a:pathLst>
                    <a:path w="366" h="400" extrusionOk="0">
                      <a:moveTo>
                        <a:pt x="366" y="1"/>
                      </a:moveTo>
                      <a:lnTo>
                        <a:pt x="366" y="1"/>
                      </a:lnTo>
                      <a:cubicBezTo>
                        <a:pt x="167" y="67"/>
                        <a:pt x="34" y="134"/>
                        <a:pt x="0" y="399"/>
                      </a:cubicBezTo>
                      <a:cubicBezTo>
                        <a:pt x="266" y="333"/>
                        <a:pt x="366" y="233"/>
                        <a:pt x="36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144" name="Google Shape;3144;p28"/>
            <p:cNvGrpSpPr/>
            <p:nvPr/>
          </p:nvGrpSpPr>
          <p:grpSpPr>
            <a:xfrm rot="10800000" flipH="1">
              <a:off x="8408772" y="3623263"/>
              <a:ext cx="424423" cy="381701"/>
              <a:chOff x="882850" y="2647922"/>
              <a:chExt cx="1064250" cy="957125"/>
            </a:xfrm>
          </p:grpSpPr>
          <p:grpSp>
            <p:nvGrpSpPr>
              <p:cNvPr id="3145" name="Google Shape;3145;p28"/>
              <p:cNvGrpSpPr/>
              <p:nvPr/>
            </p:nvGrpSpPr>
            <p:grpSpPr>
              <a:xfrm>
                <a:off x="882850" y="2647922"/>
                <a:ext cx="1064250" cy="957125"/>
                <a:chOff x="6069100" y="3009725"/>
                <a:chExt cx="1064250" cy="957125"/>
              </a:xfrm>
            </p:grpSpPr>
            <p:sp>
              <p:nvSpPr>
                <p:cNvPr id="3146" name="Google Shape;3146;p28"/>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7" name="Google Shape;3147;p28"/>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48" name="Google Shape;3148;p28"/>
              <p:cNvGrpSpPr/>
              <p:nvPr/>
            </p:nvGrpSpPr>
            <p:grpSpPr>
              <a:xfrm rot="10800000">
                <a:off x="1008698" y="2761102"/>
                <a:ext cx="812555" cy="730765"/>
                <a:chOff x="6069100" y="3009725"/>
                <a:chExt cx="1064250" cy="957125"/>
              </a:xfrm>
            </p:grpSpPr>
            <p:sp>
              <p:nvSpPr>
                <p:cNvPr id="3149" name="Google Shape;3149;p28"/>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0" name="Google Shape;3150;p28"/>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151" name="Google Shape;3151;p28"/>
            <p:cNvGrpSpPr/>
            <p:nvPr/>
          </p:nvGrpSpPr>
          <p:grpSpPr>
            <a:xfrm rot="-5400000">
              <a:off x="266500" y="3852534"/>
              <a:ext cx="424322" cy="335712"/>
              <a:chOff x="4414850" y="3021000"/>
              <a:chExt cx="1302400" cy="1030425"/>
            </a:xfrm>
          </p:grpSpPr>
          <p:sp>
            <p:nvSpPr>
              <p:cNvPr id="3152" name="Google Shape;3152;p28"/>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3" name="Google Shape;3153;p28"/>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54" name="Google Shape;3154;p28"/>
            <p:cNvGrpSpPr/>
            <p:nvPr/>
          </p:nvGrpSpPr>
          <p:grpSpPr>
            <a:xfrm rot="-5400000">
              <a:off x="891771" y="4545901"/>
              <a:ext cx="424347" cy="431480"/>
              <a:chOff x="4023775" y="1855149"/>
              <a:chExt cx="1174825" cy="1194575"/>
            </a:xfrm>
          </p:grpSpPr>
          <p:grpSp>
            <p:nvGrpSpPr>
              <p:cNvPr id="3155" name="Google Shape;3155;p28"/>
              <p:cNvGrpSpPr/>
              <p:nvPr/>
            </p:nvGrpSpPr>
            <p:grpSpPr>
              <a:xfrm>
                <a:off x="4023775" y="1855149"/>
                <a:ext cx="1174825" cy="1194575"/>
                <a:chOff x="4023775" y="1778925"/>
                <a:chExt cx="1174825" cy="1194575"/>
              </a:xfrm>
            </p:grpSpPr>
            <p:sp>
              <p:nvSpPr>
                <p:cNvPr id="3156" name="Google Shape;3156;p2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7" name="Google Shape;3157;p2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8" name="Google Shape;3158;p28"/>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9" name="Google Shape;3159;p2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0" name="Google Shape;3160;p2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1" name="Google Shape;3161;p2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62" name="Google Shape;3162;p28"/>
              <p:cNvGrpSpPr/>
              <p:nvPr/>
            </p:nvGrpSpPr>
            <p:grpSpPr>
              <a:xfrm rot="10800000">
                <a:off x="4212099" y="2046639"/>
                <a:ext cx="798176" cy="811594"/>
                <a:chOff x="4023775" y="1778925"/>
                <a:chExt cx="1174825" cy="1194575"/>
              </a:xfrm>
            </p:grpSpPr>
            <p:sp>
              <p:nvSpPr>
                <p:cNvPr id="3163" name="Google Shape;3163;p2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4" name="Google Shape;3164;p2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5" name="Google Shape;3165;p28"/>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6" name="Google Shape;3166;p2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7" name="Google Shape;3167;p2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8" name="Google Shape;3168;p2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169" name="Google Shape;3169;p28"/>
            <p:cNvGrpSpPr/>
            <p:nvPr/>
          </p:nvGrpSpPr>
          <p:grpSpPr>
            <a:xfrm>
              <a:off x="553370" y="1509592"/>
              <a:ext cx="424347" cy="431480"/>
              <a:chOff x="4023775" y="1855149"/>
              <a:chExt cx="1174825" cy="1194575"/>
            </a:xfrm>
          </p:grpSpPr>
          <p:grpSp>
            <p:nvGrpSpPr>
              <p:cNvPr id="3170" name="Google Shape;3170;p28"/>
              <p:cNvGrpSpPr/>
              <p:nvPr/>
            </p:nvGrpSpPr>
            <p:grpSpPr>
              <a:xfrm>
                <a:off x="4023775" y="1855149"/>
                <a:ext cx="1174825" cy="1194575"/>
                <a:chOff x="4023775" y="1778925"/>
                <a:chExt cx="1174825" cy="1194575"/>
              </a:xfrm>
            </p:grpSpPr>
            <p:sp>
              <p:nvSpPr>
                <p:cNvPr id="3171" name="Google Shape;3171;p2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2" name="Google Shape;3172;p2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3" name="Google Shape;3173;p28"/>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4" name="Google Shape;3174;p2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5" name="Google Shape;3175;p2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6" name="Google Shape;3176;p2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77" name="Google Shape;3177;p28"/>
              <p:cNvGrpSpPr/>
              <p:nvPr/>
            </p:nvGrpSpPr>
            <p:grpSpPr>
              <a:xfrm rot="10800000">
                <a:off x="4212099" y="2046639"/>
                <a:ext cx="798176" cy="811594"/>
                <a:chOff x="4023775" y="1778925"/>
                <a:chExt cx="1174825" cy="1194575"/>
              </a:xfrm>
            </p:grpSpPr>
            <p:sp>
              <p:nvSpPr>
                <p:cNvPr id="3178" name="Google Shape;3178;p28"/>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9" name="Google Shape;3179;p28"/>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0" name="Google Shape;3180;p28"/>
                <p:cNvSpPr/>
                <p:nvPr/>
              </p:nvSpPr>
              <p:spPr>
                <a:xfrm>
                  <a:off x="4151667" y="1982309"/>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1" name="Google Shape;3181;p28"/>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2" name="Google Shape;3182;p28"/>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3" name="Google Shape;3183;p28"/>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184" name="Google Shape;3184;p28"/>
            <p:cNvGrpSpPr/>
            <p:nvPr/>
          </p:nvGrpSpPr>
          <p:grpSpPr>
            <a:xfrm>
              <a:off x="8149869" y="4515897"/>
              <a:ext cx="424423" cy="381701"/>
              <a:chOff x="882850" y="2647922"/>
              <a:chExt cx="1064250" cy="957125"/>
            </a:xfrm>
          </p:grpSpPr>
          <p:grpSp>
            <p:nvGrpSpPr>
              <p:cNvPr id="3185" name="Google Shape;3185;p28"/>
              <p:cNvGrpSpPr/>
              <p:nvPr/>
            </p:nvGrpSpPr>
            <p:grpSpPr>
              <a:xfrm>
                <a:off x="882850" y="2647922"/>
                <a:ext cx="1064250" cy="957125"/>
                <a:chOff x="6069100" y="3009725"/>
                <a:chExt cx="1064250" cy="957125"/>
              </a:xfrm>
            </p:grpSpPr>
            <p:sp>
              <p:nvSpPr>
                <p:cNvPr id="3186" name="Google Shape;3186;p28"/>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7" name="Google Shape;3187;p28"/>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88" name="Google Shape;3188;p28"/>
              <p:cNvGrpSpPr/>
              <p:nvPr/>
            </p:nvGrpSpPr>
            <p:grpSpPr>
              <a:xfrm rot="10800000">
                <a:off x="1008698" y="2761102"/>
                <a:ext cx="812555" cy="730765"/>
                <a:chOff x="6069100" y="3009725"/>
                <a:chExt cx="1064250" cy="957125"/>
              </a:xfrm>
            </p:grpSpPr>
            <p:sp>
              <p:nvSpPr>
                <p:cNvPr id="3189" name="Google Shape;3189;p28"/>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0" name="Google Shape;3190;p28"/>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191" name="Google Shape;3191;p28"/>
            <p:cNvGrpSpPr/>
            <p:nvPr/>
          </p:nvGrpSpPr>
          <p:grpSpPr>
            <a:xfrm rot="-8100000" flipH="1">
              <a:off x="510189" y="650599"/>
              <a:ext cx="424367" cy="335748"/>
              <a:chOff x="4414850" y="3021000"/>
              <a:chExt cx="1302400" cy="1030425"/>
            </a:xfrm>
          </p:grpSpPr>
          <p:sp>
            <p:nvSpPr>
              <p:cNvPr id="3192" name="Google Shape;3192;p28"/>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3" name="Google Shape;3193;p28"/>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194" name="Google Shape;3194;p28"/>
            <p:cNvGrpSpPr/>
            <p:nvPr/>
          </p:nvGrpSpPr>
          <p:grpSpPr>
            <a:xfrm rot="9000258" flipH="1">
              <a:off x="891754" y="3203917"/>
              <a:ext cx="424377" cy="335756"/>
              <a:chOff x="4414850" y="3021000"/>
              <a:chExt cx="1302400" cy="1030425"/>
            </a:xfrm>
          </p:grpSpPr>
          <p:sp>
            <p:nvSpPr>
              <p:cNvPr id="3195" name="Google Shape;3195;p28"/>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6" name="Google Shape;3196;p28"/>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71"/>
        <p:cNvGrpSpPr/>
        <p:nvPr/>
      </p:nvGrpSpPr>
      <p:grpSpPr>
        <a:xfrm>
          <a:off x="0" y="0"/>
          <a:ext cx="0" cy="0"/>
          <a:chOff x="0" y="0"/>
          <a:chExt cx="0" cy="0"/>
        </a:xfrm>
      </p:grpSpPr>
      <p:sp>
        <p:nvSpPr>
          <p:cNvPr id="472" name="Google Shape;472;p7"/>
          <p:cNvSpPr txBox="1">
            <a:spLocks noGrp="1"/>
          </p:cNvSpPr>
          <p:nvPr>
            <p:ph type="title"/>
          </p:nvPr>
        </p:nvSpPr>
        <p:spPr>
          <a:xfrm>
            <a:off x="944325" y="1305825"/>
            <a:ext cx="5358311" cy="25944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73" name="Google Shape;473;p7"/>
          <p:cNvSpPr txBox="1">
            <a:spLocks noGrp="1"/>
          </p:cNvSpPr>
          <p:nvPr>
            <p:ph type="body" idx="1"/>
          </p:nvPr>
        </p:nvSpPr>
        <p:spPr>
          <a:xfrm>
            <a:off x="944324" y="4225375"/>
            <a:ext cx="4418642" cy="1326800"/>
          </a:xfrm>
          <a:prstGeom prst="rect">
            <a:avLst/>
          </a:prstGeom>
        </p:spPr>
        <p:txBody>
          <a:bodyPr spcFirstLastPara="1" wrap="square" lIns="91425" tIns="91425" rIns="91425" bIns="91425" anchor="t" anchorCtr="0">
            <a:noAutofit/>
          </a:bodyPr>
          <a:lstStyle>
            <a:lvl1pPr marL="608076" lvl="0" indent="-422275" rtl="0">
              <a:lnSpc>
                <a:spcPct val="100000"/>
              </a:lnSpc>
              <a:spcBef>
                <a:spcPts val="0"/>
              </a:spcBef>
              <a:spcAft>
                <a:spcPts val="0"/>
              </a:spcAft>
              <a:buClr>
                <a:srgbClr val="434343"/>
              </a:buClr>
              <a:buSzPts val="1400"/>
              <a:buChar char="●"/>
              <a:defRPr sz="1862"/>
            </a:lvl1pPr>
            <a:lvl2pPr marL="1216152" lvl="1" indent="-422275" rtl="0">
              <a:lnSpc>
                <a:spcPct val="115000"/>
              </a:lnSpc>
              <a:spcBef>
                <a:spcPts val="0"/>
              </a:spcBef>
              <a:spcAft>
                <a:spcPts val="0"/>
              </a:spcAft>
              <a:buClr>
                <a:srgbClr val="434343"/>
              </a:buClr>
              <a:buSzPts val="1400"/>
              <a:buChar char="○"/>
              <a:defRPr>
                <a:solidFill>
                  <a:srgbClr val="434343"/>
                </a:solidFill>
              </a:defRPr>
            </a:lvl2pPr>
            <a:lvl3pPr marL="1824228" lvl="2" indent="-422275" rtl="0">
              <a:lnSpc>
                <a:spcPct val="115000"/>
              </a:lnSpc>
              <a:spcBef>
                <a:spcPts val="0"/>
              </a:spcBef>
              <a:spcAft>
                <a:spcPts val="0"/>
              </a:spcAft>
              <a:buClr>
                <a:srgbClr val="434343"/>
              </a:buClr>
              <a:buSzPts val="1400"/>
              <a:buChar char="■"/>
              <a:defRPr>
                <a:solidFill>
                  <a:srgbClr val="434343"/>
                </a:solidFill>
              </a:defRPr>
            </a:lvl3pPr>
            <a:lvl4pPr marL="2432304" lvl="3" indent="-422275" rtl="0">
              <a:lnSpc>
                <a:spcPct val="115000"/>
              </a:lnSpc>
              <a:spcBef>
                <a:spcPts val="0"/>
              </a:spcBef>
              <a:spcAft>
                <a:spcPts val="0"/>
              </a:spcAft>
              <a:buClr>
                <a:srgbClr val="434343"/>
              </a:buClr>
              <a:buSzPts val="1400"/>
              <a:buChar char="●"/>
              <a:defRPr>
                <a:solidFill>
                  <a:srgbClr val="434343"/>
                </a:solidFill>
              </a:defRPr>
            </a:lvl4pPr>
            <a:lvl5pPr marL="3040380" lvl="4" indent="-422275" rtl="0">
              <a:lnSpc>
                <a:spcPct val="115000"/>
              </a:lnSpc>
              <a:spcBef>
                <a:spcPts val="0"/>
              </a:spcBef>
              <a:spcAft>
                <a:spcPts val="0"/>
              </a:spcAft>
              <a:buClr>
                <a:srgbClr val="434343"/>
              </a:buClr>
              <a:buSzPts val="1400"/>
              <a:buChar char="○"/>
              <a:defRPr>
                <a:solidFill>
                  <a:srgbClr val="434343"/>
                </a:solidFill>
              </a:defRPr>
            </a:lvl5pPr>
            <a:lvl6pPr marL="3648456" lvl="5" indent="-422275" rtl="0">
              <a:lnSpc>
                <a:spcPct val="115000"/>
              </a:lnSpc>
              <a:spcBef>
                <a:spcPts val="0"/>
              </a:spcBef>
              <a:spcAft>
                <a:spcPts val="0"/>
              </a:spcAft>
              <a:buClr>
                <a:srgbClr val="434343"/>
              </a:buClr>
              <a:buSzPts val="1400"/>
              <a:buChar char="■"/>
              <a:defRPr>
                <a:solidFill>
                  <a:srgbClr val="434343"/>
                </a:solidFill>
              </a:defRPr>
            </a:lvl6pPr>
            <a:lvl7pPr marL="4256532" lvl="6" indent="-422275" rtl="0">
              <a:lnSpc>
                <a:spcPct val="115000"/>
              </a:lnSpc>
              <a:spcBef>
                <a:spcPts val="0"/>
              </a:spcBef>
              <a:spcAft>
                <a:spcPts val="0"/>
              </a:spcAft>
              <a:buClr>
                <a:srgbClr val="434343"/>
              </a:buClr>
              <a:buSzPts val="1400"/>
              <a:buChar char="●"/>
              <a:defRPr>
                <a:solidFill>
                  <a:srgbClr val="434343"/>
                </a:solidFill>
              </a:defRPr>
            </a:lvl7pPr>
            <a:lvl8pPr marL="4864608" lvl="7" indent="-422275" rtl="0">
              <a:lnSpc>
                <a:spcPct val="115000"/>
              </a:lnSpc>
              <a:spcBef>
                <a:spcPts val="0"/>
              </a:spcBef>
              <a:spcAft>
                <a:spcPts val="0"/>
              </a:spcAft>
              <a:buClr>
                <a:srgbClr val="434343"/>
              </a:buClr>
              <a:buSzPts val="1400"/>
              <a:buChar char="○"/>
              <a:defRPr>
                <a:solidFill>
                  <a:srgbClr val="434343"/>
                </a:solidFill>
              </a:defRPr>
            </a:lvl8pPr>
            <a:lvl9pPr marL="5472684" lvl="8" indent="-422275"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474" name="Google Shape;474;p7"/>
          <p:cNvGrpSpPr/>
          <p:nvPr/>
        </p:nvGrpSpPr>
        <p:grpSpPr>
          <a:xfrm flipH="1">
            <a:off x="-1386850" y="6453976"/>
            <a:ext cx="13707991" cy="1572899"/>
            <a:chOff x="0" y="4694675"/>
            <a:chExt cx="10045313" cy="1149780"/>
          </a:xfrm>
        </p:grpSpPr>
        <p:sp>
          <p:nvSpPr>
            <p:cNvPr id="475" name="Google Shape;475;p7"/>
            <p:cNvSpPr/>
            <p:nvPr/>
          </p:nvSpPr>
          <p:spPr>
            <a:xfrm>
              <a:off x="186" y="4703455"/>
              <a:ext cx="10045127" cy="1141000"/>
            </a:xfrm>
            <a:custGeom>
              <a:avLst/>
              <a:gdLst/>
              <a:ahLst/>
              <a:cxnLst/>
              <a:rect l="l" t="t" r="r" b="b"/>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cap="flat" cmpd="sng">
              <a:solidFill>
                <a:schemeClr val="accent1"/>
              </a:solidFill>
              <a:prstDash val="solid"/>
              <a:round/>
              <a:headEnd type="none" w="med" len="med"/>
              <a:tailEnd type="none" w="med" len="med"/>
            </a:ln>
          </p:spPr>
        </p:sp>
        <p:sp>
          <p:nvSpPr>
            <p:cNvPr id="476" name="Google Shape;476;p7"/>
            <p:cNvSpPr/>
            <p:nvPr/>
          </p:nvSpPr>
          <p:spPr>
            <a:xfrm>
              <a:off x="0" y="4694675"/>
              <a:ext cx="9189647" cy="303050"/>
            </a:xfrm>
            <a:custGeom>
              <a:avLst/>
              <a:gdLst/>
              <a:ahLst/>
              <a:cxnLst/>
              <a:rect l="l" t="t" r="r" b="b"/>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cap="flat" cmpd="sng">
              <a:solidFill>
                <a:schemeClr val="dk1"/>
              </a:solidFill>
              <a:prstDash val="solid"/>
              <a:round/>
              <a:headEnd type="none" w="med" len="med"/>
              <a:tailEnd type="none" w="med" len="med"/>
            </a:ln>
          </p:spPr>
        </p:sp>
        <p:sp>
          <p:nvSpPr>
            <p:cNvPr id="477" name="Google Shape;477;p7"/>
            <p:cNvSpPr/>
            <p:nvPr/>
          </p:nvSpPr>
          <p:spPr>
            <a:xfrm>
              <a:off x="2208870" y="5054651"/>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478" name="Google Shape;478;p7"/>
            <p:cNvSpPr/>
            <p:nvPr/>
          </p:nvSpPr>
          <p:spPr>
            <a:xfrm rot="10800000">
              <a:off x="882681" y="522020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479" name="Google Shape;479;p7"/>
            <p:cNvSpPr/>
            <p:nvPr/>
          </p:nvSpPr>
          <p:spPr>
            <a:xfrm rot="10800000" flipH="1">
              <a:off x="2517875" y="499772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480" name="Google Shape;480;p7"/>
            <p:cNvSpPr/>
            <p:nvPr/>
          </p:nvSpPr>
          <p:spPr>
            <a:xfrm>
              <a:off x="1075050" y="5370425"/>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481" name="Google Shape;481;p7"/>
            <p:cNvSpPr/>
            <p:nvPr/>
          </p:nvSpPr>
          <p:spPr>
            <a:xfrm rot="10800000">
              <a:off x="6958106" y="5233699"/>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482" name="Google Shape;482;p7"/>
            <p:cNvSpPr/>
            <p:nvPr/>
          </p:nvSpPr>
          <p:spPr>
            <a:xfrm>
              <a:off x="8045356" y="506815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483" name="Google Shape;483;p7"/>
            <p:cNvSpPr/>
            <p:nvPr/>
          </p:nvSpPr>
          <p:spPr>
            <a:xfrm flipH="1">
              <a:off x="7038126" y="53360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484" name="Google Shape;484;p7"/>
            <p:cNvSpPr/>
            <p:nvPr/>
          </p:nvSpPr>
          <p:spPr>
            <a:xfrm rot="10800000">
              <a:off x="8370182" y="4967850"/>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485" name="Google Shape;485;p7"/>
            <p:cNvSpPr/>
            <p:nvPr/>
          </p:nvSpPr>
          <p:spPr>
            <a:xfrm flipH="1">
              <a:off x="4296101" y="50773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486" name="Google Shape;486;p7"/>
            <p:cNvSpPr/>
            <p:nvPr/>
          </p:nvSpPr>
          <p:spPr>
            <a:xfrm flipH="1">
              <a:off x="5500577" y="4901375"/>
              <a:ext cx="352373"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grpSp>
    </p:spTree>
    <p:extLst>
      <p:ext uri="{BB962C8B-B14F-4D97-AF65-F5344CB8AC3E}">
        <p14:creationId xmlns:p14="http://schemas.microsoft.com/office/powerpoint/2010/main" val="2574043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79"/>
        <p:cNvGrpSpPr/>
        <p:nvPr/>
      </p:nvGrpSpPr>
      <p:grpSpPr>
        <a:xfrm>
          <a:off x="0" y="0"/>
          <a:ext cx="0" cy="0"/>
          <a:chOff x="0" y="0"/>
          <a:chExt cx="0" cy="0"/>
        </a:xfrm>
      </p:grpSpPr>
      <p:grpSp>
        <p:nvGrpSpPr>
          <p:cNvPr id="980" name="Google Shape;980;p8"/>
          <p:cNvGrpSpPr/>
          <p:nvPr/>
        </p:nvGrpSpPr>
        <p:grpSpPr>
          <a:xfrm>
            <a:off x="-2153660" y="-2106964"/>
            <a:ext cx="15933918" cy="11181776"/>
            <a:chOff x="-1619251" y="-1580223"/>
            <a:chExt cx="11980076" cy="8386332"/>
          </a:xfrm>
        </p:grpSpPr>
        <p:sp>
          <p:nvSpPr>
            <p:cNvPr id="981" name="Google Shape;981;p8"/>
            <p:cNvSpPr/>
            <p:nvPr/>
          </p:nvSpPr>
          <p:spPr>
            <a:xfrm flipH="1">
              <a:off x="5961175" y="1788032"/>
              <a:ext cx="4399650" cy="3698542"/>
            </a:xfrm>
            <a:custGeom>
              <a:avLst/>
              <a:gdLst/>
              <a:ahLst/>
              <a:cxnLst/>
              <a:rect l="l" t="t" r="r" b="b"/>
              <a:pathLst>
                <a:path w="129183" h="108597" extrusionOk="0">
                  <a:moveTo>
                    <a:pt x="44989" y="0"/>
                  </a:moveTo>
                  <a:cubicBezTo>
                    <a:pt x="23578" y="0"/>
                    <a:pt x="1" y="19284"/>
                    <a:pt x="5191" y="41467"/>
                  </a:cubicBezTo>
                  <a:lnTo>
                    <a:pt x="13632" y="58362"/>
                  </a:lnTo>
                  <a:cubicBezTo>
                    <a:pt x="24741" y="73340"/>
                    <a:pt x="9167" y="93759"/>
                    <a:pt x="29956" y="104117"/>
                  </a:cubicBezTo>
                  <a:cubicBezTo>
                    <a:pt x="36190" y="107224"/>
                    <a:pt x="44205" y="108597"/>
                    <a:pt x="52843" y="108597"/>
                  </a:cubicBezTo>
                  <a:cubicBezTo>
                    <a:pt x="73600" y="108597"/>
                    <a:pt x="97951" y="100671"/>
                    <a:pt x="109823" y="89842"/>
                  </a:cubicBezTo>
                  <a:cubicBezTo>
                    <a:pt x="118181" y="82210"/>
                    <a:pt x="129182" y="68494"/>
                    <a:pt x="126277" y="56028"/>
                  </a:cubicBezTo>
                  <a:cubicBezTo>
                    <a:pt x="124265" y="47348"/>
                    <a:pt x="115276" y="43515"/>
                    <a:pt x="107418" y="40907"/>
                  </a:cubicBezTo>
                  <a:cubicBezTo>
                    <a:pt x="97726" y="37692"/>
                    <a:pt x="88094" y="38371"/>
                    <a:pt x="80534" y="30906"/>
                  </a:cubicBezTo>
                  <a:cubicBezTo>
                    <a:pt x="75652" y="26096"/>
                    <a:pt x="73973" y="20536"/>
                    <a:pt x="70639" y="14666"/>
                  </a:cubicBezTo>
                  <a:cubicBezTo>
                    <a:pt x="64753" y="4311"/>
                    <a:pt x="55113" y="0"/>
                    <a:pt x="44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82" name="Google Shape;982;p8"/>
            <p:cNvGrpSpPr/>
            <p:nvPr/>
          </p:nvGrpSpPr>
          <p:grpSpPr>
            <a:xfrm>
              <a:off x="8424000" y="4217825"/>
              <a:ext cx="692350" cy="771350"/>
              <a:chOff x="1603125" y="4268250"/>
              <a:chExt cx="692350" cy="771350"/>
            </a:xfrm>
          </p:grpSpPr>
          <p:sp>
            <p:nvSpPr>
              <p:cNvPr id="983" name="Google Shape;983;p8"/>
              <p:cNvSpPr/>
              <p:nvPr/>
            </p:nvSpPr>
            <p:spPr>
              <a:xfrm>
                <a:off x="1805200" y="4452525"/>
                <a:ext cx="180400" cy="166750"/>
              </a:xfrm>
              <a:custGeom>
                <a:avLst/>
                <a:gdLst/>
                <a:ahLst/>
                <a:cxnLst/>
                <a:rect l="l" t="t" r="r" b="b"/>
                <a:pathLst>
                  <a:path w="7216" h="6670" extrusionOk="0">
                    <a:moveTo>
                      <a:pt x="3391" y="1323"/>
                    </a:moveTo>
                    <a:cubicBezTo>
                      <a:pt x="4150" y="1377"/>
                      <a:pt x="4910" y="1676"/>
                      <a:pt x="5371" y="2273"/>
                    </a:cubicBezTo>
                    <a:cubicBezTo>
                      <a:pt x="5723" y="2707"/>
                      <a:pt x="5805" y="3303"/>
                      <a:pt x="5696" y="3819"/>
                    </a:cubicBezTo>
                    <a:cubicBezTo>
                      <a:pt x="5561" y="4307"/>
                      <a:pt x="5181" y="4687"/>
                      <a:pt x="4720" y="4849"/>
                    </a:cubicBezTo>
                    <a:cubicBezTo>
                      <a:pt x="4489" y="4965"/>
                      <a:pt x="4244" y="4998"/>
                      <a:pt x="3995" y="4998"/>
                    </a:cubicBezTo>
                    <a:cubicBezTo>
                      <a:pt x="3894" y="4998"/>
                      <a:pt x="3791" y="4993"/>
                      <a:pt x="3689" y="4985"/>
                    </a:cubicBezTo>
                    <a:cubicBezTo>
                      <a:pt x="3418" y="4958"/>
                      <a:pt x="3174" y="4822"/>
                      <a:pt x="2984" y="4632"/>
                    </a:cubicBezTo>
                    <a:cubicBezTo>
                      <a:pt x="2631" y="4307"/>
                      <a:pt x="2414" y="3900"/>
                      <a:pt x="2197" y="3493"/>
                    </a:cubicBezTo>
                    <a:cubicBezTo>
                      <a:pt x="1980" y="3113"/>
                      <a:pt x="1818" y="2734"/>
                      <a:pt x="1682" y="2354"/>
                    </a:cubicBezTo>
                    <a:cubicBezTo>
                      <a:pt x="1790" y="2137"/>
                      <a:pt x="2007" y="2001"/>
                      <a:pt x="2197" y="1839"/>
                    </a:cubicBezTo>
                    <a:cubicBezTo>
                      <a:pt x="2550" y="1594"/>
                      <a:pt x="2930" y="1323"/>
                      <a:pt x="3391" y="1323"/>
                    </a:cubicBezTo>
                    <a:close/>
                    <a:moveTo>
                      <a:pt x="3353" y="0"/>
                    </a:moveTo>
                    <a:cubicBezTo>
                      <a:pt x="3256" y="0"/>
                      <a:pt x="3160" y="7"/>
                      <a:pt x="3065" y="21"/>
                    </a:cubicBezTo>
                    <a:cubicBezTo>
                      <a:pt x="2713" y="48"/>
                      <a:pt x="2387" y="211"/>
                      <a:pt x="2116" y="374"/>
                    </a:cubicBezTo>
                    <a:cubicBezTo>
                      <a:pt x="1682" y="618"/>
                      <a:pt x="1302" y="944"/>
                      <a:pt x="977" y="1323"/>
                    </a:cubicBezTo>
                    <a:cubicBezTo>
                      <a:pt x="895" y="1432"/>
                      <a:pt x="814" y="1594"/>
                      <a:pt x="678" y="1649"/>
                    </a:cubicBezTo>
                    <a:cubicBezTo>
                      <a:pt x="516" y="1730"/>
                      <a:pt x="380" y="1811"/>
                      <a:pt x="299" y="1947"/>
                    </a:cubicBezTo>
                    <a:cubicBezTo>
                      <a:pt x="0" y="2381"/>
                      <a:pt x="27" y="2924"/>
                      <a:pt x="136" y="3385"/>
                    </a:cubicBezTo>
                    <a:cubicBezTo>
                      <a:pt x="326" y="4198"/>
                      <a:pt x="733" y="4958"/>
                      <a:pt x="1302" y="5555"/>
                    </a:cubicBezTo>
                    <a:cubicBezTo>
                      <a:pt x="1736" y="6043"/>
                      <a:pt x="2306" y="6423"/>
                      <a:pt x="2930" y="6585"/>
                    </a:cubicBezTo>
                    <a:cubicBezTo>
                      <a:pt x="3171" y="6643"/>
                      <a:pt x="3419" y="6670"/>
                      <a:pt x="3668" y="6670"/>
                    </a:cubicBezTo>
                    <a:cubicBezTo>
                      <a:pt x="4479" y="6670"/>
                      <a:pt x="5297" y="6378"/>
                      <a:pt x="5940" y="5880"/>
                    </a:cubicBezTo>
                    <a:cubicBezTo>
                      <a:pt x="6402" y="5500"/>
                      <a:pt x="6781" y="4985"/>
                      <a:pt x="6971" y="4415"/>
                    </a:cubicBezTo>
                    <a:cubicBezTo>
                      <a:pt x="7215" y="3547"/>
                      <a:pt x="7025" y="2598"/>
                      <a:pt x="6537" y="1839"/>
                    </a:cubicBezTo>
                    <a:cubicBezTo>
                      <a:pt x="5995" y="971"/>
                      <a:pt x="5072" y="428"/>
                      <a:pt x="4123" y="130"/>
                    </a:cubicBezTo>
                    <a:cubicBezTo>
                      <a:pt x="3885" y="50"/>
                      <a:pt x="3617" y="0"/>
                      <a:pt x="3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4" name="Google Shape;984;p8"/>
              <p:cNvSpPr/>
              <p:nvPr/>
            </p:nvSpPr>
            <p:spPr>
              <a:xfrm>
                <a:off x="2037775" y="4500475"/>
                <a:ext cx="167525" cy="166000"/>
              </a:xfrm>
              <a:custGeom>
                <a:avLst/>
                <a:gdLst/>
                <a:ahLst/>
                <a:cxnLst/>
                <a:rect l="l" t="t" r="r" b="b"/>
                <a:pathLst>
                  <a:path w="6701" h="6640" extrusionOk="0">
                    <a:moveTo>
                      <a:pt x="3613" y="1286"/>
                    </a:moveTo>
                    <a:cubicBezTo>
                      <a:pt x="3745" y="1286"/>
                      <a:pt x="3880" y="1293"/>
                      <a:pt x="4015" y="1304"/>
                    </a:cubicBezTo>
                    <a:cubicBezTo>
                      <a:pt x="4530" y="1385"/>
                      <a:pt x="4937" y="1765"/>
                      <a:pt x="5181" y="2226"/>
                    </a:cubicBezTo>
                    <a:cubicBezTo>
                      <a:pt x="5534" y="2850"/>
                      <a:pt x="5453" y="3664"/>
                      <a:pt x="5046" y="4260"/>
                    </a:cubicBezTo>
                    <a:cubicBezTo>
                      <a:pt x="4747" y="4667"/>
                      <a:pt x="4313" y="5020"/>
                      <a:pt x="3771" y="5047"/>
                    </a:cubicBezTo>
                    <a:cubicBezTo>
                      <a:pt x="3722" y="5053"/>
                      <a:pt x="3672" y="5056"/>
                      <a:pt x="3623" y="5056"/>
                    </a:cubicBezTo>
                    <a:cubicBezTo>
                      <a:pt x="3240" y="5056"/>
                      <a:pt x="2872" y="4874"/>
                      <a:pt x="2632" y="4586"/>
                    </a:cubicBezTo>
                    <a:cubicBezTo>
                      <a:pt x="2062" y="3935"/>
                      <a:pt x="1737" y="3121"/>
                      <a:pt x="1574" y="2307"/>
                    </a:cubicBezTo>
                    <a:cubicBezTo>
                      <a:pt x="1493" y="2172"/>
                      <a:pt x="1628" y="2036"/>
                      <a:pt x="1710" y="1955"/>
                    </a:cubicBezTo>
                    <a:cubicBezTo>
                      <a:pt x="2062" y="1602"/>
                      <a:pt x="2578" y="1440"/>
                      <a:pt x="3066" y="1331"/>
                    </a:cubicBezTo>
                    <a:cubicBezTo>
                      <a:pt x="3241" y="1299"/>
                      <a:pt x="3425" y="1286"/>
                      <a:pt x="3613" y="1286"/>
                    </a:cubicBezTo>
                    <a:close/>
                    <a:moveTo>
                      <a:pt x="3872" y="1"/>
                    </a:moveTo>
                    <a:cubicBezTo>
                      <a:pt x="3847" y="1"/>
                      <a:pt x="3823" y="1"/>
                      <a:pt x="3798" y="2"/>
                    </a:cubicBezTo>
                    <a:cubicBezTo>
                      <a:pt x="2795" y="29"/>
                      <a:pt x="1737" y="300"/>
                      <a:pt x="1059" y="1060"/>
                    </a:cubicBezTo>
                    <a:cubicBezTo>
                      <a:pt x="896" y="1141"/>
                      <a:pt x="679" y="1087"/>
                      <a:pt x="543" y="1223"/>
                    </a:cubicBezTo>
                    <a:cubicBezTo>
                      <a:pt x="136" y="1548"/>
                      <a:pt x="55" y="2118"/>
                      <a:pt x="28" y="2606"/>
                    </a:cubicBezTo>
                    <a:cubicBezTo>
                      <a:pt x="1" y="3854"/>
                      <a:pt x="516" y="5128"/>
                      <a:pt x="1493" y="5915"/>
                    </a:cubicBezTo>
                    <a:cubicBezTo>
                      <a:pt x="1996" y="6374"/>
                      <a:pt x="2693" y="6640"/>
                      <a:pt x="3385" y="6640"/>
                    </a:cubicBezTo>
                    <a:cubicBezTo>
                      <a:pt x="3551" y="6640"/>
                      <a:pt x="3717" y="6625"/>
                      <a:pt x="3879" y="6593"/>
                    </a:cubicBezTo>
                    <a:cubicBezTo>
                      <a:pt x="4639" y="6485"/>
                      <a:pt x="5317" y="6078"/>
                      <a:pt x="5778" y="5481"/>
                    </a:cubicBezTo>
                    <a:cubicBezTo>
                      <a:pt x="6375" y="4803"/>
                      <a:pt x="6700" y="3854"/>
                      <a:pt x="6592" y="2931"/>
                    </a:cubicBezTo>
                    <a:cubicBezTo>
                      <a:pt x="6510" y="2199"/>
                      <a:pt x="6185" y="1494"/>
                      <a:pt x="5724" y="897"/>
                    </a:cubicBezTo>
                    <a:cubicBezTo>
                      <a:pt x="5252" y="373"/>
                      <a:pt x="4578" y="1"/>
                      <a:pt x="38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5" name="Google Shape;985;p8"/>
              <p:cNvSpPr/>
              <p:nvPr/>
            </p:nvSpPr>
            <p:spPr>
              <a:xfrm>
                <a:off x="1660750" y="4668125"/>
                <a:ext cx="164125" cy="148600"/>
              </a:xfrm>
              <a:custGeom>
                <a:avLst/>
                <a:gdLst/>
                <a:ahLst/>
                <a:cxnLst/>
                <a:rect l="l" t="t" r="r" b="b"/>
                <a:pathLst>
                  <a:path w="6565" h="5944" extrusionOk="0">
                    <a:moveTo>
                      <a:pt x="3581" y="1477"/>
                    </a:moveTo>
                    <a:cubicBezTo>
                      <a:pt x="4174" y="1477"/>
                      <a:pt x="4786" y="1833"/>
                      <a:pt x="4992" y="2382"/>
                    </a:cubicBezTo>
                    <a:cubicBezTo>
                      <a:pt x="5046" y="2681"/>
                      <a:pt x="5019" y="3006"/>
                      <a:pt x="4883" y="3278"/>
                    </a:cubicBezTo>
                    <a:cubicBezTo>
                      <a:pt x="4666" y="3739"/>
                      <a:pt x="4259" y="4091"/>
                      <a:pt x="3798" y="4254"/>
                    </a:cubicBezTo>
                    <a:cubicBezTo>
                      <a:pt x="3599" y="4326"/>
                      <a:pt x="3388" y="4350"/>
                      <a:pt x="3173" y="4350"/>
                    </a:cubicBezTo>
                    <a:cubicBezTo>
                      <a:pt x="3066" y="4350"/>
                      <a:pt x="2957" y="4344"/>
                      <a:pt x="2849" y="4335"/>
                    </a:cubicBezTo>
                    <a:cubicBezTo>
                      <a:pt x="2415" y="4281"/>
                      <a:pt x="2035" y="3956"/>
                      <a:pt x="1764" y="3630"/>
                    </a:cubicBezTo>
                    <a:cubicBezTo>
                      <a:pt x="1683" y="3495"/>
                      <a:pt x="1547" y="3359"/>
                      <a:pt x="1601" y="3196"/>
                    </a:cubicBezTo>
                    <a:cubicBezTo>
                      <a:pt x="1710" y="2789"/>
                      <a:pt x="1954" y="2464"/>
                      <a:pt x="2252" y="2165"/>
                    </a:cubicBezTo>
                    <a:cubicBezTo>
                      <a:pt x="2523" y="1894"/>
                      <a:pt x="2876" y="1650"/>
                      <a:pt x="3256" y="1514"/>
                    </a:cubicBezTo>
                    <a:cubicBezTo>
                      <a:pt x="3362" y="1489"/>
                      <a:pt x="3471" y="1477"/>
                      <a:pt x="3581" y="1477"/>
                    </a:cubicBezTo>
                    <a:close/>
                    <a:moveTo>
                      <a:pt x="3497" y="1"/>
                    </a:moveTo>
                    <a:cubicBezTo>
                      <a:pt x="3352" y="1"/>
                      <a:pt x="3208" y="16"/>
                      <a:pt x="3066" y="50"/>
                    </a:cubicBezTo>
                    <a:cubicBezTo>
                      <a:pt x="2659" y="131"/>
                      <a:pt x="2279" y="375"/>
                      <a:pt x="1927" y="619"/>
                    </a:cubicBezTo>
                    <a:cubicBezTo>
                      <a:pt x="1330" y="1053"/>
                      <a:pt x="842" y="1623"/>
                      <a:pt x="598" y="2301"/>
                    </a:cubicBezTo>
                    <a:cubicBezTo>
                      <a:pt x="570" y="2491"/>
                      <a:pt x="326" y="2572"/>
                      <a:pt x="245" y="2708"/>
                    </a:cubicBezTo>
                    <a:cubicBezTo>
                      <a:pt x="28" y="3033"/>
                      <a:pt x="1" y="3440"/>
                      <a:pt x="82" y="3793"/>
                    </a:cubicBezTo>
                    <a:cubicBezTo>
                      <a:pt x="245" y="4525"/>
                      <a:pt x="760" y="5149"/>
                      <a:pt x="1384" y="5529"/>
                    </a:cubicBezTo>
                    <a:cubicBezTo>
                      <a:pt x="1836" y="5814"/>
                      <a:pt x="2361" y="5943"/>
                      <a:pt x="2888" y="5943"/>
                    </a:cubicBezTo>
                    <a:cubicBezTo>
                      <a:pt x="3214" y="5943"/>
                      <a:pt x="3541" y="5893"/>
                      <a:pt x="3852" y="5800"/>
                    </a:cubicBezTo>
                    <a:cubicBezTo>
                      <a:pt x="4693" y="5556"/>
                      <a:pt x="5453" y="5013"/>
                      <a:pt x="5941" y="4281"/>
                    </a:cubicBezTo>
                    <a:cubicBezTo>
                      <a:pt x="6375" y="3576"/>
                      <a:pt x="6565" y="2681"/>
                      <a:pt x="6267" y="1867"/>
                    </a:cubicBezTo>
                    <a:cubicBezTo>
                      <a:pt x="6022" y="1189"/>
                      <a:pt x="5426" y="647"/>
                      <a:pt x="4775" y="321"/>
                    </a:cubicBezTo>
                    <a:cubicBezTo>
                      <a:pt x="4368" y="138"/>
                      <a:pt x="3930" y="1"/>
                      <a:pt x="3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6" name="Google Shape;986;p8"/>
              <p:cNvSpPr/>
              <p:nvPr/>
            </p:nvSpPr>
            <p:spPr>
              <a:xfrm>
                <a:off x="1869625" y="4675250"/>
                <a:ext cx="183775" cy="185350"/>
              </a:xfrm>
              <a:custGeom>
                <a:avLst/>
                <a:gdLst/>
                <a:ahLst/>
                <a:cxnLst/>
                <a:rect l="l" t="t" r="r" b="b"/>
                <a:pathLst>
                  <a:path w="7351" h="7414" extrusionOk="0">
                    <a:moveTo>
                      <a:pt x="3776" y="1366"/>
                    </a:moveTo>
                    <a:cubicBezTo>
                      <a:pt x="4097" y="1366"/>
                      <a:pt x="4416" y="1486"/>
                      <a:pt x="4692" y="1663"/>
                    </a:cubicBezTo>
                    <a:cubicBezTo>
                      <a:pt x="5289" y="2097"/>
                      <a:pt x="5777" y="2694"/>
                      <a:pt x="5940" y="3426"/>
                    </a:cubicBezTo>
                    <a:cubicBezTo>
                      <a:pt x="6076" y="3888"/>
                      <a:pt x="5967" y="4403"/>
                      <a:pt x="5696" y="4837"/>
                    </a:cubicBezTo>
                    <a:cubicBezTo>
                      <a:pt x="5479" y="5244"/>
                      <a:pt x="5154" y="5596"/>
                      <a:pt x="4692" y="5759"/>
                    </a:cubicBezTo>
                    <a:cubicBezTo>
                      <a:pt x="4562" y="5803"/>
                      <a:pt x="4423" y="5824"/>
                      <a:pt x="4285" y="5824"/>
                    </a:cubicBezTo>
                    <a:cubicBezTo>
                      <a:pt x="4076" y="5824"/>
                      <a:pt x="3868" y="5775"/>
                      <a:pt x="3689" y="5678"/>
                    </a:cubicBezTo>
                    <a:cubicBezTo>
                      <a:pt x="3119" y="5407"/>
                      <a:pt x="2740" y="4918"/>
                      <a:pt x="2468" y="4376"/>
                    </a:cubicBezTo>
                    <a:cubicBezTo>
                      <a:pt x="2306" y="4077"/>
                      <a:pt x="2170" y="3752"/>
                      <a:pt x="2061" y="3426"/>
                    </a:cubicBezTo>
                    <a:cubicBezTo>
                      <a:pt x="1953" y="3101"/>
                      <a:pt x="1899" y="2776"/>
                      <a:pt x="1655" y="2504"/>
                    </a:cubicBezTo>
                    <a:cubicBezTo>
                      <a:pt x="1872" y="2287"/>
                      <a:pt x="2116" y="2125"/>
                      <a:pt x="2360" y="1935"/>
                    </a:cubicBezTo>
                    <a:cubicBezTo>
                      <a:pt x="2685" y="1718"/>
                      <a:pt x="3038" y="1528"/>
                      <a:pt x="3418" y="1419"/>
                    </a:cubicBezTo>
                    <a:cubicBezTo>
                      <a:pt x="3536" y="1382"/>
                      <a:pt x="3656" y="1366"/>
                      <a:pt x="3776" y="1366"/>
                    </a:cubicBezTo>
                    <a:close/>
                    <a:moveTo>
                      <a:pt x="3582" y="1"/>
                    </a:moveTo>
                    <a:cubicBezTo>
                      <a:pt x="3216" y="1"/>
                      <a:pt x="2854" y="72"/>
                      <a:pt x="2523" y="226"/>
                    </a:cubicBezTo>
                    <a:cubicBezTo>
                      <a:pt x="2089" y="416"/>
                      <a:pt x="1682" y="660"/>
                      <a:pt x="1329" y="958"/>
                    </a:cubicBezTo>
                    <a:cubicBezTo>
                      <a:pt x="787" y="1365"/>
                      <a:pt x="244" y="1880"/>
                      <a:pt x="109" y="2586"/>
                    </a:cubicBezTo>
                    <a:cubicBezTo>
                      <a:pt x="0" y="2911"/>
                      <a:pt x="54" y="3291"/>
                      <a:pt x="190" y="3589"/>
                    </a:cubicBezTo>
                    <a:cubicBezTo>
                      <a:pt x="271" y="3752"/>
                      <a:pt x="407" y="3833"/>
                      <a:pt x="543" y="3915"/>
                    </a:cubicBezTo>
                    <a:cubicBezTo>
                      <a:pt x="570" y="4159"/>
                      <a:pt x="570" y="4403"/>
                      <a:pt x="624" y="4647"/>
                    </a:cubicBezTo>
                    <a:cubicBezTo>
                      <a:pt x="841" y="5461"/>
                      <a:pt x="1383" y="6193"/>
                      <a:pt x="2061" y="6708"/>
                    </a:cubicBezTo>
                    <a:cubicBezTo>
                      <a:pt x="2631" y="7142"/>
                      <a:pt x="3336" y="7414"/>
                      <a:pt x="4041" y="7414"/>
                    </a:cubicBezTo>
                    <a:cubicBezTo>
                      <a:pt x="4720" y="7414"/>
                      <a:pt x="5343" y="7170"/>
                      <a:pt x="5859" y="6763"/>
                    </a:cubicBezTo>
                    <a:cubicBezTo>
                      <a:pt x="6645" y="6139"/>
                      <a:pt x="7161" y="5217"/>
                      <a:pt x="7269" y="4213"/>
                    </a:cubicBezTo>
                    <a:cubicBezTo>
                      <a:pt x="7351" y="3372"/>
                      <a:pt x="7052" y="2504"/>
                      <a:pt x="6564" y="1799"/>
                    </a:cubicBezTo>
                    <a:cubicBezTo>
                      <a:pt x="6157" y="1202"/>
                      <a:pt x="5615" y="660"/>
                      <a:pt x="4964" y="334"/>
                    </a:cubicBezTo>
                    <a:cubicBezTo>
                      <a:pt x="4535" y="120"/>
                      <a:pt x="4055" y="1"/>
                      <a:pt x="3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7" name="Google Shape;987;p8"/>
              <p:cNvSpPr/>
              <p:nvPr/>
            </p:nvSpPr>
            <p:spPr>
              <a:xfrm>
                <a:off x="1744175" y="4851450"/>
                <a:ext cx="155300" cy="174350"/>
              </a:xfrm>
              <a:custGeom>
                <a:avLst/>
                <a:gdLst/>
                <a:ahLst/>
                <a:cxnLst/>
                <a:rect l="l" t="t" r="r" b="b"/>
                <a:pathLst>
                  <a:path w="6212" h="6974" extrusionOk="0">
                    <a:moveTo>
                      <a:pt x="3164" y="1475"/>
                    </a:moveTo>
                    <a:cubicBezTo>
                      <a:pt x="3465" y="1475"/>
                      <a:pt x="3759" y="1629"/>
                      <a:pt x="3960" y="1830"/>
                    </a:cubicBezTo>
                    <a:cubicBezTo>
                      <a:pt x="4503" y="2346"/>
                      <a:pt x="4774" y="3105"/>
                      <a:pt x="4801" y="3810"/>
                    </a:cubicBezTo>
                    <a:cubicBezTo>
                      <a:pt x="4828" y="4244"/>
                      <a:pt x="4747" y="4678"/>
                      <a:pt x="4448" y="5004"/>
                    </a:cubicBezTo>
                    <a:cubicBezTo>
                      <a:pt x="4115" y="5358"/>
                      <a:pt x="3622" y="5584"/>
                      <a:pt x="3141" y="5584"/>
                    </a:cubicBezTo>
                    <a:cubicBezTo>
                      <a:pt x="2996" y="5584"/>
                      <a:pt x="2851" y="5563"/>
                      <a:pt x="2713" y="5519"/>
                    </a:cubicBezTo>
                    <a:cubicBezTo>
                      <a:pt x="2197" y="5356"/>
                      <a:pt x="1845" y="4922"/>
                      <a:pt x="1600" y="4461"/>
                    </a:cubicBezTo>
                    <a:cubicBezTo>
                      <a:pt x="1492" y="4272"/>
                      <a:pt x="1682" y="4109"/>
                      <a:pt x="1655" y="3919"/>
                    </a:cubicBezTo>
                    <a:cubicBezTo>
                      <a:pt x="1573" y="3376"/>
                      <a:pt x="1790" y="2834"/>
                      <a:pt x="2034" y="2346"/>
                    </a:cubicBezTo>
                    <a:cubicBezTo>
                      <a:pt x="2279" y="1966"/>
                      <a:pt x="2604" y="1532"/>
                      <a:pt x="3092" y="1478"/>
                    </a:cubicBezTo>
                    <a:cubicBezTo>
                      <a:pt x="3116" y="1476"/>
                      <a:pt x="3140" y="1475"/>
                      <a:pt x="3164" y="1475"/>
                    </a:cubicBezTo>
                    <a:close/>
                    <a:moveTo>
                      <a:pt x="3035" y="1"/>
                    </a:moveTo>
                    <a:cubicBezTo>
                      <a:pt x="2954" y="1"/>
                      <a:pt x="2874" y="5"/>
                      <a:pt x="2794" y="13"/>
                    </a:cubicBezTo>
                    <a:cubicBezTo>
                      <a:pt x="2062" y="94"/>
                      <a:pt x="1329" y="447"/>
                      <a:pt x="895" y="1044"/>
                    </a:cubicBezTo>
                    <a:cubicBezTo>
                      <a:pt x="651" y="1369"/>
                      <a:pt x="515" y="1776"/>
                      <a:pt x="434" y="2156"/>
                    </a:cubicBezTo>
                    <a:cubicBezTo>
                      <a:pt x="380" y="2373"/>
                      <a:pt x="380" y="2590"/>
                      <a:pt x="271" y="2807"/>
                    </a:cubicBezTo>
                    <a:cubicBezTo>
                      <a:pt x="54" y="3187"/>
                      <a:pt x="0" y="3675"/>
                      <a:pt x="81" y="4109"/>
                    </a:cubicBezTo>
                    <a:cubicBezTo>
                      <a:pt x="217" y="5058"/>
                      <a:pt x="732" y="5953"/>
                      <a:pt x="1519" y="6496"/>
                    </a:cubicBezTo>
                    <a:cubicBezTo>
                      <a:pt x="1964" y="6793"/>
                      <a:pt x="2509" y="6973"/>
                      <a:pt x="3063" y="6973"/>
                    </a:cubicBezTo>
                    <a:cubicBezTo>
                      <a:pt x="3217" y="6973"/>
                      <a:pt x="3372" y="6959"/>
                      <a:pt x="3526" y="6930"/>
                    </a:cubicBezTo>
                    <a:cubicBezTo>
                      <a:pt x="4367" y="6767"/>
                      <a:pt x="5181" y="6252"/>
                      <a:pt x="5669" y="5546"/>
                    </a:cubicBezTo>
                    <a:cubicBezTo>
                      <a:pt x="6130" y="4841"/>
                      <a:pt x="6211" y="3946"/>
                      <a:pt x="6049" y="3132"/>
                    </a:cubicBezTo>
                    <a:cubicBezTo>
                      <a:pt x="5886" y="2291"/>
                      <a:pt x="5533" y="1451"/>
                      <a:pt x="4937" y="827"/>
                    </a:cubicBezTo>
                    <a:cubicBezTo>
                      <a:pt x="4425" y="315"/>
                      <a:pt x="3739" y="1"/>
                      <a:pt x="3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8" name="Google Shape;988;p8"/>
              <p:cNvSpPr/>
              <p:nvPr/>
            </p:nvSpPr>
            <p:spPr>
              <a:xfrm>
                <a:off x="2031000" y="4859550"/>
                <a:ext cx="154625" cy="180050"/>
              </a:xfrm>
              <a:custGeom>
                <a:avLst/>
                <a:gdLst/>
                <a:ahLst/>
                <a:cxnLst/>
                <a:rect l="l" t="t" r="r" b="b"/>
                <a:pathLst>
                  <a:path w="6185" h="7202" extrusionOk="0">
                    <a:moveTo>
                      <a:pt x="3186" y="1553"/>
                    </a:moveTo>
                    <a:cubicBezTo>
                      <a:pt x="3423" y="1553"/>
                      <a:pt x="3662" y="1684"/>
                      <a:pt x="3852" y="1832"/>
                    </a:cubicBezTo>
                    <a:cubicBezTo>
                      <a:pt x="4476" y="2347"/>
                      <a:pt x="4693" y="3215"/>
                      <a:pt x="4666" y="3975"/>
                    </a:cubicBezTo>
                    <a:cubicBezTo>
                      <a:pt x="4666" y="4409"/>
                      <a:pt x="4530" y="4870"/>
                      <a:pt x="4232" y="5195"/>
                    </a:cubicBezTo>
                    <a:cubicBezTo>
                      <a:pt x="3976" y="5502"/>
                      <a:pt x="3599" y="5713"/>
                      <a:pt x="3193" y="5713"/>
                    </a:cubicBezTo>
                    <a:cubicBezTo>
                      <a:pt x="3169" y="5713"/>
                      <a:pt x="3144" y="5712"/>
                      <a:pt x="3120" y="5711"/>
                    </a:cubicBezTo>
                    <a:cubicBezTo>
                      <a:pt x="2876" y="5711"/>
                      <a:pt x="2686" y="5548"/>
                      <a:pt x="2523" y="5358"/>
                    </a:cubicBezTo>
                    <a:cubicBezTo>
                      <a:pt x="2143" y="4897"/>
                      <a:pt x="1872" y="4327"/>
                      <a:pt x="1764" y="3731"/>
                    </a:cubicBezTo>
                    <a:cubicBezTo>
                      <a:pt x="1655" y="3405"/>
                      <a:pt x="1791" y="3052"/>
                      <a:pt x="1926" y="2754"/>
                    </a:cubicBezTo>
                    <a:cubicBezTo>
                      <a:pt x="2116" y="2239"/>
                      <a:pt x="2442" y="1750"/>
                      <a:pt x="2984" y="1588"/>
                    </a:cubicBezTo>
                    <a:cubicBezTo>
                      <a:pt x="3050" y="1564"/>
                      <a:pt x="3118" y="1553"/>
                      <a:pt x="3186" y="1553"/>
                    </a:cubicBezTo>
                    <a:close/>
                    <a:moveTo>
                      <a:pt x="3044" y="0"/>
                    </a:moveTo>
                    <a:cubicBezTo>
                      <a:pt x="2897" y="0"/>
                      <a:pt x="2749" y="14"/>
                      <a:pt x="2604" y="42"/>
                    </a:cubicBezTo>
                    <a:cubicBezTo>
                      <a:pt x="2035" y="123"/>
                      <a:pt x="1465" y="367"/>
                      <a:pt x="1113" y="828"/>
                    </a:cubicBezTo>
                    <a:cubicBezTo>
                      <a:pt x="841" y="1181"/>
                      <a:pt x="651" y="1588"/>
                      <a:pt x="516" y="1995"/>
                    </a:cubicBezTo>
                    <a:cubicBezTo>
                      <a:pt x="407" y="2293"/>
                      <a:pt x="435" y="2618"/>
                      <a:pt x="272" y="2917"/>
                    </a:cubicBezTo>
                    <a:cubicBezTo>
                      <a:pt x="55" y="3324"/>
                      <a:pt x="1" y="3785"/>
                      <a:pt x="82" y="4219"/>
                    </a:cubicBezTo>
                    <a:cubicBezTo>
                      <a:pt x="190" y="4870"/>
                      <a:pt x="462" y="5439"/>
                      <a:pt x="841" y="5955"/>
                    </a:cubicBezTo>
                    <a:cubicBezTo>
                      <a:pt x="1194" y="6416"/>
                      <a:pt x="1628" y="6850"/>
                      <a:pt x="2170" y="7067"/>
                    </a:cubicBezTo>
                    <a:cubicBezTo>
                      <a:pt x="2421" y="7159"/>
                      <a:pt x="2687" y="7201"/>
                      <a:pt x="2956" y="7201"/>
                    </a:cubicBezTo>
                    <a:cubicBezTo>
                      <a:pt x="3474" y="7201"/>
                      <a:pt x="4002" y="7046"/>
                      <a:pt x="4449" y="6796"/>
                    </a:cubicBezTo>
                    <a:cubicBezTo>
                      <a:pt x="5100" y="6416"/>
                      <a:pt x="5642" y="5819"/>
                      <a:pt x="5886" y="5087"/>
                    </a:cubicBezTo>
                    <a:cubicBezTo>
                      <a:pt x="6185" y="4137"/>
                      <a:pt x="6103" y="3107"/>
                      <a:pt x="5751" y="2184"/>
                    </a:cubicBezTo>
                    <a:cubicBezTo>
                      <a:pt x="5561" y="1696"/>
                      <a:pt x="5290" y="1208"/>
                      <a:pt x="4937" y="828"/>
                    </a:cubicBezTo>
                    <a:cubicBezTo>
                      <a:pt x="4466" y="312"/>
                      <a:pt x="3753" y="0"/>
                      <a:pt x="30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9" name="Google Shape;989;p8"/>
              <p:cNvSpPr/>
              <p:nvPr/>
            </p:nvSpPr>
            <p:spPr>
              <a:xfrm>
                <a:off x="2140175" y="4705125"/>
                <a:ext cx="155300" cy="150025"/>
              </a:xfrm>
              <a:custGeom>
                <a:avLst/>
                <a:gdLst/>
                <a:ahLst/>
                <a:cxnLst/>
                <a:rect l="l" t="t" r="r" b="b"/>
                <a:pathLst>
                  <a:path w="6212" h="6001" extrusionOk="0">
                    <a:moveTo>
                      <a:pt x="3194" y="1322"/>
                    </a:moveTo>
                    <a:cubicBezTo>
                      <a:pt x="3409" y="1322"/>
                      <a:pt x="3625" y="1353"/>
                      <a:pt x="3825" y="1445"/>
                    </a:cubicBezTo>
                    <a:cubicBezTo>
                      <a:pt x="4259" y="1608"/>
                      <a:pt x="4503" y="2042"/>
                      <a:pt x="4639" y="2476"/>
                    </a:cubicBezTo>
                    <a:cubicBezTo>
                      <a:pt x="4720" y="2882"/>
                      <a:pt x="4720" y="3344"/>
                      <a:pt x="4503" y="3723"/>
                    </a:cubicBezTo>
                    <a:cubicBezTo>
                      <a:pt x="4286" y="4157"/>
                      <a:pt x="3825" y="4483"/>
                      <a:pt x="3337" y="4483"/>
                    </a:cubicBezTo>
                    <a:cubicBezTo>
                      <a:pt x="2876" y="4456"/>
                      <a:pt x="2496" y="4184"/>
                      <a:pt x="2198" y="3859"/>
                    </a:cubicBezTo>
                    <a:cubicBezTo>
                      <a:pt x="1791" y="3425"/>
                      <a:pt x="1574" y="2828"/>
                      <a:pt x="1492" y="2231"/>
                    </a:cubicBezTo>
                    <a:cubicBezTo>
                      <a:pt x="1682" y="1743"/>
                      <a:pt x="2225" y="1472"/>
                      <a:pt x="2713" y="1364"/>
                    </a:cubicBezTo>
                    <a:cubicBezTo>
                      <a:pt x="2866" y="1340"/>
                      <a:pt x="3029" y="1322"/>
                      <a:pt x="3194" y="1322"/>
                    </a:cubicBezTo>
                    <a:close/>
                    <a:moveTo>
                      <a:pt x="3368" y="1"/>
                    </a:moveTo>
                    <a:cubicBezTo>
                      <a:pt x="3295" y="1"/>
                      <a:pt x="3221" y="3"/>
                      <a:pt x="3147" y="7"/>
                    </a:cubicBezTo>
                    <a:cubicBezTo>
                      <a:pt x="2198" y="7"/>
                      <a:pt x="1167" y="468"/>
                      <a:pt x="733" y="1364"/>
                    </a:cubicBezTo>
                    <a:cubicBezTo>
                      <a:pt x="624" y="1608"/>
                      <a:pt x="380" y="1770"/>
                      <a:pt x="272" y="2042"/>
                    </a:cubicBezTo>
                    <a:cubicBezTo>
                      <a:pt x="0" y="2693"/>
                      <a:pt x="82" y="3425"/>
                      <a:pt x="326" y="4049"/>
                    </a:cubicBezTo>
                    <a:cubicBezTo>
                      <a:pt x="739" y="5219"/>
                      <a:pt x="1947" y="6001"/>
                      <a:pt x="3147" y="6001"/>
                    </a:cubicBezTo>
                    <a:cubicBezTo>
                      <a:pt x="3366" y="6001"/>
                      <a:pt x="3584" y="5975"/>
                      <a:pt x="3798" y="5920"/>
                    </a:cubicBezTo>
                    <a:cubicBezTo>
                      <a:pt x="4747" y="5703"/>
                      <a:pt x="5561" y="5025"/>
                      <a:pt x="5886" y="4103"/>
                    </a:cubicBezTo>
                    <a:cubicBezTo>
                      <a:pt x="6212" y="3262"/>
                      <a:pt x="6076" y="2259"/>
                      <a:pt x="5669" y="1472"/>
                    </a:cubicBezTo>
                    <a:cubicBezTo>
                      <a:pt x="5425" y="984"/>
                      <a:pt x="5046" y="523"/>
                      <a:pt x="4557" y="279"/>
                    </a:cubicBezTo>
                    <a:cubicBezTo>
                      <a:pt x="4189" y="71"/>
                      <a:pt x="3782" y="1"/>
                      <a:pt x="3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0" name="Google Shape;990;p8"/>
              <p:cNvSpPr/>
              <p:nvPr/>
            </p:nvSpPr>
            <p:spPr>
              <a:xfrm>
                <a:off x="1748900" y="4268250"/>
                <a:ext cx="122775" cy="125350"/>
              </a:xfrm>
              <a:custGeom>
                <a:avLst/>
                <a:gdLst/>
                <a:ahLst/>
                <a:cxnLst/>
                <a:rect l="l" t="t" r="r" b="b"/>
                <a:pathLst>
                  <a:path w="4911" h="5014" extrusionOk="0">
                    <a:moveTo>
                      <a:pt x="2719" y="1270"/>
                    </a:moveTo>
                    <a:cubicBezTo>
                      <a:pt x="2920" y="1270"/>
                      <a:pt x="3105" y="1336"/>
                      <a:pt x="3229" y="1479"/>
                    </a:cubicBezTo>
                    <a:cubicBezTo>
                      <a:pt x="3608" y="1859"/>
                      <a:pt x="3744" y="2429"/>
                      <a:pt x="3581" y="2917"/>
                    </a:cubicBezTo>
                    <a:cubicBezTo>
                      <a:pt x="3419" y="3378"/>
                      <a:pt x="2985" y="3758"/>
                      <a:pt x="2469" y="3758"/>
                    </a:cubicBezTo>
                    <a:cubicBezTo>
                      <a:pt x="2198" y="3758"/>
                      <a:pt x="1954" y="3595"/>
                      <a:pt x="1764" y="3405"/>
                    </a:cubicBezTo>
                    <a:cubicBezTo>
                      <a:pt x="1439" y="3107"/>
                      <a:pt x="1194" y="2754"/>
                      <a:pt x="869" y="2456"/>
                    </a:cubicBezTo>
                    <a:cubicBezTo>
                      <a:pt x="1005" y="2130"/>
                      <a:pt x="1276" y="1832"/>
                      <a:pt x="1574" y="1615"/>
                    </a:cubicBezTo>
                    <a:cubicBezTo>
                      <a:pt x="1845" y="1398"/>
                      <a:pt x="2198" y="1317"/>
                      <a:pt x="2524" y="1289"/>
                    </a:cubicBezTo>
                    <a:cubicBezTo>
                      <a:pt x="2589" y="1276"/>
                      <a:pt x="2655" y="1270"/>
                      <a:pt x="2719" y="1270"/>
                    </a:cubicBezTo>
                    <a:close/>
                    <a:moveTo>
                      <a:pt x="2524" y="0"/>
                    </a:moveTo>
                    <a:cubicBezTo>
                      <a:pt x="2387" y="0"/>
                      <a:pt x="2250" y="14"/>
                      <a:pt x="2117" y="42"/>
                    </a:cubicBezTo>
                    <a:cubicBezTo>
                      <a:pt x="1791" y="96"/>
                      <a:pt x="1493" y="232"/>
                      <a:pt x="1249" y="421"/>
                    </a:cubicBezTo>
                    <a:cubicBezTo>
                      <a:pt x="815" y="774"/>
                      <a:pt x="381" y="1235"/>
                      <a:pt x="164" y="1778"/>
                    </a:cubicBezTo>
                    <a:cubicBezTo>
                      <a:pt x="28" y="2103"/>
                      <a:pt x="1" y="2456"/>
                      <a:pt x="55" y="2781"/>
                    </a:cubicBezTo>
                    <a:cubicBezTo>
                      <a:pt x="109" y="3025"/>
                      <a:pt x="245" y="3242"/>
                      <a:pt x="354" y="3459"/>
                    </a:cubicBezTo>
                    <a:cubicBezTo>
                      <a:pt x="652" y="4056"/>
                      <a:pt x="1140" y="4626"/>
                      <a:pt x="1764" y="4870"/>
                    </a:cubicBezTo>
                    <a:cubicBezTo>
                      <a:pt x="1991" y="4969"/>
                      <a:pt x="2233" y="5013"/>
                      <a:pt x="2475" y="5013"/>
                    </a:cubicBezTo>
                    <a:cubicBezTo>
                      <a:pt x="2896" y="5013"/>
                      <a:pt x="3318" y="4877"/>
                      <a:pt x="3663" y="4653"/>
                    </a:cubicBezTo>
                    <a:cubicBezTo>
                      <a:pt x="4422" y="4137"/>
                      <a:pt x="4910" y="3215"/>
                      <a:pt x="4829" y="2293"/>
                    </a:cubicBezTo>
                    <a:cubicBezTo>
                      <a:pt x="4748" y="1506"/>
                      <a:pt x="4341" y="720"/>
                      <a:pt x="3663" y="313"/>
                    </a:cubicBezTo>
                    <a:cubicBezTo>
                      <a:pt x="3321" y="112"/>
                      <a:pt x="2919" y="0"/>
                      <a:pt x="2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1" name="Google Shape;991;p8"/>
              <p:cNvSpPr/>
              <p:nvPr/>
            </p:nvSpPr>
            <p:spPr>
              <a:xfrm>
                <a:off x="1603125" y="4420100"/>
                <a:ext cx="150550" cy="156800"/>
              </a:xfrm>
              <a:custGeom>
                <a:avLst/>
                <a:gdLst/>
                <a:ahLst/>
                <a:cxnLst/>
                <a:rect l="l" t="t" r="r" b="b"/>
                <a:pathLst>
                  <a:path w="6022" h="6272" extrusionOk="0">
                    <a:moveTo>
                      <a:pt x="3056" y="1492"/>
                    </a:moveTo>
                    <a:cubicBezTo>
                      <a:pt x="3275" y="1492"/>
                      <a:pt x="3494" y="1547"/>
                      <a:pt x="3689" y="1671"/>
                    </a:cubicBezTo>
                    <a:cubicBezTo>
                      <a:pt x="4069" y="1888"/>
                      <a:pt x="4367" y="2241"/>
                      <a:pt x="4530" y="2647"/>
                    </a:cubicBezTo>
                    <a:cubicBezTo>
                      <a:pt x="4639" y="2891"/>
                      <a:pt x="4693" y="3163"/>
                      <a:pt x="4611" y="3434"/>
                    </a:cubicBezTo>
                    <a:cubicBezTo>
                      <a:pt x="4503" y="3841"/>
                      <a:pt x="4232" y="4166"/>
                      <a:pt x="3933" y="4438"/>
                    </a:cubicBezTo>
                    <a:cubicBezTo>
                      <a:pt x="3689" y="4627"/>
                      <a:pt x="3418" y="4844"/>
                      <a:pt x="3092" y="4844"/>
                    </a:cubicBezTo>
                    <a:cubicBezTo>
                      <a:pt x="2604" y="4790"/>
                      <a:pt x="2170" y="4519"/>
                      <a:pt x="1791" y="4193"/>
                    </a:cubicBezTo>
                    <a:cubicBezTo>
                      <a:pt x="1655" y="4058"/>
                      <a:pt x="1492" y="3922"/>
                      <a:pt x="1384" y="3732"/>
                    </a:cubicBezTo>
                    <a:cubicBezTo>
                      <a:pt x="1357" y="3380"/>
                      <a:pt x="1465" y="3054"/>
                      <a:pt x="1601" y="2729"/>
                    </a:cubicBezTo>
                    <a:cubicBezTo>
                      <a:pt x="1791" y="2213"/>
                      <a:pt x="2143" y="1698"/>
                      <a:pt x="2713" y="1535"/>
                    </a:cubicBezTo>
                    <a:cubicBezTo>
                      <a:pt x="2825" y="1507"/>
                      <a:pt x="2941" y="1492"/>
                      <a:pt x="3056" y="1492"/>
                    </a:cubicBezTo>
                    <a:close/>
                    <a:moveTo>
                      <a:pt x="2865" y="1"/>
                    </a:moveTo>
                    <a:cubicBezTo>
                      <a:pt x="2769" y="1"/>
                      <a:pt x="2673" y="6"/>
                      <a:pt x="2577" y="16"/>
                    </a:cubicBezTo>
                    <a:cubicBezTo>
                      <a:pt x="1926" y="125"/>
                      <a:pt x="1302" y="396"/>
                      <a:pt x="868" y="857"/>
                    </a:cubicBezTo>
                    <a:cubicBezTo>
                      <a:pt x="543" y="1210"/>
                      <a:pt x="353" y="1644"/>
                      <a:pt x="217" y="2105"/>
                    </a:cubicBezTo>
                    <a:cubicBezTo>
                      <a:pt x="82" y="2620"/>
                      <a:pt x="0" y="3217"/>
                      <a:pt x="136" y="3759"/>
                    </a:cubicBezTo>
                    <a:cubicBezTo>
                      <a:pt x="217" y="4031"/>
                      <a:pt x="353" y="4302"/>
                      <a:pt x="489" y="4573"/>
                    </a:cubicBezTo>
                    <a:cubicBezTo>
                      <a:pt x="760" y="5116"/>
                      <a:pt x="1221" y="5522"/>
                      <a:pt x="1736" y="5848"/>
                    </a:cubicBezTo>
                    <a:cubicBezTo>
                      <a:pt x="2159" y="6090"/>
                      <a:pt x="2642" y="6271"/>
                      <a:pt x="3129" y="6271"/>
                    </a:cubicBezTo>
                    <a:cubicBezTo>
                      <a:pt x="3298" y="6271"/>
                      <a:pt x="3467" y="6250"/>
                      <a:pt x="3635" y="6201"/>
                    </a:cubicBezTo>
                    <a:cubicBezTo>
                      <a:pt x="4205" y="6065"/>
                      <a:pt x="4720" y="5685"/>
                      <a:pt x="5127" y="5278"/>
                    </a:cubicBezTo>
                    <a:cubicBezTo>
                      <a:pt x="5615" y="4736"/>
                      <a:pt x="5968" y="4085"/>
                      <a:pt x="5968" y="3353"/>
                    </a:cubicBezTo>
                    <a:cubicBezTo>
                      <a:pt x="6022" y="2322"/>
                      <a:pt x="5452" y="1345"/>
                      <a:pt x="4666" y="694"/>
                    </a:cubicBezTo>
                    <a:cubicBezTo>
                      <a:pt x="4168" y="244"/>
                      <a:pt x="3525" y="1"/>
                      <a:pt x="2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92" name="Google Shape;992;p8"/>
            <p:cNvSpPr/>
            <p:nvPr/>
          </p:nvSpPr>
          <p:spPr>
            <a:xfrm rot="-799715">
              <a:off x="-1420350" y="-930614"/>
              <a:ext cx="5918113" cy="2416696"/>
            </a:xfrm>
            <a:custGeom>
              <a:avLst/>
              <a:gdLst/>
              <a:ahLst/>
              <a:cxnLst/>
              <a:rect l="l" t="t" r="r" b="b"/>
              <a:pathLst>
                <a:path w="121032" h="67808" extrusionOk="0">
                  <a:moveTo>
                    <a:pt x="54729" y="0"/>
                  </a:moveTo>
                  <a:cubicBezTo>
                    <a:pt x="38147" y="0"/>
                    <a:pt x="21127" y="6850"/>
                    <a:pt x="7990" y="25280"/>
                  </a:cubicBezTo>
                  <a:cubicBezTo>
                    <a:pt x="7990" y="25280"/>
                    <a:pt x="0" y="58867"/>
                    <a:pt x="20932" y="66452"/>
                  </a:cubicBezTo>
                  <a:cubicBezTo>
                    <a:pt x="23539" y="67396"/>
                    <a:pt x="25970" y="67807"/>
                    <a:pt x="28248" y="67807"/>
                  </a:cubicBezTo>
                  <a:cubicBezTo>
                    <a:pt x="43461" y="67807"/>
                    <a:pt x="51797" y="49474"/>
                    <a:pt x="59682" y="49474"/>
                  </a:cubicBezTo>
                  <a:cubicBezTo>
                    <a:pt x="60093" y="49474"/>
                    <a:pt x="60503" y="49523"/>
                    <a:pt x="60913" y="49628"/>
                  </a:cubicBezTo>
                  <a:cubicBezTo>
                    <a:pt x="66653" y="51092"/>
                    <a:pt x="81127" y="58573"/>
                    <a:pt x="93960" y="58573"/>
                  </a:cubicBezTo>
                  <a:cubicBezTo>
                    <a:pt x="102210" y="58573"/>
                    <a:pt x="109782" y="55481"/>
                    <a:pt x="113919" y="45711"/>
                  </a:cubicBezTo>
                  <a:cubicBezTo>
                    <a:pt x="121031" y="28924"/>
                    <a:pt x="88805" y="0"/>
                    <a:pt x="54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3" name="Google Shape;993;p8"/>
            <p:cNvSpPr/>
            <p:nvPr/>
          </p:nvSpPr>
          <p:spPr>
            <a:xfrm rot="2399213" flipH="1">
              <a:off x="-980163" y="3646359"/>
              <a:ext cx="3477714" cy="2312704"/>
            </a:xfrm>
            <a:custGeom>
              <a:avLst/>
              <a:gdLst/>
              <a:ahLst/>
              <a:cxnLst/>
              <a:rect l="l" t="t" r="r" b="b"/>
              <a:pathLst>
                <a:path w="203443" h="135291" extrusionOk="0">
                  <a:moveTo>
                    <a:pt x="73819" y="1"/>
                  </a:moveTo>
                  <a:cubicBezTo>
                    <a:pt x="73548" y="1"/>
                    <a:pt x="73278" y="2"/>
                    <a:pt x="73009" y="5"/>
                  </a:cubicBezTo>
                  <a:cubicBezTo>
                    <a:pt x="66913" y="65"/>
                    <a:pt x="60698" y="1339"/>
                    <a:pt x="55567" y="4637"/>
                  </a:cubicBezTo>
                  <a:cubicBezTo>
                    <a:pt x="55507" y="4684"/>
                    <a:pt x="55436" y="4720"/>
                    <a:pt x="55376" y="4768"/>
                  </a:cubicBezTo>
                  <a:cubicBezTo>
                    <a:pt x="48482" y="9292"/>
                    <a:pt x="43303" y="17483"/>
                    <a:pt x="37945" y="23639"/>
                  </a:cubicBezTo>
                  <a:cubicBezTo>
                    <a:pt x="31123" y="31497"/>
                    <a:pt x="24384" y="39438"/>
                    <a:pt x="18217" y="47832"/>
                  </a:cubicBezTo>
                  <a:cubicBezTo>
                    <a:pt x="10263" y="58655"/>
                    <a:pt x="0" y="73002"/>
                    <a:pt x="1226" y="87218"/>
                  </a:cubicBezTo>
                  <a:cubicBezTo>
                    <a:pt x="1584" y="91362"/>
                    <a:pt x="3167" y="95219"/>
                    <a:pt x="5953" y="98327"/>
                  </a:cubicBezTo>
                  <a:cubicBezTo>
                    <a:pt x="8561" y="101244"/>
                    <a:pt x="14716" y="106161"/>
                    <a:pt x="18836" y="106161"/>
                  </a:cubicBezTo>
                  <a:cubicBezTo>
                    <a:pt x="37302" y="112578"/>
                    <a:pt x="58162" y="108018"/>
                    <a:pt x="76855" y="115460"/>
                  </a:cubicBezTo>
                  <a:cubicBezTo>
                    <a:pt x="96526" y="123281"/>
                    <a:pt x="112475" y="135290"/>
                    <a:pt x="133910" y="135290"/>
                  </a:cubicBezTo>
                  <a:cubicBezTo>
                    <a:pt x="135219" y="135290"/>
                    <a:pt x="136547" y="135246"/>
                    <a:pt x="137898" y="135153"/>
                  </a:cubicBezTo>
                  <a:cubicBezTo>
                    <a:pt x="157603" y="133795"/>
                    <a:pt x="164902" y="117722"/>
                    <a:pt x="166997" y="100148"/>
                  </a:cubicBezTo>
                  <a:cubicBezTo>
                    <a:pt x="169164" y="81884"/>
                    <a:pt x="175546" y="77872"/>
                    <a:pt x="187178" y="64477"/>
                  </a:cubicBezTo>
                  <a:cubicBezTo>
                    <a:pt x="196775" y="53428"/>
                    <a:pt x="203442" y="38593"/>
                    <a:pt x="191691" y="27020"/>
                  </a:cubicBezTo>
                  <a:cubicBezTo>
                    <a:pt x="184953" y="20372"/>
                    <a:pt x="175803" y="18982"/>
                    <a:pt x="166289" y="18982"/>
                  </a:cubicBezTo>
                  <a:cubicBezTo>
                    <a:pt x="159449" y="18982"/>
                    <a:pt x="152422" y="19700"/>
                    <a:pt x="145969" y="19700"/>
                  </a:cubicBezTo>
                  <a:cubicBezTo>
                    <a:pt x="144678" y="19700"/>
                    <a:pt x="143411" y="19672"/>
                    <a:pt x="142173" y="19603"/>
                  </a:cubicBezTo>
                  <a:cubicBezTo>
                    <a:pt x="131171" y="18995"/>
                    <a:pt x="119563" y="17376"/>
                    <a:pt x="110252" y="11983"/>
                  </a:cubicBezTo>
                  <a:cubicBezTo>
                    <a:pt x="105073" y="8982"/>
                    <a:pt x="99644" y="4827"/>
                    <a:pt x="93738" y="2886"/>
                  </a:cubicBezTo>
                  <a:cubicBezTo>
                    <a:pt x="87529" y="840"/>
                    <a:pt x="80387" y="1"/>
                    <a:pt x="73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94" name="Google Shape;994;p8"/>
            <p:cNvGrpSpPr/>
            <p:nvPr/>
          </p:nvGrpSpPr>
          <p:grpSpPr>
            <a:xfrm rot="10800000" flipH="1">
              <a:off x="137025" y="22375"/>
              <a:ext cx="1165950" cy="1168100"/>
              <a:chOff x="1419375" y="3941050"/>
              <a:chExt cx="1165950" cy="1168100"/>
            </a:xfrm>
          </p:grpSpPr>
          <p:sp>
            <p:nvSpPr>
              <p:cNvPr id="995" name="Google Shape;995;p8"/>
              <p:cNvSpPr/>
              <p:nvPr/>
            </p:nvSpPr>
            <p:spPr>
              <a:xfrm>
                <a:off x="2116925" y="4525075"/>
                <a:ext cx="51200" cy="109150"/>
              </a:xfrm>
              <a:custGeom>
                <a:avLst/>
                <a:gdLst/>
                <a:ahLst/>
                <a:cxnLst/>
                <a:rect l="l" t="t" r="r" b="b"/>
                <a:pathLst>
                  <a:path w="2048" h="4366" extrusionOk="0">
                    <a:moveTo>
                      <a:pt x="1129" y="0"/>
                    </a:moveTo>
                    <a:cubicBezTo>
                      <a:pt x="875" y="0"/>
                      <a:pt x="623" y="118"/>
                      <a:pt x="481" y="368"/>
                    </a:cubicBezTo>
                    <a:cubicBezTo>
                      <a:pt x="171" y="896"/>
                      <a:pt x="187" y="1516"/>
                      <a:pt x="124" y="2105"/>
                    </a:cubicBezTo>
                    <a:cubicBezTo>
                      <a:pt x="78" y="2695"/>
                      <a:pt x="0" y="3253"/>
                      <a:pt x="93" y="3842"/>
                    </a:cubicBezTo>
                    <a:cubicBezTo>
                      <a:pt x="146" y="4176"/>
                      <a:pt x="478" y="4366"/>
                      <a:pt x="800" y="4366"/>
                    </a:cubicBezTo>
                    <a:cubicBezTo>
                      <a:pt x="1047" y="4366"/>
                      <a:pt x="1289" y="4255"/>
                      <a:pt x="1396" y="4013"/>
                    </a:cubicBezTo>
                    <a:cubicBezTo>
                      <a:pt x="1629" y="3470"/>
                      <a:pt x="1691" y="2912"/>
                      <a:pt x="1784" y="2322"/>
                    </a:cubicBezTo>
                    <a:cubicBezTo>
                      <a:pt x="1877" y="1749"/>
                      <a:pt x="2048" y="1144"/>
                      <a:pt x="1893" y="554"/>
                    </a:cubicBezTo>
                    <a:cubicBezTo>
                      <a:pt x="1788" y="196"/>
                      <a:pt x="1456" y="0"/>
                      <a:pt x="1129" y="0"/>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6" name="Google Shape;996;p8"/>
              <p:cNvSpPr/>
              <p:nvPr/>
            </p:nvSpPr>
            <p:spPr>
              <a:xfrm>
                <a:off x="2107625" y="4237725"/>
                <a:ext cx="66325" cy="116875"/>
              </a:xfrm>
              <a:custGeom>
                <a:avLst/>
                <a:gdLst/>
                <a:ahLst/>
                <a:cxnLst/>
                <a:rect l="l" t="t" r="r" b="b"/>
                <a:pathLst>
                  <a:path w="2653" h="4675" extrusionOk="0">
                    <a:moveTo>
                      <a:pt x="682" y="0"/>
                    </a:moveTo>
                    <a:cubicBezTo>
                      <a:pt x="350" y="0"/>
                      <a:pt x="26" y="266"/>
                      <a:pt x="16" y="649"/>
                    </a:cubicBezTo>
                    <a:cubicBezTo>
                      <a:pt x="0" y="1378"/>
                      <a:pt x="481" y="2138"/>
                      <a:pt x="776" y="2805"/>
                    </a:cubicBezTo>
                    <a:cubicBezTo>
                      <a:pt x="1055" y="3456"/>
                      <a:pt x="1287" y="4200"/>
                      <a:pt x="1892" y="4619"/>
                    </a:cubicBezTo>
                    <a:cubicBezTo>
                      <a:pt x="1952" y="4657"/>
                      <a:pt x="2020" y="4675"/>
                      <a:pt x="2089" y="4675"/>
                    </a:cubicBezTo>
                    <a:cubicBezTo>
                      <a:pt x="2274" y="4675"/>
                      <a:pt x="2463" y="4552"/>
                      <a:pt x="2497" y="4371"/>
                    </a:cubicBezTo>
                    <a:cubicBezTo>
                      <a:pt x="2652" y="3658"/>
                      <a:pt x="2311" y="2929"/>
                      <a:pt x="2063" y="2262"/>
                    </a:cubicBezTo>
                    <a:cubicBezTo>
                      <a:pt x="1815" y="1564"/>
                      <a:pt x="1660" y="726"/>
                      <a:pt x="1117" y="183"/>
                    </a:cubicBezTo>
                    <a:cubicBezTo>
                      <a:pt x="990" y="56"/>
                      <a:pt x="835" y="0"/>
                      <a:pt x="682" y="0"/>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7" name="Google Shape;997;p8"/>
              <p:cNvSpPr/>
              <p:nvPr/>
            </p:nvSpPr>
            <p:spPr>
              <a:xfrm>
                <a:off x="1931850" y="4371400"/>
                <a:ext cx="49500" cy="75575"/>
              </a:xfrm>
              <a:custGeom>
                <a:avLst/>
                <a:gdLst/>
                <a:ahLst/>
                <a:cxnLst/>
                <a:rect l="l" t="t" r="r" b="b"/>
                <a:pathLst>
                  <a:path w="1980" h="3023" extrusionOk="0">
                    <a:moveTo>
                      <a:pt x="1179" y="1"/>
                    </a:moveTo>
                    <a:cubicBezTo>
                      <a:pt x="980" y="1"/>
                      <a:pt x="787" y="97"/>
                      <a:pt x="672" y="327"/>
                    </a:cubicBezTo>
                    <a:cubicBezTo>
                      <a:pt x="362" y="963"/>
                      <a:pt x="253" y="1723"/>
                      <a:pt x="83" y="2405"/>
                    </a:cubicBezTo>
                    <a:cubicBezTo>
                      <a:pt x="1" y="2744"/>
                      <a:pt x="307" y="3022"/>
                      <a:pt x="595" y="3022"/>
                    </a:cubicBezTo>
                    <a:cubicBezTo>
                      <a:pt x="741" y="3022"/>
                      <a:pt x="883" y="2950"/>
                      <a:pt x="967" y="2777"/>
                    </a:cubicBezTo>
                    <a:cubicBezTo>
                      <a:pt x="1277" y="2157"/>
                      <a:pt x="1696" y="1506"/>
                      <a:pt x="1866" y="823"/>
                    </a:cubicBezTo>
                    <a:cubicBezTo>
                      <a:pt x="1980" y="371"/>
                      <a:pt x="1568" y="1"/>
                      <a:pt x="1179" y="1"/>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8" name="Google Shape;998;p8"/>
              <p:cNvSpPr/>
              <p:nvPr/>
            </p:nvSpPr>
            <p:spPr>
              <a:xfrm>
                <a:off x="1956825" y="4606500"/>
                <a:ext cx="65125" cy="77750"/>
              </a:xfrm>
              <a:custGeom>
                <a:avLst/>
                <a:gdLst/>
                <a:ahLst/>
                <a:cxnLst/>
                <a:rect l="l" t="t" r="r" b="b"/>
                <a:pathLst>
                  <a:path w="2605" h="3110" extrusionOk="0">
                    <a:moveTo>
                      <a:pt x="1065" y="1"/>
                    </a:moveTo>
                    <a:cubicBezTo>
                      <a:pt x="551" y="1"/>
                      <a:pt x="0" y="557"/>
                      <a:pt x="356" y="1128"/>
                    </a:cubicBezTo>
                    <a:cubicBezTo>
                      <a:pt x="728" y="1733"/>
                      <a:pt x="1178" y="2291"/>
                      <a:pt x="1612" y="2865"/>
                    </a:cubicBezTo>
                    <a:cubicBezTo>
                      <a:pt x="1725" y="3012"/>
                      <a:pt x="1871" y="3110"/>
                      <a:pt x="2038" y="3110"/>
                    </a:cubicBezTo>
                    <a:cubicBezTo>
                      <a:pt x="2100" y="3110"/>
                      <a:pt x="2165" y="3096"/>
                      <a:pt x="2232" y="3067"/>
                    </a:cubicBezTo>
                    <a:cubicBezTo>
                      <a:pt x="2434" y="2974"/>
                      <a:pt x="2605" y="2710"/>
                      <a:pt x="2511" y="2478"/>
                    </a:cubicBezTo>
                    <a:cubicBezTo>
                      <a:pt x="2232" y="1764"/>
                      <a:pt x="1984" y="1051"/>
                      <a:pt x="1643" y="368"/>
                    </a:cubicBezTo>
                    <a:cubicBezTo>
                      <a:pt x="1510" y="108"/>
                      <a:pt x="1291" y="1"/>
                      <a:pt x="1065" y="1"/>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9" name="Google Shape;999;p8"/>
              <p:cNvSpPr/>
              <p:nvPr/>
            </p:nvSpPr>
            <p:spPr>
              <a:xfrm>
                <a:off x="1713225" y="4534625"/>
                <a:ext cx="96475" cy="59275"/>
              </a:xfrm>
              <a:custGeom>
                <a:avLst/>
                <a:gdLst/>
                <a:ahLst/>
                <a:cxnLst/>
                <a:rect l="l" t="t" r="r" b="b"/>
                <a:pathLst>
                  <a:path w="3859" h="2371" extrusionOk="0">
                    <a:moveTo>
                      <a:pt x="3250" y="1"/>
                    </a:moveTo>
                    <a:cubicBezTo>
                      <a:pt x="3238" y="1"/>
                      <a:pt x="3226" y="1"/>
                      <a:pt x="3213" y="2"/>
                    </a:cubicBezTo>
                    <a:cubicBezTo>
                      <a:pt x="2764" y="33"/>
                      <a:pt x="2360" y="188"/>
                      <a:pt x="1926" y="343"/>
                    </a:cubicBezTo>
                    <a:cubicBezTo>
                      <a:pt x="1507" y="483"/>
                      <a:pt x="1011" y="638"/>
                      <a:pt x="639" y="917"/>
                    </a:cubicBezTo>
                    <a:cubicBezTo>
                      <a:pt x="0" y="1371"/>
                      <a:pt x="284" y="2371"/>
                      <a:pt x="1038" y="2371"/>
                    </a:cubicBezTo>
                    <a:cubicBezTo>
                      <a:pt x="1108" y="2371"/>
                      <a:pt x="1182" y="2362"/>
                      <a:pt x="1259" y="2344"/>
                    </a:cubicBezTo>
                    <a:cubicBezTo>
                      <a:pt x="1693" y="2235"/>
                      <a:pt x="2143" y="1987"/>
                      <a:pt x="2515" y="1739"/>
                    </a:cubicBezTo>
                    <a:cubicBezTo>
                      <a:pt x="2903" y="1491"/>
                      <a:pt x="3306" y="1274"/>
                      <a:pt x="3586" y="917"/>
                    </a:cubicBezTo>
                    <a:cubicBezTo>
                      <a:pt x="3858" y="599"/>
                      <a:pt x="3732" y="1"/>
                      <a:pt x="3250" y="1"/>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0" name="Google Shape;1000;p8"/>
              <p:cNvSpPr/>
              <p:nvPr/>
            </p:nvSpPr>
            <p:spPr>
              <a:xfrm>
                <a:off x="1836300" y="4684050"/>
                <a:ext cx="59625" cy="79700"/>
              </a:xfrm>
              <a:custGeom>
                <a:avLst/>
                <a:gdLst/>
                <a:ahLst/>
                <a:cxnLst/>
                <a:rect l="l" t="t" r="r" b="b"/>
                <a:pathLst>
                  <a:path w="2385" h="3188" extrusionOk="0">
                    <a:moveTo>
                      <a:pt x="838" y="0"/>
                    </a:moveTo>
                    <a:cubicBezTo>
                      <a:pt x="407" y="0"/>
                      <a:pt x="0" y="345"/>
                      <a:pt x="152" y="880"/>
                    </a:cubicBezTo>
                    <a:cubicBezTo>
                      <a:pt x="244" y="1238"/>
                      <a:pt x="1178" y="3187"/>
                      <a:pt x="1834" y="3187"/>
                    </a:cubicBezTo>
                    <a:cubicBezTo>
                      <a:pt x="1945" y="3187"/>
                      <a:pt x="2047" y="3132"/>
                      <a:pt x="2137" y="3005"/>
                    </a:cubicBezTo>
                    <a:cubicBezTo>
                      <a:pt x="2385" y="2664"/>
                      <a:pt x="2199" y="2121"/>
                      <a:pt x="2075" y="1748"/>
                    </a:cubicBezTo>
                    <a:cubicBezTo>
                      <a:pt x="1935" y="1299"/>
                      <a:pt x="1749" y="725"/>
                      <a:pt x="1470" y="322"/>
                    </a:cubicBezTo>
                    <a:cubicBezTo>
                      <a:pt x="1307" y="100"/>
                      <a:pt x="1069" y="0"/>
                      <a:pt x="838" y="0"/>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1" name="Google Shape;1001;p8"/>
              <p:cNvSpPr/>
              <p:nvPr/>
            </p:nvSpPr>
            <p:spPr>
              <a:xfrm>
                <a:off x="2069800" y="4797150"/>
                <a:ext cx="97550" cy="62675"/>
              </a:xfrm>
              <a:custGeom>
                <a:avLst/>
                <a:gdLst/>
                <a:ahLst/>
                <a:cxnLst/>
                <a:rect l="l" t="t" r="r" b="b"/>
                <a:pathLst>
                  <a:path w="3902" h="2507" extrusionOk="0">
                    <a:moveTo>
                      <a:pt x="3056" y="0"/>
                    </a:moveTo>
                    <a:cubicBezTo>
                      <a:pt x="2913" y="0"/>
                      <a:pt x="2767" y="34"/>
                      <a:pt x="2630" y="94"/>
                    </a:cubicBezTo>
                    <a:cubicBezTo>
                      <a:pt x="1761" y="450"/>
                      <a:pt x="831" y="947"/>
                      <a:pt x="272" y="1722"/>
                    </a:cubicBezTo>
                    <a:cubicBezTo>
                      <a:pt x="0" y="2095"/>
                      <a:pt x="403" y="2507"/>
                      <a:pt x="783" y="2507"/>
                    </a:cubicBezTo>
                    <a:cubicBezTo>
                      <a:pt x="815" y="2507"/>
                      <a:pt x="846" y="2504"/>
                      <a:pt x="877" y="2498"/>
                    </a:cubicBezTo>
                    <a:cubicBezTo>
                      <a:pt x="1746" y="2327"/>
                      <a:pt x="2614" y="1815"/>
                      <a:pt x="3436" y="1459"/>
                    </a:cubicBezTo>
                    <a:cubicBezTo>
                      <a:pt x="3824" y="1288"/>
                      <a:pt x="3902" y="714"/>
                      <a:pt x="3716" y="373"/>
                    </a:cubicBezTo>
                    <a:cubicBezTo>
                      <a:pt x="3565" y="112"/>
                      <a:pt x="3317" y="0"/>
                      <a:pt x="3056" y="0"/>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2" name="Google Shape;1002;p8"/>
              <p:cNvSpPr/>
              <p:nvPr/>
            </p:nvSpPr>
            <p:spPr>
              <a:xfrm>
                <a:off x="2265825" y="4662200"/>
                <a:ext cx="80900" cy="56900"/>
              </a:xfrm>
              <a:custGeom>
                <a:avLst/>
                <a:gdLst/>
                <a:ahLst/>
                <a:cxnLst/>
                <a:rect l="l" t="t" r="r" b="b"/>
                <a:pathLst>
                  <a:path w="3236" h="2276" extrusionOk="0">
                    <a:moveTo>
                      <a:pt x="912" y="0"/>
                    </a:moveTo>
                    <a:cubicBezTo>
                      <a:pt x="687" y="0"/>
                      <a:pt x="468" y="97"/>
                      <a:pt x="310" y="296"/>
                    </a:cubicBezTo>
                    <a:cubicBezTo>
                      <a:pt x="0" y="699"/>
                      <a:pt x="140" y="1180"/>
                      <a:pt x="527" y="1444"/>
                    </a:cubicBezTo>
                    <a:cubicBezTo>
                      <a:pt x="1070" y="1832"/>
                      <a:pt x="1644" y="2080"/>
                      <a:pt x="2296" y="2250"/>
                    </a:cubicBezTo>
                    <a:cubicBezTo>
                      <a:pt x="2355" y="2268"/>
                      <a:pt x="2412" y="2276"/>
                      <a:pt x="2466" y="2276"/>
                    </a:cubicBezTo>
                    <a:cubicBezTo>
                      <a:pt x="2990" y="2276"/>
                      <a:pt x="3236" y="1519"/>
                      <a:pt x="2730" y="1196"/>
                    </a:cubicBezTo>
                    <a:cubicBezTo>
                      <a:pt x="2280" y="916"/>
                      <a:pt x="1861" y="575"/>
                      <a:pt x="1473" y="219"/>
                    </a:cubicBezTo>
                    <a:cubicBezTo>
                      <a:pt x="1307" y="74"/>
                      <a:pt x="1107" y="0"/>
                      <a:pt x="912" y="0"/>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3" name="Google Shape;1003;p8"/>
              <p:cNvSpPr/>
              <p:nvPr/>
            </p:nvSpPr>
            <p:spPr>
              <a:xfrm>
                <a:off x="2276575" y="4410025"/>
                <a:ext cx="98225" cy="72575"/>
              </a:xfrm>
              <a:custGeom>
                <a:avLst/>
                <a:gdLst/>
                <a:ahLst/>
                <a:cxnLst/>
                <a:rect l="l" t="t" r="r" b="b"/>
                <a:pathLst>
                  <a:path w="3929" h="2903" extrusionOk="0">
                    <a:moveTo>
                      <a:pt x="2999" y="1"/>
                    </a:moveTo>
                    <a:cubicBezTo>
                      <a:pt x="2467" y="1"/>
                      <a:pt x="1939" y="393"/>
                      <a:pt x="1540" y="690"/>
                    </a:cubicBezTo>
                    <a:cubicBezTo>
                      <a:pt x="1028" y="1077"/>
                      <a:pt x="625" y="1527"/>
                      <a:pt x="253" y="2054"/>
                    </a:cubicBezTo>
                    <a:cubicBezTo>
                      <a:pt x="1" y="2407"/>
                      <a:pt x="372" y="2902"/>
                      <a:pt x="753" y="2902"/>
                    </a:cubicBezTo>
                    <a:cubicBezTo>
                      <a:pt x="842" y="2902"/>
                      <a:pt x="931" y="2876"/>
                      <a:pt x="1012" y="2814"/>
                    </a:cubicBezTo>
                    <a:cubicBezTo>
                      <a:pt x="1447" y="2489"/>
                      <a:pt x="1897" y="2225"/>
                      <a:pt x="2362" y="1961"/>
                    </a:cubicBezTo>
                    <a:cubicBezTo>
                      <a:pt x="2843" y="1682"/>
                      <a:pt x="3463" y="1558"/>
                      <a:pt x="3727" y="1062"/>
                    </a:cubicBezTo>
                    <a:cubicBezTo>
                      <a:pt x="3928" y="643"/>
                      <a:pt x="3758" y="193"/>
                      <a:pt x="3323" y="54"/>
                    </a:cubicBezTo>
                    <a:cubicBezTo>
                      <a:pt x="3216" y="17"/>
                      <a:pt x="3107" y="1"/>
                      <a:pt x="2999" y="1"/>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4" name="Google Shape;1004;p8"/>
              <p:cNvSpPr/>
              <p:nvPr/>
            </p:nvSpPr>
            <p:spPr>
              <a:xfrm>
                <a:off x="2258350" y="4158050"/>
                <a:ext cx="56600" cy="95750"/>
              </a:xfrm>
              <a:custGeom>
                <a:avLst/>
                <a:gdLst/>
                <a:ahLst/>
                <a:cxnLst/>
                <a:rect l="l" t="t" r="r" b="b"/>
                <a:pathLst>
                  <a:path w="2264" h="3830" extrusionOk="0">
                    <a:moveTo>
                      <a:pt x="899" y="1"/>
                    </a:moveTo>
                    <a:cubicBezTo>
                      <a:pt x="455" y="1"/>
                      <a:pt x="1" y="365"/>
                      <a:pt x="206" y="858"/>
                    </a:cubicBezTo>
                    <a:cubicBezTo>
                      <a:pt x="563" y="1726"/>
                      <a:pt x="997" y="2533"/>
                      <a:pt x="1214" y="3464"/>
                    </a:cubicBezTo>
                    <a:cubicBezTo>
                      <a:pt x="1276" y="3713"/>
                      <a:pt x="1496" y="3829"/>
                      <a:pt x="1717" y="3829"/>
                    </a:cubicBezTo>
                    <a:cubicBezTo>
                      <a:pt x="1990" y="3829"/>
                      <a:pt x="2264" y="3650"/>
                      <a:pt x="2238" y="3324"/>
                    </a:cubicBezTo>
                    <a:cubicBezTo>
                      <a:pt x="2176" y="2300"/>
                      <a:pt x="2005" y="1215"/>
                      <a:pt x="1478" y="315"/>
                    </a:cubicBezTo>
                    <a:cubicBezTo>
                      <a:pt x="1347" y="95"/>
                      <a:pt x="1124" y="1"/>
                      <a:pt x="899" y="1"/>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5" name="Google Shape;1005;p8"/>
              <p:cNvSpPr/>
              <p:nvPr/>
            </p:nvSpPr>
            <p:spPr>
              <a:xfrm>
                <a:off x="2060325" y="3988950"/>
                <a:ext cx="111300" cy="53025"/>
              </a:xfrm>
              <a:custGeom>
                <a:avLst/>
                <a:gdLst/>
                <a:ahLst/>
                <a:cxnLst/>
                <a:rect l="l" t="t" r="r" b="b"/>
                <a:pathLst>
                  <a:path w="4452" h="2121" extrusionOk="0">
                    <a:moveTo>
                      <a:pt x="1086" y="0"/>
                    </a:moveTo>
                    <a:cubicBezTo>
                      <a:pt x="813" y="0"/>
                      <a:pt x="552" y="94"/>
                      <a:pt x="326" y="348"/>
                    </a:cubicBezTo>
                    <a:cubicBezTo>
                      <a:pt x="78" y="612"/>
                      <a:pt x="0" y="1108"/>
                      <a:pt x="326" y="1356"/>
                    </a:cubicBezTo>
                    <a:cubicBezTo>
                      <a:pt x="775" y="1713"/>
                      <a:pt x="1458" y="1852"/>
                      <a:pt x="2016" y="1992"/>
                    </a:cubicBezTo>
                    <a:cubicBezTo>
                      <a:pt x="2368" y="2082"/>
                      <a:pt x="2699" y="2120"/>
                      <a:pt x="3031" y="2120"/>
                    </a:cubicBezTo>
                    <a:cubicBezTo>
                      <a:pt x="3327" y="2120"/>
                      <a:pt x="3625" y="2090"/>
                      <a:pt x="3939" y="2038"/>
                    </a:cubicBezTo>
                    <a:cubicBezTo>
                      <a:pt x="4451" y="1945"/>
                      <a:pt x="4358" y="1232"/>
                      <a:pt x="3939" y="1092"/>
                    </a:cubicBezTo>
                    <a:cubicBezTo>
                      <a:pt x="3288" y="875"/>
                      <a:pt x="2683" y="581"/>
                      <a:pt x="2078" y="286"/>
                    </a:cubicBezTo>
                    <a:cubicBezTo>
                      <a:pt x="1757" y="134"/>
                      <a:pt x="1413" y="0"/>
                      <a:pt x="1086" y="0"/>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6" name="Google Shape;1006;p8"/>
              <p:cNvSpPr/>
              <p:nvPr/>
            </p:nvSpPr>
            <p:spPr>
              <a:xfrm>
                <a:off x="1818375" y="4180850"/>
                <a:ext cx="116300" cy="78175"/>
              </a:xfrm>
              <a:custGeom>
                <a:avLst/>
                <a:gdLst/>
                <a:ahLst/>
                <a:cxnLst/>
                <a:rect l="l" t="t" r="r" b="b"/>
                <a:pathLst>
                  <a:path w="4652" h="3127" extrusionOk="0">
                    <a:moveTo>
                      <a:pt x="3835" y="1"/>
                    </a:moveTo>
                    <a:cubicBezTo>
                      <a:pt x="3753" y="1"/>
                      <a:pt x="3672" y="18"/>
                      <a:pt x="3598" y="55"/>
                    </a:cubicBezTo>
                    <a:cubicBezTo>
                      <a:pt x="2900" y="380"/>
                      <a:pt x="0" y="1823"/>
                      <a:pt x="1070" y="2908"/>
                    </a:cubicBezTo>
                    <a:cubicBezTo>
                      <a:pt x="1226" y="3064"/>
                      <a:pt x="1400" y="3126"/>
                      <a:pt x="1580" y="3126"/>
                    </a:cubicBezTo>
                    <a:cubicBezTo>
                      <a:pt x="2063" y="3126"/>
                      <a:pt x="2588" y="2679"/>
                      <a:pt x="2916" y="2396"/>
                    </a:cubicBezTo>
                    <a:cubicBezTo>
                      <a:pt x="3459" y="1900"/>
                      <a:pt x="3908" y="1388"/>
                      <a:pt x="4343" y="799"/>
                    </a:cubicBezTo>
                    <a:cubicBezTo>
                      <a:pt x="4652" y="400"/>
                      <a:pt x="4234" y="1"/>
                      <a:pt x="3835" y="1"/>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7" name="Google Shape;1007;p8"/>
              <p:cNvSpPr/>
              <p:nvPr/>
            </p:nvSpPr>
            <p:spPr>
              <a:xfrm>
                <a:off x="1683050" y="4316200"/>
                <a:ext cx="82150" cy="60275"/>
              </a:xfrm>
              <a:custGeom>
                <a:avLst/>
                <a:gdLst/>
                <a:ahLst/>
                <a:cxnLst/>
                <a:rect l="l" t="t" r="r" b="b"/>
                <a:pathLst>
                  <a:path w="3286" h="2411" extrusionOk="0">
                    <a:moveTo>
                      <a:pt x="884" y="1"/>
                    </a:moveTo>
                    <a:cubicBezTo>
                      <a:pt x="645" y="1"/>
                      <a:pt x="408" y="107"/>
                      <a:pt x="248" y="317"/>
                    </a:cubicBezTo>
                    <a:cubicBezTo>
                      <a:pt x="31" y="596"/>
                      <a:pt x="0" y="1108"/>
                      <a:pt x="310" y="1356"/>
                    </a:cubicBezTo>
                    <a:cubicBezTo>
                      <a:pt x="698" y="1666"/>
                      <a:pt x="1117" y="1852"/>
                      <a:pt x="1567" y="2054"/>
                    </a:cubicBezTo>
                    <a:cubicBezTo>
                      <a:pt x="1970" y="2240"/>
                      <a:pt x="2373" y="2411"/>
                      <a:pt x="2838" y="2411"/>
                    </a:cubicBezTo>
                    <a:cubicBezTo>
                      <a:pt x="3212" y="2402"/>
                      <a:pt x="3286" y="2044"/>
                      <a:pt x="3160" y="1811"/>
                    </a:cubicBezTo>
                    <a:lnTo>
                      <a:pt x="3160" y="1811"/>
                    </a:lnTo>
                    <a:cubicBezTo>
                      <a:pt x="3167" y="1809"/>
                      <a:pt x="3173" y="1808"/>
                      <a:pt x="3180" y="1806"/>
                    </a:cubicBezTo>
                    <a:cubicBezTo>
                      <a:pt x="2978" y="1434"/>
                      <a:pt x="2668" y="1186"/>
                      <a:pt x="2342" y="922"/>
                    </a:cubicBezTo>
                    <a:cubicBezTo>
                      <a:pt x="2001" y="627"/>
                      <a:pt x="1660" y="317"/>
                      <a:pt x="1272" y="100"/>
                    </a:cubicBezTo>
                    <a:cubicBezTo>
                      <a:pt x="1150" y="33"/>
                      <a:pt x="1017" y="1"/>
                      <a:pt x="884" y="1"/>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8" name="Google Shape;1008;p8"/>
              <p:cNvSpPr/>
              <p:nvPr/>
            </p:nvSpPr>
            <p:spPr>
              <a:xfrm>
                <a:off x="1495625" y="4388825"/>
                <a:ext cx="97175" cy="57925"/>
              </a:xfrm>
              <a:custGeom>
                <a:avLst/>
                <a:gdLst/>
                <a:ahLst/>
                <a:cxnLst/>
                <a:rect l="l" t="t" r="r" b="b"/>
                <a:pathLst>
                  <a:path w="3887" h="2317" extrusionOk="0">
                    <a:moveTo>
                      <a:pt x="3168" y="0"/>
                    </a:moveTo>
                    <a:cubicBezTo>
                      <a:pt x="3154" y="0"/>
                      <a:pt x="3139" y="1"/>
                      <a:pt x="3123" y="2"/>
                    </a:cubicBezTo>
                    <a:cubicBezTo>
                      <a:pt x="2115" y="80"/>
                      <a:pt x="828" y="328"/>
                      <a:pt x="239" y="1243"/>
                    </a:cubicBezTo>
                    <a:cubicBezTo>
                      <a:pt x="1" y="1644"/>
                      <a:pt x="290" y="2317"/>
                      <a:pt x="793" y="2317"/>
                    </a:cubicBezTo>
                    <a:cubicBezTo>
                      <a:pt x="815" y="2317"/>
                      <a:pt x="837" y="2316"/>
                      <a:pt x="859" y="2313"/>
                    </a:cubicBezTo>
                    <a:cubicBezTo>
                      <a:pt x="1790" y="2189"/>
                      <a:pt x="2596" y="1507"/>
                      <a:pt x="3418" y="1072"/>
                    </a:cubicBezTo>
                    <a:cubicBezTo>
                      <a:pt x="3886" y="816"/>
                      <a:pt x="3708" y="0"/>
                      <a:pt x="3168" y="0"/>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9" name="Google Shape;1009;p8"/>
              <p:cNvSpPr/>
              <p:nvPr/>
            </p:nvSpPr>
            <p:spPr>
              <a:xfrm>
                <a:off x="1570200" y="4530900"/>
                <a:ext cx="39975" cy="83700"/>
              </a:xfrm>
              <a:custGeom>
                <a:avLst/>
                <a:gdLst/>
                <a:ahLst/>
                <a:cxnLst/>
                <a:rect l="l" t="t" r="r" b="b"/>
                <a:pathLst>
                  <a:path w="1599" h="3348" extrusionOk="0">
                    <a:moveTo>
                      <a:pt x="820" y="0"/>
                    </a:moveTo>
                    <a:cubicBezTo>
                      <a:pt x="653" y="0"/>
                      <a:pt x="488" y="80"/>
                      <a:pt x="389" y="259"/>
                    </a:cubicBezTo>
                    <a:cubicBezTo>
                      <a:pt x="1" y="942"/>
                      <a:pt x="94" y="1903"/>
                      <a:pt x="125" y="2679"/>
                    </a:cubicBezTo>
                    <a:cubicBezTo>
                      <a:pt x="156" y="3127"/>
                      <a:pt x="525" y="3348"/>
                      <a:pt x="878" y="3348"/>
                    </a:cubicBezTo>
                    <a:cubicBezTo>
                      <a:pt x="1235" y="3348"/>
                      <a:pt x="1575" y="3123"/>
                      <a:pt x="1536" y="2679"/>
                    </a:cubicBezTo>
                    <a:cubicBezTo>
                      <a:pt x="1474" y="1934"/>
                      <a:pt x="1598" y="1066"/>
                      <a:pt x="1350" y="383"/>
                    </a:cubicBezTo>
                    <a:cubicBezTo>
                      <a:pt x="1270" y="144"/>
                      <a:pt x="1043" y="0"/>
                      <a:pt x="820" y="0"/>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0" name="Google Shape;1010;p8"/>
              <p:cNvSpPr/>
              <p:nvPr/>
            </p:nvSpPr>
            <p:spPr>
              <a:xfrm>
                <a:off x="1419375" y="4638925"/>
                <a:ext cx="102525" cy="55575"/>
              </a:xfrm>
              <a:custGeom>
                <a:avLst/>
                <a:gdLst/>
                <a:ahLst/>
                <a:cxnLst/>
                <a:rect l="l" t="t" r="r" b="b"/>
                <a:pathLst>
                  <a:path w="4101" h="2223" extrusionOk="0">
                    <a:moveTo>
                      <a:pt x="1061" y="0"/>
                    </a:moveTo>
                    <a:cubicBezTo>
                      <a:pt x="0" y="0"/>
                      <a:pt x="4" y="1724"/>
                      <a:pt x="1117" y="1754"/>
                    </a:cubicBezTo>
                    <a:cubicBezTo>
                      <a:pt x="1769" y="1770"/>
                      <a:pt x="2451" y="1863"/>
                      <a:pt x="3041" y="2158"/>
                    </a:cubicBezTo>
                    <a:cubicBezTo>
                      <a:pt x="3133" y="2202"/>
                      <a:pt x="3224" y="2222"/>
                      <a:pt x="3312" y="2222"/>
                    </a:cubicBezTo>
                    <a:cubicBezTo>
                      <a:pt x="3768" y="2222"/>
                      <a:pt x="4101" y="1675"/>
                      <a:pt x="3723" y="1258"/>
                    </a:cubicBezTo>
                    <a:cubicBezTo>
                      <a:pt x="3025" y="483"/>
                      <a:pt x="2156" y="64"/>
                      <a:pt x="1117" y="2"/>
                    </a:cubicBezTo>
                    <a:cubicBezTo>
                      <a:pt x="1098" y="1"/>
                      <a:pt x="1079" y="0"/>
                      <a:pt x="1061" y="0"/>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1" name="Google Shape;1011;p8"/>
              <p:cNvSpPr/>
              <p:nvPr/>
            </p:nvSpPr>
            <p:spPr>
              <a:xfrm>
                <a:off x="1706275" y="4764425"/>
                <a:ext cx="68500" cy="93475"/>
              </a:xfrm>
              <a:custGeom>
                <a:avLst/>
                <a:gdLst/>
                <a:ahLst/>
                <a:cxnLst/>
                <a:rect l="l" t="t" r="r" b="b"/>
                <a:pathLst>
                  <a:path w="2740" h="3739" extrusionOk="0">
                    <a:moveTo>
                      <a:pt x="862" y="1"/>
                    </a:moveTo>
                    <a:cubicBezTo>
                      <a:pt x="430" y="1"/>
                      <a:pt x="0" y="359"/>
                      <a:pt x="172" y="875"/>
                    </a:cubicBezTo>
                    <a:cubicBezTo>
                      <a:pt x="483" y="1791"/>
                      <a:pt x="1041" y="2628"/>
                      <a:pt x="1522" y="3466"/>
                    </a:cubicBezTo>
                    <a:cubicBezTo>
                      <a:pt x="1633" y="3656"/>
                      <a:pt x="1821" y="3739"/>
                      <a:pt x="2009" y="3739"/>
                    </a:cubicBezTo>
                    <a:cubicBezTo>
                      <a:pt x="2372" y="3739"/>
                      <a:pt x="2740" y="3434"/>
                      <a:pt x="2576" y="3016"/>
                    </a:cubicBezTo>
                    <a:cubicBezTo>
                      <a:pt x="2251" y="2132"/>
                      <a:pt x="1971" y="1155"/>
                      <a:pt x="1460" y="333"/>
                    </a:cubicBezTo>
                    <a:cubicBezTo>
                      <a:pt x="1320" y="101"/>
                      <a:pt x="1091" y="1"/>
                      <a:pt x="862" y="1"/>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2" name="Google Shape;1012;p8"/>
              <p:cNvSpPr/>
              <p:nvPr/>
            </p:nvSpPr>
            <p:spPr>
              <a:xfrm>
                <a:off x="1536700" y="4789925"/>
                <a:ext cx="61450" cy="87350"/>
              </a:xfrm>
              <a:custGeom>
                <a:avLst/>
                <a:gdLst/>
                <a:ahLst/>
                <a:cxnLst/>
                <a:rect l="l" t="t" r="r" b="b"/>
                <a:pathLst>
                  <a:path w="2458" h="3494" extrusionOk="0">
                    <a:moveTo>
                      <a:pt x="1822" y="0"/>
                    </a:moveTo>
                    <a:cubicBezTo>
                      <a:pt x="1701" y="0"/>
                      <a:pt x="1577" y="41"/>
                      <a:pt x="1480" y="119"/>
                    </a:cubicBezTo>
                    <a:cubicBezTo>
                      <a:pt x="1155" y="398"/>
                      <a:pt x="1015" y="786"/>
                      <a:pt x="829" y="1174"/>
                    </a:cubicBezTo>
                    <a:cubicBezTo>
                      <a:pt x="643" y="1561"/>
                      <a:pt x="457" y="1965"/>
                      <a:pt x="286" y="2368"/>
                    </a:cubicBezTo>
                    <a:cubicBezTo>
                      <a:pt x="0" y="3009"/>
                      <a:pt x="480" y="3494"/>
                      <a:pt x="975" y="3494"/>
                    </a:cubicBezTo>
                    <a:cubicBezTo>
                      <a:pt x="1257" y="3494"/>
                      <a:pt x="1545" y="3335"/>
                      <a:pt x="1698" y="2957"/>
                    </a:cubicBezTo>
                    <a:cubicBezTo>
                      <a:pt x="1977" y="2197"/>
                      <a:pt x="2458" y="1143"/>
                      <a:pt x="2256" y="321"/>
                    </a:cubicBezTo>
                    <a:cubicBezTo>
                      <a:pt x="2199" y="102"/>
                      <a:pt x="2014" y="0"/>
                      <a:pt x="1822" y="0"/>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3" name="Google Shape;1013;p8"/>
              <p:cNvSpPr/>
              <p:nvPr/>
            </p:nvSpPr>
            <p:spPr>
              <a:xfrm>
                <a:off x="1887775" y="4927350"/>
                <a:ext cx="117900" cy="48275"/>
              </a:xfrm>
              <a:custGeom>
                <a:avLst/>
                <a:gdLst/>
                <a:ahLst/>
                <a:cxnLst/>
                <a:rect l="l" t="t" r="r" b="b"/>
                <a:pathLst>
                  <a:path w="4716" h="1931" extrusionOk="0">
                    <a:moveTo>
                      <a:pt x="1239" y="0"/>
                    </a:moveTo>
                    <a:cubicBezTo>
                      <a:pt x="1070" y="0"/>
                      <a:pt x="900" y="11"/>
                      <a:pt x="729" y="35"/>
                    </a:cubicBezTo>
                    <a:cubicBezTo>
                      <a:pt x="0" y="128"/>
                      <a:pt x="78" y="1276"/>
                      <a:pt x="729" y="1446"/>
                    </a:cubicBezTo>
                    <a:cubicBezTo>
                      <a:pt x="1737" y="1694"/>
                      <a:pt x="2776" y="1648"/>
                      <a:pt x="3785" y="1912"/>
                    </a:cubicBezTo>
                    <a:cubicBezTo>
                      <a:pt x="3834" y="1925"/>
                      <a:pt x="3882" y="1931"/>
                      <a:pt x="3927" y="1931"/>
                    </a:cubicBezTo>
                    <a:cubicBezTo>
                      <a:pt x="4432" y="1931"/>
                      <a:pt x="4715" y="1203"/>
                      <a:pt x="4203" y="919"/>
                    </a:cubicBezTo>
                    <a:cubicBezTo>
                      <a:pt x="3296" y="425"/>
                      <a:pt x="2284" y="0"/>
                      <a:pt x="1239" y="0"/>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4" name="Google Shape;1014;p8"/>
              <p:cNvSpPr/>
              <p:nvPr/>
            </p:nvSpPr>
            <p:spPr>
              <a:xfrm>
                <a:off x="1778825" y="5009075"/>
                <a:ext cx="49300" cy="100075"/>
              </a:xfrm>
              <a:custGeom>
                <a:avLst/>
                <a:gdLst/>
                <a:ahLst/>
                <a:cxnLst/>
                <a:rect l="l" t="t" r="r" b="b"/>
                <a:pathLst>
                  <a:path w="1972" h="4003" extrusionOk="0">
                    <a:moveTo>
                      <a:pt x="785" y="0"/>
                    </a:moveTo>
                    <a:cubicBezTo>
                      <a:pt x="536" y="0"/>
                      <a:pt x="319" y="189"/>
                      <a:pt x="217" y="426"/>
                    </a:cubicBezTo>
                    <a:cubicBezTo>
                      <a:pt x="0" y="969"/>
                      <a:pt x="310" y="1512"/>
                      <a:pt x="496" y="2024"/>
                    </a:cubicBezTo>
                    <a:cubicBezTo>
                      <a:pt x="682" y="2567"/>
                      <a:pt x="884" y="3125"/>
                      <a:pt x="1055" y="3683"/>
                    </a:cubicBezTo>
                    <a:cubicBezTo>
                      <a:pt x="1125" y="3900"/>
                      <a:pt x="1320" y="4003"/>
                      <a:pt x="1511" y="4003"/>
                    </a:cubicBezTo>
                    <a:cubicBezTo>
                      <a:pt x="1745" y="4003"/>
                      <a:pt x="1971" y="3849"/>
                      <a:pt x="1954" y="3559"/>
                    </a:cubicBezTo>
                    <a:cubicBezTo>
                      <a:pt x="1939" y="2923"/>
                      <a:pt x="1892" y="2287"/>
                      <a:pt x="1784" y="1667"/>
                    </a:cubicBezTo>
                    <a:cubicBezTo>
                      <a:pt x="1691" y="1062"/>
                      <a:pt x="1629" y="426"/>
                      <a:pt x="1070" y="85"/>
                    </a:cubicBezTo>
                    <a:cubicBezTo>
                      <a:pt x="974" y="26"/>
                      <a:pt x="877" y="0"/>
                      <a:pt x="785" y="0"/>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5" name="Google Shape;1015;p8"/>
              <p:cNvSpPr/>
              <p:nvPr/>
            </p:nvSpPr>
            <p:spPr>
              <a:xfrm>
                <a:off x="2402700" y="4608375"/>
                <a:ext cx="122200" cy="47700"/>
              </a:xfrm>
              <a:custGeom>
                <a:avLst/>
                <a:gdLst/>
                <a:ahLst/>
                <a:cxnLst/>
                <a:rect l="l" t="t" r="r" b="b"/>
                <a:pathLst>
                  <a:path w="4888" h="1908" extrusionOk="0">
                    <a:moveTo>
                      <a:pt x="4078" y="1"/>
                    </a:moveTo>
                    <a:cubicBezTo>
                      <a:pt x="4034" y="1"/>
                      <a:pt x="3988" y="5"/>
                      <a:pt x="3939" y="14"/>
                    </a:cubicBezTo>
                    <a:cubicBezTo>
                      <a:pt x="2962" y="200"/>
                      <a:pt x="2001" y="262"/>
                      <a:pt x="1024" y="324"/>
                    </a:cubicBezTo>
                    <a:cubicBezTo>
                      <a:pt x="35" y="385"/>
                      <a:pt x="1" y="1908"/>
                      <a:pt x="966" y="1908"/>
                    </a:cubicBezTo>
                    <a:cubicBezTo>
                      <a:pt x="985" y="1908"/>
                      <a:pt x="1004" y="1907"/>
                      <a:pt x="1024" y="1906"/>
                    </a:cubicBezTo>
                    <a:cubicBezTo>
                      <a:pt x="2140" y="1844"/>
                      <a:pt x="3210" y="1565"/>
                      <a:pt x="4250" y="1146"/>
                    </a:cubicBezTo>
                    <a:cubicBezTo>
                      <a:pt x="4888" y="885"/>
                      <a:pt x="4712" y="1"/>
                      <a:pt x="4078" y="1"/>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6" name="Google Shape;1016;p8"/>
              <p:cNvSpPr/>
              <p:nvPr/>
            </p:nvSpPr>
            <p:spPr>
              <a:xfrm>
                <a:off x="2507000" y="4462150"/>
                <a:ext cx="78325" cy="36900"/>
              </a:xfrm>
              <a:custGeom>
                <a:avLst/>
                <a:gdLst/>
                <a:ahLst/>
                <a:cxnLst/>
                <a:rect l="l" t="t" r="r" b="b"/>
                <a:pathLst>
                  <a:path w="3133" h="1476" extrusionOk="0">
                    <a:moveTo>
                      <a:pt x="821" y="1"/>
                    </a:moveTo>
                    <a:cubicBezTo>
                      <a:pt x="453" y="1"/>
                      <a:pt x="131" y="217"/>
                      <a:pt x="78" y="621"/>
                    </a:cubicBezTo>
                    <a:cubicBezTo>
                      <a:pt x="0" y="1086"/>
                      <a:pt x="357" y="1412"/>
                      <a:pt x="791" y="1458"/>
                    </a:cubicBezTo>
                    <a:cubicBezTo>
                      <a:pt x="939" y="1471"/>
                      <a:pt x="1089" y="1476"/>
                      <a:pt x="1241" y="1476"/>
                    </a:cubicBezTo>
                    <a:cubicBezTo>
                      <a:pt x="1645" y="1476"/>
                      <a:pt x="2056" y="1443"/>
                      <a:pt x="2451" y="1443"/>
                    </a:cubicBezTo>
                    <a:cubicBezTo>
                      <a:pt x="3009" y="1427"/>
                      <a:pt x="3133" y="621"/>
                      <a:pt x="2590" y="466"/>
                    </a:cubicBezTo>
                    <a:cubicBezTo>
                      <a:pt x="2063" y="326"/>
                      <a:pt x="1520" y="109"/>
                      <a:pt x="993" y="16"/>
                    </a:cubicBezTo>
                    <a:cubicBezTo>
                      <a:pt x="935" y="6"/>
                      <a:pt x="877" y="1"/>
                      <a:pt x="821" y="1"/>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7" name="Google Shape;1017;p8"/>
              <p:cNvSpPr/>
              <p:nvPr/>
            </p:nvSpPr>
            <p:spPr>
              <a:xfrm>
                <a:off x="2387475" y="4133750"/>
                <a:ext cx="102100" cy="44800"/>
              </a:xfrm>
              <a:custGeom>
                <a:avLst/>
                <a:gdLst/>
                <a:ahLst/>
                <a:cxnLst/>
                <a:rect l="l" t="t" r="r" b="b"/>
                <a:pathLst>
                  <a:path w="4084" h="1792" extrusionOk="0">
                    <a:moveTo>
                      <a:pt x="1175" y="0"/>
                    </a:moveTo>
                    <a:cubicBezTo>
                      <a:pt x="275" y="0"/>
                      <a:pt x="0" y="1203"/>
                      <a:pt x="919" y="1582"/>
                    </a:cubicBezTo>
                    <a:cubicBezTo>
                      <a:pt x="1315" y="1744"/>
                      <a:pt x="1775" y="1791"/>
                      <a:pt x="2236" y="1791"/>
                    </a:cubicBezTo>
                    <a:cubicBezTo>
                      <a:pt x="2659" y="1791"/>
                      <a:pt x="3084" y="1751"/>
                      <a:pt x="3463" y="1721"/>
                    </a:cubicBezTo>
                    <a:cubicBezTo>
                      <a:pt x="3975" y="1690"/>
                      <a:pt x="4083" y="992"/>
                      <a:pt x="3587" y="822"/>
                    </a:cubicBezTo>
                    <a:cubicBezTo>
                      <a:pt x="2858" y="574"/>
                      <a:pt x="2113" y="124"/>
                      <a:pt x="1353" y="15"/>
                    </a:cubicBezTo>
                    <a:cubicBezTo>
                      <a:pt x="1292" y="5"/>
                      <a:pt x="1232" y="0"/>
                      <a:pt x="1175" y="0"/>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8" name="Google Shape;1018;p8"/>
              <p:cNvSpPr/>
              <p:nvPr/>
            </p:nvSpPr>
            <p:spPr>
              <a:xfrm>
                <a:off x="2484100" y="4757625"/>
                <a:ext cx="58450" cy="112200"/>
              </a:xfrm>
              <a:custGeom>
                <a:avLst/>
                <a:gdLst/>
                <a:ahLst/>
                <a:cxnLst/>
                <a:rect l="l" t="t" r="r" b="b"/>
                <a:pathLst>
                  <a:path w="2338" h="4488" extrusionOk="0">
                    <a:moveTo>
                      <a:pt x="915" y="1"/>
                    </a:moveTo>
                    <a:cubicBezTo>
                      <a:pt x="687" y="1"/>
                      <a:pt x="466" y="108"/>
                      <a:pt x="327" y="356"/>
                    </a:cubicBezTo>
                    <a:cubicBezTo>
                      <a:pt x="1" y="930"/>
                      <a:pt x="172" y="1582"/>
                      <a:pt x="296" y="2187"/>
                    </a:cubicBezTo>
                    <a:cubicBezTo>
                      <a:pt x="435" y="2822"/>
                      <a:pt x="668" y="3427"/>
                      <a:pt x="916" y="4017"/>
                    </a:cubicBezTo>
                    <a:cubicBezTo>
                      <a:pt x="1049" y="4341"/>
                      <a:pt x="1326" y="4488"/>
                      <a:pt x="1592" y="4488"/>
                    </a:cubicBezTo>
                    <a:cubicBezTo>
                      <a:pt x="1976" y="4488"/>
                      <a:pt x="2338" y="4182"/>
                      <a:pt x="2219" y="3660"/>
                    </a:cubicBezTo>
                    <a:cubicBezTo>
                      <a:pt x="2095" y="3102"/>
                      <a:pt x="2002" y="2543"/>
                      <a:pt x="1940" y="1969"/>
                    </a:cubicBezTo>
                    <a:cubicBezTo>
                      <a:pt x="1878" y="1427"/>
                      <a:pt x="1940" y="806"/>
                      <a:pt x="1598" y="356"/>
                    </a:cubicBezTo>
                    <a:cubicBezTo>
                      <a:pt x="1435" y="135"/>
                      <a:pt x="1171" y="1"/>
                      <a:pt x="915" y="1"/>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9" name="Google Shape;1019;p8"/>
              <p:cNvSpPr/>
              <p:nvPr/>
            </p:nvSpPr>
            <p:spPr>
              <a:xfrm>
                <a:off x="1653175" y="4003075"/>
                <a:ext cx="97750" cy="46075"/>
              </a:xfrm>
              <a:custGeom>
                <a:avLst/>
                <a:gdLst/>
                <a:ahLst/>
                <a:cxnLst/>
                <a:rect l="l" t="t" r="r" b="b"/>
                <a:pathLst>
                  <a:path w="3910" h="1843" extrusionOk="0">
                    <a:moveTo>
                      <a:pt x="2415" y="1"/>
                    </a:moveTo>
                    <a:cubicBezTo>
                      <a:pt x="1595" y="1"/>
                      <a:pt x="607" y="107"/>
                      <a:pt x="218" y="776"/>
                    </a:cubicBezTo>
                    <a:cubicBezTo>
                      <a:pt x="1" y="1179"/>
                      <a:pt x="218" y="1644"/>
                      <a:pt x="637" y="1784"/>
                    </a:cubicBezTo>
                    <a:cubicBezTo>
                      <a:pt x="753" y="1825"/>
                      <a:pt x="865" y="1842"/>
                      <a:pt x="975" y="1842"/>
                    </a:cubicBezTo>
                    <a:cubicBezTo>
                      <a:pt x="1274" y="1842"/>
                      <a:pt x="1556" y="1715"/>
                      <a:pt x="1862" y="1613"/>
                    </a:cubicBezTo>
                    <a:cubicBezTo>
                      <a:pt x="2234" y="1473"/>
                      <a:pt x="2638" y="1380"/>
                      <a:pt x="3041" y="1334"/>
                    </a:cubicBezTo>
                    <a:cubicBezTo>
                      <a:pt x="3863" y="1225"/>
                      <a:pt x="3909" y="62"/>
                      <a:pt x="3041" y="16"/>
                    </a:cubicBezTo>
                    <a:cubicBezTo>
                      <a:pt x="2856" y="9"/>
                      <a:pt x="2642" y="1"/>
                      <a:pt x="2415" y="1"/>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0" name="Google Shape;1020;p8"/>
              <p:cNvSpPr/>
              <p:nvPr/>
            </p:nvSpPr>
            <p:spPr>
              <a:xfrm>
                <a:off x="2167100" y="4996500"/>
                <a:ext cx="64200" cy="86200"/>
              </a:xfrm>
              <a:custGeom>
                <a:avLst/>
                <a:gdLst/>
                <a:ahLst/>
                <a:cxnLst/>
                <a:rect l="l" t="t" r="r" b="b"/>
                <a:pathLst>
                  <a:path w="2568" h="3448" extrusionOk="0">
                    <a:moveTo>
                      <a:pt x="2066" y="0"/>
                    </a:moveTo>
                    <a:cubicBezTo>
                      <a:pt x="1934" y="0"/>
                      <a:pt x="1801" y="57"/>
                      <a:pt x="1716" y="185"/>
                    </a:cubicBezTo>
                    <a:cubicBezTo>
                      <a:pt x="1235" y="898"/>
                      <a:pt x="723" y="1550"/>
                      <a:pt x="320" y="2294"/>
                    </a:cubicBezTo>
                    <a:cubicBezTo>
                      <a:pt x="1" y="2900"/>
                      <a:pt x="564" y="3448"/>
                      <a:pt x="1069" y="3448"/>
                    </a:cubicBezTo>
                    <a:cubicBezTo>
                      <a:pt x="1301" y="3448"/>
                      <a:pt x="1521" y="3332"/>
                      <a:pt x="1638" y="3054"/>
                    </a:cubicBezTo>
                    <a:cubicBezTo>
                      <a:pt x="1995" y="2232"/>
                      <a:pt x="2212" y="1379"/>
                      <a:pt x="2476" y="510"/>
                    </a:cubicBezTo>
                    <a:cubicBezTo>
                      <a:pt x="2567" y="205"/>
                      <a:pt x="2319" y="0"/>
                      <a:pt x="2066" y="0"/>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1" name="Google Shape;1021;p8"/>
              <p:cNvSpPr/>
              <p:nvPr/>
            </p:nvSpPr>
            <p:spPr>
              <a:xfrm>
                <a:off x="2334475" y="4915825"/>
                <a:ext cx="77150" cy="77825"/>
              </a:xfrm>
              <a:custGeom>
                <a:avLst/>
                <a:gdLst/>
                <a:ahLst/>
                <a:cxnLst/>
                <a:rect l="l" t="t" r="r" b="b"/>
                <a:pathLst>
                  <a:path w="3086" h="3113" extrusionOk="0">
                    <a:moveTo>
                      <a:pt x="763" y="1"/>
                    </a:moveTo>
                    <a:cubicBezTo>
                      <a:pt x="355" y="1"/>
                      <a:pt x="1" y="437"/>
                      <a:pt x="232" y="899"/>
                    </a:cubicBezTo>
                    <a:cubicBezTo>
                      <a:pt x="604" y="1613"/>
                      <a:pt x="1023" y="2388"/>
                      <a:pt x="1659" y="2900"/>
                    </a:cubicBezTo>
                    <a:cubicBezTo>
                      <a:pt x="1833" y="3030"/>
                      <a:pt x="2031" y="3112"/>
                      <a:pt x="2230" y="3112"/>
                    </a:cubicBezTo>
                    <a:cubicBezTo>
                      <a:pt x="2385" y="3112"/>
                      <a:pt x="2539" y="3062"/>
                      <a:pt x="2682" y="2946"/>
                    </a:cubicBezTo>
                    <a:cubicBezTo>
                      <a:pt x="2977" y="2714"/>
                      <a:pt x="3086" y="2280"/>
                      <a:pt x="2884" y="1954"/>
                    </a:cubicBezTo>
                    <a:cubicBezTo>
                      <a:pt x="2450" y="1256"/>
                      <a:pt x="1783" y="713"/>
                      <a:pt x="1178" y="170"/>
                    </a:cubicBezTo>
                    <a:cubicBezTo>
                      <a:pt x="1048" y="52"/>
                      <a:pt x="902" y="1"/>
                      <a:pt x="763" y="1"/>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2" name="Google Shape;1022;p8"/>
              <p:cNvSpPr/>
              <p:nvPr/>
            </p:nvSpPr>
            <p:spPr>
              <a:xfrm>
                <a:off x="1879400" y="3941050"/>
                <a:ext cx="61650" cy="96550"/>
              </a:xfrm>
              <a:custGeom>
                <a:avLst/>
                <a:gdLst/>
                <a:ahLst/>
                <a:cxnLst/>
                <a:rect l="l" t="t" r="r" b="b"/>
                <a:pathLst>
                  <a:path w="2466" h="3862" extrusionOk="0">
                    <a:moveTo>
                      <a:pt x="2006" y="0"/>
                    </a:moveTo>
                    <a:cubicBezTo>
                      <a:pt x="1948" y="0"/>
                      <a:pt x="1890" y="14"/>
                      <a:pt x="1840" y="46"/>
                    </a:cubicBezTo>
                    <a:cubicBezTo>
                      <a:pt x="1374" y="325"/>
                      <a:pt x="1095" y="728"/>
                      <a:pt x="847" y="1209"/>
                    </a:cubicBezTo>
                    <a:cubicBezTo>
                      <a:pt x="552" y="1783"/>
                      <a:pt x="242" y="2404"/>
                      <a:pt x="103" y="3024"/>
                    </a:cubicBezTo>
                    <a:cubicBezTo>
                      <a:pt x="1" y="3503"/>
                      <a:pt x="388" y="3862"/>
                      <a:pt x="775" y="3862"/>
                    </a:cubicBezTo>
                    <a:cubicBezTo>
                      <a:pt x="977" y="3862"/>
                      <a:pt x="1179" y="3764"/>
                      <a:pt x="1312" y="3536"/>
                    </a:cubicBezTo>
                    <a:cubicBezTo>
                      <a:pt x="1886" y="2590"/>
                      <a:pt x="1995" y="1473"/>
                      <a:pt x="2367" y="449"/>
                    </a:cubicBezTo>
                    <a:cubicBezTo>
                      <a:pt x="2466" y="215"/>
                      <a:pt x="2231" y="0"/>
                      <a:pt x="2006" y="0"/>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3" name="Google Shape;1023;p8"/>
              <p:cNvSpPr/>
              <p:nvPr/>
            </p:nvSpPr>
            <p:spPr>
              <a:xfrm>
                <a:off x="1607050" y="4130325"/>
                <a:ext cx="113175" cy="54675"/>
              </a:xfrm>
              <a:custGeom>
                <a:avLst/>
                <a:gdLst/>
                <a:ahLst/>
                <a:cxnLst/>
                <a:rect l="l" t="t" r="r" b="b"/>
                <a:pathLst>
                  <a:path w="4527" h="2187" extrusionOk="0">
                    <a:moveTo>
                      <a:pt x="985" y="0"/>
                    </a:moveTo>
                    <a:cubicBezTo>
                      <a:pt x="877" y="0"/>
                      <a:pt x="766" y="14"/>
                      <a:pt x="652" y="44"/>
                    </a:cubicBezTo>
                    <a:cubicBezTo>
                      <a:pt x="217" y="183"/>
                      <a:pt x="0" y="695"/>
                      <a:pt x="233" y="1098"/>
                    </a:cubicBezTo>
                    <a:cubicBezTo>
                      <a:pt x="559" y="1657"/>
                      <a:pt x="1226" y="1796"/>
                      <a:pt x="1830" y="1920"/>
                    </a:cubicBezTo>
                    <a:cubicBezTo>
                      <a:pt x="2451" y="2060"/>
                      <a:pt x="3071" y="2138"/>
                      <a:pt x="3692" y="2184"/>
                    </a:cubicBezTo>
                    <a:cubicBezTo>
                      <a:pt x="3711" y="2186"/>
                      <a:pt x="3730" y="2187"/>
                      <a:pt x="3748" y="2187"/>
                    </a:cubicBezTo>
                    <a:cubicBezTo>
                      <a:pt x="4427" y="2187"/>
                      <a:pt x="4526" y="1109"/>
                      <a:pt x="3862" y="928"/>
                    </a:cubicBezTo>
                    <a:cubicBezTo>
                      <a:pt x="3319" y="788"/>
                      <a:pt x="2777" y="618"/>
                      <a:pt x="2249" y="400"/>
                    </a:cubicBezTo>
                    <a:cubicBezTo>
                      <a:pt x="1824" y="226"/>
                      <a:pt x="1430" y="0"/>
                      <a:pt x="985" y="0"/>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4" name="Google Shape;1024;p8"/>
              <p:cNvSpPr/>
              <p:nvPr/>
            </p:nvSpPr>
            <p:spPr>
              <a:xfrm>
                <a:off x="1435825" y="4227650"/>
                <a:ext cx="69600" cy="99025"/>
              </a:xfrm>
              <a:custGeom>
                <a:avLst/>
                <a:gdLst/>
                <a:ahLst/>
                <a:cxnLst/>
                <a:rect l="l" t="t" r="r" b="b"/>
                <a:pathLst>
                  <a:path w="2784" h="3961" extrusionOk="0">
                    <a:moveTo>
                      <a:pt x="2119" y="0"/>
                    </a:moveTo>
                    <a:cubicBezTo>
                      <a:pt x="1943" y="0"/>
                      <a:pt x="1766" y="79"/>
                      <a:pt x="1654" y="261"/>
                    </a:cubicBezTo>
                    <a:cubicBezTo>
                      <a:pt x="1111" y="1145"/>
                      <a:pt x="568" y="2044"/>
                      <a:pt x="196" y="3021"/>
                    </a:cubicBezTo>
                    <a:cubicBezTo>
                      <a:pt x="1" y="3545"/>
                      <a:pt x="499" y="3960"/>
                      <a:pt x="971" y="3960"/>
                    </a:cubicBezTo>
                    <a:cubicBezTo>
                      <a:pt x="1211" y="3960"/>
                      <a:pt x="1445" y="3852"/>
                      <a:pt x="1576" y="3595"/>
                    </a:cubicBezTo>
                    <a:cubicBezTo>
                      <a:pt x="2057" y="2680"/>
                      <a:pt x="2352" y="1672"/>
                      <a:pt x="2662" y="680"/>
                    </a:cubicBezTo>
                    <a:cubicBezTo>
                      <a:pt x="2784" y="283"/>
                      <a:pt x="2453" y="0"/>
                      <a:pt x="2119" y="0"/>
                    </a:cubicBezTo>
                    <a:close/>
                  </a:path>
                </a:pathLst>
              </a:custGeom>
              <a:solidFill>
                <a:srgbClr val="7623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25" name="Google Shape;1025;p8"/>
            <p:cNvGrpSpPr/>
            <p:nvPr/>
          </p:nvGrpSpPr>
          <p:grpSpPr>
            <a:xfrm rot="10800000" flipH="1">
              <a:off x="4572000" y="-489775"/>
              <a:ext cx="2470700" cy="1442275"/>
              <a:chOff x="2740800" y="4354100"/>
              <a:chExt cx="2470700" cy="1442275"/>
            </a:xfrm>
          </p:grpSpPr>
          <p:sp>
            <p:nvSpPr>
              <p:cNvPr id="1026" name="Google Shape;1026;p8"/>
              <p:cNvSpPr/>
              <p:nvPr/>
            </p:nvSpPr>
            <p:spPr>
              <a:xfrm>
                <a:off x="2740800" y="4354100"/>
                <a:ext cx="2470700" cy="1372500"/>
              </a:xfrm>
              <a:custGeom>
                <a:avLst/>
                <a:gdLst/>
                <a:ahLst/>
                <a:cxnLst/>
                <a:rect l="l" t="t" r="r" b="b"/>
                <a:pathLst>
                  <a:path w="98828" h="54900" extrusionOk="0">
                    <a:moveTo>
                      <a:pt x="58593" y="0"/>
                    </a:moveTo>
                    <a:cubicBezTo>
                      <a:pt x="58368" y="0"/>
                      <a:pt x="58147" y="4"/>
                      <a:pt x="57929" y="11"/>
                    </a:cubicBezTo>
                    <a:lnTo>
                      <a:pt x="56285" y="57"/>
                    </a:lnTo>
                    <a:cubicBezTo>
                      <a:pt x="50143" y="243"/>
                      <a:pt x="43784" y="414"/>
                      <a:pt x="37906" y="2198"/>
                    </a:cubicBezTo>
                    <a:cubicBezTo>
                      <a:pt x="33579" y="3516"/>
                      <a:pt x="28026" y="5548"/>
                      <a:pt x="23358" y="9689"/>
                    </a:cubicBezTo>
                    <a:lnTo>
                      <a:pt x="22706" y="10278"/>
                    </a:lnTo>
                    <a:cubicBezTo>
                      <a:pt x="20023" y="12651"/>
                      <a:pt x="17262" y="15117"/>
                      <a:pt x="14393" y="17242"/>
                    </a:cubicBezTo>
                    <a:cubicBezTo>
                      <a:pt x="13897" y="17614"/>
                      <a:pt x="13401" y="17971"/>
                      <a:pt x="12904" y="18328"/>
                    </a:cubicBezTo>
                    <a:cubicBezTo>
                      <a:pt x="11167" y="19553"/>
                      <a:pt x="9384" y="20825"/>
                      <a:pt x="7972" y="22469"/>
                    </a:cubicBezTo>
                    <a:cubicBezTo>
                      <a:pt x="512" y="31092"/>
                      <a:pt x="0" y="45423"/>
                      <a:pt x="31" y="49626"/>
                    </a:cubicBezTo>
                    <a:lnTo>
                      <a:pt x="683" y="49610"/>
                    </a:lnTo>
                    <a:cubicBezTo>
                      <a:pt x="667" y="45485"/>
                      <a:pt x="1148" y="31340"/>
                      <a:pt x="8453" y="22903"/>
                    </a:cubicBezTo>
                    <a:cubicBezTo>
                      <a:pt x="9833" y="21305"/>
                      <a:pt x="11586" y="20065"/>
                      <a:pt x="13277" y="18855"/>
                    </a:cubicBezTo>
                    <a:cubicBezTo>
                      <a:pt x="13788" y="18498"/>
                      <a:pt x="14285" y="18141"/>
                      <a:pt x="14781" y="17769"/>
                    </a:cubicBezTo>
                    <a:cubicBezTo>
                      <a:pt x="17666" y="15629"/>
                      <a:pt x="20457" y="13163"/>
                      <a:pt x="23141" y="10759"/>
                    </a:cubicBezTo>
                    <a:lnTo>
                      <a:pt x="23792" y="10185"/>
                    </a:lnTo>
                    <a:cubicBezTo>
                      <a:pt x="28367" y="6122"/>
                      <a:pt x="33842" y="4121"/>
                      <a:pt x="38092" y="2834"/>
                    </a:cubicBezTo>
                    <a:cubicBezTo>
                      <a:pt x="43892" y="1065"/>
                      <a:pt x="50205" y="895"/>
                      <a:pt x="56300" y="709"/>
                    </a:cubicBezTo>
                    <a:lnTo>
                      <a:pt x="57944" y="662"/>
                    </a:lnTo>
                    <a:cubicBezTo>
                      <a:pt x="58149" y="656"/>
                      <a:pt x="58356" y="653"/>
                      <a:pt x="58566" y="653"/>
                    </a:cubicBezTo>
                    <a:cubicBezTo>
                      <a:pt x="65133" y="653"/>
                      <a:pt x="74395" y="3671"/>
                      <a:pt x="79564" y="7564"/>
                    </a:cubicBezTo>
                    <a:cubicBezTo>
                      <a:pt x="80929" y="8603"/>
                      <a:pt x="82248" y="10045"/>
                      <a:pt x="83535" y="11426"/>
                    </a:cubicBezTo>
                    <a:cubicBezTo>
                      <a:pt x="84093" y="12031"/>
                      <a:pt x="84636" y="12636"/>
                      <a:pt x="85163" y="13163"/>
                    </a:cubicBezTo>
                    <a:cubicBezTo>
                      <a:pt x="87149" y="15195"/>
                      <a:pt x="88777" y="17506"/>
                      <a:pt x="90018" y="20034"/>
                    </a:cubicBezTo>
                    <a:cubicBezTo>
                      <a:pt x="91305" y="22701"/>
                      <a:pt x="92220" y="25602"/>
                      <a:pt x="93089" y="28409"/>
                    </a:cubicBezTo>
                    <a:cubicBezTo>
                      <a:pt x="93725" y="30425"/>
                      <a:pt x="94376" y="32503"/>
                      <a:pt x="95167" y="34489"/>
                    </a:cubicBezTo>
                    <a:cubicBezTo>
                      <a:pt x="96672" y="38304"/>
                      <a:pt x="97819" y="43314"/>
                      <a:pt x="98129" y="47563"/>
                    </a:cubicBezTo>
                    <a:cubicBezTo>
                      <a:pt x="98160" y="48090"/>
                      <a:pt x="98036" y="49130"/>
                      <a:pt x="97897" y="50215"/>
                    </a:cubicBezTo>
                    <a:cubicBezTo>
                      <a:pt x="97556" y="52852"/>
                      <a:pt x="97385" y="54465"/>
                      <a:pt x="98021" y="54899"/>
                    </a:cubicBezTo>
                    <a:lnTo>
                      <a:pt x="98393" y="54372"/>
                    </a:lnTo>
                    <a:cubicBezTo>
                      <a:pt x="98052" y="54077"/>
                      <a:pt x="98362" y="51627"/>
                      <a:pt x="98533" y="50308"/>
                    </a:cubicBezTo>
                    <a:cubicBezTo>
                      <a:pt x="98688" y="49176"/>
                      <a:pt x="98827" y="48106"/>
                      <a:pt x="98781" y="47517"/>
                    </a:cubicBezTo>
                    <a:cubicBezTo>
                      <a:pt x="98455" y="43205"/>
                      <a:pt x="97307" y="38118"/>
                      <a:pt x="95772" y="34240"/>
                    </a:cubicBezTo>
                    <a:cubicBezTo>
                      <a:pt x="94981" y="32286"/>
                      <a:pt x="94345" y="30208"/>
                      <a:pt x="93725" y="28207"/>
                    </a:cubicBezTo>
                    <a:cubicBezTo>
                      <a:pt x="92825" y="25384"/>
                      <a:pt x="91910" y="22453"/>
                      <a:pt x="90607" y="19754"/>
                    </a:cubicBezTo>
                    <a:cubicBezTo>
                      <a:pt x="89336" y="17164"/>
                      <a:pt x="87661" y="14791"/>
                      <a:pt x="85629" y="12713"/>
                    </a:cubicBezTo>
                    <a:cubicBezTo>
                      <a:pt x="85101" y="12170"/>
                      <a:pt x="84559" y="11596"/>
                      <a:pt x="84016" y="10992"/>
                    </a:cubicBezTo>
                    <a:cubicBezTo>
                      <a:pt x="82713" y="9580"/>
                      <a:pt x="81379" y="8107"/>
                      <a:pt x="79952" y="7037"/>
                    </a:cubicBezTo>
                    <a:cubicBezTo>
                      <a:pt x="74700" y="3090"/>
                      <a:pt x="65282" y="0"/>
                      <a:pt x="58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7" name="Google Shape;1027;p8"/>
              <p:cNvSpPr/>
              <p:nvPr/>
            </p:nvSpPr>
            <p:spPr>
              <a:xfrm>
                <a:off x="3508525" y="5182175"/>
                <a:ext cx="996500" cy="477350"/>
              </a:xfrm>
              <a:custGeom>
                <a:avLst/>
                <a:gdLst/>
                <a:ahLst/>
                <a:cxnLst/>
                <a:rect l="l" t="t" r="r" b="b"/>
                <a:pathLst>
                  <a:path w="39860" h="19094" extrusionOk="0">
                    <a:moveTo>
                      <a:pt x="23290" y="1"/>
                    </a:moveTo>
                    <a:cubicBezTo>
                      <a:pt x="22261" y="1"/>
                      <a:pt x="21172" y="101"/>
                      <a:pt x="20008" y="295"/>
                    </a:cubicBezTo>
                    <a:cubicBezTo>
                      <a:pt x="19294" y="419"/>
                      <a:pt x="18503" y="528"/>
                      <a:pt x="17681" y="652"/>
                    </a:cubicBezTo>
                    <a:cubicBezTo>
                      <a:pt x="13819" y="1210"/>
                      <a:pt x="8996" y="1908"/>
                      <a:pt x="6065" y="4142"/>
                    </a:cubicBezTo>
                    <a:cubicBezTo>
                      <a:pt x="2373" y="6949"/>
                      <a:pt x="109" y="11617"/>
                      <a:pt x="0" y="16627"/>
                    </a:cubicBezTo>
                    <a:lnTo>
                      <a:pt x="652" y="16643"/>
                    </a:lnTo>
                    <a:cubicBezTo>
                      <a:pt x="760" y="11819"/>
                      <a:pt x="2932" y="7352"/>
                      <a:pt x="6452" y="4669"/>
                    </a:cubicBezTo>
                    <a:cubicBezTo>
                      <a:pt x="9260" y="2529"/>
                      <a:pt x="13990" y="1846"/>
                      <a:pt x="17774" y="1304"/>
                    </a:cubicBezTo>
                    <a:cubicBezTo>
                      <a:pt x="18596" y="1179"/>
                      <a:pt x="19387" y="1071"/>
                      <a:pt x="20116" y="947"/>
                    </a:cubicBezTo>
                    <a:cubicBezTo>
                      <a:pt x="21226" y="762"/>
                      <a:pt x="22266" y="667"/>
                      <a:pt x="23248" y="667"/>
                    </a:cubicBezTo>
                    <a:cubicBezTo>
                      <a:pt x="27206" y="667"/>
                      <a:pt x="30233" y="2207"/>
                      <a:pt x="33191" y="5600"/>
                    </a:cubicBezTo>
                    <a:cubicBezTo>
                      <a:pt x="35967" y="8810"/>
                      <a:pt x="38231" y="13851"/>
                      <a:pt x="39224" y="19093"/>
                    </a:cubicBezTo>
                    <a:lnTo>
                      <a:pt x="39860" y="18984"/>
                    </a:lnTo>
                    <a:cubicBezTo>
                      <a:pt x="38852" y="13618"/>
                      <a:pt x="36541" y="8469"/>
                      <a:pt x="33687" y="5181"/>
                    </a:cubicBezTo>
                    <a:cubicBezTo>
                      <a:pt x="30582" y="1616"/>
                      <a:pt x="27427" y="1"/>
                      <a:pt x="23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8" name="Google Shape;1028;p8"/>
              <p:cNvSpPr/>
              <p:nvPr/>
            </p:nvSpPr>
            <p:spPr>
              <a:xfrm>
                <a:off x="3408475" y="5054600"/>
                <a:ext cx="1184200" cy="609950"/>
              </a:xfrm>
              <a:custGeom>
                <a:avLst/>
                <a:gdLst/>
                <a:ahLst/>
                <a:cxnLst/>
                <a:rect l="l" t="t" r="r" b="b"/>
                <a:pathLst>
                  <a:path w="47368" h="24398" extrusionOk="0">
                    <a:moveTo>
                      <a:pt x="26570" y="1"/>
                    </a:moveTo>
                    <a:cubicBezTo>
                      <a:pt x="24493" y="1"/>
                      <a:pt x="22229" y="376"/>
                      <a:pt x="19915" y="1133"/>
                    </a:cubicBezTo>
                    <a:cubicBezTo>
                      <a:pt x="19388" y="1319"/>
                      <a:pt x="18860" y="1490"/>
                      <a:pt x="18318" y="1661"/>
                    </a:cubicBezTo>
                    <a:cubicBezTo>
                      <a:pt x="13618" y="3150"/>
                      <a:pt x="8764" y="4700"/>
                      <a:pt x="5925" y="8935"/>
                    </a:cubicBezTo>
                    <a:lnTo>
                      <a:pt x="5600" y="9415"/>
                    </a:lnTo>
                    <a:cubicBezTo>
                      <a:pt x="2994" y="13293"/>
                      <a:pt x="32" y="17682"/>
                      <a:pt x="1" y="22474"/>
                    </a:cubicBezTo>
                    <a:lnTo>
                      <a:pt x="652" y="22490"/>
                    </a:lnTo>
                    <a:cubicBezTo>
                      <a:pt x="683" y="17884"/>
                      <a:pt x="3584" y="13587"/>
                      <a:pt x="6127" y="9788"/>
                    </a:cubicBezTo>
                    <a:lnTo>
                      <a:pt x="6468" y="9291"/>
                    </a:lnTo>
                    <a:cubicBezTo>
                      <a:pt x="9167" y="5259"/>
                      <a:pt x="13928" y="3739"/>
                      <a:pt x="18519" y="2281"/>
                    </a:cubicBezTo>
                    <a:cubicBezTo>
                      <a:pt x="19047" y="2110"/>
                      <a:pt x="19589" y="1940"/>
                      <a:pt x="20117" y="1769"/>
                    </a:cubicBezTo>
                    <a:cubicBezTo>
                      <a:pt x="22378" y="1022"/>
                      <a:pt x="24586" y="652"/>
                      <a:pt x="26600" y="652"/>
                    </a:cubicBezTo>
                    <a:cubicBezTo>
                      <a:pt x="29060" y="652"/>
                      <a:pt x="31230" y="1205"/>
                      <a:pt x="32850" y="2296"/>
                    </a:cubicBezTo>
                    <a:cubicBezTo>
                      <a:pt x="37472" y="5414"/>
                      <a:pt x="40760" y="10470"/>
                      <a:pt x="42699" y="14161"/>
                    </a:cubicBezTo>
                    <a:cubicBezTo>
                      <a:pt x="43040" y="14813"/>
                      <a:pt x="43428" y="15464"/>
                      <a:pt x="43784" y="16100"/>
                    </a:cubicBezTo>
                    <a:cubicBezTo>
                      <a:pt x="44405" y="17170"/>
                      <a:pt x="45056" y="18271"/>
                      <a:pt x="45506" y="19342"/>
                    </a:cubicBezTo>
                    <a:cubicBezTo>
                      <a:pt x="45801" y="20055"/>
                      <a:pt x="45956" y="20923"/>
                      <a:pt x="46095" y="21777"/>
                    </a:cubicBezTo>
                    <a:cubicBezTo>
                      <a:pt x="46250" y="22707"/>
                      <a:pt x="46406" y="23653"/>
                      <a:pt x="46778" y="24398"/>
                    </a:cubicBezTo>
                    <a:lnTo>
                      <a:pt x="47367" y="24118"/>
                    </a:lnTo>
                    <a:cubicBezTo>
                      <a:pt x="47041" y="23452"/>
                      <a:pt x="46902" y="22583"/>
                      <a:pt x="46747" y="21668"/>
                    </a:cubicBezTo>
                    <a:cubicBezTo>
                      <a:pt x="46592" y="20784"/>
                      <a:pt x="46437" y="19869"/>
                      <a:pt x="46111" y="19093"/>
                    </a:cubicBezTo>
                    <a:cubicBezTo>
                      <a:pt x="45646" y="17977"/>
                      <a:pt x="44979" y="16860"/>
                      <a:pt x="44358" y="15774"/>
                    </a:cubicBezTo>
                    <a:cubicBezTo>
                      <a:pt x="43986" y="15138"/>
                      <a:pt x="43614" y="14487"/>
                      <a:pt x="43288" y="13867"/>
                    </a:cubicBezTo>
                    <a:cubicBezTo>
                      <a:pt x="41303" y="10098"/>
                      <a:pt x="37953" y="4949"/>
                      <a:pt x="33222" y="1754"/>
                    </a:cubicBezTo>
                    <a:cubicBezTo>
                      <a:pt x="31480" y="589"/>
                      <a:pt x="29172" y="1"/>
                      <a:pt x="26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9" name="Google Shape;1029;p8"/>
              <p:cNvSpPr/>
              <p:nvPr/>
            </p:nvSpPr>
            <p:spPr>
              <a:xfrm>
                <a:off x="3301850" y="4961075"/>
                <a:ext cx="1392800" cy="759325"/>
              </a:xfrm>
              <a:custGeom>
                <a:avLst/>
                <a:gdLst/>
                <a:ahLst/>
                <a:cxnLst/>
                <a:rect l="l" t="t" r="r" b="b"/>
                <a:pathLst>
                  <a:path w="55712" h="30373" extrusionOk="0">
                    <a:moveTo>
                      <a:pt x="32287" y="0"/>
                    </a:moveTo>
                    <a:cubicBezTo>
                      <a:pt x="28993" y="0"/>
                      <a:pt x="25453" y="546"/>
                      <a:pt x="22707" y="1354"/>
                    </a:cubicBezTo>
                    <a:cubicBezTo>
                      <a:pt x="16177" y="3277"/>
                      <a:pt x="9415" y="5619"/>
                      <a:pt x="4917" y="11218"/>
                    </a:cubicBezTo>
                    <a:cubicBezTo>
                      <a:pt x="3320" y="13203"/>
                      <a:pt x="2498" y="15591"/>
                      <a:pt x="1800" y="17871"/>
                    </a:cubicBezTo>
                    <a:cubicBezTo>
                      <a:pt x="1117" y="20043"/>
                      <a:pt x="1" y="24106"/>
                      <a:pt x="47" y="26975"/>
                    </a:cubicBezTo>
                    <a:lnTo>
                      <a:pt x="699" y="26960"/>
                    </a:lnTo>
                    <a:cubicBezTo>
                      <a:pt x="652" y="24199"/>
                      <a:pt x="1753" y="20198"/>
                      <a:pt x="2420" y="18057"/>
                    </a:cubicBezTo>
                    <a:cubicBezTo>
                      <a:pt x="3103" y="15840"/>
                      <a:pt x="3909" y="13529"/>
                      <a:pt x="5429" y="11636"/>
                    </a:cubicBezTo>
                    <a:cubicBezTo>
                      <a:pt x="9818" y="6162"/>
                      <a:pt x="16193" y="3944"/>
                      <a:pt x="22893" y="1974"/>
                    </a:cubicBezTo>
                    <a:cubicBezTo>
                      <a:pt x="25589" y="1181"/>
                      <a:pt x="29070" y="646"/>
                      <a:pt x="32298" y="646"/>
                    </a:cubicBezTo>
                    <a:cubicBezTo>
                      <a:pt x="34436" y="646"/>
                      <a:pt x="36463" y="881"/>
                      <a:pt x="38077" y="1431"/>
                    </a:cubicBezTo>
                    <a:cubicBezTo>
                      <a:pt x="42171" y="2843"/>
                      <a:pt x="46483" y="7495"/>
                      <a:pt x="51229" y="15669"/>
                    </a:cubicBezTo>
                    <a:cubicBezTo>
                      <a:pt x="52454" y="17763"/>
                      <a:pt x="52857" y="19857"/>
                      <a:pt x="53292" y="22090"/>
                    </a:cubicBezTo>
                    <a:cubicBezTo>
                      <a:pt x="53493" y="23098"/>
                      <a:pt x="53695" y="24168"/>
                      <a:pt x="53990" y="25238"/>
                    </a:cubicBezTo>
                    <a:cubicBezTo>
                      <a:pt x="54098" y="25642"/>
                      <a:pt x="54253" y="26433"/>
                      <a:pt x="54424" y="27255"/>
                    </a:cubicBezTo>
                    <a:cubicBezTo>
                      <a:pt x="54920" y="29705"/>
                      <a:pt x="55044" y="30201"/>
                      <a:pt x="55246" y="30372"/>
                    </a:cubicBezTo>
                    <a:lnTo>
                      <a:pt x="55711" y="29922"/>
                    </a:lnTo>
                    <a:cubicBezTo>
                      <a:pt x="55587" y="29705"/>
                      <a:pt x="55277" y="28154"/>
                      <a:pt x="55060" y="27131"/>
                    </a:cubicBezTo>
                    <a:cubicBezTo>
                      <a:pt x="54889" y="26293"/>
                      <a:pt x="54734" y="25487"/>
                      <a:pt x="54625" y="25068"/>
                    </a:cubicBezTo>
                    <a:cubicBezTo>
                      <a:pt x="54331" y="24013"/>
                      <a:pt x="54129" y="22974"/>
                      <a:pt x="53928" y="21950"/>
                    </a:cubicBezTo>
                    <a:cubicBezTo>
                      <a:pt x="53493" y="19670"/>
                      <a:pt x="53074" y="17515"/>
                      <a:pt x="51803" y="15343"/>
                    </a:cubicBezTo>
                    <a:cubicBezTo>
                      <a:pt x="46964" y="7030"/>
                      <a:pt x="42543" y="2284"/>
                      <a:pt x="38278" y="826"/>
                    </a:cubicBezTo>
                    <a:cubicBezTo>
                      <a:pt x="36602" y="247"/>
                      <a:pt x="34500" y="0"/>
                      <a:pt x="32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0" name="Google Shape;1030;p8"/>
              <p:cNvSpPr/>
              <p:nvPr/>
            </p:nvSpPr>
            <p:spPr>
              <a:xfrm>
                <a:off x="3186700" y="4814650"/>
                <a:ext cx="1587050" cy="892950"/>
              </a:xfrm>
              <a:custGeom>
                <a:avLst/>
                <a:gdLst/>
                <a:ahLst/>
                <a:cxnLst/>
                <a:rect l="l" t="t" r="r" b="b"/>
                <a:pathLst>
                  <a:path w="63482" h="35718" extrusionOk="0">
                    <a:moveTo>
                      <a:pt x="40357" y="1"/>
                    </a:moveTo>
                    <a:cubicBezTo>
                      <a:pt x="35035" y="1"/>
                      <a:pt x="28947" y="2413"/>
                      <a:pt x="24195" y="4295"/>
                    </a:cubicBezTo>
                    <a:cubicBezTo>
                      <a:pt x="23683" y="4496"/>
                      <a:pt x="23172" y="4698"/>
                      <a:pt x="22691" y="4884"/>
                    </a:cubicBezTo>
                    <a:cubicBezTo>
                      <a:pt x="22195" y="5086"/>
                      <a:pt x="21667" y="5287"/>
                      <a:pt x="21124" y="5489"/>
                    </a:cubicBezTo>
                    <a:cubicBezTo>
                      <a:pt x="15851" y="7505"/>
                      <a:pt x="8655" y="10250"/>
                      <a:pt x="6096" y="15120"/>
                    </a:cubicBezTo>
                    <a:cubicBezTo>
                      <a:pt x="3645" y="19804"/>
                      <a:pt x="698" y="27559"/>
                      <a:pt x="0" y="33515"/>
                    </a:cubicBezTo>
                    <a:lnTo>
                      <a:pt x="652" y="33592"/>
                    </a:lnTo>
                    <a:cubicBezTo>
                      <a:pt x="1334" y="27714"/>
                      <a:pt x="4250" y="20053"/>
                      <a:pt x="6669" y="15431"/>
                    </a:cubicBezTo>
                    <a:cubicBezTo>
                      <a:pt x="9120" y="10778"/>
                      <a:pt x="16192" y="8079"/>
                      <a:pt x="21357" y="6109"/>
                    </a:cubicBezTo>
                    <a:cubicBezTo>
                      <a:pt x="21900" y="5892"/>
                      <a:pt x="22427" y="5691"/>
                      <a:pt x="22924" y="5505"/>
                    </a:cubicBezTo>
                    <a:cubicBezTo>
                      <a:pt x="23404" y="5303"/>
                      <a:pt x="23916" y="5101"/>
                      <a:pt x="24443" y="4900"/>
                    </a:cubicBezTo>
                    <a:cubicBezTo>
                      <a:pt x="29139" y="3043"/>
                      <a:pt x="35177" y="649"/>
                      <a:pt x="40369" y="649"/>
                    </a:cubicBezTo>
                    <a:cubicBezTo>
                      <a:pt x="41899" y="649"/>
                      <a:pt x="43356" y="857"/>
                      <a:pt x="44683" y="1348"/>
                    </a:cubicBezTo>
                    <a:cubicBezTo>
                      <a:pt x="51880" y="4016"/>
                      <a:pt x="56921" y="10266"/>
                      <a:pt x="59635" y="19959"/>
                    </a:cubicBezTo>
                    <a:cubicBezTo>
                      <a:pt x="60410" y="22689"/>
                      <a:pt x="60938" y="25729"/>
                      <a:pt x="61449" y="28645"/>
                    </a:cubicBezTo>
                    <a:cubicBezTo>
                      <a:pt x="61884" y="31157"/>
                      <a:pt x="62302" y="33515"/>
                      <a:pt x="62845" y="35717"/>
                    </a:cubicBezTo>
                    <a:lnTo>
                      <a:pt x="63481" y="35562"/>
                    </a:lnTo>
                    <a:cubicBezTo>
                      <a:pt x="62938" y="33375"/>
                      <a:pt x="62519" y="31033"/>
                      <a:pt x="62085" y="28536"/>
                    </a:cubicBezTo>
                    <a:cubicBezTo>
                      <a:pt x="61573" y="25589"/>
                      <a:pt x="61046" y="22550"/>
                      <a:pt x="60271" y="19773"/>
                    </a:cubicBezTo>
                    <a:cubicBezTo>
                      <a:pt x="57494" y="9878"/>
                      <a:pt x="52314" y="3473"/>
                      <a:pt x="44916" y="743"/>
                    </a:cubicBezTo>
                    <a:cubicBezTo>
                      <a:pt x="43505" y="221"/>
                      <a:pt x="41966" y="1"/>
                      <a:pt x="40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1" name="Google Shape;1031;p8"/>
              <p:cNvSpPr/>
              <p:nvPr/>
            </p:nvSpPr>
            <p:spPr>
              <a:xfrm>
                <a:off x="3047500" y="4729425"/>
                <a:ext cx="1796800" cy="1018100"/>
              </a:xfrm>
              <a:custGeom>
                <a:avLst/>
                <a:gdLst/>
                <a:ahLst/>
                <a:cxnLst/>
                <a:rect l="l" t="t" r="r" b="b"/>
                <a:pathLst>
                  <a:path w="71872" h="40724" extrusionOk="0">
                    <a:moveTo>
                      <a:pt x="46449" y="1"/>
                    </a:moveTo>
                    <a:cubicBezTo>
                      <a:pt x="43106" y="1"/>
                      <a:pt x="39833" y="707"/>
                      <a:pt x="36650" y="1391"/>
                    </a:cubicBezTo>
                    <a:lnTo>
                      <a:pt x="35424" y="1640"/>
                    </a:lnTo>
                    <a:cubicBezTo>
                      <a:pt x="27359" y="3346"/>
                      <a:pt x="16301" y="5672"/>
                      <a:pt x="9523" y="12915"/>
                    </a:cubicBezTo>
                    <a:cubicBezTo>
                      <a:pt x="9167" y="13303"/>
                      <a:pt x="8779" y="13690"/>
                      <a:pt x="8376" y="14094"/>
                    </a:cubicBezTo>
                    <a:cubicBezTo>
                      <a:pt x="7073" y="15412"/>
                      <a:pt x="5723" y="16761"/>
                      <a:pt x="4932" y="18312"/>
                    </a:cubicBezTo>
                    <a:cubicBezTo>
                      <a:pt x="4421" y="19320"/>
                      <a:pt x="4219" y="20499"/>
                      <a:pt x="4017" y="21631"/>
                    </a:cubicBezTo>
                    <a:cubicBezTo>
                      <a:pt x="3893" y="22407"/>
                      <a:pt x="3754" y="23151"/>
                      <a:pt x="3537" y="23834"/>
                    </a:cubicBezTo>
                    <a:cubicBezTo>
                      <a:pt x="3257" y="24749"/>
                      <a:pt x="2901" y="25710"/>
                      <a:pt x="2528" y="26750"/>
                    </a:cubicBezTo>
                    <a:cubicBezTo>
                      <a:pt x="1350" y="30069"/>
                      <a:pt x="0" y="33853"/>
                      <a:pt x="47" y="37001"/>
                    </a:cubicBezTo>
                    <a:lnTo>
                      <a:pt x="698" y="37001"/>
                    </a:lnTo>
                    <a:cubicBezTo>
                      <a:pt x="652" y="33962"/>
                      <a:pt x="1970" y="30239"/>
                      <a:pt x="3149" y="26967"/>
                    </a:cubicBezTo>
                    <a:cubicBezTo>
                      <a:pt x="3521" y="25928"/>
                      <a:pt x="3862" y="24950"/>
                      <a:pt x="4157" y="24035"/>
                    </a:cubicBezTo>
                    <a:cubicBezTo>
                      <a:pt x="4390" y="23306"/>
                      <a:pt x="4529" y="22515"/>
                      <a:pt x="4669" y="21740"/>
                    </a:cubicBezTo>
                    <a:cubicBezTo>
                      <a:pt x="4855" y="20654"/>
                      <a:pt x="5041" y="19538"/>
                      <a:pt x="5522" y="18607"/>
                    </a:cubicBezTo>
                    <a:cubicBezTo>
                      <a:pt x="6251" y="17149"/>
                      <a:pt x="7569" y="15831"/>
                      <a:pt x="8841" y="14559"/>
                    </a:cubicBezTo>
                    <a:cubicBezTo>
                      <a:pt x="9244" y="14140"/>
                      <a:pt x="9647" y="13753"/>
                      <a:pt x="10004" y="13365"/>
                    </a:cubicBezTo>
                    <a:cubicBezTo>
                      <a:pt x="16627" y="6277"/>
                      <a:pt x="27576" y="3966"/>
                      <a:pt x="35564" y="2291"/>
                    </a:cubicBezTo>
                    <a:lnTo>
                      <a:pt x="36789" y="2027"/>
                    </a:lnTo>
                    <a:cubicBezTo>
                      <a:pt x="39932" y="1357"/>
                      <a:pt x="43176" y="652"/>
                      <a:pt x="46444" y="652"/>
                    </a:cubicBezTo>
                    <a:cubicBezTo>
                      <a:pt x="47030" y="652"/>
                      <a:pt x="47617" y="675"/>
                      <a:pt x="48204" y="724"/>
                    </a:cubicBezTo>
                    <a:cubicBezTo>
                      <a:pt x="51554" y="1004"/>
                      <a:pt x="53369" y="2493"/>
                      <a:pt x="55897" y="4555"/>
                    </a:cubicBezTo>
                    <a:lnTo>
                      <a:pt x="56021" y="4648"/>
                    </a:lnTo>
                    <a:cubicBezTo>
                      <a:pt x="58642" y="6789"/>
                      <a:pt x="61000" y="8805"/>
                      <a:pt x="63202" y="11581"/>
                    </a:cubicBezTo>
                    <a:cubicBezTo>
                      <a:pt x="65327" y="14264"/>
                      <a:pt x="66319" y="17289"/>
                      <a:pt x="67359" y="20468"/>
                    </a:cubicBezTo>
                    <a:lnTo>
                      <a:pt x="67684" y="21476"/>
                    </a:lnTo>
                    <a:cubicBezTo>
                      <a:pt x="69763" y="27758"/>
                      <a:pt x="70445" y="33760"/>
                      <a:pt x="71158" y="40119"/>
                    </a:cubicBezTo>
                    <a:lnTo>
                      <a:pt x="71220" y="40724"/>
                    </a:lnTo>
                    <a:lnTo>
                      <a:pt x="71872" y="40646"/>
                    </a:lnTo>
                    <a:lnTo>
                      <a:pt x="71810" y="40041"/>
                    </a:lnTo>
                    <a:cubicBezTo>
                      <a:pt x="71081" y="33651"/>
                      <a:pt x="70398" y="27618"/>
                      <a:pt x="68305" y="21275"/>
                    </a:cubicBezTo>
                    <a:lnTo>
                      <a:pt x="67979" y="20267"/>
                    </a:lnTo>
                    <a:cubicBezTo>
                      <a:pt x="66924" y="17025"/>
                      <a:pt x="65916" y="13954"/>
                      <a:pt x="63714" y="11178"/>
                    </a:cubicBezTo>
                    <a:cubicBezTo>
                      <a:pt x="61480" y="8340"/>
                      <a:pt x="59092" y="6308"/>
                      <a:pt x="56424" y="4137"/>
                    </a:cubicBezTo>
                    <a:lnTo>
                      <a:pt x="56316" y="4044"/>
                    </a:lnTo>
                    <a:cubicBezTo>
                      <a:pt x="53695" y="1919"/>
                      <a:pt x="51802" y="368"/>
                      <a:pt x="48251" y="73"/>
                    </a:cubicBezTo>
                    <a:cubicBezTo>
                      <a:pt x="47648" y="24"/>
                      <a:pt x="47047" y="1"/>
                      <a:pt x="464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2" name="Google Shape;1032;p8"/>
              <p:cNvSpPr/>
              <p:nvPr/>
            </p:nvSpPr>
            <p:spPr>
              <a:xfrm>
                <a:off x="2911025" y="4612125"/>
                <a:ext cx="2070550" cy="1152475"/>
              </a:xfrm>
              <a:custGeom>
                <a:avLst/>
                <a:gdLst/>
                <a:ahLst/>
                <a:cxnLst/>
                <a:rect l="l" t="t" r="r" b="b"/>
                <a:pathLst>
                  <a:path w="82822" h="46099" extrusionOk="0">
                    <a:moveTo>
                      <a:pt x="44899" y="0"/>
                    </a:moveTo>
                    <a:cubicBezTo>
                      <a:pt x="40706" y="0"/>
                      <a:pt x="36590" y="726"/>
                      <a:pt x="32244" y="2175"/>
                    </a:cubicBezTo>
                    <a:cubicBezTo>
                      <a:pt x="24428" y="4796"/>
                      <a:pt x="16099" y="9713"/>
                      <a:pt x="8778" y="16056"/>
                    </a:cubicBezTo>
                    <a:cubicBezTo>
                      <a:pt x="1629" y="22260"/>
                      <a:pt x="543" y="31519"/>
                      <a:pt x="0" y="41275"/>
                    </a:cubicBezTo>
                    <a:lnTo>
                      <a:pt x="651" y="41306"/>
                    </a:lnTo>
                    <a:cubicBezTo>
                      <a:pt x="1194" y="31705"/>
                      <a:pt x="2249" y="22586"/>
                      <a:pt x="9213" y="16552"/>
                    </a:cubicBezTo>
                    <a:cubicBezTo>
                      <a:pt x="16471" y="10271"/>
                      <a:pt x="24722" y="5385"/>
                      <a:pt x="32462" y="2795"/>
                    </a:cubicBezTo>
                    <a:cubicBezTo>
                      <a:pt x="36738" y="1370"/>
                      <a:pt x="40784" y="656"/>
                      <a:pt x="44908" y="656"/>
                    </a:cubicBezTo>
                    <a:cubicBezTo>
                      <a:pt x="49355" y="656"/>
                      <a:pt x="53892" y="1486"/>
                      <a:pt x="58905" y="3152"/>
                    </a:cubicBezTo>
                    <a:cubicBezTo>
                      <a:pt x="66086" y="5556"/>
                      <a:pt x="73205" y="12551"/>
                      <a:pt x="75485" y="19437"/>
                    </a:cubicBezTo>
                    <a:cubicBezTo>
                      <a:pt x="77114" y="24385"/>
                      <a:pt x="78292" y="29642"/>
                      <a:pt x="79425" y="34714"/>
                    </a:cubicBezTo>
                    <a:cubicBezTo>
                      <a:pt x="80262" y="38498"/>
                      <a:pt x="81146" y="42391"/>
                      <a:pt x="82185" y="46098"/>
                    </a:cubicBezTo>
                    <a:lnTo>
                      <a:pt x="82821" y="45912"/>
                    </a:lnTo>
                    <a:cubicBezTo>
                      <a:pt x="81782" y="42236"/>
                      <a:pt x="80898" y="38343"/>
                      <a:pt x="80061" y="34574"/>
                    </a:cubicBezTo>
                    <a:cubicBezTo>
                      <a:pt x="78928" y="29487"/>
                      <a:pt x="77750" y="24214"/>
                      <a:pt x="76106" y="19236"/>
                    </a:cubicBezTo>
                    <a:cubicBezTo>
                      <a:pt x="73779" y="12163"/>
                      <a:pt x="66474" y="4998"/>
                      <a:pt x="59107" y="2532"/>
                    </a:cubicBezTo>
                    <a:cubicBezTo>
                      <a:pt x="54024" y="843"/>
                      <a:pt x="49416" y="0"/>
                      <a:pt x="44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3" name="Google Shape;1033;p8"/>
              <p:cNvSpPr/>
              <p:nvPr/>
            </p:nvSpPr>
            <p:spPr>
              <a:xfrm>
                <a:off x="2818350" y="4467400"/>
                <a:ext cx="2255500" cy="1328975"/>
              </a:xfrm>
              <a:custGeom>
                <a:avLst/>
                <a:gdLst/>
                <a:ahLst/>
                <a:cxnLst/>
                <a:rect l="l" t="t" r="r" b="b"/>
                <a:pathLst>
                  <a:path w="90220" h="53159" extrusionOk="0">
                    <a:moveTo>
                      <a:pt x="54927" y="1"/>
                    </a:moveTo>
                    <a:cubicBezTo>
                      <a:pt x="53233" y="1"/>
                      <a:pt x="51556" y="164"/>
                      <a:pt x="49910" y="333"/>
                    </a:cubicBezTo>
                    <a:cubicBezTo>
                      <a:pt x="49321" y="380"/>
                      <a:pt x="48731" y="442"/>
                      <a:pt x="48142" y="488"/>
                    </a:cubicBezTo>
                    <a:cubicBezTo>
                      <a:pt x="46917" y="597"/>
                      <a:pt x="45660" y="612"/>
                      <a:pt x="44435" y="628"/>
                    </a:cubicBezTo>
                    <a:cubicBezTo>
                      <a:pt x="42450" y="643"/>
                      <a:pt x="40387" y="659"/>
                      <a:pt x="38386" y="1093"/>
                    </a:cubicBezTo>
                    <a:cubicBezTo>
                      <a:pt x="32601" y="2318"/>
                      <a:pt x="27980" y="5498"/>
                      <a:pt x="24598" y="8135"/>
                    </a:cubicBezTo>
                    <a:cubicBezTo>
                      <a:pt x="22753" y="9561"/>
                      <a:pt x="21093" y="11221"/>
                      <a:pt x="19480" y="12834"/>
                    </a:cubicBezTo>
                    <a:cubicBezTo>
                      <a:pt x="17386" y="14928"/>
                      <a:pt x="15200" y="17115"/>
                      <a:pt x="12625" y="18759"/>
                    </a:cubicBezTo>
                    <a:cubicBezTo>
                      <a:pt x="9926" y="20465"/>
                      <a:pt x="7724" y="22140"/>
                      <a:pt x="5708" y="24730"/>
                    </a:cubicBezTo>
                    <a:cubicBezTo>
                      <a:pt x="4048" y="26855"/>
                      <a:pt x="3552" y="29336"/>
                      <a:pt x="3071" y="31756"/>
                    </a:cubicBezTo>
                    <a:cubicBezTo>
                      <a:pt x="2870" y="32702"/>
                      <a:pt x="2683" y="33694"/>
                      <a:pt x="2404" y="34656"/>
                    </a:cubicBezTo>
                    <a:cubicBezTo>
                      <a:pt x="1970" y="36207"/>
                      <a:pt x="1768" y="38022"/>
                      <a:pt x="1582" y="39774"/>
                    </a:cubicBezTo>
                    <a:cubicBezTo>
                      <a:pt x="1288" y="42318"/>
                      <a:pt x="993" y="44939"/>
                      <a:pt x="0" y="46800"/>
                    </a:cubicBezTo>
                    <a:lnTo>
                      <a:pt x="574" y="47110"/>
                    </a:lnTo>
                    <a:cubicBezTo>
                      <a:pt x="1629" y="45125"/>
                      <a:pt x="1939" y="42442"/>
                      <a:pt x="2218" y="39852"/>
                    </a:cubicBezTo>
                    <a:cubicBezTo>
                      <a:pt x="2420" y="38115"/>
                      <a:pt x="2621" y="36331"/>
                      <a:pt x="3040" y="34827"/>
                    </a:cubicBezTo>
                    <a:cubicBezTo>
                      <a:pt x="3319" y="33849"/>
                      <a:pt x="3521" y="32841"/>
                      <a:pt x="3707" y="31880"/>
                    </a:cubicBezTo>
                    <a:cubicBezTo>
                      <a:pt x="4203" y="29445"/>
                      <a:pt x="4669" y="27134"/>
                      <a:pt x="6220" y="25133"/>
                    </a:cubicBezTo>
                    <a:cubicBezTo>
                      <a:pt x="8189" y="22605"/>
                      <a:pt x="10268" y="21039"/>
                      <a:pt x="12966" y="19301"/>
                    </a:cubicBezTo>
                    <a:cubicBezTo>
                      <a:pt x="15618" y="17626"/>
                      <a:pt x="17821" y="15424"/>
                      <a:pt x="19946" y="13299"/>
                    </a:cubicBezTo>
                    <a:cubicBezTo>
                      <a:pt x="21543" y="11702"/>
                      <a:pt x="23187" y="10058"/>
                      <a:pt x="25002" y="8646"/>
                    </a:cubicBezTo>
                    <a:cubicBezTo>
                      <a:pt x="28321" y="6056"/>
                      <a:pt x="32881" y="2923"/>
                      <a:pt x="38526" y="1729"/>
                    </a:cubicBezTo>
                    <a:cubicBezTo>
                      <a:pt x="40449" y="1310"/>
                      <a:pt x="42481" y="1295"/>
                      <a:pt x="44451" y="1279"/>
                    </a:cubicBezTo>
                    <a:cubicBezTo>
                      <a:pt x="45676" y="1264"/>
                      <a:pt x="46948" y="1248"/>
                      <a:pt x="48204" y="1140"/>
                    </a:cubicBezTo>
                    <a:cubicBezTo>
                      <a:pt x="48793" y="1093"/>
                      <a:pt x="49383" y="1031"/>
                      <a:pt x="49972" y="985"/>
                    </a:cubicBezTo>
                    <a:cubicBezTo>
                      <a:pt x="51604" y="823"/>
                      <a:pt x="53276" y="656"/>
                      <a:pt x="54952" y="656"/>
                    </a:cubicBezTo>
                    <a:cubicBezTo>
                      <a:pt x="55857" y="656"/>
                      <a:pt x="56763" y="705"/>
                      <a:pt x="57665" y="830"/>
                    </a:cubicBezTo>
                    <a:cubicBezTo>
                      <a:pt x="61186" y="1326"/>
                      <a:pt x="69933" y="3063"/>
                      <a:pt x="75082" y="8755"/>
                    </a:cubicBezTo>
                    <a:cubicBezTo>
                      <a:pt x="76323" y="10135"/>
                      <a:pt x="78541" y="12787"/>
                      <a:pt x="79518" y="15052"/>
                    </a:cubicBezTo>
                    <a:cubicBezTo>
                      <a:pt x="79844" y="15796"/>
                      <a:pt x="80107" y="16556"/>
                      <a:pt x="80371" y="17301"/>
                    </a:cubicBezTo>
                    <a:cubicBezTo>
                      <a:pt x="80852" y="18681"/>
                      <a:pt x="81364" y="20123"/>
                      <a:pt x="82232" y="21504"/>
                    </a:cubicBezTo>
                    <a:cubicBezTo>
                      <a:pt x="84776" y="25536"/>
                      <a:pt x="85799" y="30391"/>
                      <a:pt x="86792" y="35075"/>
                    </a:cubicBezTo>
                    <a:cubicBezTo>
                      <a:pt x="86947" y="35788"/>
                      <a:pt x="87102" y="36517"/>
                      <a:pt x="87257" y="37231"/>
                    </a:cubicBezTo>
                    <a:cubicBezTo>
                      <a:pt x="87366" y="37758"/>
                      <a:pt x="87490" y="38301"/>
                      <a:pt x="87614" y="38844"/>
                    </a:cubicBezTo>
                    <a:cubicBezTo>
                      <a:pt x="88203" y="41387"/>
                      <a:pt x="88793" y="44024"/>
                      <a:pt x="88979" y="46629"/>
                    </a:cubicBezTo>
                    <a:cubicBezTo>
                      <a:pt x="89025" y="47234"/>
                      <a:pt x="89025" y="47886"/>
                      <a:pt x="89010" y="48568"/>
                    </a:cubicBezTo>
                    <a:cubicBezTo>
                      <a:pt x="88994" y="50197"/>
                      <a:pt x="88979" y="51872"/>
                      <a:pt x="89630" y="53159"/>
                    </a:cubicBezTo>
                    <a:lnTo>
                      <a:pt x="90219" y="52880"/>
                    </a:lnTo>
                    <a:cubicBezTo>
                      <a:pt x="89646" y="51717"/>
                      <a:pt x="89661" y="50119"/>
                      <a:pt x="89661" y="48568"/>
                    </a:cubicBezTo>
                    <a:cubicBezTo>
                      <a:pt x="89677" y="47901"/>
                      <a:pt x="89677" y="47219"/>
                      <a:pt x="89630" y="46583"/>
                    </a:cubicBezTo>
                    <a:cubicBezTo>
                      <a:pt x="89444" y="43931"/>
                      <a:pt x="88839" y="41263"/>
                      <a:pt x="88250" y="38688"/>
                    </a:cubicBezTo>
                    <a:cubicBezTo>
                      <a:pt x="88126" y="38161"/>
                      <a:pt x="88017" y="37618"/>
                      <a:pt x="87893" y="37091"/>
                    </a:cubicBezTo>
                    <a:cubicBezTo>
                      <a:pt x="87738" y="36378"/>
                      <a:pt x="87583" y="35649"/>
                      <a:pt x="87428" y="34935"/>
                    </a:cubicBezTo>
                    <a:cubicBezTo>
                      <a:pt x="86420" y="30189"/>
                      <a:pt x="85381" y="25288"/>
                      <a:pt x="82790" y="21163"/>
                    </a:cubicBezTo>
                    <a:cubicBezTo>
                      <a:pt x="81953" y="19829"/>
                      <a:pt x="81488" y="18495"/>
                      <a:pt x="80976" y="17084"/>
                    </a:cubicBezTo>
                    <a:cubicBezTo>
                      <a:pt x="80712" y="16339"/>
                      <a:pt x="80448" y="15564"/>
                      <a:pt x="80123" y="14804"/>
                    </a:cubicBezTo>
                    <a:cubicBezTo>
                      <a:pt x="79115" y="12431"/>
                      <a:pt x="76835" y="9732"/>
                      <a:pt x="75563" y="8321"/>
                    </a:cubicBezTo>
                    <a:cubicBezTo>
                      <a:pt x="70274" y="2474"/>
                      <a:pt x="61356" y="674"/>
                      <a:pt x="57758" y="178"/>
                    </a:cubicBezTo>
                    <a:cubicBezTo>
                      <a:pt x="56811" y="51"/>
                      <a:pt x="55867" y="1"/>
                      <a:pt x="54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34" name="Google Shape;1034;p8"/>
            <p:cNvGrpSpPr/>
            <p:nvPr/>
          </p:nvGrpSpPr>
          <p:grpSpPr>
            <a:xfrm>
              <a:off x="874975" y="4389275"/>
              <a:ext cx="2470700" cy="1442275"/>
              <a:chOff x="2740800" y="4354100"/>
              <a:chExt cx="2470700" cy="1442275"/>
            </a:xfrm>
          </p:grpSpPr>
          <p:sp>
            <p:nvSpPr>
              <p:cNvPr id="1035" name="Google Shape;1035;p8"/>
              <p:cNvSpPr/>
              <p:nvPr/>
            </p:nvSpPr>
            <p:spPr>
              <a:xfrm>
                <a:off x="2740800" y="4354100"/>
                <a:ext cx="2470700" cy="1372500"/>
              </a:xfrm>
              <a:custGeom>
                <a:avLst/>
                <a:gdLst/>
                <a:ahLst/>
                <a:cxnLst/>
                <a:rect l="l" t="t" r="r" b="b"/>
                <a:pathLst>
                  <a:path w="98828" h="54900" extrusionOk="0">
                    <a:moveTo>
                      <a:pt x="58593" y="0"/>
                    </a:moveTo>
                    <a:cubicBezTo>
                      <a:pt x="58368" y="0"/>
                      <a:pt x="58147" y="4"/>
                      <a:pt x="57929" y="11"/>
                    </a:cubicBezTo>
                    <a:lnTo>
                      <a:pt x="56285" y="57"/>
                    </a:lnTo>
                    <a:cubicBezTo>
                      <a:pt x="50143" y="243"/>
                      <a:pt x="43784" y="414"/>
                      <a:pt x="37906" y="2198"/>
                    </a:cubicBezTo>
                    <a:cubicBezTo>
                      <a:pt x="33579" y="3516"/>
                      <a:pt x="28026" y="5548"/>
                      <a:pt x="23358" y="9689"/>
                    </a:cubicBezTo>
                    <a:lnTo>
                      <a:pt x="22706" y="10278"/>
                    </a:lnTo>
                    <a:cubicBezTo>
                      <a:pt x="20023" y="12651"/>
                      <a:pt x="17262" y="15117"/>
                      <a:pt x="14393" y="17242"/>
                    </a:cubicBezTo>
                    <a:cubicBezTo>
                      <a:pt x="13897" y="17614"/>
                      <a:pt x="13401" y="17971"/>
                      <a:pt x="12904" y="18328"/>
                    </a:cubicBezTo>
                    <a:cubicBezTo>
                      <a:pt x="11167" y="19553"/>
                      <a:pt x="9384" y="20825"/>
                      <a:pt x="7972" y="22469"/>
                    </a:cubicBezTo>
                    <a:cubicBezTo>
                      <a:pt x="512" y="31092"/>
                      <a:pt x="0" y="45423"/>
                      <a:pt x="31" y="49626"/>
                    </a:cubicBezTo>
                    <a:lnTo>
                      <a:pt x="683" y="49610"/>
                    </a:lnTo>
                    <a:cubicBezTo>
                      <a:pt x="667" y="45485"/>
                      <a:pt x="1148" y="31340"/>
                      <a:pt x="8453" y="22903"/>
                    </a:cubicBezTo>
                    <a:cubicBezTo>
                      <a:pt x="9833" y="21305"/>
                      <a:pt x="11586" y="20065"/>
                      <a:pt x="13277" y="18855"/>
                    </a:cubicBezTo>
                    <a:cubicBezTo>
                      <a:pt x="13788" y="18498"/>
                      <a:pt x="14285" y="18141"/>
                      <a:pt x="14781" y="17769"/>
                    </a:cubicBezTo>
                    <a:cubicBezTo>
                      <a:pt x="17666" y="15629"/>
                      <a:pt x="20457" y="13163"/>
                      <a:pt x="23141" y="10759"/>
                    </a:cubicBezTo>
                    <a:lnTo>
                      <a:pt x="23792" y="10185"/>
                    </a:lnTo>
                    <a:cubicBezTo>
                      <a:pt x="28367" y="6122"/>
                      <a:pt x="33842" y="4121"/>
                      <a:pt x="38092" y="2834"/>
                    </a:cubicBezTo>
                    <a:cubicBezTo>
                      <a:pt x="43892" y="1065"/>
                      <a:pt x="50205" y="895"/>
                      <a:pt x="56300" y="709"/>
                    </a:cubicBezTo>
                    <a:lnTo>
                      <a:pt x="57944" y="662"/>
                    </a:lnTo>
                    <a:cubicBezTo>
                      <a:pt x="58149" y="656"/>
                      <a:pt x="58356" y="653"/>
                      <a:pt x="58566" y="653"/>
                    </a:cubicBezTo>
                    <a:cubicBezTo>
                      <a:pt x="65133" y="653"/>
                      <a:pt x="74395" y="3671"/>
                      <a:pt x="79564" y="7564"/>
                    </a:cubicBezTo>
                    <a:cubicBezTo>
                      <a:pt x="80929" y="8603"/>
                      <a:pt x="82248" y="10045"/>
                      <a:pt x="83535" y="11426"/>
                    </a:cubicBezTo>
                    <a:cubicBezTo>
                      <a:pt x="84093" y="12031"/>
                      <a:pt x="84636" y="12636"/>
                      <a:pt x="85163" y="13163"/>
                    </a:cubicBezTo>
                    <a:cubicBezTo>
                      <a:pt x="87149" y="15195"/>
                      <a:pt x="88777" y="17506"/>
                      <a:pt x="90018" y="20034"/>
                    </a:cubicBezTo>
                    <a:cubicBezTo>
                      <a:pt x="91305" y="22701"/>
                      <a:pt x="92220" y="25602"/>
                      <a:pt x="93089" y="28409"/>
                    </a:cubicBezTo>
                    <a:cubicBezTo>
                      <a:pt x="93725" y="30425"/>
                      <a:pt x="94376" y="32503"/>
                      <a:pt x="95167" y="34489"/>
                    </a:cubicBezTo>
                    <a:cubicBezTo>
                      <a:pt x="96672" y="38304"/>
                      <a:pt x="97819" y="43314"/>
                      <a:pt x="98129" y="47563"/>
                    </a:cubicBezTo>
                    <a:cubicBezTo>
                      <a:pt x="98160" y="48090"/>
                      <a:pt x="98036" y="49130"/>
                      <a:pt x="97897" y="50215"/>
                    </a:cubicBezTo>
                    <a:cubicBezTo>
                      <a:pt x="97556" y="52852"/>
                      <a:pt x="97385" y="54465"/>
                      <a:pt x="98021" y="54899"/>
                    </a:cubicBezTo>
                    <a:lnTo>
                      <a:pt x="98393" y="54372"/>
                    </a:lnTo>
                    <a:cubicBezTo>
                      <a:pt x="98052" y="54077"/>
                      <a:pt x="98362" y="51627"/>
                      <a:pt x="98533" y="50308"/>
                    </a:cubicBezTo>
                    <a:cubicBezTo>
                      <a:pt x="98688" y="49176"/>
                      <a:pt x="98827" y="48106"/>
                      <a:pt x="98781" y="47517"/>
                    </a:cubicBezTo>
                    <a:cubicBezTo>
                      <a:pt x="98455" y="43205"/>
                      <a:pt x="97307" y="38118"/>
                      <a:pt x="95772" y="34240"/>
                    </a:cubicBezTo>
                    <a:cubicBezTo>
                      <a:pt x="94981" y="32286"/>
                      <a:pt x="94345" y="30208"/>
                      <a:pt x="93725" y="28207"/>
                    </a:cubicBezTo>
                    <a:cubicBezTo>
                      <a:pt x="92825" y="25384"/>
                      <a:pt x="91910" y="22453"/>
                      <a:pt x="90607" y="19754"/>
                    </a:cubicBezTo>
                    <a:cubicBezTo>
                      <a:pt x="89336" y="17164"/>
                      <a:pt x="87661" y="14791"/>
                      <a:pt x="85629" y="12713"/>
                    </a:cubicBezTo>
                    <a:cubicBezTo>
                      <a:pt x="85101" y="12170"/>
                      <a:pt x="84559" y="11596"/>
                      <a:pt x="84016" y="10992"/>
                    </a:cubicBezTo>
                    <a:cubicBezTo>
                      <a:pt x="82713" y="9580"/>
                      <a:pt x="81379" y="8107"/>
                      <a:pt x="79952" y="7037"/>
                    </a:cubicBezTo>
                    <a:cubicBezTo>
                      <a:pt x="74700" y="3090"/>
                      <a:pt x="65282" y="0"/>
                      <a:pt x="58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6" name="Google Shape;1036;p8"/>
              <p:cNvSpPr/>
              <p:nvPr/>
            </p:nvSpPr>
            <p:spPr>
              <a:xfrm>
                <a:off x="3508525" y="5182175"/>
                <a:ext cx="996500" cy="477350"/>
              </a:xfrm>
              <a:custGeom>
                <a:avLst/>
                <a:gdLst/>
                <a:ahLst/>
                <a:cxnLst/>
                <a:rect l="l" t="t" r="r" b="b"/>
                <a:pathLst>
                  <a:path w="39860" h="19094" extrusionOk="0">
                    <a:moveTo>
                      <a:pt x="23290" y="1"/>
                    </a:moveTo>
                    <a:cubicBezTo>
                      <a:pt x="22261" y="1"/>
                      <a:pt x="21172" y="101"/>
                      <a:pt x="20008" y="295"/>
                    </a:cubicBezTo>
                    <a:cubicBezTo>
                      <a:pt x="19294" y="419"/>
                      <a:pt x="18503" y="528"/>
                      <a:pt x="17681" y="652"/>
                    </a:cubicBezTo>
                    <a:cubicBezTo>
                      <a:pt x="13819" y="1210"/>
                      <a:pt x="8996" y="1908"/>
                      <a:pt x="6065" y="4142"/>
                    </a:cubicBezTo>
                    <a:cubicBezTo>
                      <a:pt x="2373" y="6949"/>
                      <a:pt x="109" y="11617"/>
                      <a:pt x="0" y="16627"/>
                    </a:cubicBezTo>
                    <a:lnTo>
                      <a:pt x="652" y="16643"/>
                    </a:lnTo>
                    <a:cubicBezTo>
                      <a:pt x="760" y="11819"/>
                      <a:pt x="2932" y="7352"/>
                      <a:pt x="6452" y="4669"/>
                    </a:cubicBezTo>
                    <a:cubicBezTo>
                      <a:pt x="9260" y="2529"/>
                      <a:pt x="13990" y="1846"/>
                      <a:pt x="17774" y="1304"/>
                    </a:cubicBezTo>
                    <a:cubicBezTo>
                      <a:pt x="18596" y="1179"/>
                      <a:pt x="19387" y="1071"/>
                      <a:pt x="20116" y="947"/>
                    </a:cubicBezTo>
                    <a:cubicBezTo>
                      <a:pt x="21226" y="762"/>
                      <a:pt x="22266" y="667"/>
                      <a:pt x="23248" y="667"/>
                    </a:cubicBezTo>
                    <a:cubicBezTo>
                      <a:pt x="27206" y="667"/>
                      <a:pt x="30233" y="2207"/>
                      <a:pt x="33191" y="5600"/>
                    </a:cubicBezTo>
                    <a:cubicBezTo>
                      <a:pt x="35967" y="8810"/>
                      <a:pt x="38231" y="13851"/>
                      <a:pt x="39224" y="19093"/>
                    </a:cubicBezTo>
                    <a:lnTo>
                      <a:pt x="39860" y="18984"/>
                    </a:lnTo>
                    <a:cubicBezTo>
                      <a:pt x="38852" y="13618"/>
                      <a:pt x="36541" y="8469"/>
                      <a:pt x="33687" y="5181"/>
                    </a:cubicBezTo>
                    <a:cubicBezTo>
                      <a:pt x="30582" y="1616"/>
                      <a:pt x="27427" y="1"/>
                      <a:pt x="23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7" name="Google Shape;1037;p8"/>
              <p:cNvSpPr/>
              <p:nvPr/>
            </p:nvSpPr>
            <p:spPr>
              <a:xfrm>
                <a:off x="3408475" y="5054600"/>
                <a:ext cx="1184200" cy="609950"/>
              </a:xfrm>
              <a:custGeom>
                <a:avLst/>
                <a:gdLst/>
                <a:ahLst/>
                <a:cxnLst/>
                <a:rect l="l" t="t" r="r" b="b"/>
                <a:pathLst>
                  <a:path w="47368" h="24398" extrusionOk="0">
                    <a:moveTo>
                      <a:pt x="26570" y="1"/>
                    </a:moveTo>
                    <a:cubicBezTo>
                      <a:pt x="24493" y="1"/>
                      <a:pt x="22229" y="376"/>
                      <a:pt x="19915" y="1133"/>
                    </a:cubicBezTo>
                    <a:cubicBezTo>
                      <a:pt x="19388" y="1319"/>
                      <a:pt x="18860" y="1490"/>
                      <a:pt x="18318" y="1661"/>
                    </a:cubicBezTo>
                    <a:cubicBezTo>
                      <a:pt x="13618" y="3150"/>
                      <a:pt x="8764" y="4700"/>
                      <a:pt x="5925" y="8935"/>
                    </a:cubicBezTo>
                    <a:lnTo>
                      <a:pt x="5600" y="9415"/>
                    </a:lnTo>
                    <a:cubicBezTo>
                      <a:pt x="2994" y="13293"/>
                      <a:pt x="32" y="17682"/>
                      <a:pt x="1" y="22474"/>
                    </a:cubicBezTo>
                    <a:lnTo>
                      <a:pt x="652" y="22490"/>
                    </a:lnTo>
                    <a:cubicBezTo>
                      <a:pt x="683" y="17884"/>
                      <a:pt x="3584" y="13587"/>
                      <a:pt x="6127" y="9788"/>
                    </a:cubicBezTo>
                    <a:lnTo>
                      <a:pt x="6468" y="9291"/>
                    </a:lnTo>
                    <a:cubicBezTo>
                      <a:pt x="9167" y="5259"/>
                      <a:pt x="13928" y="3739"/>
                      <a:pt x="18519" y="2281"/>
                    </a:cubicBezTo>
                    <a:cubicBezTo>
                      <a:pt x="19047" y="2110"/>
                      <a:pt x="19589" y="1940"/>
                      <a:pt x="20117" y="1769"/>
                    </a:cubicBezTo>
                    <a:cubicBezTo>
                      <a:pt x="22378" y="1022"/>
                      <a:pt x="24586" y="652"/>
                      <a:pt x="26600" y="652"/>
                    </a:cubicBezTo>
                    <a:cubicBezTo>
                      <a:pt x="29060" y="652"/>
                      <a:pt x="31230" y="1205"/>
                      <a:pt x="32850" y="2296"/>
                    </a:cubicBezTo>
                    <a:cubicBezTo>
                      <a:pt x="37472" y="5414"/>
                      <a:pt x="40760" y="10470"/>
                      <a:pt x="42699" y="14161"/>
                    </a:cubicBezTo>
                    <a:cubicBezTo>
                      <a:pt x="43040" y="14813"/>
                      <a:pt x="43428" y="15464"/>
                      <a:pt x="43784" y="16100"/>
                    </a:cubicBezTo>
                    <a:cubicBezTo>
                      <a:pt x="44405" y="17170"/>
                      <a:pt x="45056" y="18271"/>
                      <a:pt x="45506" y="19342"/>
                    </a:cubicBezTo>
                    <a:cubicBezTo>
                      <a:pt x="45801" y="20055"/>
                      <a:pt x="45956" y="20923"/>
                      <a:pt x="46095" y="21777"/>
                    </a:cubicBezTo>
                    <a:cubicBezTo>
                      <a:pt x="46250" y="22707"/>
                      <a:pt x="46406" y="23653"/>
                      <a:pt x="46778" y="24398"/>
                    </a:cubicBezTo>
                    <a:lnTo>
                      <a:pt x="47367" y="24118"/>
                    </a:lnTo>
                    <a:cubicBezTo>
                      <a:pt x="47041" y="23452"/>
                      <a:pt x="46902" y="22583"/>
                      <a:pt x="46747" y="21668"/>
                    </a:cubicBezTo>
                    <a:cubicBezTo>
                      <a:pt x="46592" y="20784"/>
                      <a:pt x="46437" y="19869"/>
                      <a:pt x="46111" y="19093"/>
                    </a:cubicBezTo>
                    <a:cubicBezTo>
                      <a:pt x="45646" y="17977"/>
                      <a:pt x="44979" y="16860"/>
                      <a:pt x="44358" y="15774"/>
                    </a:cubicBezTo>
                    <a:cubicBezTo>
                      <a:pt x="43986" y="15138"/>
                      <a:pt x="43614" y="14487"/>
                      <a:pt x="43288" y="13867"/>
                    </a:cubicBezTo>
                    <a:cubicBezTo>
                      <a:pt x="41303" y="10098"/>
                      <a:pt x="37953" y="4949"/>
                      <a:pt x="33222" y="1754"/>
                    </a:cubicBezTo>
                    <a:cubicBezTo>
                      <a:pt x="31480" y="589"/>
                      <a:pt x="29172" y="1"/>
                      <a:pt x="26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8" name="Google Shape;1038;p8"/>
              <p:cNvSpPr/>
              <p:nvPr/>
            </p:nvSpPr>
            <p:spPr>
              <a:xfrm>
                <a:off x="3301850" y="4961075"/>
                <a:ext cx="1392800" cy="759325"/>
              </a:xfrm>
              <a:custGeom>
                <a:avLst/>
                <a:gdLst/>
                <a:ahLst/>
                <a:cxnLst/>
                <a:rect l="l" t="t" r="r" b="b"/>
                <a:pathLst>
                  <a:path w="55712" h="30373" extrusionOk="0">
                    <a:moveTo>
                      <a:pt x="32287" y="0"/>
                    </a:moveTo>
                    <a:cubicBezTo>
                      <a:pt x="28993" y="0"/>
                      <a:pt x="25453" y="546"/>
                      <a:pt x="22707" y="1354"/>
                    </a:cubicBezTo>
                    <a:cubicBezTo>
                      <a:pt x="16177" y="3277"/>
                      <a:pt x="9415" y="5619"/>
                      <a:pt x="4917" y="11218"/>
                    </a:cubicBezTo>
                    <a:cubicBezTo>
                      <a:pt x="3320" y="13203"/>
                      <a:pt x="2498" y="15591"/>
                      <a:pt x="1800" y="17871"/>
                    </a:cubicBezTo>
                    <a:cubicBezTo>
                      <a:pt x="1117" y="20043"/>
                      <a:pt x="1" y="24106"/>
                      <a:pt x="47" y="26975"/>
                    </a:cubicBezTo>
                    <a:lnTo>
                      <a:pt x="699" y="26960"/>
                    </a:lnTo>
                    <a:cubicBezTo>
                      <a:pt x="652" y="24199"/>
                      <a:pt x="1753" y="20198"/>
                      <a:pt x="2420" y="18057"/>
                    </a:cubicBezTo>
                    <a:cubicBezTo>
                      <a:pt x="3103" y="15840"/>
                      <a:pt x="3909" y="13529"/>
                      <a:pt x="5429" y="11636"/>
                    </a:cubicBezTo>
                    <a:cubicBezTo>
                      <a:pt x="9818" y="6162"/>
                      <a:pt x="16193" y="3944"/>
                      <a:pt x="22893" y="1974"/>
                    </a:cubicBezTo>
                    <a:cubicBezTo>
                      <a:pt x="25589" y="1181"/>
                      <a:pt x="29070" y="646"/>
                      <a:pt x="32298" y="646"/>
                    </a:cubicBezTo>
                    <a:cubicBezTo>
                      <a:pt x="34436" y="646"/>
                      <a:pt x="36463" y="881"/>
                      <a:pt x="38077" y="1431"/>
                    </a:cubicBezTo>
                    <a:cubicBezTo>
                      <a:pt x="42171" y="2843"/>
                      <a:pt x="46483" y="7495"/>
                      <a:pt x="51229" y="15669"/>
                    </a:cubicBezTo>
                    <a:cubicBezTo>
                      <a:pt x="52454" y="17763"/>
                      <a:pt x="52857" y="19857"/>
                      <a:pt x="53292" y="22090"/>
                    </a:cubicBezTo>
                    <a:cubicBezTo>
                      <a:pt x="53493" y="23098"/>
                      <a:pt x="53695" y="24168"/>
                      <a:pt x="53990" y="25238"/>
                    </a:cubicBezTo>
                    <a:cubicBezTo>
                      <a:pt x="54098" y="25642"/>
                      <a:pt x="54253" y="26433"/>
                      <a:pt x="54424" y="27255"/>
                    </a:cubicBezTo>
                    <a:cubicBezTo>
                      <a:pt x="54920" y="29705"/>
                      <a:pt x="55044" y="30201"/>
                      <a:pt x="55246" y="30372"/>
                    </a:cubicBezTo>
                    <a:lnTo>
                      <a:pt x="55711" y="29922"/>
                    </a:lnTo>
                    <a:cubicBezTo>
                      <a:pt x="55587" y="29705"/>
                      <a:pt x="55277" y="28154"/>
                      <a:pt x="55060" y="27131"/>
                    </a:cubicBezTo>
                    <a:cubicBezTo>
                      <a:pt x="54889" y="26293"/>
                      <a:pt x="54734" y="25487"/>
                      <a:pt x="54625" y="25068"/>
                    </a:cubicBezTo>
                    <a:cubicBezTo>
                      <a:pt x="54331" y="24013"/>
                      <a:pt x="54129" y="22974"/>
                      <a:pt x="53928" y="21950"/>
                    </a:cubicBezTo>
                    <a:cubicBezTo>
                      <a:pt x="53493" y="19670"/>
                      <a:pt x="53074" y="17515"/>
                      <a:pt x="51803" y="15343"/>
                    </a:cubicBezTo>
                    <a:cubicBezTo>
                      <a:pt x="46964" y="7030"/>
                      <a:pt x="42543" y="2284"/>
                      <a:pt x="38278" y="826"/>
                    </a:cubicBezTo>
                    <a:cubicBezTo>
                      <a:pt x="36602" y="247"/>
                      <a:pt x="34500" y="0"/>
                      <a:pt x="32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9" name="Google Shape;1039;p8"/>
              <p:cNvSpPr/>
              <p:nvPr/>
            </p:nvSpPr>
            <p:spPr>
              <a:xfrm>
                <a:off x="3186700" y="4814650"/>
                <a:ext cx="1587050" cy="892950"/>
              </a:xfrm>
              <a:custGeom>
                <a:avLst/>
                <a:gdLst/>
                <a:ahLst/>
                <a:cxnLst/>
                <a:rect l="l" t="t" r="r" b="b"/>
                <a:pathLst>
                  <a:path w="63482" h="35718" extrusionOk="0">
                    <a:moveTo>
                      <a:pt x="40357" y="1"/>
                    </a:moveTo>
                    <a:cubicBezTo>
                      <a:pt x="35035" y="1"/>
                      <a:pt x="28947" y="2413"/>
                      <a:pt x="24195" y="4295"/>
                    </a:cubicBezTo>
                    <a:cubicBezTo>
                      <a:pt x="23683" y="4496"/>
                      <a:pt x="23172" y="4698"/>
                      <a:pt x="22691" y="4884"/>
                    </a:cubicBezTo>
                    <a:cubicBezTo>
                      <a:pt x="22195" y="5086"/>
                      <a:pt x="21667" y="5287"/>
                      <a:pt x="21124" y="5489"/>
                    </a:cubicBezTo>
                    <a:cubicBezTo>
                      <a:pt x="15851" y="7505"/>
                      <a:pt x="8655" y="10250"/>
                      <a:pt x="6096" y="15120"/>
                    </a:cubicBezTo>
                    <a:cubicBezTo>
                      <a:pt x="3645" y="19804"/>
                      <a:pt x="698" y="27559"/>
                      <a:pt x="0" y="33515"/>
                    </a:cubicBezTo>
                    <a:lnTo>
                      <a:pt x="652" y="33592"/>
                    </a:lnTo>
                    <a:cubicBezTo>
                      <a:pt x="1334" y="27714"/>
                      <a:pt x="4250" y="20053"/>
                      <a:pt x="6669" y="15431"/>
                    </a:cubicBezTo>
                    <a:cubicBezTo>
                      <a:pt x="9120" y="10778"/>
                      <a:pt x="16192" y="8079"/>
                      <a:pt x="21357" y="6109"/>
                    </a:cubicBezTo>
                    <a:cubicBezTo>
                      <a:pt x="21900" y="5892"/>
                      <a:pt x="22427" y="5691"/>
                      <a:pt x="22924" y="5505"/>
                    </a:cubicBezTo>
                    <a:cubicBezTo>
                      <a:pt x="23404" y="5303"/>
                      <a:pt x="23916" y="5101"/>
                      <a:pt x="24443" y="4900"/>
                    </a:cubicBezTo>
                    <a:cubicBezTo>
                      <a:pt x="29139" y="3043"/>
                      <a:pt x="35177" y="649"/>
                      <a:pt x="40369" y="649"/>
                    </a:cubicBezTo>
                    <a:cubicBezTo>
                      <a:pt x="41899" y="649"/>
                      <a:pt x="43356" y="857"/>
                      <a:pt x="44683" y="1348"/>
                    </a:cubicBezTo>
                    <a:cubicBezTo>
                      <a:pt x="51880" y="4016"/>
                      <a:pt x="56921" y="10266"/>
                      <a:pt x="59635" y="19959"/>
                    </a:cubicBezTo>
                    <a:cubicBezTo>
                      <a:pt x="60410" y="22689"/>
                      <a:pt x="60938" y="25729"/>
                      <a:pt x="61449" y="28645"/>
                    </a:cubicBezTo>
                    <a:cubicBezTo>
                      <a:pt x="61884" y="31157"/>
                      <a:pt x="62302" y="33515"/>
                      <a:pt x="62845" y="35717"/>
                    </a:cubicBezTo>
                    <a:lnTo>
                      <a:pt x="63481" y="35562"/>
                    </a:lnTo>
                    <a:cubicBezTo>
                      <a:pt x="62938" y="33375"/>
                      <a:pt x="62519" y="31033"/>
                      <a:pt x="62085" y="28536"/>
                    </a:cubicBezTo>
                    <a:cubicBezTo>
                      <a:pt x="61573" y="25589"/>
                      <a:pt x="61046" y="22550"/>
                      <a:pt x="60271" y="19773"/>
                    </a:cubicBezTo>
                    <a:cubicBezTo>
                      <a:pt x="57494" y="9878"/>
                      <a:pt x="52314" y="3473"/>
                      <a:pt x="44916" y="743"/>
                    </a:cubicBezTo>
                    <a:cubicBezTo>
                      <a:pt x="43505" y="221"/>
                      <a:pt x="41966" y="1"/>
                      <a:pt x="40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0" name="Google Shape;1040;p8"/>
              <p:cNvSpPr/>
              <p:nvPr/>
            </p:nvSpPr>
            <p:spPr>
              <a:xfrm>
                <a:off x="3047500" y="4729425"/>
                <a:ext cx="1796800" cy="1018100"/>
              </a:xfrm>
              <a:custGeom>
                <a:avLst/>
                <a:gdLst/>
                <a:ahLst/>
                <a:cxnLst/>
                <a:rect l="l" t="t" r="r" b="b"/>
                <a:pathLst>
                  <a:path w="71872" h="40724" extrusionOk="0">
                    <a:moveTo>
                      <a:pt x="46449" y="1"/>
                    </a:moveTo>
                    <a:cubicBezTo>
                      <a:pt x="43106" y="1"/>
                      <a:pt x="39833" y="707"/>
                      <a:pt x="36650" y="1391"/>
                    </a:cubicBezTo>
                    <a:lnTo>
                      <a:pt x="35424" y="1640"/>
                    </a:lnTo>
                    <a:cubicBezTo>
                      <a:pt x="27359" y="3346"/>
                      <a:pt x="16301" y="5672"/>
                      <a:pt x="9523" y="12915"/>
                    </a:cubicBezTo>
                    <a:cubicBezTo>
                      <a:pt x="9167" y="13303"/>
                      <a:pt x="8779" y="13690"/>
                      <a:pt x="8376" y="14094"/>
                    </a:cubicBezTo>
                    <a:cubicBezTo>
                      <a:pt x="7073" y="15412"/>
                      <a:pt x="5723" y="16761"/>
                      <a:pt x="4932" y="18312"/>
                    </a:cubicBezTo>
                    <a:cubicBezTo>
                      <a:pt x="4421" y="19320"/>
                      <a:pt x="4219" y="20499"/>
                      <a:pt x="4017" y="21631"/>
                    </a:cubicBezTo>
                    <a:cubicBezTo>
                      <a:pt x="3893" y="22407"/>
                      <a:pt x="3754" y="23151"/>
                      <a:pt x="3537" y="23834"/>
                    </a:cubicBezTo>
                    <a:cubicBezTo>
                      <a:pt x="3257" y="24749"/>
                      <a:pt x="2901" y="25710"/>
                      <a:pt x="2528" y="26750"/>
                    </a:cubicBezTo>
                    <a:cubicBezTo>
                      <a:pt x="1350" y="30069"/>
                      <a:pt x="0" y="33853"/>
                      <a:pt x="47" y="37001"/>
                    </a:cubicBezTo>
                    <a:lnTo>
                      <a:pt x="698" y="37001"/>
                    </a:lnTo>
                    <a:cubicBezTo>
                      <a:pt x="652" y="33962"/>
                      <a:pt x="1970" y="30239"/>
                      <a:pt x="3149" y="26967"/>
                    </a:cubicBezTo>
                    <a:cubicBezTo>
                      <a:pt x="3521" y="25928"/>
                      <a:pt x="3862" y="24950"/>
                      <a:pt x="4157" y="24035"/>
                    </a:cubicBezTo>
                    <a:cubicBezTo>
                      <a:pt x="4390" y="23306"/>
                      <a:pt x="4529" y="22515"/>
                      <a:pt x="4669" y="21740"/>
                    </a:cubicBezTo>
                    <a:cubicBezTo>
                      <a:pt x="4855" y="20654"/>
                      <a:pt x="5041" y="19538"/>
                      <a:pt x="5522" y="18607"/>
                    </a:cubicBezTo>
                    <a:cubicBezTo>
                      <a:pt x="6251" y="17149"/>
                      <a:pt x="7569" y="15831"/>
                      <a:pt x="8841" y="14559"/>
                    </a:cubicBezTo>
                    <a:cubicBezTo>
                      <a:pt x="9244" y="14140"/>
                      <a:pt x="9647" y="13753"/>
                      <a:pt x="10004" y="13365"/>
                    </a:cubicBezTo>
                    <a:cubicBezTo>
                      <a:pt x="16627" y="6277"/>
                      <a:pt x="27576" y="3966"/>
                      <a:pt x="35564" y="2291"/>
                    </a:cubicBezTo>
                    <a:lnTo>
                      <a:pt x="36789" y="2027"/>
                    </a:lnTo>
                    <a:cubicBezTo>
                      <a:pt x="39932" y="1357"/>
                      <a:pt x="43176" y="652"/>
                      <a:pt x="46444" y="652"/>
                    </a:cubicBezTo>
                    <a:cubicBezTo>
                      <a:pt x="47030" y="652"/>
                      <a:pt x="47617" y="675"/>
                      <a:pt x="48204" y="724"/>
                    </a:cubicBezTo>
                    <a:cubicBezTo>
                      <a:pt x="51554" y="1004"/>
                      <a:pt x="53369" y="2493"/>
                      <a:pt x="55897" y="4555"/>
                    </a:cubicBezTo>
                    <a:lnTo>
                      <a:pt x="56021" y="4648"/>
                    </a:lnTo>
                    <a:cubicBezTo>
                      <a:pt x="58642" y="6789"/>
                      <a:pt x="61000" y="8805"/>
                      <a:pt x="63202" y="11581"/>
                    </a:cubicBezTo>
                    <a:cubicBezTo>
                      <a:pt x="65327" y="14264"/>
                      <a:pt x="66319" y="17289"/>
                      <a:pt x="67359" y="20468"/>
                    </a:cubicBezTo>
                    <a:lnTo>
                      <a:pt x="67684" y="21476"/>
                    </a:lnTo>
                    <a:cubicBezTo>
                      <a:pt x="69763" y="27758"/>
                      <a:pt x="70445" y="33760"/>
                      <a:pt x="71158" y="40119"/>
                    </a:cubicBezTo>
                    <a:lnTo>
                      <a:pt x="71220" y="40724"/>
                    </a:lnTo>
                    <a:lnTo>
                      <a:pt x="71872" y="40646"/>
                    </a:lnTo>
                    <a:lnTo>
                      <a:pt x="71810" y="40041"/>
                    </a:lnTo>
                    <a:cubicBezTo>
                      <a:pt x="71081" y="33651"/>
                      <a:pt x="70398" y="27618"/>
                      <a:pt x="68305" y="21275"/>
                    </a:cubicBezTo>
                    <a:lnTo>
                      <a:pt x="67979" y="20267"/>
                    </a:lnTo>
                    <a:cubicBezTo>
                      <a:pt x="66924" y="17025"/>
                      <a:pt x="65916" y="13954"/>
                      <a:pt x="63714" y="11178"/>
                    </a:cubicBezTo>
                    <a:cubicBezTo>
                      <a:pt x="61480" y="8340"/>
                      <a:pt x="59092" y="6308"/>
                      <a:pt x="56424" y="4137"/>
                    </a:cubicBezTo>
                    <a:lnTo>
                      <a:pt x="56316" y="4044"/>
                    </a:lnTo>
                    <a:cubicBezTo>
                      <a:pt x="53695" y="1919"/>
                      <a:pt x="51802" y="368"/>
                      <a:pt x="48251" y="73"/>
                    </a:cubicBezTo>
                    <a:cubicBezTo>
                      <a:pt x="47648" y="24"/>
                      <a:pt x="47047" y="1"/>
                      <a:pt x="464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1" name="Google Shape;1041;p8"/>
              <p:cNvSpPr/>
              <p:nvPr/>
            </p:nvSpPr>
            <p:spPr>
              <a:xfrm>
                <a:off x="2911025" y="4612125"/>
                <a:ext cx="2070550" cy="1152475"/>
              </a:xfrm>
              <a:custGeom>
                <a:avLst/>
                <a:gdLst/>
                <a:ahLst/>
                <a:cxnLst/>
                <a:rect l="l" t="t" r="r" b="b"/>
                <a:pathLst>
                  <a:path w="82822" h="46099" extrusionOk="0">
                    <a:moveTo>
                      <a:pt x="44899" y="0"/>
                    </a:moveTo>
                    <a:cubicBezTo>
                      <a:pt x="40706" y="0"/>
                      <a:pt x="36590" y="726"/>
                      <a:pt x="32244" y="2175"/>
                    </a:cubicBezTo>
                    <a:cubicBezTo>
                      <a:pt x="24428" y="4796"/>
                      <a:pt x="16099" y="9713"/>
                      <a:pt x="8778" y="16056"/>
                    </a:cubicBezTo>
                    <a:cubicBezTo>
                      <a:pt x="1629" y="22260"/>
                      <a:pt x="543" y="31519"/>
                      <a:pt x="0" y="41275"/>
                    </a:cubicBezTo>
                    <a:lnTo>
                      <a:pt x="651" y="41306"/>
                    </a:lnTo>
                    <a:cubicBezTo>
                      <a:pt x="1194" y="31705"/>
                      <a:pt x="2249" y="22586"/>
                      <a:pt x="9213" y="16552"/>
                    </a:cubicBezTo>
                    <a:cubicBezTo>
                      <a:pt x="16471" y="10271"/>
                      <a:pt x="24722" y="5385"/>
                      <a:pt x="32462" y="2795"/>
                    </a:cubicBezTo>
                    <a:cubicBezTo>
                      <a:pt x="36738" y="1370"/>
                      <a:pt x="40784" y="656"/>
                      <a:pt x="44908" y="656"/>
                    </a:cubicBezTo>
                    <a:cubicBezTo>
                      <a:pt x="49355" y="656"/>
                      <a:pt x="53892" y="1486"/>
                      <a:pt x="58905" y="3152"/>
                    </a:cubicBezTo>
                    <a:cubicBezTo>
                      <a:pt x="66086" y="5556"/>
                      <a:pt x="73205" y="12551"/>
                      <a:pt x="75485" y="19437"/>
                    </a:cubicBezTo>
                    <a:cubicBezTo>
                      <a:pt x="77114" y="24385"/>
                      <a:pt x="78292" y="29642"/>
                      <a:pt x="79425" y="34714"/>
                    </a:cubicBezTo>
                    <a:cubicBezTo>
                      <a:pt x="80262" y="38498"/>
                      <a:pt x="81146" y="42391"/>
                      <a:pt x="82185" y="46098"/>
                    </a:cubicBezTo>
                    <a:lnTo>
                      <a:pt x="82821" y="45912"/>
                    </a:lnTo>
                    <a:cubicBezTo>
                      <a:pt x="81782" y="42236"/>
                      <a:pt x="80898" y="38343"/>
                      <a:pt x="80061" y="34574"/>
                    </a:cubicBezTo>
                    <a:cubicBezTo>
                      <a:pt x="78928" y="29487"/>
                      <a:pt x="77750" y="24214"/>
                      <a:pt x="76106" y="19236"/>
                    </a:cubicBezTo>
                    <a:cubicBezTo>
                      <a:pt x="73779" y="12163"/>
                      <a:pt x="66474" y="4998"/>
                      <a:pt x="59107" y="2532"/>
                    </a:cubicBezTo>
                    <a:cubicBezTo>
                      <a:pt x="54024" y="843"/>
                      <a:pt x="49416" y="0"/>
                      <a:pt x="44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2" name="Google Shape;1042;p8"/>
              <p:cNvSpPr/>
              <p:nvPr/>
            </p:nvSpPr>
            <p:spPr>
              <a:xfrm>
                <a:off x="2818350" y="4467400"/>
                <a:ext cx="2255500" cy="1328975"/>
              </a:xfrm>
              <a:custGeom>
                <a:avLst/>
                <a:gdLst/>
                <a:ahLst/>
                <a:cxnLst/>
                <a:rect l="l" t="t" r="r" b="b"/>
                <a:pathLst>
                  <a:path w="90220" h="53159" extrusionOk="0">
                    <a:moveTo>
                      <a:pt x="54927" y="1"/>
                    </a:moveTo>
                    <a:cubicBezTo>
                      <a:pt x="53233" y="1"/>
                      <a:pt x="51556" y="164"/>
                      <a:pt x="49910" y="333"/>
                    </a:cubicBezTo>
                    <a:cubicBezTo>
                      <a:pt x="49321" y="380"/>
                      <a:pt x="48731" y="442"/>
                      <a:pt x="48142" y="488"/>
                    </a:cubicBezTo>
                    <a:cubicBezTo>
                      <a:pt x="46917" y="597"/>
                      <a:pt x="45660" y="612"/>
                      <a:pt x="44435" y="628"/>
                    </a:cubicBezTo>
                    <a:cubicBezTo>
                      <a:pt x="42450" y="643"/>
                      <a:pt x="40387" y="659"/>
                      <a:pt x="38386" y="1093"/>
                    </a:cubicBezTo>
                    <a:cubicBezTo>
                      <a:pt x="32601" y="2318"/>
                      <a:pt x="27980" y="5498"/>
                      <a:pt x="24598" y="8135"/>
                    </a:cubicBezTo>
                    <a:cubicBezTo>
                      <a:pt x="22753" y="9561"/>
                      <a:pt x="21093" y="11221"/>
                      <a:pt x="19480" y="12834"/>
                    </a:cubicBezTo>
                    <a:cubicBezTo>
                      <a:pt x="17386" y="14928"/>
                      <a:pt x="15200" y="17115"/>
                      <a:pt x="12625" y="18759"/>
                    </a:cubicBezTo>
                    <a:cubicBezTo>
                      <a:pt x="9926" y="20465"/>
                      <a:pt x="7724" y="22140"/>
                      <a:pt x="5708" y="24730"/>
                    </a:cubicBezTo>
                    <a:cubicBezTo>
                      <a:pt x="4048" y="26855"/>
                      <a:pt x="3552" y="29336"/>
                      <a:pt x="3071" y="31756"/>
                    </a:cubicBezTo>
                    <a:cubicBezTo>
                      <a:pt x="2870" y="32702"/>
                      <a:pt x="2683" y="33694"/>
                      <a:pt x="2404" y="34656"/>
                    </a:cubicBezTo>
                    <a:cubicBezTo>
                      <a:pt x="1970" y="36207"/>
                      <a:pt x="1768" y="38022"/>
                      <a:pt x="1582" y="39774"/>
                    </a:cubicBezTo>
                    <a:cubicBezTo>
                      <a:pt x="1288" y="42318"/>
                      <a:pt x="993" y="44939"/>
                      <a:pt x="0" y="46800"/>
                    </a:cubicBezTo>
                    <a:lnTo>
                      <a:pt x="574" y="47110"/>
                    </a:lnTo>
                    <a:cubicBezTo>
                      <a:pt x="1629" y="45125"/>
                      <a:pt x="1939" y="42442"/>
                      <a:pt x="2218" y="39852"/>
                    </a:cubicBezTo>
                    <a:cubicBezTo>
                      <a:pt x="2420" y="38115"/>
                      <a:pt x="2621" y="36331"/>
                      <a:pt x="3040" y="34827"/>
                    </a:cubicBezTo>
                    <a:cubicBezTo>
                      <a:pt x="3319" y="33849"/>
                      <a:pt x="3521" y="32841"/>
                      <a:pt x="3707" y="31880"/>
                    </a:cubicBezTo>
                    <a:cubicBezTo>
                      <a:pt x="4203" y="29445"/>
                      <a:pt x="4669" y="27134"/>
                      <a:pt x="6220" y="25133"/>
                    </a:cubicBezTo>
                    <a:cubicBezTo>
                      <a:pt x="8189" y="22605"/>
                      <a:pt x="10268" y="21039"/>
                      <a:pt x="12966" y="19301"/>
                    </a:cubicBezTo>
                    <a:cubicBezTo>
                      <a:pt x="15618" y="17626"/>
                      <a:pt x="17821" y="15424"/>
                      <a:pt x="19946" y="13299"/>
                    </a:cubicBezTo>
                    <a:cubicBezTo>
                      <a:pt x="21543" y="11702"/>
                      <a:pt x="23187" y="10058"/>
                      <a:pt x="25002" y="8646"/>
                    </a:cubicBezTo>
                    <a:cubicBezTo>
                      <a:pt x="28321" y="6056"/>
                      <a:pt x="32881" y="2923"/>
                      <a:pt x="38526" y="1729"/>
                    </a:cubicBezTo>
                    <a:cubicBezTo>
                      <a:pt x="40449" y="1310"/>
                      <a:pt x="42481" y="1295"/>
                      <a:pt x="44451" y="1279"/>
                    </a:cubicBezTo>
                    <a:cubicBezTo>
                      <a:pt x="45676" y="1264"/>
                      <a:pt x="46948" y="1248"/>
                      <a:pt x="48204" y="1140"/>
                    </a:cubicBezTo>
                    <a:cubicBezTo>
                      <a:pt x="48793" y="1093"/>
                      <a:pt x="49383" y="1031"/>
                      <a:pt x="49972" y="985"/>
                    </a:cubicBezTo>
                    <a:cubicBezTo>
                      <a:pt x="51604" y="823"/>
                      <a:pt x="53276" y="656"/>
                      <a:pt x="54952" y="656"/>
                    </a:cubicBezTo>
                    <a:cubicBezTo>
                      <a:pt x="55857" y="656"/>
                      <a:pt x="56763" y="705"/>
                      <a:pt x="57665" y="830"/>
                    </a:cubicBezTo>
                    <a:cubicBezTo>
                      <a:pt x="61186" y="1326"/>
                      <a:pt x="69933" y="3063"/>
                      <a:pt x="75082" y="8755"/>
                    </a:cubicBezTo>
                    <a:cubicBezTo>
                      <a:pt x="76323" y="10135"/>
                      <a:pt x="78541" y="12787"/>
                      <a:pt x="79518" y="15052"/>
                    </a:cubicBezTo>
                    <a:cubicBezTo>
                      <a:pt x="79844" y="15796"/>
                      <a:pt x="80107" y="16556"/>
                      <a:pt x="80371" y="17301"/>
                    </a:cubicBezTo>
                    <a:cubicBezTo>
                      <a:pt x="80852" y="18681"/>
                      <a:pt x="81364" y="20123"/>
                      <a:pt x="82232" y="21504"/>
                    </a:cubicBezTo>
                    <a:cubicBezTo>
                      <a:pt x="84776" y="25536"/>
                      <a:pt x="85799" y="30391"/>
                      <a:pt x="86792" y="35075"/>
                    </a:cubicBezTo>
                    <a:cubicBezTo>
                      <a:pt x="86947" y="35788"/>
                      <a:pt x="87102" y="36517"/>
                      <a:pt x="87257" y="37231"/>
                    </a:cubicBezTo>
                    <a:cubicBezTo>
                      <a:pt x="87366" y="37758"/>
                      <a:pt x="87490" y="38301"/>
                      <a:pt x="87614" y="38844"/>
                    </a:cubicBezTo>
                    <a:cubicBezTo>
                      <a:pt x="88203" y="41387"/>
                      <a:pt x="88793" y="44024"/>
                      <a:pt x="88979" y="46629"/>
                    </a:cubicBezTo>
                    <a:cubicBezTo>
                      <a:pt x="89025" y="47234"/>
                      <a:pt x="89025" y="47886"/>
                      <a:pt x="89010" y="48568"/>
                    </a:cubicBezTo>
                    <a:cubicBezTo>
                      <a:pt x="88994" y="50197"/>
                      <a:pt x="88979" y="51872"/>
                      <a:pt x="89630" y="53159"/>
                    </a:cubicBezTo>
                    <a:lnTo>
                      <a:pt x="90219" y="52880"/>
                    </a:lnTo>
                    <a:cubicBezTo>
                      <a:pt x="89646" y="51717"/>
                      <a:pt x="89661" y="50119"/>
                      <a:pt x="89661" y="48568"/>
                    </a:cubicBezTo>
                    <a:cubicBezTo>
                      <a:pt x="89677" y="47901"/>
                      <a:pt x="89677" y="47219"/>
                      <a:pt x="89630" y="46583"/>
                    </a:cubicBezTo>
                    <a:cubicBezTo>
                      <a:pt x="89444" y="43931"/>
                      <a:pt x="88839" y="41263"/>
                      <a:pt x="88250" y="38688"/>
                    </a:cubicBezTo>
                    <a:cubicBezTo>
                      <a:pt x="88126" y="38161"/>
                      <a:pt x="88017" y="37618"/>
                      <a:pt x="87893" y="37091"/>
                    </a:cubicBezTo>
                    <a:cubicBezTo>
                      <a:pt x="87738" y="36378"/>
                      <a:pt x="87583" y="35649"/>
                      <a:pt x="87428" y="34935"/>
                    </a:cubicBezTo>
                    <a:cubicBezTo>
                      <a:pt x="86420" y="30189"/>
                      <a:pt x="85381" y="25288"/>
                      <a:pt x="82790" y="21163"/>
                    </a:cubicBezTo>
                    <a:cubicBezTo>
                      <a:pt x="81953" y="19829"/>
                      <a:pt x="81488" y="18495"/>
                      <a:pt x="80976" y="17084"/>
                    </a:cubicBezTo>
                    <a:cubicBezTo>
                      <a:pt x="80712" y="16339"/>
                      <a:pt x="80448" y="15564"/>
                      <a:pt x="80123" y="14804"/>
                    </a:cubicBezTo>
                    <a:cubicBezTo>
                      <a:pt x="79115" y="12431"/>
                      <a:pt x="76835" y="9732"/>
                      <a:pt x="75563" y="8321"/>
                    </a:cubicBezTo>
                    <a:cubicBezTo>
                      <a:pt x="70274" y="2474"/>
                      <a:pt x="61356" y="674"/>
                      <a:pt x="57758" y="178"/>
                    </a:cubicBezTo>
                    <a:cubicBezTo>
                      <a:pt x="56811" y="51"/>
                      <a:pt x="55867" y="1"/>
                      <a:pt x="54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43" name="Google Shape;1043;p8"/>
            <p:cNvSpPr/>
            <p:nvPr/>
          </p:nvSpPr>
          <p:spPr>
            <a:xfrm rot="10800000" flipH="1">
              <a:off x="3863988" y="4603500"/>
              <a:ext cx="644825" cy="464925"/>
            </a:xfrm>
            <a:custGeom>
              <a:avLst/>
              <a:gdLst/>
              <a:ahLst/>
              <a:cxnLst/>
              <a:rect l="l" t="t" r="r" b="b"/>
              <a:pathLst>
                <a:path w="25793" h="18597" extrusionOk="0">
                  <a:moveTo>
                    <a:pt x="7616" y="5475"/>
                  </a:moveTo>
                  <a:cubicBezTo>
                    <a:pt x="7610" y="5478"/>
                    <a:pt x="7606" y="5483"/>
                    <a:pt x="7603" y="5491"/>
                  </a:cubicBezTo>
                  <a:lnTo>
                    <a:pt x="7603" y="5491"/>
                  </a:lnTo>
                  <a:cubicBezTo>
                    <a:pt x="7607" y="5486"/>
                    <a:pt x="7611" y="5480"/>
                    <a:pt x="7616" y="5475"/>
                  </a:cubicBezTo>
                  <a:close/>
                  <a:moveTo>
                    <a:pt x="11664" y="10329"/>
                  </a:moveTo>
                  <a:cubicBezTo>
                    <a:pt x="11659" y="10334"/>
                    <a:pt x="11656" y="10338"/>
                    <a:pt x="11653" y="10342"/>
                  </a:cubicBezTo>
                  <a:lnTo>
                    <a:pt x="11653" y="10342"/>
                  </a:lnTo>
                  <a:cubicBezTo>
                    <a:pt x="11660" y="10337"/>
                    <a:pt x="11664" y="10333"/>
                    <a:pt x="11664" y="10329"/>
                  </a:cubicBezTo>
                  <a:close/>
                  <a:moveTo>
                    <a:pt x="760" y="0"/>
                  </a:moveTo>
                  <a:lnTo>
                    <a:pt x="760" y="0"/>
                  </a:lnTo>
                  <a:cubicBezTo>
                    <a:pt x="714" y="47"/>
                    <a:pt x="667" y="419"/>
                    <a:pt x="683" y="636"/>
                  </a:cubicBezTo>
                  <a:lnTo>
                    <a:pt x="791" y="667"/>
                  </a:lnTo>
                  <a:cubicBezTo>
                    <a:pt x="807" y="1148"/>
                    <a:pt x="729" y="776"/>
                    <a:pt x="698" y="1241"/>
                  </a:cubicBezTo>
                  <a:cubicBezTo>
                    <a:pt x="697" y="1241"/>
                    <a:pt x="696" y="1241"/>
                    <a:pt x="694" y="1241"/>
                  </a:cubicBezTo>
                  <a:cubicBezTo>
                    <a:pt x="621" y="1241"/>
                    <a:pt x="621" y="831"/>
                    <a:pt x="636" y="465"/>
                  </a:cubicBezTo>
                  <a:lnTo>
                    <a:pt x="636" y="465"/>
                  </a:lnTo>
                  <a:cubicBezTo>
                    <a:pt x="605" y="791"/>
                    <a:pt x="528" y="1117"/>
                    <a:pt x="605" y="1272"/>
                  </a:cubicBezTo>
                  <a:cubicBezTo>
                    <a:pt x="580" y="1403"/>
                    <a:pt x="558" y="1421"/>
                    <a:pt x="535" y="1421"/>
                  </a:cubicBezTo>
                  <a:cubicBezTo>
                    <a:pt x="526" y="1421"/>
                    <a:pt x="517" y="1418"/>
                    <a:pt x="508" y="1418"/>
                  </a:cubicBezTo>
                  <a:cubicBezTo>
                    <a:pt x="482" y="1418"/>
                    <a:pt x="454" y="1440"/>
                    <a:pt x="419" y="1613"/>
                  </a:cubicBezTo>
                  <a:cubicBezTo>
                    <a:pt x="419" y="1892"/>
                    <a:pt x="481" y="2264"/>
                    <a:pt x="404" y="2606"/>
                  </a:cubicBezTo>
                  <a:lnTo>
                    <a:pt x="388" y="2590"/>
                  </a:lnTo>
                  <a:cubicBezTo>
                    <a:pt x="202" y="3397"/>
                    <a:pt x="388" y="3846"/>
                    <a:pt x="218" y="4606"/>
                  </a:cubicBezTo>
                  <a:lnTo>
                    <a:pt x="202" y="4513"/>
                  </a:lnTo>
                  <a:cubicBezTo>
                    <a:pt x="124" y="4777"/>
                    <a:pt x="140" y="5320"/>
                    <a:pt x="47" y="5816"/>
                  </a:cubicBezTo>
                  <a:cubicBezTo>
                    <a:pt x="64" y="5741"/>
                    <a:pt x="94" y="5670"/>
                    <a:pt x="116" y="5670"/>
                  </a:cubicBezTo>
                  <a:cubicBezTo>
                    <a:pt x="135" y="5670"/>
                    <a:pt x="147" y="5720"/>
                    <a:pt x="140" y="5863"/>
                  </a:cubicBezTo>
                  <a:cubicBezTo>
                    <a:pt x="47" y="6437"/>
                    <a:pt x="62" y="6824"/>
                    <a:pt x="0" y="7259"/>
                  </a:cubicBezTo>
                  <a:lnTo>
                    <a:pt x="78" y="7677"/>
                  </a:lnTo>
                  <a:cubicBezTo>
                    <a:pt x="78" y="7739"/>
                    <a:pt x="78" y="7801"/>
                    <a:pt x="62" y="7879"/>
                  </a:cubicBezTo>
                  <a:cubicBezTo>
                    <a:pt x="62" y="7910"/>
                    <a:pt x="62" y="7941"/>
                    <a:pt x="62" y="7988"/>
                  </a:cubicBezTo>
                  <a:cubicBezTo>
                    <a:pt x="62" y="8050"/>
                    <a:pt x="62" y="8112"/>
                    <a:pt x="62" y="8174"/>
                  </a:cubicBezTo>
                  <a:cubicBezTo>
                    <a:pt x="78" y="8468"/>
                    <a:pt x="62" y="8794"/>
                    <a:pt x="109" y="9135"/>
                  </a:cubicBezTo>
                  <a:cubicBezTo>
                    <a:pt x="187" y="9833"/>
                    <a:pt x="264" y="10671"/>
                    <a:pt x="373" y="11617"/>
                  </a:cubicBezTo>
                  <a:cubicBezTo>
                    <a:pt x="714" y="11849"/>
                    <a:pt x="1102" y="12098"/>
                    <a:pt x="1520" y="12377"/>
                  </a:cubicBezTo>
                  <a:cubicBezTo>
                    <a:pt x="1737" y="12532"/>
                    <a:pt x="1939" y="12609"/>
                    <a:pt x="2156" y="12733"/>
                  </a:cubicBezTo>
                  <a:cubicBezTo>
                    <a:pt x="2420" y="12873"/>
                    <a:pt x="2668" y="13013"/>
                    <a:pt x="2947" y="13152"/>
                  </a:cubicBezTo>
                  <a:cubicBezTo>
                    <a:pt x="3444" y="12982"/>
                    <a:pt x="3971" y="12749"/>
                    <a:pt x="4483" y="12547"/>
                  </a:cubicBezTo>
                  <a:cubicBezTo>
                    <a:pt x="4746" y="12423"/>
                    <a:pt x="5010" y="12268"/>
                    <a:pt x="5274" y="12129"/>
                  </a:cubicBezTo>
                  <a:lnTo>
                    <a:pt x="5661" y="11911"/>
                  </a:lnTo>
                  <a:cubicBezTo>
                    <a:pt x="5801" y="11834"/>
                    <a:pt x="5925" y="11741"/>
                    <a:pt x="6049" y="11663"/>
                  </a:cubicBezTo>
                  <a:lnTo>
                    <a:pt x="6437" y="11400"/>
                  </a:lnTo>
                  <a:lnTo>
                    <a:pt x="6685" y="11229"/>
                  </a:lnTo>
                  <a:cubicBezTo>
                    <a:pt x="6825" y="11105"/>
                    <a:pt x="6964" y="10996"/>
                    <a:pt x="7104" y="10888"/>
                  </a:cubicBezTo>
                  <a:cubicBezTo>
                    <a:pt x="7398" y="10655"/>
                    <a:pt x="7647" y="10423"/>
                    <a:pt x="7895" y="10205"/>
                  </a:cubicBezTo>
                  <a:cubicBezTo>
                    <a:pt x="7922" y="10180"/>
                    <a:pt x="7949" y="10155"/>
                    <a:pt x="7975" y="10130"/>
                  </a:cubicBezTo>
                  <a:lnTo>
                    <a:pt x="7975" y="10130"/>
                  </a:lnTo>
                  <a:cubicBezTo>
                    <a:pt x="7905" y="10969"/>
                    <a:pt x="7863" y="11868"/>
                    <a:pt x="7941" y="12516"/>
                  </a:cubicBezTo>
                  <a:cubicBezTo>
                    <a:pt x="7941" y="12718"/>
                    <a:pt x="7926" y="12951"/>
                    <a:pt x="7941" y="13168"/>
                  </a:cubicBezTo>
                  <a:cubicBezTo>
                    <a:pt x="7972" y="13385"/>
                    <a:pt x="7988" y="13602"/>
                    <a:pt x="8019" y="13819"/>
                  </a:cubicBezTo>
                  <a:cubicBezTo>
                    <a:pt x="8267" y="14036"/>
                    <a:pt x="8531" y="14253"/>
                    <a:pt x="8748" y="14440"/>
                  </a:cubicBezTo>
                  <a:cubicBezTo>
                    <a:pt x="8655" y="14346"/>
                    <a:pt x="8608" y="14284"/>
                    <a:pt x="8639" y="14284"/>
                  </a:cubicBezTo>
                  <a:cubicBezTo>
                    <a:pt x="8670" y="14284"/>
                    <a:pt x="8748" y="14331"/>
                    <a:pt x="8825" y="14393"/>
                  </a:cubicBezTo>
                  <a:cubicBezTo>
                    <a:pt x="8965" y="14517"/>
                    <a:pt x="9074" y="14610"/>
                    <a:pt x="9151" y="14672"/>
                  </a:cubicBezTo>
                  <a:cubicBezTo>
                    <a:pt x="9446" y="14843"/>
                    <a:pt x="9430" y="14796"/>
                    <a:pt x="9477" y="14812"/>
                  </a:cubicBezTo>
                  <a:cubicBezTo>
                    <a:pt x="9492" y="14812"/>
                    <a:pt x="9523" y="14812"/>
                    <a:pt x="9632" y="14843"/>
                  </a:cubicBezTo>
                  <a:cubicBezTo>
                    <a:pt x="9694" y="14874"/>
                    <a:pt x="9756" y="14889"/>
                    <a:pt x="9865" y="14920"/>
                  </a:cubicBezTo>
                  <a:cubicBezTo>
                    <a:pt x="9973" y="14967"/>
                    <a:pt x="10113" y="15029"/>
                    <a:pt x="10283" y="15091"/>
                  </a:cubicBezTo>
                  <a:cubicBezTo>
                    <a:pt x="10314" y="15106"/>
                    <a:pt x="10361" y="15122"/>
                    <a:pt x="10438" y="15153"/>
                  </a:cubicBezTo>
                  <a:cubicBezTo>
                    <a:pt x="10718" y="15075"/>
                    <a:pt x="11043" y="14936"/>
                    <a:pt x="11415" y="14796"/>
                  </a:cubicBezTo>
                  <a:cubicBezTo>
                    <a:pt x="11509" y="14765"/>
                    <a:pt x="11602" y="14719"/>
                    <a:pt x="11710" y="14688"/>
                  </a:cubicBezTo>
                  <a:cubicBezTo>
                    <a:pt x="11819" y="14641"/>
                    <a:pt x="11912" y="14579"/>
                    <a:pt x="12020" y="14533"/>
                  </a:cubicBezTo>
                  <a:cubicBezTo>
                    <a:pt x="12237" y="14424"/>
                    <a:pt x="12470" y="14300"/>
                    <a:pt x="12703" y="14176"/>
                  </a:cubicBezTo>
                  <a:cubicBezTo>
                    <a:pt x="13153" y="13881"/>
                    <a:pt x="13680" y="13555"/>
                    <a:pt x="14145" y="13183"/>
                  </a:cubicBezTo>
                  <a:cubicBezTo>
                    <a:pt x="14471" y="12951"/>
                    <a:pt x="14781" y="12687"/>
                    <a:pt x="15091" y="12423"/>
                  </a:cubicBezTo>
                  <a:cubicBezTo>
                    <a:pt x="15386" y="12160"/>
                    <a:pt x="15696" y="11880"/>
                    <a:pt x="16006" y="11617"/>
                  </a:cubicBezTo>
                  <a:cubicBezTo>
                    <a:pt x="16192" y="11446"/>
                    <a:pt x="16192" y="11446"/>
                    <a:pt x="16239" y="11415"/>
                  </a:cubicBezTo>
                  <a:lnTo>
                    <a:pt x="16363" y="11307"/>
                  </a:lnTo>
                  <a:cubicBezTo>
                    <a:pt x="16503" y="11198"/>
                    <a:pt x="16627" y="11120"/>
                    <a:pt x="16735" y="11058"/>
                  </a:cubicBezTo>
                  <a:cubicBezTo>
                    <a:pt x="16830" y="11011"/>
                    <a:pt x="16898" y="10991"/>
                    <a:pt x="16945" y="10991"/>
                  </a:cubicBezTo>
                  <a:cubicBezTo>
                    <a:pt x="16960" y="10991"/>
                    <a:pt x="16972" y="10993"/>
                    <a:pt x="16983" y="10996"/>
                  </a:cubicBezTo>
                  <a:lnTo>
                    <a:pt x="17030" y="10934"/>
                  </a:lnTo>
                  <a:lnTo>
                    <a:pt x="17045" y="10934"/>
                  </a:lnTo>
                  <a:cubicBezTo>
                    <a:pt x="17061" y="10934"/>
                    <a:pt x="17061" y="10950"/>
                    <a:pt x="17076" y="10965"/>
                  </a:cubicBezTo>
                  <a:cubicBezTo>
                    <a:pt x="17076" y="10981"/>
                    <a:pt x="17076" y="11027"/>
                    <a:pt x="17076" y="11074"/>
                  </a:cubicBezTo>
                  <a:cubicBezTo>
                    <a:pt x="17076" y="11167"/>
                    <a:pt x="17061" y="11260"/>
                    <a:pt x="17076" y="11338"/>
                  </a:cubicBezTo>
                  <a:cubicBezTo>
                    <a:pt x="17076" y="11353"/>
                    <a:pt x="17092" y="11353"/>
                    <a:pt x="17092" y="11369"/>
                  </a:cubicBezTo>
                  <a:lnTo>
                    <a:pt x="17061" y="11384"/>
                  </a:lnTo>
                  <a:cubicBezTo>
                    <a:pt x="17061" y="11415"/>
                    <a:pt x="17076" y="11446"/>
                    <a:pt x="17061" y="11508"/>
                  </a:cubicBezTo>
                  <a:cubicBezTo>
                    <a:pt x="17061" y="11570"/>
                    <a:pt x="17045" y="11663"/>
                    <a:pt x="17045" y="11772"/>
                  </a:cubicBezTo>
                  <a:cubicBezTo>
                    <a:pt x="17014" y="12191"/>
                    <a:pt x="16983" y="12609"/>
                    <a:pt x="16937" y="13059"/>
                  </a:cubicBezTo>
                  <a:cubicBezTo>
                    <a:pt x="16906" y="13540"/>
                    <a:pt x="16844" y="13959"/>
                    <a:pt x="16797" y="14424"/>
                  </a:cubicBezTo>
                  <a:cubicBezTo>
                    <a:pt x="16704" y="15324"/>
                    <a:pt x="16611" y="16239"/>
                    <a:pt x="16518" y="17076"/>
                  </a:cubicBezTo>
                  <a:cubicBezTo>
                    <a:pt x="16658" y="17216"/>
                    <a:pt x="16813" y="17340"/>
                    <a:pt x="16937" y="17464"/>
                  </a:cubicBezTo>
                  <a:lnTo>
                    <a:pt x="16999" y="17510"/>
                  </a:lnTo>
                  <a:lnTo>
                    <a:pt x="17014" y="17541"/>
                  </a:lnTo>
                  <a:lnTo>
                    <a:pt x="17061" y="17603"/>
                  </a:lnTo>
                  <a:cubicBezTo>
                    <a:pt x="17092" y="17650"/>
                    <a:pt x="17123" y="17681"/>
                    <a:pt x="17154" y="17712"/>
                  </a:cubicBezTo>
                  <a:cubicBezTo>
                    <a:pt x="17263" y="17852"/>
                    <a:pt x="17356" y="17960"/>
                    <a:pt x="17402" y="18022"/>
                  </a:cubicBezTo>
                  <a:lnTo>
                    <a:pt x="17371" y="17960"/>
                  </a:lnTo>
                  <a:lnTo>
                    <a:pt x="17371" y="17960"/>
                  </a:lnTo>
                  <a:cubicBezTo>
                    <a:pt x="17666" y="18239"/>
                    <a:pt x="17604" y="18317"/>
                    <a:pt x="17774" y="18534"/>
                  </a:cubicBezTo>
                  <a:cubicBezTo>
                    <a:pt x="17789" y="18548"/>
                    <a:pt x="17790" y="18563"/>
                    <a:pt x="17802" y="18590"/>
                  </a:cubicBezTo>
                  <a:lnTo>
                    <a:pt x="17802" y="18590"/>
                  </a:lnTo>
                  <a:cubicBezTo>
                    <a:pt x="17839" y="18571"/>
                    <a:pt x="18210" y="18532"/>
                    <a:pt x="18348" y="18519"/>
                  </a:cubicBezTo>
                  <a:lnTo>
                    <a:pt x="18348" y="18519"/>
                  </a:lnTo>
                  <a:lnTo>
                    <a:pt x="18333" y="18534"/>
                  </a:lnTo>
                  <a:cubicBezTo>
                    <a:pt x="18379" y="18534"/>
                    <a:pt x="18457" y="18534"/>
                    <a:pt x="18534" y="18519"/>
                  </a:cubicBezTo>
                  <a:cubicBezTo>
                    <a:pt x="18643" y="18503"/>
                    <a:pt x="18751" y="18503"/>
                    <a:pt x="18876" y="18488"/>
                  </a:cubicBezTo>
                  <a:cubicBezTo>
                    <a:pt x="19139" y="18472"/>
                    <a:pt x="19387" y="18410"/>
                    <a:pt x="19667" y="18394"/>
                  </a:cubicBezTo>
                  <a:cubicBezTo>
                    <a:pt x="19744" y="18301"/>
                    <a:pt x="19806" y="18239"/>
                    <a:pt x="19868" y="18177"/>
                  </a:cubicBezTo>
                  <a:lnTo>
                    <a:pt x="19868" y="18177"/>
                  </a:lnTo>
                  <a:lnTo>
                    <a:pt x="19822" y="18332"/>
                  </a:lnTo>
                  <a:cubicBezTo>
                    <a:pt x="20147" y="17945"/>
                    <a:pt x="20597" y="17479"/>
                    <a:pt x="21016" y="17045"/>
                  </a:cubicBezTo>
                  <a:cubicBezTo>
                    <a:pt x="21450" y="16549"/>
                    <a:pt x="21869" y="16084"/>
                    <a:pt x="22086" y="15835"/>
                  </a:cubicBezTo>
                  <a:cubicBezTo>
                    <a:pt x="22226" y="15680"/>
                    <a:pt x="22365" y="15541"/>
                    <a:pt x="22505" y="15370"/>
                  </a:cubicBezTo>
                  <a:cubicBezTo>
                    <a:pt x="22660" y="15199"/>
                    <a:pt x="22815" y="15013"/>
                    <a:pt x="22970" y="14827"/>
                  </a:cubicBezTo>
                  <a:cubicBezTo>
                    <a:pt x="23249" y="14502"/>
                    <a:pt x="23544" y="14160"/>
                    <a:pt x="23839" y="13804"/>
                  </a:cubicBezTo>
                  <a:cubicBezTo>
                    <a:pt x="24273" y="13261"/>
                    <a:pt x="24707" y="12687"/>
                    <a:pt x="25048" y="12098"/>
                  </a:cubicBezTo>
                  <a:cubicBezTo>
                    <a:pt x="25048" y="12098"/>
                    <a:pt x="25219" y="11942"/>
                    <a:pt x="25390" y="11803"/>
                  </a:cubicBezTo>
                  <a:cubicBezTo>
                    <a:pt x="25560" y="11648"/>
                    <a:pt x="25731" y="11493"/>
                    <a:pt x="25731" y="11493"/>
                  </a:cubicBezTo>
                  <a:lnTo>
                    <a:pt x="25793" y="11369"/>
                  </a:lnTo>
                  <a:cubicBezTo>
                    <a:pt x="25793" y="11369"/>
                    <a:pt x="25421" y="10702"/>
                    <a:pt x="24862" y="10205"/>
                  </a:cubicBezTo>
                  <a:cubicBezTo>
                    <a:pt x="24499" y="9872"/>
                    <a:pt x="24056" y="9611"/>
                    <a:pt x="23599" y="9611"/>
                  </a:cubicBezTo>
                  <a:cubicBezTo>
                    <a:pt x="23354" y="9611"/>
                    <a:pt x="23105" y="9686"/>
                    <a:pt x="22862" y="9864"/>
                  </a:cubicBezTo>
                  <a:lnTo>
                    <a:pt x="22815" y="9802"/>
                  </a:lnTo>
                  <a:cubicBezTo>
                    <a:pt x="22815" y="9802"/>
                    <a:pt x="22768" y="9880"/>
                    <a:pt x="22737" y="9942"/>
                  </a:cubicBezTo>
                  <a:cubicBezTo>
                    <a:pt x="22691" y="10019"/>
                    <a:pt x="22644" y="10081"/>
                    <a:pt x="22644" y="10081"/>
                  </a:cubicBezTo>
                  <a:cubicBezTo>
                    <a:pt x="22419" y="10346"/>
                    <a:pt x="22364" y="10532"/>
                    <a:pt x="22323" y="10532"/>
                  </a:cubicBezTo>
                  <a:cubicBezTo>
                    <a:pt x="22316" y="10532"/>
                    <a:pt x="22310" y="10527"/>
                    <a:pt x="22303" y="10516"/>
                  </a:cubicBezTo>
                  <a:lnTo>
                    <a:pt x="22629" y="10081"/>
                  </a:lnTo>
                  <a:lnTo>
                    <a:pt x="22629" y="10081"/>
                  </a:lnTo>
                  <a:cubicBezTo>
                    <a:pt x="22542" y="10189"/>
                    <a:pt x="22501" y="10230"/>
                    <a:pt x="22486" y="10230"/>
                  </a:cubicBezTo>
                  <a:cubicBezTo>
                    <a:pt x="22458" y="10230"/>
                    <a:pt x="22521" y="10089"/>
                    <a:pt x="22551" y="9988"/>
                  </a:cubicBezTo>
                  <a:lnTo>
                    <a:pt x="22551" y="9988"/>
                  </a:lnTo>
                  <a:cubicBezTo>
                    <a:pt x="22458" y="10128"/>
                    <a:pt x="22350" y="10252"/>
                    <a:pt x="22257" y="10345"/>
                  </a:cubicBezTo>
                  <a:cubicBezTo>
                    <a:pt x="22253" y="10365"/>
                    <a:pt x="22255" y="10372"/>
                    <a:pt x="22261" y="10372"/>
                  </a:cubicBezTo>
                  <a:cubicBezTo>
                    <a:pt x="22279" y="10372"/>
                    <a:pt x="22331" y="10306"/>
                    <a:pt x="22365" y="10283"/>
                  </a:cubicBezTo>
                  <a:lnTo>
                    <a:pt x="22365" y="10283"/>
                  </a:lnTo>
                  <a:cubicBezTo>
                    <a:pt x="22257" y="10469"/>
                    <a:pt x="22148" y="10748"/>
                    <a:pt x="21977" y="10950"/>
                  </a:cubicBezTo>
                  <a:cubicBezTo>
                    <a:pt x="21884" y="11072"/>
                    <a:pt x="21844" y="11094"/>
                    <a:pt x="21814" y="11094"/>
                  </a:cubicBezTo>
                  <a:cubicBezTo>
                    <a:pt x="21797" y="11094"/>
                    <a:pt x="21783" y="11087"/>
                    <a:pt x="21766" y="11087"/>
                  </a:cubicBezTo>
                  <a:cubicBezTo>
                    <a:pt x="21732" y="11087"/>
                    <a:pt x="21682" y="11114"/>
                    <a:pt x="21559" y="11276"/>
                  </a:cubicBezTo>
                  <a:lnTo>
                    <a:pt x="21218" y="11725"/>
                  </a:lnTo>
                  <a:lnTo>
                    <a:pt x="21031" y="11958"/>
                  </a:lnTo>
                  <a:lnTo>
                    <a:pt x="20938" y="12067"/>
                  </a:lnTo>
                  <a:lnTo>
                    <a:pt x="20923" y="12067"/>
                  </a:lnTo>
                  <a:cubicBezTo>
                    <a:pt x="20892" y="12098"/>
                    <a:pt x="20876" y="12113"/>
                    <a:pt x="20845" y="12129"/>
                  </a:cubicBezTo>
                  <a:cubicBezTo>
                    <a:pt x="20799" y="12160"/>
                    <a:pt x="20752" y="12160"/>
                    <a:pt x="20721" y="12175"/>
                  </a:cubicBezTo>
                  <a:cubicBezTo>
                    <a:pt x="20690" y="12175"/>
                    <a:pt x="20659" y="12206"/>
                    <a:pt x="20628" y="12237"/>
                  </a:cubicBezTo>
                  <a:cubicBezTo>
                    <a:pt x="20644" y="12206"/>
                    <a:pt x="20644" y="12191"/>
                    <a:pt x="20659" y="12175"/>
                  </a:cubicBezTo>
                  <a:cubicBezTo>
                    <a:pt x="20659" y="12160"/>
                    <a:pt x="20675" y="12144"/>
                    <a:pt x="20690" y="12113"/>
                  </a:cubicBezTo>
                  <a:lnTo>
                    <a:pt x="20675" y="12113"/>
                  </a:lnTo>
                  <a:cubicBezTo>
                    <a:pt x="20663" y="12131"/>
                    <a:pt x="20658" y="12135"/>
                    <a:pt x="20654" y="12135"/>
                  </a:cubicBezTo>
                  <a:cubicBezTo>
                    <a:pt x="20651" y="12135"/>
                    <a:pt x="20650" y="12133"/>
                    <a:pt x="20646" y="12133"/>
                  </a:cubicBezTo>
                  <a:cubicBezTo>
                    <a:pt x="20642" y="12133"/>
                    <a:pt x="20637" y="12135"/>
                    <a:pt x="20628" y="12144"/>
                  </a:cubicBezTo>
                  <a:cubicBezTo>
                    <a:pt x="20649" y="12109"/>
                    <a:pt x="20671" y="12073"/>
                    <a:pt x="20692" y="12039"/>
                  </a:cubicBezTo>
                  <a:lnTo>
                    <a:pt x="20692" y="12039"/>
                  </a:lnTo>
                  <a:cubicBezTo>
                    <a:pt x="20691" y="12044"/>
                    <a:pt x="20690" y="12048"/>
                    <a:pt x="20690" y="12051"/>
                  </a:cubicBezTo>
                  <a:cubicBezTo>
                    <a:pt x="20690" y="12067"/>
                    <a:pt x="20690" y="12082"/>
                    <a:pt x="20690" y="12098"/>
                  </a:cubicBezTo>
                  <a:cubicBezTo>
                    <a:pt x="20690" y="12077"/>
                    <a:pt x="20692" y="12056"/>
                    <a:pt x="20694" y="12036"/>
                  </a:cubicBezTo>
                  <a:lnTo>
                    <a:pt x="20694" y="12036"/>
                  </a:lnTo>
                  <a:cubicBezTo>
                    <a:pt x="20719" y="11997"/>
                    <a:pt x="20743" y="11960"/>
                    <a:pt x="20768" y="11927"/>
                  </a:cubicBezTo>
                  <a:lnTo>
                    <a:pt x="20768" y="11927"/>
                  </a:lnTo>
                  <a:cubicBezTo>
                    <a:pt x="20737" y="11958"/>
                    <a:pt x="20721" y="11973"/>
                    <a:pt x="20721" y="11989"/>
                  </a:cubicBezTo>
                  <a:cubicBezTo>
                    <a:pt x="20706" y="11989"/>
                    <a:pt x="20706" y="11973"/>
                    <a:pt x="20706" y="11973"/>
                  </a:cubicBezTo>
                  <a:cubicBezTo>
                    <a:pt x="20706" y="11993"/>
                    <a:pt x="20700" y="12012"/>
                    <a:pt x="20695" y="12027"/>
                  </a:cubicBezTo>
                  <a:lnTo>
                    <a:pt x="20695" y="12027"/>
                  </a:lnTo>
                  <a:cubicBezTo>
                    <a:pt x="20700" y="11990"/>
                    <a:pt x="20706" y="11956"/>
                    <a:pt x="20706" y="11927"/>
                  </a:cubicBezTo>
                  <a:cubicBezTo>
                    <a:pt x="20737" y="11493"/>
                    <a:pt x="20752" y="11183"/>
                    <a:pt x="20768" y="11151"/>
                  </a:cubicBezTo>
                  <a:lnTo>
                    <a:pt x="20628" y="11074"/>
                  </a:lnTo>
                  <a:cubicBezTo>
                    <a:pt x="20737" y="9507"/>
                    <a:pt x="20830" y="10562"/>
                    <a:pt x="20892" y="9089"/>
                  </a:cubicBezTo>
                  <a:cubicBezTo>
                    <a:pt x="20845" y="8980"/>
                    <a:pt x="20845" y="8794"/>
                    <a:pt x="20845" y="8577"/>
                  </a:cubicBezTo>
                  <a:cubicBezTo>
                    <a:pt x="20845" y="8360"/>
                    <a:pt x="20876" y="8112"/>
                    <a:pt x="20892" y="7848"/>
                  </a:cubicBezTo>
                  <a:cubicBezTo>
                    <a:pt x="20706" y="7646"/>
                    <a:pt x="20520" y="7445"/>
                    <a:pt x="20396" y="7414"/>
                  </a:cubicBezTo>
                  <a:cubicBezTo>
                    <a:pt x="20411" y="7398"/>
                    <a:pt x="20194" y="7212"/>
                    <a:pt x="20240" y="7166"/>
                  </a:cubicBezTo>
                  <a:lnTo>
                    <a:pt x="20240" y="7166"/>
                  </a:lnTo>
                  <a:cubicBezTo>
                    <a:pt x="20231" y="7168"/>
                    <a:pt x="20221" y="7169"/>
                    <a:pt x="20211" y="7169"/>
                  </a:cubicBezTo>
                  <a:cubicBezTo>
                    <a:pt x="20085" y="7169"/>
                    <a:pt x="19980" y="6988"/>
                    <a:pt x="19822" y="6902"/>
                  </a:cubicBezTo>
                  <a:cubicBezTo>
                    <a:pt x="19812" y="6897"/>
                    <a:pt x="19806" y="6895"/>
                    <a:pt x="19803" y="6895"/>
                  </a:cubicBezTo>
                  <a:cubicBezTo>
                    <a:pt x="19787" y="6895"/>
                    <a:pt x="19855" y="6956"/>
                    <a:pt x="19868" y="6995"/>
                  </a:cubicBezTo>
                  <a:cubicBezTo>
                    <a:pt x="19868" y="6995"/>
                    <a:pt x="19791" y="6933"/>
                    <a:pt x="19713" y="6871"/>
                  </a:cubicBezTo>
                  <a:cubicBezTo>
                    <a:pt x="19620" y="6809"/>
                    <a:pt x="19542" y="6731"/>
                    <a:pt x="19542" y="6731"/>
                  </a:cubicBezTo>
                  <a:cubicBezTo>
                    <a:pt x="19475" y="6655"/>
                    <a:pt x="19444" y="6602"/>
                    <a:pt x="19462" y="6602"/>
                  </a:cubicBezTo>
                  <a:cubicBezTo>
                    <a:pt x="19474" y="6602"/>
                    <a:pt x="19505" y="6622"/>
                    <a:pt x="19558" y="6669"/>
                  </a:cubicBezTo>
                  <a:cubicBezTo>
                    <a:pt x="19449" y="6561"/>
                    <a:pt x="19279" y="6468"/>
                    <a:pt x="19062" y="6312"/>
                  </a:cubicBezTo>
                  <a:cubicBezTo>
                    <a:pt x="18798" y="6126"/>
                    <a:pt x="18488" y="5894"/>
                    <a:pt x="18131" y="5661"/>
                  </a:cubicBezTo>
                  <a:cubicBezTo>
                    <a:pt x="17712" y="5832"/>
                    <a:pt x="17247" y="6095"/>
                    <a:pt x="16766" y="6344"/>
                  </a:cubicBezTo>
                  <a:cubicBezTo>
                    <a:pt x="16254" y="6685"/>
                    <a:pt x="15743" y="6995"/>
                    <a:pt x="15200" y="7460"/>
                  </a:cubicBezTo>
                  <a:cubicBezTo>
                    <a:pt x="14936" y="7677"/>
                    <a:pt x="14657" y="7879"/>
                    <a:pt x="14409" y="8112"/>
                  </a:cubicBezTo>
                  <a:lnTo>
                    <a:pt x="13649" y="8779"/>
                  </a:lnTo>
                  <a:cubicBezTo>
                    <a:pt x="13385" y="9011"/>
                    <a:pt x="13122" y="9244"/>
                    <a:pt x="12873" y="9461"/>
                  </a:cubicBezTo>
                  <a:cubicBezTo>
                    <a:pt x="12625" y="9694"/>
                    <a:pt x="12393" y="9880"/>
                    <a:pt x="12175" y="10066"/>
                  </a:cubicBezTo>
                  <a:cubicBezTo>
                    <a:pt x="12051" y="10143"/>
                    <a:pt x="11958" y="10236"/>
                    <a:pt x="11865" y="10298"/>
                  </a:cubicBezTo>
                  <a:cubicBezTo>
                    <a:pt x="11850" y="10314"/>
                    <a:pt x="11850" y="10314"/>
                    <a:pt x="11850" y="10329"/>
                  </a:cubicBezTo>
                  <a:cubicBezTo>
                    <a:pt x="11850" y="10423"/>
                    <a:pt x="11865" y="10361"/>
                    <a:pt x="11896" y="10485"/>
                  </a:cubicBezTo>
                  <a:cubicBezTo>
                    <a:pt x="11889" y="10531"/>
                    <a:pt x="11877" y="10531"/>
                    <a:pt x="11867" y="10531"/>
                  </a:cubicBezTo>
                  <a:cubicBezTo>
                    <a:pt x="11857" y="10531"/>
                    <a:pt x="11850" y="10531"/>
                    <a:pt x="11850" y="10578"/>
                  </a:cubicBezTo>
                  <a:cubicBezTo>
                    <a:pt x="11834" y="10392"/>
                    <a:pt x="11803" y="10485"/>
                    <a:pt x="11819" y="10392"/>
                  </a:cubicBezTo>
                  <a:cubicBezTo>
                    <a:pt x="11819" y="10376"/>
                    <a:pt x="11834" y="10345"/>
                    <a:pt x="11850" y="10283"/>
                  </a:cubicBezTo>
                  <a:lnTo>
                    <a:pt x="11850" y="10283"/>
                  </a:lnTo>
                  <a:lnTo>
                    <a:pt x="11788" y="10454"/>
                  </a:lnTo>
                  <a:lnTo>
                    <a:pt x="11819" y="10345"/>
                  </a:lnTo>
                  <a:lnTo>
                    <a:pt x="11819" y="10345"/>
                  </a:lnTo>
                  <a:cubicBezTo>
                    <a:pt x="11803" y="10392"/>
                    <a:pt x="11772" y="10438"/>
                    <a:pt x="11757" y="10438"/>
                  </a:cubicBezTo>
                  <a:cubicBezTo>
                    <a:pt x="11750" y="10445"/>
                    <a:pt x="11746" y="10448"/>
                    <a:pt x="11744" y="10448"/>
                  </a:cubicBezTo>
                  <a:cubicBezTo>
                    <a:pt x="11739" y="10448"/>
                    <a:pt x="11760" y="10409"/>
                    <a:pt x="11772" y="10361"/>
                  </a:cubicBezTo>
                  <a:lnTo>
                    <a:pt x="11772" y="10361"/>
                  </a:lnTo>
                  <a:cubicBezTo>
                    <a:pt x="11753" y="10373"/>
                    <a:pt x="11720" y="10381"/>
                    <a:pt x="11693" y="10381"/>
                  </a:cubicBezTo>
                  <a:cubicBezTo>
                    <a:pt x="11659" y="10381"/>
                    <a:pt x="11634" y="10369"/>
                    <a:pt x="11653" y="10342"/>
                  </a:cubicBezTo>
                  <a:lnTo>
                    <a:pt x="11653" y="10342"/>
                  </a:lnTo>
                  <a:cubicBezTo>
                    <a:pt x="11637" y="10353"/>
                    <a:pt x="11605" y="10365"/>
                    <a:pt x="11585" y="10365"/>
                  </a:cubicBezTo>
                  <a:cubicBezTo>
                    <a:pt x="11579" y="10365"/>
                    <a:pt x="11574" y="10363"/>
                    <a:pt x="11571" y="10361"/>
                  </a:cubicBezTo>
                  <a:cubicBezTo>
                    <a:pt x="11617" y="10345"/>
                    <a:pt x="11602" y="10345"/>
                    <a:pt x="11586" y="10314"/>
                  </a:cubicBezTo>
                  <a:cubicBezTo>
                    <a:pt x="11571" y="10283"/>
                    <a:pt x="11555" y="10252"/>
                    <a:pt x="11602" y="10252"/>
                  </a:cubicBezTo>
                  <a:cubicBezTo>
                    <a:pt x="11602" y="10236"/>
                    <a:pt x="11602" y="10221"/>
                    <a:pt x="11602" y="10190"/>
                  </a:cubicBezTo>
                  <a:cubicBezTo>
                    <a:pt x="11617" y="10112"/>
                    <a:pt x="11617" y="10019"/>
                    <a:pt x="11633" y="9942"/>
                  </a:cubicBezTo>
                  <a:cubicBezTo>
                    <a:pt x="11633" y="9814"/>
                    <a:pt x="11624" y="9721"/>
                    <a:pt x="11587" y="9721"/>
                  </a:cubicBezTo>
                  <a:cubicBezTo>
                    <a:pt x="11575" y="9721"/>
                    <a:pt x="11559" y="9732"/>
                    <a:pt x="11540" y="9756"/>
                  </a:cubicBezTo>
                  <a:cubicBezTo>
                    <a:pt x="11599" y="9684"/>
                    <a:pt x="11686" y="9330"/>
                    <a:pt x="11723" y="9330"/>
                  </a:cubicBezTo>
                  <a:cubicBezTo>
                    <a:pt x="11734" y="9330"/>
                    <a:pt x="11741" y="9362"/>
                    <a:pt x="11741" y="9445"/>
                  </a:cubicBezTo>
                  <a:cubicBezTo>
                    <a:pt x="11788" y="9244"/>
                    <a:pt x="11834" y="9058"/>
                    <a:pt x="11834" y="8918"/>
                  </a:cubicBezTo>
                  <a:lnTo>
                    <a:pt x="11834" y="8918"/>
                  </a:lnTo>
                  <a:lnTo>
                    <a:pt x="11741" y="9166"/>
                  </a:lnTo>
                  <a:cubicBezTo>
                    <a:pt x="11850" y="8484"/>
                    <a:pt x="12020" y="8143"/>
                    <a:pt x="12005" y="7662"/>
                  </a:cubicBezTo>
                  <a:lnTo>
                    <a:pt x="12005" y="7662"/>
                  </a:lnTo>
                  <a:lnTo>
                    <a:pt x="11896" y="7910"/>
                  </a:lnTo>
                  <a:cubicBezTo>
                    <a:pt x="11974" y="7491"/>
                    <a:pt x="12051" y="7150"/>
                    <a:pt x="12206" y="7010"/>
                  </a:cubicBezTo>
                  <a:lnTo>
                    <a:pt x="12206" y="7010"/>
                  </a:lnTo>
                  <a:lnTo>
                    <a:pt x="12160" y="7445"/>
                  </a:lnTo>
                  <a:cubicBezTo>
                    <a:pt x="12300" y="6747"/>
                    <a:pt x="12377" y="6328"/>
                    <a:pt x="12439" y="5708"/>
                  </a:cubicBezTo>
                  <a:lnTo>
                    <a:pt x="12439" y="5708"/>
                  </a:lnTo>
                  <a:lnTo>
                    <a:pt x="12393" y="5925"/>
                  </a:lnTo>
                  <a:cubicBezTo>
                    <a:pt x="12393" y="5615"/>
                    <a:pt x="12517" y="4855"/>
                    <a:pt x="12579" y="3924"/>
                  </a:cubicBezTo>
                  <a:lnTo>
                    <a:pt x="9585" y="2699"/>
                  </a:lnTo>
                  <a:cubicBezTo>
                    <a:pt x="8794" y="3877"/>
                    <a:pt x="7848" y="5227"/>
                    <a:pt x="7662" y="5599"/>
                  </a:cubicBezTo>
                  <a:lnTo>
                    <a:pt x="7941" y="5413"/>
                  </a:lnTo>
                  <a:lnTo>
                    <a:pt x="7634" y="5919"/>
                  </a:lnTo>
                  <a:lnTo>
                    <a:pt x="7634" y="5919"/>
                  </a:lnTo>
                  <a:cubicBezTo>
                    <a:pt x="7668" y="5851"/>
                    <a:pt x="7576" y="5567"/>
                    <a:pt x="7603" y="5491"/>
                  </a:cubicBezTo>
                  <a:lnTo>
                    <a:pt x="7603" y="5491"/>
                  </a:lnTo>
                  <a:cubicBezTo>
                    <a:pt x="7331" y="5843"/>
                    <a:pt x="6656" y="6682"/>
                    <a:pt x="5801" y="7507"/>
                  </a:cubicBezTo>
                  <a:cubicBezTo>
                    <a:pt x="5584" y="7724"/>
                    <a:pt x="5351" y="7925"/>
                    <a:pt x="5103" y="8127"/>
                  </a:cubicBezTo>
                  <a:lnTo>
                    <a:pt x="4746" y="8422"/>
                  </a:lnTo>
                  <a:cubicBezTo>
                    <a:pt x="4684" y="8468"/>
                    <a:pt x="4622" y="8515"/>
                    <a:pt x="4560" y="8546"/>
                  </a:cubicBezTo>
                  <a:lnTo>
                    <a:pt x="4467" y="8623"/>
                  </a:lnTo>
                  <a:cubicBezTo>
                    <a:pt x="4312" y="8732"/>
                    <a:pt x="4126" y="8841"/>
                    <a:pt x="3955" y="8903"/>
                  </a:cubicBezTo>
                  <a:cubicBezTo>
                    <a:pt x="3893" y="8934"/>
                    <a:pt x="3831" y="8965"/>
                    <a:pt x="3769" y="8980"/>
                  </a:cubicBezTo>
                  <a:cubicBezTo>
                    <a:pt x="3738" y="8996"/>
                    <a:pt x="3707" y="8996"/>
                    <a:pt x="3676" y="9011"/>
                  </a:cubicBezTo>
                  <a:lnTo>
                    <a:pt x="3645" y="9027"/>
                  </a:lnTo>
                  <a:lnTo>
                    <a:pt x="3614" y="9027"/>
                  </a:lnTo>
                  <a:lnTo>
                    <a:pt x="3614" y="8996"/>
                  </a:lnTo>
                  <a:cubicBezTo>
                    <a:pt x="3599" y="8887"/>
                    <a:pt x="3599" y="8794"/>
                    <a:pt x="3599" y="8748"/>
                  </a:cubicBezTo>
                  <a:cubicBezTo>
                    <a:pt x="3630" y="8546"/>
                    <a:pt x="3754" y="8561"/>
                    <a:pt x="3769" y="8530"/>
                  </a:cubicBezTo>
                  <a:cubicBezTo>
                    <a:pt x="3738" y="8499"/>
                    <a:pt x="3723" y="8499"/>
                    <a:pt x="3707" y="8499"/>
                  </a:cubicBezTo>
                  <a:cubicBezTo>
                    <a:pt x="3695" y="8506"/>
                    <a:pt x="3682" y="8512"/>
                    <a:pt x="3671" y="8512"/>
                  </a:cubicBezTo>
                  <a:cubicBezTo>
                    <a:pt x="3656" y="8512"/>
                    <a:pt x="3645" y="8499"/>
                    <a:pt x="3645" y="8453"/>
                  </a:cubicBezTo>
                  <a:cubicBezTo>
                    <a:pt x="3661" y="8406"/>
                    <a:pt x="3723" y="8406"/>
                    <a:pt x="3738" y="8406"/>
                  </a:cubicBezTo>
                  <a:cubicBezTo>
                    <a:pt x="3724" y="8379"/>
                    <a:pt x="3748" y="8326"/>
                    <a:pt x="3720" y="8326"/>
                  </a:cubicBezTo>
                  <a:cubicBezTo>
                    <a:pt x="3716" y="8326"/>
                    <a:pt x="3712" y="8327"/>
                    <a:pt x="3707" y="8329"/>
                  </a:cubicBezTo>
                  <a:cubicBezTo>
                    <a:pt x="3676" y="8406"/>
                    <a:pt x="3552" y="8468"/>
                    <a:pt x="3475" y="8561"/>
                  </a:cubicBezTo>
                  <a:lnTo>
                    <a:pt x="3490" y="8344"/>
                  </a:lnTo>
                  <a:lnTo>
                    <a:pt x="3568" y="8313"/>
                  </a:lnTo>
                  <a:cubicBezTo>
                    <a:pt x="3568" y="8298"/>
                    <a:pt x="3506" y="8298"/>
                    <a:pt x="3459" y="8251"/>
                  </a:cubicBezTo>
                  <a:cubicBezTo>
                    <a:pt x="3428" y="8236"/>
                    <a:pt x="3397" y="8220"/>
                    <a:pt x="3397" y="8174"/>
                  </a:cubicBezTo>
                  <a:cubicBezTo>
                    <a:pt x="3381" y="8143"/>
                    <a:pt x="3381" y="8127"/>
                    <a:pt x="3381" y="8096"/>
                  </a:cubicBezTo>
                  <a:cubicBezTo>
                    <a:pt x="3381" y="8065"/>
                    <a:pt x="3381" y="8065"/>
                    <a:pt x="3381" y="7972"/>
                  </a:cubicBezTo>
                  <a:cubicBezTo>
                    <a:pt x="3413" y="7476"/>
                    <a:pt x="3428" y="6948"/>
                    <a:pt x="3475" y="6421"/>
                  </a:cubicBezTo>
                  <a:cubicBezTo>
                    <a:pt x="3490" y="6157"/>
                    <a:pt x="3506" y="5894"/>
                    <a:pt x="3521" y="5630"/>
                  </a:cubicBezTo>
                  <a:cubicBezTo>
                    <a:pt x="3552" y="5366"/>
                    <a:pt x="3583" y="5087"/>
                    <a:pt x="3599" y="4839"/>
                  </a:cubicBezTo>
                  <a:cubicBezTo>
                    <a:pt x="3645" y="4855"/>
                    <a:pt x="3661" y="5072"/>
                    <a:pt x="3661" y="5304"/>
                  </a:cubicBezTo>
                  <a:cubicBezTo>
                    <a:pt x="3676" y="5165"/>
                    <a:pt x="3692" y="4948"/>
                    <a:pt x="3738" y="4824"/>
                  </a:cubicBezTo>
                  <a:lnTo>
                    <a:pt x="3738" y="4824"/>
                  </a:lnTo>
                  <a:cubicBezTo>
                    <a:pt x="3721" y="4862"/>
                    <a:pt x="3709" y="4878"/>
                    <a:pt x="3701" y="4878"/>
                  </a:cubicBezTo>
                  <a:cubicBezTo>
                    <a:pt x="3662" y="4878"/>
                    <a:pt x="3698" y="4538"/>
                    <a:pt x="3678" y="4538"/>
                  </a:cubicBezTo>
                  <a:cubicBezTo>
                    <a:pt x="3674" y="4538"/>
                    <a:pt x="3669" y="4549"/>
                    <a:pt x="3661" y="4575"/>
                  </a:cubicBezTo>
                  <a:cubicBezTo>
                    <a:pt x="3552" y="3784"/>
                    <a:pt x="3831" y="2807"/>
                    <a:pt x="3769" y="2094"/>
                  </a:cubicBezTo>
                  <a:cubicBezTo>
                    <a:pt x="3676" y="2047"/>
                    <a:pt x="2978" y="1629"/>
                    <a:pt x="2265" y="1210"/>
                  </a:cubicBezTo>
                  <a:cubicBezTo>
                    <a:pt x="1551" y="791"/>
                    <a:pt x="822" y="450"/>
                    <a:pt x="714" y="450"/>
                  </a:cubicBezTo>
                  <a:cubicBezTo>
                    <a:pt x="729" y="248"/>
                    <a:pt x="745" y="62"/>
                    <a:pt x="760" y="0"/>
                  </a:cubicBezTo>
                  <a:close/>
                  <a:moveTo>
                    <a:pt x="17802" y="18590"/>
                  </a:moveTo>
                  <a:cubicBezTo>
                    <a:pt x="17798" y="18592"/>
                    <a:pt x="17799" y="18594"/>
                    <a:pt x="17805" y="18596"/>
                  </a:cubicBezTo>
                  <a:cubicBezTo>
                    <a:pt x="17804" y="18594"/>
                    <a:pt x="17803" y="18592"/>
                    <a:pt x="17802" y="185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044" name="Google Shape;1044;p8"/>
            <p:cNvGrpSpPr/>
            <p:nvPr/>
          </p:nvGrpSpPr>
          <p:grpSpPr>
            <a:xfrm rot="10800000" flipH="1">
              <a:off x="175975" y="3280138"/>
              <a:ext cx="632450" cy="714300"/>
              <a:chOff x="1431000" y="1568225"/>
              <a:chExt cx="632450" cy="714300"/>
            </a:xfrm>
          </p:grpSpPr>
          <p:sp>
            <p:nvSpPr>
              <p:cNvPr id="1045" name="Google Shape;1045;p8"/>
              <p:cNvSpPr/>
              <p:nvPr/>
            </p:nvSpPr>
            <p:spPr>
              <a:xfrm>
                <a:off x="1677225" y="1927725"/>
                <a:ext cx="214050" cy="149425"/>
              </a:xfrm>
              <a:custGeom>
                <a:avLst/>
                <a:gdLst/>
                <a:ahLst/>
                <a:cxnLst/>
                <a:rect l="l" t="t" r="r" b="b"/>
                <a:pathLst>
                  <a:path w="8562" h="5977" extrusionOk="0">
                    <a:moveTo>
                      <a:pt x="2789" y="1137"/>
                    </a:moveTo>
                    <a:cubicBezTo>
                      <a:pt x="3365" y="1137"/>
                      <a:pt x="3985" y="1328"/>
                      <a:pt x="4421" y="1527"/>
                    </a:cubicBezTo>
                    <a:cubicBezTo>
                      <a:pt x="5010" y="1806"/>
                      <a:pt x="5599" y="2132"/>
                      <a:pt x="6111" y="2504"/>
                    </a:cubicBezTo>
                    <a:cubicBezTo>
                      <a:pt x="6484" y="2767"/>
                      <a:pt x="6871" y="3140"/>
                      <a:pt x="6871" y="3621"/>
                    </a:cubicBezTo>
                    <a:cubicBezTo>
                      <a:pt x="6856" y="4117"/>
                      <a:pt x="6453" y="4536"/>
                      <a:pt x="6034" y="4722"/>
                    </a:cubicBezTo>
                    <a:cubicBezTo>
                      <a:pt x="5721" y="4870"/>
                      <a:pt x="5382" y="4922"/>
                      <a:pt x="5042" y="4922"/>
                    </a:cubicBezTo>
                    <a:cubicBezTo>
                      <a:pt x="4742" y="4922"/>
                      <a:pt x="4441" y="4881"/>
                      <a:pt x="4157" y="4830"/>
                    </a:cubicBezTo>
                    <a:cubicBezTo>
                      <a:pt x="3831" y="4768"/>
                      <a:pt x="3444" y="4675"/>
                      <a:pt x="3056" y="4551"/>
                    </a:cubicBezTo>
                    <a:cubicBezTo>
                      <a:pt x="2575" y="4210"/>
                      <a:pt x="2063" y="3853"/>
                      <a:pt x="1707" y="3372"/>
                    </a:cubicBezTo>
                    <a:cubicBezTo>
                      <a:pt x="1412" y="3000"/>
                      <a:pt x="1210" y="2426"/>
                      <a:pt x="1396" y="1945"/>
                    </a:cubicBezTo>
                    <a:cubicBezTo>
                      <a:pt x="1648" y="1340"/>
                      <a:pt x="2195" y="1137"/>
                      <a:pt x="2789" y="1137"/>
                    </a:cubicBezTo>
                    <a:close/>
                    <a:moveTo>
                      <a:pt x="2903" y="0"/>
                    </a:moveTo>
                    <a:cubicBezTo>
                      <a:pt x="2835" y="0"/>
                      <a:pt x="2767" y="3"/>
                      <a:pt x="2699" y="7"/>
                    </a:cubicBezTo>
                    <a:cubicBezTo>
                      <a:pt x="1924" y="53"/>
                      <a:pt x="1148" y="379"/>
                      <a:pt x="652" y="984"/>
                    </a:cubicBezTo>
                    <a:cubicBezTo>
                      <a:pt x="32" y="1713"/>
                      <a:pt x="1" y="2752"/>
                      <a:pt x="435" y="3574"/>
                    </a:cubicBezTo>
                    <a:cubicBezTo>
                      <a:pt x="931" y="4567"/>
                      <a:pt x="1831" y="5125"/>
                      <a:pt x="2808" y="5590"/>
                    </a:cubicBezTo>
                    <a:cubicBezTo>
                      <a:pt x="2868" y="5616"/>
                      <a:pt x="2932" y="5627"/>
                      <a:pt x="2993" y="5627"/>
                    </a:cubicBezTo>
                    <a:cubicBezTo>
                      <a:pt x="3044" y="5627"/>
                      <a:pt x="3092" y="5620"/>
                      <a:pt x="3133" y="5606"/>
                    </a:cubicBezTo>
                    <a:cubicBezTo>
                      <a:pt x="3211" y="5637"/>
                      <a:pt x="3304" y="5652"/>
                      <a:pt x="3382" y="5683"/>
                    </a:cubicBezTo>
                    <a:cubicBezTo>
                      <a:pt x="3958" y="5840"/>
                      <a:pt x="4562" y="5976"/>
                      <a:pt x="5161" y="5976"/>
                    </a:cubicBezTo>
                    <a:cubicBezTo>
                      <a:pt x="5449" y="5976"/>
                      <a:pt x="5736" y="5945"/>
                      <a:pt x="6018" y="5869"/>
                    </a:cubicBezTo>
                    <a:cubicBezTo>
                      <a:pt x="6809" y="5652"/>
                      <a:pt x="7523" y="5125"/>
                      <a:pt x="7833" y="4365"/>
                    </a:cubicBezTo>
                    <a:cubicBezTo>
                      <a:pt x="8562" y="2612"/>
                      <a:pt x="6716" y="1496"/>
                      <a:pt x="5444" y="798"/>
                    </a:cubicBezTo>
                    <a:cubicBezTo>
                      <a:pt x="4650" y="379"/>
                      <a:pt x="3815" y="0"/>
                      <a:pt x="2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6" name="Google Shape;1046;p8"/>
              <p:cNvSpPr/>
              <p:nvPr/>
            </p:nvSpPr>
            <p:spPr>
              <a:xfrm>
                <a:off x="1571375" y="1739100"/>
                <a:ext cx="202800" cy="146700"/>
              </a:xfrm>
              <a:custGeom>
                <a:avLst/>
                <a:gdLst/>
                <a:ahLst/>
                <a:cxnLst/>
                <a:rect l="l" t="t" r="r" b="b"/>
                <a:pathLst>
                  <a:path w="8112" h="5868" extrusionOk="0">
                    <a:moveTo>
                      <a:pt x="4660" y="1187"/>
                    </a:moveTo>
                    <a:cubicBezTo>
                      <a:pt x="5106" y="1187"/>
                      <a:pt x="5537" y="1296"/>
                      <a:pt x="5910" y="1565"/>
                    </a:cubicBezTo>
                    <a:cubicBezTo>
                      <a:pt x="6809" y="2216"/>
                      <a:pt x="6499" y="3333"/>
                      <a:pt x="5754" y="3969"/>
                    </a:cubicBezTo>
                    <a:cubicBezTo>
                      <a:pt x="5460" y="4217"/>
                      <a:pt x="5134" y="4403"/>
                      <a:pt x="4777" y="4527"/>
                    </a:cubicBezTo>
                    <a:cubicBezTo>
                      <a:pt x="4668" y="4516"/>
                      <a:pt x="4550" y="4505"/>
                      <a:pt x="4436" y="4505"/>
                    </a:cubicBezTo>
                    <a:cubicBezTo>
                      <a:pt x="4389" y="4505"/>
                      <a:pt x="4342" y="4507"/>
                      <a:pt x="4297" y="4512"/>
                    </a:cubicBezTo>
                    <a:cubicBezTo>
                      <a:pt x="3992" y="4553"/>
                      <a:pt x="3687" y="4607"/>
                      <a:pt x="3382" y="4607"/>
                    </a:cubicBezTo>
                    <a:cubicBezTo>
                      <a:pt x="3346" y="4607"/>
                      <a:pt x="3309" y="4607"/>
                      <a:pt x="3273" y="4605"/>
                    </a:cubicBezTo>
                    <a:cubicBezTo>
                      <a:pt x="2684" y="4605"/>
                      <a:pt x="2265" y="4496"/>
                      <a:pt x="1831" y="4124"/>
                    </a:cubicBezTo>
                    <a:cubicBezTo>
                      <a:pt x="1831" y="4110"/>
                      <a:pt x="1738" y="4029"/>
                      <a:pt x="1736" y="4029"/>
                    </a:cubicBezTo>
                    <a:lnTo>
                      <a:pt x="1736" y="4029"/>
                    </a:lnTo>
                    <a:cubicBezTo>
                      <a:pt x="1736" y="4029"/>
                      <a:pt x="1736" y="4030"/>
                      <a:pt x="1737" y="4031"/>
                    </a:cubicBezTo>
                    <a:lnTo>
                      <a:pt x="1737" y="4031"/>
                    </a:lnTo>
                    <a:cubicBezTo>
                      <a:pt x="1691" y="3985"/>
                      <a:pt x="1660" y="3938"/>
                      <a:pt x="1613" y="3892"/>
                    </a:cubicBezTo>
                    <a:cubicBezTo>
                      <a:pt x="1551" y="3814"/>
                      <a:pt x="1536" y="3783"/>
                      <a:pt x="1474" y="3643"/>
                    </a:cubicBezTo>
                    <a:cubicBezTo>
                      <a:pt x="1412" y="3488"/>
                      <a:pt x="1381" y="3256"/>
                      <a:pt x="1427" y="3070"/>
                    </a:cubicBezTo>
                    <a:cubicBezTo>
                      <a:pt x="1551" y="2558"/>
                      <a:pt x="2017" y="2154"/>
                      <a:pt x="2482" y="1875"/>
                    </a:cubicBezTo>
                    <a:cubicBezTo>
                      <a:pt x="3098" y="1504"/>
                      <a:pt x="3899" y="1187"/>
                      <a:pt x="4660" y="1187"/>
                    </a:cubicBezTo>
                    <a:close/>
                    <a:moveTo>
                      <a:pt x="4623" y="0"/>
                    </a:moveTo>
                    <a:cubicBezTo>
                      <a:pt x="3843" y="0"/>
                      <a:pt x="3038" y="219"/>
                      <a:pt x="2327" y="541"/>
                    </a:cubicBezTo>
                    <a:cubicBezTo>
                      <a:pt x="1598" y="883"/>
                      <a:pt x="853" y="1394"/>
                      <a:pt x="450" y="2108"/>
                    </a:cubicBezTo>
                    <a:cubicBezTo>
                      <a:pt x="16" y="2868"/>
                      <a:pt x="0" y="3752"/>
                      <a:pt x="466" y="4512"/>
                    </a:cubicBezTo>
                    <a:cubicBezTo>
                      <a:pt x="931" y="5256"/>
                      <a:pt x="1769" y="5691"/>
                      <a:pt x="2622" y="5815"/>
                    </a:cubicBezTo>
                    <a:cubicBezTo>
                      <a:pt x="2844" y="5848"/>
                      <a:pt x="3076" y="5867"/>
                      <a:pt x="3311" y="5867"/>
                    </a:cubicBezTo>
                    <a:cubicBezTo>
                      <a:pt x="3832" y="5867"/>
                      <a:pt x="4365" y="5775"/>
                      <a:pt x="4824" y="5551"/>
                    </a:cubicBezTo>
                    <a:cubicBezTo>
                      <a:pt x="5336" y="5458"/>
                      <a:pt x="5832" y="5272"/>
                      <a:pt x="6297" y="4931"/>
                    </a:cubicBezTo>
                    <a:cubicBezTo>
                      <a:pt x="7538" y="4031"/>
                      <a:pt x="8112" y="2201"/>
                      <a:pt x="6980" y="976"/>
                    </a:cubicBezTo>
                    <a:cubicBezTo>
                      <a:pt x="6334" y="272"/>
                      <a:pt x="5493" y="0"/>
                      <a:pt x="46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7" name="Google Shape;1047;p8"/>
              <p:cNvSpPr/>
              <p:nvPr/>
            </p:nvSpPr>
            <p:spPr>
              <a:xfrm>
                <a:off x="1815250" y="1773000"/>
                <a:ext cx="152425" cy="144675"/>
              </a:xfrm>
              <a:custGeom>
                <a:avLst/>
                <a:gdLst/>
                <a:ahLst/>
                <a:cxnLst/>
                <a:rect l="l" t="t" r="r" b="b"/>
                <a:pathLst>
                  <a:path w="6097" h="5787" extrusionOk="0">
                    <a:moveTo>
                      <a:pt x="3041" y="1217"/>
                    </a:moveTo>
                    <a:cubicBezTo>
                      <a:pt x="3103" y="1233"/>
                      <a:pt x="3165" y="1233"/>
                      <a:pt x="3227" y="1233"/>
                    </a:cubicBezTo>
                    <a:cubicBezTo>
                      <a:pt x="3289" y="1233"/>
                      <a:pt x="3336" y="1248"/>
                      <a:pt x="3398" y="1248"/>
                    </a:cubicBezTo>
                    <a:cubicBezTo>
                      <a:pt x="3413" y="1248"/>
                      <a:pt x="3491" y="1264"/>
                      <a:pt x="3522" y="1279"/>
                    </a:cubicBezTo>
                    <a:cubicBezTo>
                      <a:pt x="3615" y="1295"/>
                      <a:pt x="3723" y="1341"/>
                      <a:pt x="3832" y="1372"/>
                    </a:cubicBezTo>
                    <a:cubicBezTo>
                      <a:pt x="3847" y="1388"/>
                      <a:pt x="3894" y="1403"/>
                      <a:pt x="3925" y="1419"/>
                    </a:cubicBezTo>
                    <a:cubicBezTo>
                      <a:pt x="3956" y="1434"/>
                      <a:pt x="4033" y="1481"/>
                      <a:pt x="4049" y="1496"/>
                    </a:cubicBezTo>
                    <a:cubicBezTo>
                      <a:pt x="4095" y="1527"/>
                      <a:pt x="4142" y="1558"/>
                      <a:pt x="4189" y="1589"/>
                    </a:cubicBezTo>
                    <a:cubicBezTo>
                      <a:pt x="4204" y="1605"/>
                      <a:pt x="4235" y="1620"/>
                      <a:pt x="4251" y="1636"/>
                    </a:cubicBezTo>
                    <a:cubicBezTo>
                      <a:pt x="4251" y="1651"/>
                      <a:pt x="4266" y="1651"/>
                      <a:pt x="4266" y="1651"/>
                    </a:cubicBezTo>
                    <a:cubicBezTo>
                      <a:pt x="4344" y="1745"/>
                      <a:pt x="4421" y="1822"/>
                      <a:pt x="4483" y="1931"/>
                    </a:cubicBezTo>
                    <a:cubicBezTo>
                      <a:pt x="4499" y="1931"/>
                      <a:pt x="4499" y="1946"/>
                      <a:pt x="4514" y="1946"/>
                    </a:cubicBezTo>
                    <a:cubicBezTo>
                      <a:pt x="4514" y="1962"/>
                      <a:pt x="4514" y="1962"/>
                      <a:pt x="4530" y="1977"/>
                    </a:cubicBezTo>
                    <a:cubicBezTo>
                      <a:pt x="4545" y="2039"/>
                      <a:pt x="4576" y="2086"/>
                      <a:pt x="4607" y="2148"/>
                    </a:cubicBezTo>
                    <a:cubicBezTo>
                      <a:pt x="4623" y="2194"/>
                      <a:pt x="4654" y="2256"/>
                      <a:pt x="4669" y="2303"/>
                    </a:cubicBezTo>
                    <a:cubicBezTo>
                      <a:pt x="4669" y="2318"/>
                      <a:pt x="4685" y="2365"/>
                      <a:pt x="4685" y="2396"/>
                    </a:cubicBezTo>
                    <a:cubicBezTo>
                      <a:pt x="4716" y="2520"/>
                      <a:pt x="4747" y="2644"/>
                      <a:pt x="4747" y="2768"/>
                    </a:cubicBezTo>
                    <a:cubicBezTo>
                      <a:pt x="4762" y="2784"/>
                      <a:pt x="4762" y="2799"/>
                      <a:pt x="4762" y="2799"/>
                    </a:cubicBezTo>
                    <a:cubicBezTo>
                      <a:pt x="4762" y="2815"/>
                      <a:pt x="4762" y="2815"/>
                      <a:pt x="4762" y="2830"/>
                    </a:cubicBezTo>
                    <a:cubicBezTo>
                      <a:pt x="4762" y="2892"/>
                      <a:pt x="4762" y="2939"/>
                      <a:pt x="4762" y="3001"/>
                    </a:cubicBezTo>
                    <a:cubicBezTo>
                      <a:pt x="4747" y="3125"/>
                      <a:pt x="4731" y="3264"/>
                      <a:pt x="4716" y="3389"/>
                    </a:cubicBezTo>
                    <a:cubicBezTo>
                      <a:pt x="4716" y="3404"/>
                      <a:pt x="4716" y="3420"/>
                      <a:pt x="4716" y="3420"/>
                    </a:cubicBezTo>
                    <a:cubicBezTo>
                      <a:pt x="4700" y="3420"/>
                      <a:pt x="4700" y="3435"/>
                      <a:pt x="4700" y="3451"/>
                    </a:cubicBezTo>
                    <a:cubicBezTo>
                      <a:pt x="4685" y="3497"/>
                      <a:pt x="4669" y="3559"/>
                      <a:pt x="4654" y="3606"/>
                    </a:cubicBezTo>
                    <a:cubicBezTo>
                      <a:pt x="4638" y="3668"/>
                      <a:pt x="4607" y="3714"/>
                      <a:pt x="4592" y="3761"/>
                    </a:cubicBezTo>
                    <a:cubicBezTo>
                      <a:pt x="4576" y="3792"/>
                      <a:pt x="4561" y="3838"/>
                      <a:pt x="4545" y="3869"/>
                    </a:cubicBezTo>
                    <a:cubicBezTo>
                      <a:pt x="4483" y="3978"/>
                      <a:pt x="4421" y="4055"/>
                      <a:pt x="4359" y="4149"/>
                    </a:cubicBezTo>
                    <a:cubicBezTo>
                      <a:pt x="4344" y="4164"/>
                      <a:pt x="4328" y="4195"/>
                      <a:pt x="4313" y="4211"/>
                    </a:cubicBezTo>
                    <a:cubicBezTo>
                      <a:pt x="4297" y="4226"/>
                      <a:pt x="4297" y="4226"/>
                      <a:pt x="4297" y="4226"/>
                    </a:cubicBezTo>
                    <a:cubicBezTo>
                      <a:pt x="4251" y="4273"/>
                      <a:pt x="4204" y="4319"/>
                      <a:pt x="4158" y="4366"/>
                    </a:cubicBezTo>
                    <a:cubicBezTo>
                      <a:pt x="3990" y="4503"/>
                      <a:pt x="3853" y="4580"/>
                      <a:pt x="3613" y="4656"/>
                    </a:cubicBezTo>
                    <a:lnTo>
                      <a:pt x="3613" y="4656"/>
                    </a:lnTo>
                    <a:cubicBezTo>
                      <a:pt x="3603" y="4656"/>
                      <a:pt x="3503" y="4676"/>
                      <a:pt x="3491" y="4676"/>
                    </a:cubicBezTo>
                    <a:cubicBezTo>
                      <a:pt x="3413" y="4691"/>
                      <a:pt x="3336" y="4707"/>
                      <a:pt x="3273" y="4722"/>
                    </a:cubicBezTo>
                    <a:lnTo>
                      <a:pt x="2963" y="4722"/>
                    </a:lnTo>
                    <a:cubicBezTo>
                      <a:pt x="2731" y="4707"/>
                      <a:pt x="2591" y="4676"/>
                      <a:pt x="2389" y="4598"/>
                    </a:cubicBezTo>
                    <a:cubicBezTo>
                      <a:pt x="2296" y="4521"/>
                      <a:pt x="2203" y="4443"/>
                      <a:pt x="2095" y="4366"/>
                    </a:cubicBezTo>
                    <a:cubicBezTo>
                      <a:pt x="2048" y="4319"/>
                      <a:pt x="2002" y="4288"/>
                      <a:pt x="1971" y="4257"/>
                    </a:cubicBezTo>
                    <a:lnTo>
                      <a:pt x="1955" y="4257"/>
                    </a:lnTo>
                    <a:cubicBezTo>
                      <a:pt x="1940" y="4226"/>
                      <a:pt x="1924" y="4211"/>
                      <a:pt x="1893" y="4180"/>
                    </a:cubicBezTo>
                    <a:cubicBezTo>
                      <a:pt x="1862" y="4133"/>
                      <a:pt x="1816" y="4102"/>
                      <a:pt x="1785" y="4055"/>
                    </a:cubicBezTo>
                    <a:cubicBezTo>
                      <a:pt x="1754" y="4024"/>
                      <a:pt x="1738" y="3993"/>
                      <a:pt x="1723" y="3962"/>
                    </a:cubicBezTo>
                    <a:cubicBezTo>
                      <a:pt x="1707" y="3947"/>
                      <a:pt x="1707" y="3947"/>
                      <a:pt x="1691" y="3931"/>
                    </a:cubicBezTo>
                    <a:cubicBezTo>
                      <a:pt x="1691" y="3900"/>
                      <a:pt x="1645" y="3838"/>
                      <a:pt x="1629" y="3823"/>
                    </a:cubicBezTo>
                    <a:cubicBezTo>
                      <a:pt x="1598" y="3761"/>
                      <a:pt x="1567" y="3699"/>
                      <a:pt x="1552" y="3637"/>
                    </a:cubicBezTo>
                    <a:cubicBezTo>
                      <a:pt x="1521" y="3575"/>
                      <a:pt x="1505" y="3513"/>
                      <a:pt x="1474" y="3451"/>
                    </a:cubicBezTo>
                    <a:cubicBezTo>
                      <a:pt x="1474" y="3435"/>
                      <a:pt x="1459" y="3404"/>
                      <a:pt x="1459" y="3389"/>
                    </a:cubicBezTo>
                    <a:cubicBezTo>
                      <a:pt x="1428" y="3264"/>
                      <a:pt x="1412" y="3140"/>
                      <a:pt x="1397" y="3001"/>
                    </a:cubicBezTo>
                    <a:cubicBezTo>
                      <a:pt x="1381" y="2970"/>
                      <a:pt x="1381" y="2923"/>
                      <a:pt x="1381" y="2892"/>
                    </a:cubicBezTo>
                    <a:cubicBezTo>
                      <a:pt x="1381" y="2892"/>
                      <a:pt x="1381" y="2877"/>
                      <a:pt x="1381" y="2861"/>
                    </a:cubicBezTo>
                    <a:cubicBezTo>
                      <a:pt x="1381" y="2846"/>
                      <a:pt x="1381" y="2753"/>
                      <a:pt x="1381" y="2737"/>
                    </a:cubicBezTo>
                    <a:cubicBezTo>
                      <a:pt x="1381" y="2675"/>
                      <a:pt x="1381" y="2629"/>
                      <a:pt x="1397" y="2567"/>
                    </a:cubicBezTo>
                    <a:cubicBezTo>
                      <a:pt x="1397" y="2536"/>
                      <a:pt x="1397" y="2504"/>
                      <a:pt x="1412" y="2473"/>
                    </a:cubicBezTo>
                    <a:cubicBezTo>
                      <a:pt x="1412" y="2473"/>
                      <a:pt x="1412" y="2427"/>
                      <a:pt x="1428" y="2396"/>
                    </a:cubicBezTo>
                    <a:cubicBezTo>
                      <a:pt x="1428" y="2365"/>
                      <a:pt x="1443" y="2303"/>
                      <a:pt x="1459" y="2287"/>
                    </a:cubicBezTo>
                    <a:cubicBezTo>
                      <a:pt x="1474" y="2225"/>
                      <a:pt x="1490" y="2179"/>
                      <a:pt x="1521" y="2117"/>
                    </a:cubicBezTo>
                    <a:cubicBezTo>
                      <a:pt x="1521" y="2101"/>
                      <a:pt x="1552" y="2039"/>
                      <a:pt x="1567" y="2008"/>
                    </a:cubicBezTo>
                    <a:cubicBezTo>
                      <a:pt x="1567" y="2008"/>
                      <a:pt x="1583" y="1993"/>
                      <a:pt x="1583" y="1993"/>
                    </a:cubicBezTo>
                    <a:cubicBezTo>
                      <a:pt x="1614" y="1946"/>
                      <a:pt x="1629" y="1900"/>
                      <a:pt x="1660" y="1869"/>
                    </a:cubicBezTo>
                    <a:cubicBezTo>
                      <a:pt x="1691" y="1822"/>
                      <a:pt x="1738" y="1776"/>
                      <a:pt x="1769" y="1729"/>
                    </a:cubicBezTo>
                    <a:cubicBezTo>
                      <a:pt x="1785" y="1714"/>
                      <a:pt x="1800" y="1714"/>
                      <a:pt x="1816" y="1698"/>
                    </a:cubicBezTo>
                    <a:cubicBezTo>
                      <a:pt x="1847" y="1651"/>
                      <a:pt x="1893" y="1620"/>
                      <a:pt x="1940" y="1589"/>
                    </a:cubicBezTo>
                    <a:cubicBezTo>
                      <a:pt x="1971" y="1558"/>
                      <a:pt x="2002" y="1543"/>
                      <a:pt x="2033" y="1527"/>
                    </a:cubicBezTo>
                    <a:cubicBezTo>
                      <a:pt x="2033" y="1512"/>
                      <a:pt x="2033" y="1512"/>
                      <a:pt x="2033" y="1512"/>
                    </a:cubicBezTo>
                    <a:cubicBezTo>
                      <a:pt x="2141" y="1450"/>
                      <a:pt x="2234" y="1403"/>
                      <a:pt x="2327" y="1372"/>
                    </a:cubicBezTo>
                    <a:cubicBezTo>
                      <a:pt x="2358" y="1357"/>
                      <a:pt x="2436" y="1326"/>
                      <a:pt x="2451" y="1326"/>
                    </a:cubicBezTo>
                    <a:cubicBezTo>
                      <a:pt x="2498" y="1310"/>
                      <a:pt x="2560" y="1295"/>
                      <a:pt x="2607" y="1279"/>
                    </a:cubicBezTo>
                    <a:cubicBezTo>
                      <a:pt x="2715" y="1248"/>
                      <a:pt x="2824" y="1233"/>
                      <a:pt x="2948" y="1233"/>
                    </a:cubicBezTo>
                    <a:cubicBezTo>
                      <a:pt x="2948" y="1233"/>
                      <a:pt x="2979" y="1233"/>
                      <a:pt x="3010" y="1217"/>
                    </a:cubicBezTo>
                    <a:close/>
                    <a:moveTo>
                      <a:pt x="3069" y="1"/>
                    </a:moveTo>
                    <a:cubicBezTo>
                      <a:pt x="1957" y="1"/>
                      <a:pt x="882" y="557"/>
                      <a:pt x="358" y="1605"/>
                    </a:cubicBezTo>
                    <a:cubicBezTo>
                      <a:pt x="1" y="2334"/>
                      <a:pt x="1" y="3187"/>
                      <a:pt x="265" y="3931"/>
                    </a:cubicBezTo>
                    <a:cubicBezTo>
                      <a:pt x="528" y="4660"/>
                      <a:pt x="1102" y="5389"/>
                      <a:pt x="1862" y="5591"/>
                    </a:cubicBezTo>
                    <a:cubicBezTo>
                      <a:pt x="1930" y="5614"/>
                      <a:pt x="2007" y="5628"/>
                      <a:pt x="2085" y="5628"/>
                    </a:cubicBezTo>
                    <a:cubicBezTo>
                      <a:pt x="2114" y="5628"/>
                      <a:pt x="2143" y="5626"/>
                      <a:pt x="2172" y="5622"/>
                    </a:cubicBezTo>
                    <a:cubicBezTo>
                      <a:pt x="2509" y="5734"/>
                      <a:pt x="2856" y="5786"/>
                      <a:pt x="3212" y="5786"/>
                    </a:cubicBezTo>
                    <a:cubicBezTo>
                      <a:pt x="3299" y="5786"/>
                      <a:pt x="3387" y="5783"/>
                      <a:pt x="3475" y="5777"/>
                    </a:cubicBezTo>
                    <a:cubicBezTo>
                      <a:pt x="4840" y="5637"/>
                      <a:pt x="5802" y="4443"/>
                      <a:pt x="5941" y="3125"/>
                    </a:cubicBezTo>
                    <a:cubicBezTo>
                      <a:pt x="6096" y="1760"/>
                      <a:pt x="5228" y="442"/>
                      <a:pt x="3878" y="101"/>
                    </a:cubicBezTo>
                    <a:cubicBezTo>
                      <a:pt x="3611" y="34"/>
                      <a:pt x="3339" y="1"/>
                      <a:pt x="3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8" name="Google Shape;1048;p8"/>
              <p:cNvSpPr/>
              <p:nvPr/>
            </p:nvSpPr>
            <p:spPr>
              <a:xfrm>
                <a:off x="1871875" y="2015050"/>
                <a:ext cx="165975" cy="179525"/>
              </a:xfrm>
              <a:custGeom>
                <a:avLst/>
                <a:gdLst/>
                <a:ahLst/>
                <a:cxnLst/>
                <a:rect l="l" t="t" r="r" b="b"/>
                <a:pathLst>
                  <a:path w="6639" h="7181" extrusionOk="0">
                    <a:moveTo>
                      <a:pt x="4035" y="1329"/>
                    </a:moveTo>
                    <a:cubicBezTo>
                      <a:pt x="4212" y="1329"/>
                      <a:pt x="4381" y="1384"/>
                      <a:pt x="4514" y="1523"/>
                    </a:cubicBezTo>
                    <a:cubicBezTo>
                      <a:pt x="4839" y="1849"/>
                      <a:pt x="4793" y="2407"/>
                      <a:pt x="4669" y="2811"/>
                    </a:cubicBezTo>
                    <a:cubicBezTo>
                      <a:pt x="4498" y="3416"/>
                      <a:pt x="4219" y="3958"/>
                      <a:pt x="3878" y="4470"/>
                    </a:cubicBezTo>
                    <a:cubicBezTo>
                      <a:pt x="3568" y="4920"/>
                      <a:pt x="3195" y="5370"/>
                      <a:pt x="2730" y="5680"/>
                    </a:cubicBezTo>
                    <a:cubicBezTo>
                      <a:pt x="2525" y="5810"/>
                      <a:pt x="2267" y="5924"/>
                      <a:pt x="2014" y="5924"/>
                    </a:cubicBezTo>
                    <a:cubicBezTo>
                      <a:pt x="1904" y="5924"/>
                      <a:pt x="1794" y="5902"/>
                      <a:pt x="1691" y="5851"/>
                    </a:cubicBezTo>
                    <a:cubicBezTo>
                      <a:pt x="1675" y="5835"/>
                      <a:pt x="1660" y="5820"/>
                      <a:pt x="1644" y="5804"/>
                    </a:cubicBezTo>
                    <a:cubicBezTo>
                      <a:pt x="1644" y="5789"/>
                      <a:pt x="1644" y="5757"/>
                      <a:pt x="1629" y="5726"/>
                    </a:cubicBezTo>
                    <a:cubicBezTo>
                      <a:pt x="1505" y="5230"/>
                      <a:pt x="1350" y="4780"/>
                      <a:pt x="1427" y="4269"/>
                    </a:cubicBezTo>
                    <a:cubicBezTo>
                      <a:pt x="1505" y="3710"/>
                      <a:pt x="1815" y="3198"/>
                      <a:pt x="2156" y="2764"/>
                    </a:cubicBezTo>
                    <a:cubicBezTo>
                      <a:pt x="2513" y="2314"/>
                      <a:pt x="2916" y="1818"/>
                      <a:pt x="3412" y="1523"/>
                    </a:cubicBezTo>
                    <a:cubicBezTo>
                      <a:pt x="3592" y="1412"/>
                      <a:pt x="3819" y="1329"/>
                      <a:pt x="4035" y="1329"/>
                    </a:cubicBezTo>
                    <a:close/>
                    <a:moveTo>
                      <a:pt x="3997" y="1"/>
                    </a:moveTo>
                    <a:cubicBezTo>
                      <a:pt x="3902" y="1"/>
                      <a:pt x="3805" y="7"/>
                      <a:pt x="3707" y="19"/>
                    </a:cubicBezTo>
                    <a:cubicBezTo>
                      <a:pt x="2870" y="143"/>
                      <a:pt x="2218" y="717"/>
                      <a:pt x="1660" y="1322"/>
                    </a:cubicBezTo>
                    <a:cubicBezTo>
                      <a:pt x="993" y="2020"/>
                      <a:pt x="388" y="2826"/>
                      <a:pt x="171" y="3788"/>
                    </a:cubicBezTo>
                    <a:cubicBezTo>
                      <a:pt x="93" y="4082"/>
                      <a:pt x="62" y="4377"/>
                      <a:pt x="78" y="4672"/>
                    </a:cubicBezTo>
                    <a:cubicBezTo>
                      <a:pt x="0" y="5323"/>
                      <a:pt x="171" y="6037"/>
                      <a:pt x="605" y="6517"/>
                    </a:cubicBezTo>
                    <a:cubicBezTo>
                      <a:pt x="992" y="6951"/>
                      <a:pt x="1528" y="7181"/>
                      <a:pt x="2088" y="7181"/>
                    </a:cubicBezTo>
                    <a:cubicBezTo>
                      <a:pt x="2270" y="7181"/>
                      <a:pt x="2454" y="7156"/>
                      <a:pt x="2637" y="7107"/>
                    </a:cubicBezTo>
                    <a:cubicBezTo>
                      <a:pt x="3397" y="6890"/>
                      <a:pt x="4002" y="6378"/>
                      <a:pt x="4529" y="5789"/>
                    </a:cubicBezTo>
                    <a:cubicBezTo>
                      <a:pt x="5553" y="4641"/>
                      <a:pt x="6638" y="2594"/>
                      <a:pt x="5801" y="1074"/>
                    </a:cubicBezTo>
                    <a:cubicBezTo>
                      <a:pt x="5429" y="384"/>
                      <a:pt x="4762" y="1"/>
                      <a:pt x="39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9" name="Google Shape;1049;p8"/>
              <p:cNvSpPr/>
              <p:nvPr/>
            </p:nvSpPr>
            <p:spPr>
              <a:xfrm>
                <a:off x="1715225" y="1595475"/>
                <a:ext cx="130300" cy="124175"/>
              </a:xfrm>
              <a:custGeom>
                <a:avLst/>
                <a:gdLst/>
                <a:ahLst/>
                <a:cxnLst/>
                <a:rect l="l" t="t" r="r" b="b"/>
                <a:pathLst>
                  <a:path w="5212" h="4967" extrusionOk="0">
                    <a:moveTo>
                      <a:pt x="2110" y="1199"/>
                    </a:moveTo>
                    <a:cubicBezTo>
                      <a:pt x="2141" y="1199"/>
                      <a:pt x="2172" y="1199"/>
                      <a:pt x="2218" y="1215"/>
                    </a:cubicBezTo>
                    <a:cubicBezTo>
                      <a:pt x="2311" y="1215"/>
                      <a:pt x="2420" y="1230"/>
                      <a:pt x="2513" y="1246"/>
                    </a:cubicBezTo>
                    <a:lnTo>
                      <a:pt x="2529" y="1246"/>
                    </a:lnTo>
                    <a:cubicBezTo>
                      <a:pt x="2544" y="1246"/>
                      <a:pt x="2544" y="1246"/>
                      <a:pt x="2560" y="1261"/>
                    </a:cubicBezTo>
                    <a:cubicBezTo>
                      <a:pt x="2591" y="1261"/>
                      <a:pt x="2622" y="1277"/>
                      <a:pt x="2653" y="1277"/>
                    </a:cubicBezTo>
                    <a:cubicBezTo>
                      <a:pt x="2761" y="1323"/>
                      <a:pt x="2870" y="1370"/>
                      <a:pt x="2978" y="1416"/>
                    </a:cubicBezTo>
                    <a:lnTo>
                      <a:pt x="2994" y="1416"/>
                    </a:lnTo>
                    <a:cubicBezTo>
                      <a:pt x="2994" y="1416"/>
                      <a:pt x="2994" y="1416"/>
                      <a:pt x="3009" y="1432"/>
                    </a:cubicBezTo>
                    <a:cubicBezTo>
                      <a:pt x="3056" y="1463"/>
                      <a:pt x="3087" y="1478"/>
                      <a:pt x="3133" y="1509"/>
                    </a:cubicBezTo>
                    <a:cubicBezTo>
                      <a:pt x="3226" y="1572"/>
                      <a:pt x="3320" y="1649"/>
                      <a:pt x="3413" y="1727"/>
                    </a:cubicBezTo>
                    <a:cubicBezTo>
                      <a:pt x="3428" y="1727"/>
                      <a:pt x="3444" y="1742"/>
                      <a:pt x="3444" y="1742"/>
                    </a:cubicBezTo>
                    <a:cubicBezTo>
                      <a:pt x="3490" y="1773"/>
                      <a:pt x="3521" y="1820"/>
                      <a:pt x="3568" y="1866"/>
                    </a:cubicBezTo>
                    <a:cubicBezTo>
                      <a:pt x="3599" y="1913"/>
                      <a:pt x="3630" y="1944"/>
                      <a:pt x="3676" y="1990"/>
                    </a:cubicBezTo>
                    <a:cubicBezTo>
                      <a:pt x="3676" y="2006"/>
                      <a:pt x="3754" y="2114"/>
                      <a:pt x="3769" y="2130"/>
                    </a:cubicBezTo>
                    <a:cubicBezTo>
                      <a:pt x="3816" y="2207"/>
                      <a:pt x="3847" y="2285"/>
                      <a:pt x="3893" y="2378"/>
                    </a:cubicBezTo>
                    <a:cubicBezTo>
                      <a:pt x="3893" y="2378"/>
                      <a:pt x="3924" y="2456"/>
                      <a:pt x="3924" y="2471"/>
                    </a:cubicBezTo>
                    <a:cubicBezTo>
                      <a:pt x="3940" y="2518"/>
                      <a:pt x="3955" y="2564"/>
                      <a:pt x="3955" y="2611"/>
                    </a:cubicBezTo>
                    <a:cubicBezTo>
                      <a:pt x="3986" y="2766"/>
                      <a:pt x="3986" y="2890"/>
                      <a:pt x="3955" y="3091"/>
                    </a:cubicBezTo>
                    <a:cubicBezTo>
                      <a:pt x="3940" y="3091"/>
                      <a:pt x="3924" y="3185"/>
                      <a:pt x="3924" y="3200"/>
                    </a:cubicBezTo>
                    <a:cubicBezTo>
                      <a:pt x="3893" y="3247"/>
                      <a:pt x="3878" y="3293"/>
                      <a:pt x="3862" y="3355"/>
                    </a:cubicBezTo>
                    <a:cubicBezTo>
                      <a:pt x="3847" y="3355"/>
                      <a:pt x="3847" y="3371"/>
                      <a:pt x="3847" y="3371"/>
                    </a:cubicBezTo>
                    <a:cubicBezTo>
                      <a:pt x="3847" y="3386"/>
                      <a:pt x="3831" y="3386"/>
                      <a:pt x="3831" y="3402"/>
                    </a:cubicBezTo>
                    <a:cubicBezTo>
                      <a:pt x="3800" y="3433"/>
                      <a:pt x="3785" y="3464"/>
                      <a:pt x="3769" y="3495"/>
                    </a:cubicBezTo>
                    <a:cubicBezTo>
                      <a:pt x="3754" y="3495"/>
                      <a:pt x="3707" y="3557"/>
                      <a:pt x="3692" y="3572"/>
                    </a:cubicBezTo>
                    <a:cubicBezTo>
                      <a:pt x="3661" y="3603"/>
                      <a:pt x="3630" y="3634"/>
                      <a:pt x="3599" y="3665"/>
                    </a:cubicBezTo>
                    <a:cubicBezTo>
                      <a:pt x="3599" y="3665"/>
                      <a:pt x="3521" y="3712"/>
                      <a:pt x="3506" y="3727"/>
                    </a:cubicBezTo>
                    <a:cubicBezTo>
                      <a:pt x="3475" y="3743"/>
                      <a:pt x="3428" y="3758"/>
                      <a:pt x="3397" y="3774"/>
                    </a:cubicBezTo>
                    <a:cubicBezTo>
                      <a:pt x="3382" y="3789"/>
                      <a:pt x="3366" y="3789"/>
                      <a:pt x="3351" y="3789"/>
                    </a:cubicBezTo>
                    <a:cubicBezTo>
                      <a:pt x="3351" y="3789"/>
                      <a:pt x="3335" y="3789"/>
                      <a:pt x="3320" y="3805"/>
                    </a:cubicBezTo>
                    <a:lnTo>
                      <a:pt x="3257" y="3805"/>
                    </a:lnTo>
                    <a:cubicBezTo>
                      <a:pt x="3102" y="3696"/>
                      <a:pt x="2901" y="3619"/>
                      <a:pt x="2715" y="3541"/>
                    </a:cubicBezTo>
                    <a:cubicBezTo>
                      <a:pt x="2451" y="3433"/>
                      <a:pt x="2296" y="3355"/>
                      <a:pt x="2079" y="3216"/>
                    </a:cubicBezTo>
                    <a:cubicBezTo>
                      <a:pt x="1862" y="3076"/>
                      <a:pt x="1738" y="2967"/>
                      <a:pt x="1598" y="2812"/>
                    </a:cubicBezTo>
                    <a:cubicBezTo>
                      <a:pt x="1551" y="2766"/>
                      <a:pt x="1520" y="2719"/>
                      <a:pt x="1489" y="2673"/>
                    </a:cubicBezTo>
                    <a:cubicBezTo>
                      <a:pt x="1489" y="2673"/>
                      <a:pt x="1443" y="2611"/>
                      <a:pt x="1427" y="2595"/>
                    </a:cubicBezTo>
                    <a:cubicBezTo>
                      <a:pt x="1381" y="2502"/>
                      <a:pt x="1334" y="2409"/>
                      <a:pt x="1303" y="2316"/>
                    </a:cubicBezTo>
                    <a:cubicBezTo>
                      <a:pt x="1288" y="2300"/>
                      <a:pt x="1288" y="2285"/>
                      <a:pt x="1288" y="2269"/>
                    </a:cubicBezTo>
                    <a:cubicBezTo>
                      <a:pt x="1288" y="2269"/>
                      <a:pt x="1288" y="2254"/>
                      <a:pt x="1272" y="2238"/>
                    </a:cubicBezTo>
                    <a:cubicBezTo>
                      <a:pt x="1272" y="2192"/>
                      <a:pt x="1257" y="2130"/>
                      <a:pt x="1241" y="2068"/>
                    </a:cubicBezTo>
                    <a:cubicBezTo>
                      <a:pt x="1241" y="2053"/>
                      <a:pt x="1241" y="2037"/>
                      <a:pt x="1241" y="2007"/>
                    </a:cubicBezTo>
                    <a:cubicBezTo>
                      <a:pt x="1241" y="2007"/>
                      <a:pt x="1241" y="1912"/>
                      <a:pt x="1241" y="1897"/>
                    </a:cubicBezTo>
                    <a:cubicBezTo>
                      <a:pt x="1241" y="1866"/>
                      <a:pt x="1241" y="1820"/>
                      <a:pt x="1257" y="1789"/>
                    </a:cubicBezTo>
                    <a:cubicBezTo>
                      <a:pt x="1257" y="1773"/>
                      <a:pt x="1272" y="1696"/>
                      <a:pt x="1272" y="1680"/>
                    </a:cubicBezTo>
                    <a:cubicBezTo>
                      <a:pt x="1288" y="1649"/>
                      <a:pt x="1303" y="1618"/>
                      <a:pt x="1319" y="1587"/>
                    </a:cubicBezTo>
                    <a:lnTo>
                      <a:pt x="1319" y="1587"/>
                    </a:lnTo>
                    <a:cubicBezTo>
                      <a:pt x="1307" y="1617"/>
                      <a:pt x="1303" y="1629"/>
                      <a:pt x="1304" y="1629"/>
                    </a:cubicBezTo>
                    <a:cubicBezTo>
                      <a:pt x="1307" y="1629"/>
                      <a:pt x="1357" y="1517"/>
                      <a:pt x="1381" y="1494"/>
                    </a:cubicBezTo>
                    <a:cubicBezTo>
                      <a:pt x="1393" y="1482"/>
                      <a:pt x="1433" y="1442"/>
                      <a:pt x="1443" y="1432"/>
                    </a:cubicBezTo>
                    <a:lnTo>
                      <a:pt x="1443" y="1432"/>
                    </a:lnTo>
                    <a:cubicBezTo>
                      <a:pt x="1458" y="1416"/>
                      <a:pt x="1474" y="1401"/>
                      <a:pt x="1489" y="1385"/>
                    </a:cubicBezTo>
                    <a:cubicBezTo>
                      <a:pt x="1505" y="1385"/>
                      <a:pt x="1520" y="1370"/>
                      <a:pt x="1536" y="1354"/>
                    </a:cubicBezTo>
                    <a:cubicBezTo>
                      <a:pt x="1551" y="1354"/>
                      <a:pt x="1598" y="1323"/>
                      <a:pt x="1613" y="1308"/>
                    </a:cubicBezTo>
                    <a:cubicBezTo>
                      <a:pt x="1660" y="1292"/>
                      <a:pt x="1691" y="1277"/>
                      <a:pt x="1738" y="1261"/>
                    </a:cubicBezTo>
                    <a:cubicBezTo>
                      <a:pt x="1846" y="1230"/>
                      <a:pt x="1939" y="1215"/>
                      <a:pt x="2032" y="1215"/>
                    </a:cubicBezTo>
                    <a:cubicBezTo>
                      <a:pt x="2063" y="1199"/>
                      <a:pt x="2094" y="1199"/>
                      <a:pt x="2110" y="1199"/>
                    </a:cubicBezTo>
                    <a:close/>
                    <a:moveTo>
                      <a:pt x="2132" y="0"/>
                    </a:moveTo>
                    <a:cubicBezTo>
                      <a:pt x="1627" y="0"/>
                      <a:pt x="1120" y="133"/>
                      <a:pt x="714" y="455"/>
                    </a:cubicBezTo>
                    <a:cubicBezTo>
                      <a:pt x="202" y="874"/>
                      <a:pt x="0" y="1509"/>
                      <a:pt x="47" y="2145"/>
                    </a:cubicBezTo>
                    <a:cubicBezTo>
                      <a:pt x="94" y="2797"/>
                      <a:pt x="466" y="3417"/>
                      <a:pt x="947" y="3836"/>
                    </a:cubicBezTo>
                    <a:cubicBezTo>
                      <a:pt x="1164" y="4100"/>
                      <a:pt x="1412" y="4332"/>
                      <a:pt x="1707" y="4518"/>
                    </a:cubicBezTo>
                    <a:cubicBezTo>
                      <a:pt x="2111" y="4784"/>
                      <a:pt x="2628" y="4967"/>
                      <a:pt x="3125" y="4967"/>
                    </a:cubicBezTo>
                    <a:cubicBezTo>
                      <a:pt x="3238" y="4967"/>
                      <a:pt x="3350" y="4957"/>
                      <a:pt x="3459" y="4937"/>
                    </a:cubicBezTo>
                    <a:cubicBezTo>
                      <a:pt x="4126" y="4829"/>
                      <a:pt x="4638" y="4394"/>
                      <a:pt x="4917" y="3805"/>
                    </a:cubicBezTo>
                    <a:cubicBezTo>
                      <a:pt x="5212" y="3231"/>
                      <a:pt x="5196" y="2549"/>
                      <a:pt x="4995" y="1959"/>
                    </a:cubicBezTo>
                    <a:cubicBezTo>
                      <a:pt x="4607" y="874"/>
                      <a:pt x="3428" y="52"/>
                      <a:pt x="2296" y="5"/>
                    </a:cubicBezTo>
                    <a:cubicBezTo>
                      <a:pt x="2241" y="2"/>
                      <a:pt x="2187" y="0"/>
                      <a:pt x="2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0" name="Google Shape;1050;p8"/>
              <p:cNvSpPr/>
              <p:nvPr/>
            </p:nvSpPr>
            <p:spPr>
              <a:xfrm>
                <a:off x="1510875" y="1931125"/>
                <a:ext cx="136125" cy="124175"/>
              </a:xfrm>
              <a:custGeom>
                <a:avLst/>
                <a:gdLst/>
                <a:ahLst/>
                <a:cxnLst/>
                <a:rect l="l" t="t" r="r" b="b"/>
                <a:pathLst>
                  <a:path w="5445" h="4967" extrusionOk="0">
                    <a:moveTo>
                      <a:pt x="3196" y="1298"/>
                    </a:moveTo>
                    <a:cubicBezTo>
                      <a:pt x="3304" y="1298"/>
                      <a:pt x="3398" y="1313"/>
                      <a:pt x="3491" y="1329"/>
                    </a:cubicBezTo>
                    <a:cubicBezTo>
                      <a:pt x="3499" y="1330"/>
                      <a:pt x="3507" y="1330"/>
                      <a:pt x="3514" y="1331"/>
                    </a:cubicBezTo>
                    <a:lnTo>
                      <a:pt x="3514" y="1331"/>
                    </a:lnTo>
                    <a:cubicBezTo>
                      <a:pt x="3558" y="1346"/>
                      <a:pt x="3602" y="1361"/>
                      <a:pt x="3646" y="1375"/>
                    </a:cubicBezTo>
                    <a:cubicBezTo>
                      <a:pt x="3661" y="1375"/>
                      <a:pt x="3708" y="1406"/>
                      <a:pt x="3723" y="1406"/>
                    </a:cubicBezTo>
                    <a:cubicBezTo>
                      <a:pt x="3739" y="1422"/>
                      <a:pt x="3754" y="1437"/>
                      <a:pt x="3785" y="1437"/>
                    </a:cubicBezTo>
                    <a:cubicBezTo>
                      <a:pt x="3816" y="1468"/>
                      <a:pt x="3847" y="1484"/>
                      <a:pt x="3878" y="1515"/>
                    </a:cubicBezTo>
                    <a:cubicBezTo>
                      <a:pt x="3894" y="1530"/>
                      <a:pt x="3894" y="1530"/>
                      <a:pt x="3909" y="1530"/>
                    </a:cubicBezTo>
                    <a:cubicBezTo>
                      <a:pt x="3909" y="1546"/>
                      <a:pt x="3909" y="1546"/>
                      <a:pt x="3925" y="1561"/>
                    </a:cubicBezTo>
                    <a:cubicBezTo>
                      <a:pt x="3925" y="1561"/>
                      <a:pt x="3956" y="1623"/>
                      <a:pt x="3987" y="1639"/>
                    </a:cubicBezTo>
                    <a:cubicBezTo>
                      <a:pt x="3987" y="1670"/>
                      <a:pt x="4002" y="1685"/>
                      <a:pt x="4002" y="1701"/>
                    </a:cubicBezTo>
                    <a:cubicBezTo>
                      <a:pt x="4018" y="1716"/>
                      <a:pt x="4033" y="1763"/>
                      <a:pt x="4033" y="1778"/>
                    </a:cubicBezTo>
                    <a:cubicBezTo>
                      <a:pt x="4033" y="1794"/>
                      <a:pt x="4049" y="1825"/>
                      <a:pt x="4049" y="1856"/>
                    </a:cubicBezTo>
                    <a:cubicBezTo>
                      <a:pt x="4049" y="1856"/>
                      <a:pt x="4049" y="1856"/>
                      <a:pt x="4049" y="1872"/>
                    </a:cubicBezTo>
                    <a:cubicBezTo>
                      <a:pt x="4049" y="1918"/>
                      <a:pt x="4049" y="1965"/>
                      <a:pt x="4049" y="2011"/>
                    </a:cubicBezTo>
                    <a:cubicBezTo>
                      <a:pt x="4033" y="2027"/>
                      <a:pt x="4033" y="2073"/>
                      <a:pt x="4018" y="2089"/>
                    </a:cubicBezTo>
                    <a:cubicBezTo>
                      <a:pt x="4018" y="2135"/>
                      <a:pt x="4002" y="2182"/>
                      <a:pt x="3971" y="2228"/>
                    </a:cubicBezTo>
                    <a:cubicBezTo>
                      <a:pt x="3971" y="2259"/>
                      <a:pt x="3956" y="2290"/>
                      <a:pt x="3940" y="2321"/>
                    </a:cubicBezTo>
                    <a:cubicBezTo>
                      <a:pt x="3925" y="2337"/>
                      <a:pt x="3925" y="2352"/>
                      <a:pt x="3925" y="2352"/>
                    </a:cubicBezTo>
                    <a:cubicBezTo>
                      <a:pt x="3847" y="2445"/>
                      <a:pt x="3785" y="2538"/>
                      <a:pt x="3723" y="2631"/>
                    </a:cubicBezTo>
                    <a:cubicBezTo>
                      <a:pt x="3661" y="2694"/>
                      <a:pt x="3677" y="2678"/>
                      <a:pt x="3584" y="2756"/>
                    </a:cubicBezTo>
                    <a:cubicBezTo>
                      <a:pt x="3491" y="2833"/>
                      <a:pt x="3413" y="2911"/>
                      <a:pt x="3320" y="2988"/>
                    </a:cubicBezTo>
                    <a:cubicBezTo>
                      <a:pt x="2963" y="3267"/>
                      <a:pt x="2669" y="3485"/>
                      <a:pt x="2296" y="3655"/>
                    </a:cubicBezTo>
                    <a:cubicBezTo>
                      <a:pt x="2116" y="3725"/>
                      <a:pt x="1923" y="3782"/>
                      <a:pt x="1740" y="3782"/>
                    </a:cubicBezTo>
                    <a:cubicBezTo>
                      <a:pt x="1718" y="3782"/>
                      <a:pt x="1697" y="3781"/>
                      <a:pt x="1676" y="3779"/>
                    </a:cubicBezTo>
                    <a:cubicBezTo>
                      <a:pt x="1676" y="3593"/>
                      <a:pt x="1614" y="3438"/>
                      <a:pt x="1521" y="3283"/>
                    </a:cubicBezTo>
                    <a:cubicBezTo>
                      <a:pt x="1474" y="3205"/>
                      <a:pt x="1443" y="3143"/>
                      <a:pt x="1412" y="3066"/>
                    </a:cubicBezTo>
                    <a:cubicBezTo>
                      <a:pt x="1397" y="3050"/>
                      <a:pt x="1397" y="3019"/>
                      <a:pt x="1381" y="3004"/>
                    </a:cubicBezTo>
                    <a:cubicBezTo>
                      <a:pt x="1381" y="2957"/>
                      <a:pt x="1366" y="2926"/>
                      <a:pt x="1350" y="2880"/>
                    </a:cubicBezTo>
                    <a:cubicBezTo>
                      <a:pt x="1350" y="2864"/>
                      <a:pt x="1350" y="2849"/>
                      <a:pt x="1350" y="2833"/>
                    </a:cubicBezTo>
                    <a:cubicBezTo>
                      <a:pt x="1350" y="2833"/>
                      <a:pt x="1350" y="2802"/>
                      <a:pt x="1350" y="2787"/>
                    </a:cubicBezTo>
                    <a:cubicBezTo>
                      <a:pt x="1350" y="2709"/>
                      <a:pt x="1350" y="2631"/>
                      <a:pt x="1366" y="2554"/>
                    </a:cubicBezTo>
                    <a:cubicBezTo>
                      <a:pt x="1366" y="2538"/>
                      <a:pt x="1397" y="2445"/>
                      <a:pt x="1412" y="2399"/>
                    </a:cubicBezTo>
                    <a:cubicBezTo>
                      <a:pt x="1428" y="2368"/>
                      <a:pt x="1443" y="2321"/>
                      <a:pt x="1459" y="2275"/>
                    </a:cubicBezTo>
                    <a:cubicBezTo>
                      <a:pt x="1474" y="2259"/>
                      <a:pt x="1490" y="2228"/>
                      <a:pt x="1505" y="2213"/>
                    </a:cubicBezTo>
                    <a:cubicBezTo>
                      <a:pt x="1552" y="2135"/>
                      <a:pt x="1614" y="2058"/>
                      <a:pt x="1660" y="1996"/>
                    </a:cubicBezTo>
                    <a:cubicBezTo>
                      <a:pt x="1676" y="1996"/>
                      <a:pt x="1769" y="1903"/>
                      <a:pt x="1785" y="1872"/>
                    </a:cubicBezTo>
                    <a:cubicBezTo>
                      <a:pt x="1986" y="1716"/>
                      <a:pt x="2033" y="1685"/>
                      <a:pt x="2250" y="1577"/>
                    </a:cubicBezTo>
                    <a:cubicBezTo>
                      <a:pt x="2327" y="1530"/>
                      <a:pt x="2420" y="1499"/>
                      <a:pt x="2513" y="1453"/>
                    </a:cubicBezTo>
                    <a:cubicBezTo>
                      <a:pt x="2560" y="1437"/>
                      <a:pt x="2607" y="1422"/>
                      <a:pt x="2669" y="1406"/>
                    </a:cubicBezTo>
                    <a:cubicBezTo>
                      <a:pt x="2669" y="1391"/>
                      <a:pt x="2684" y="1391"/>
                      <a:pt x="2700" y="1391"/>
                    </a:cubicBezTo>
                    <a:cubicBezTo>
                      <a:pt x="2777" y="1360"/>
                      <a:pt x="2870" y="1344"/>
                      <a:pt x="2948" y="1329"/>
                    </a:cubicBezTo>
                    <a:cubicBezTo>
                      <a:pt x="2994" y="1313"/>
                      <a:pt x="3056" y="1313"/>
                      <a:pt x="3103" y="1313"/>
                    </a:cubicBezTo>
                    <a:cubicBezTo>
                      <a:pt x="3134" y="1298"/>
                      <a:pt x="3165" y="1298"/>
                      <a:pt x="3180" y="1298"/>
                    </a:cubicBezTo>
                    <a:close/>
                    <a:moveTo>
                      <a:pt x="3213" y="0"/>
                    </a:moveTo>
                    <a:cubicBezTo>
                      <a:pt x="2314" y="0"/>
                      <a:pt x="1373" y="441"/>
                      <a:pt x="776" y="1050"/>
                    </a:cubicBezTo>
                    <a:cubicBezTo>
                      <a:pt x="280" y="1561"/>
                      <a:pt x="1" y="2213"/>
                      <a:pt x="47" y="2942"/>
                    </a:cubicBezTo>
                    <a:cubicBezTo>
                      <a:pt x="63" y="3159"/>
                      <a:pt x="125" y="3391"/>
                      <a:pt x="218" y="3609"/>
                    </a:cubicBezTo>
                    <a:cubicBezTo>
                      <a:pt x="218" y="3702"/>
                      <a:pt x="234" y="3795"/>
                      <a:pt x="249" y="3872"/>
                    </a:cubicBezTo>
                    <a:cubicBezTo>
                      <a:pt x="435" y="4524"/>
                      <a:pt x="1071" y="4896"/>
                      <a:pt x="1722" y="4958"/>
                    </a:cubicBezTo>
                    <a:cubicBezTo>
                      <a:pt x="1784" y="4964"/>
                      <a:pt x="1845" y="4967"/>
                      <a:pt x="1905" y="4967"/>
                    </a:cubicBezTo>
                    <a:cubicBezTo>
                      <a:pt x="2482" y="4967"/>
                      <a:pt x="2998" y="4709"/>
                      <a:pt x="3475" y="4400"/>
                    </a:cubicBezTo>
                    <a:cubicBezTo>
                      <a:pt x="3987" y="4074"/>
                      <a:pt x="4514" y="3702"/>
                      <a:pt x="4871" y="3205"/>
                    </a:cubicBezTo>
                    <a:cubicBezTo>
                      <a:pt x="5243" y="2709"/>
                      <a:pt x="5445" y="2058"/>
                      <a:pt x="5290" y="1453"/>
                    </a:cubicBezTo>
                    <a:cubicBezTo>
                      <a:pt x="5119" y="832"/>
                      <a:pt x="4654" y="367"/>
                      <a:pt x="4064" y="150"/>
                    </a:cubicBezTo>
                    <a:cubicBezTo>
                      <a:pt x="3794" y="47"/>
                      <a:pt x="3506" y="0"/>
                      <a:pt x="3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1" name="Google Shape;1051;p8"/>
              <p:cNvSpPr/>
              <p:nvPr/>
            </p:nvSpPr>
            <p:spPr>
              <a:xfrm>
                <a:off x="1431000" y="1773025"/>
                <a:ext cx="110550" cy="140200"/>
              </a:xfrm>
              <a:custGeom>
                <a:avLst/>
                <a:gdLst/>
                <a:ahLst/>
                <a:cxnLst/>
                <a:rect l="l" t="t" r="r" b="b"/>
                <a:pathLst>
                  <a:path w="4422" h="5608" extrusionOk="0">
                    <a:moveTo>
                      <a:pt x="2126" y="1232"/>
                    </a:moveTo>
                    <a:cubicBezTo>
                      <a:pt x="2157" y="1247"/>
                      <a:pt x="2203" y="1247"/>
                      <a:pt x="2234" y="1247"/>
                    </a:cubicBezTo>
                    <a:cubicBezTo>
                      <a:pt x="2250" y="1247"/>
                      <a:pt x="2250" y="1263"/>
                      <a:pt x="2265" y="1263"/>
                    </a:cubicBezTo>
                    <a:cubicBezTo>
                      <a:pt x="2296" y="1278"/>
                      <a:pt x="2405" y="1325"/>
                      <a:pt x="2405" y="1325"/>
                    </a:cubicBezTo>
                    <a:cubicBezTo>
                      <a:pt x="2467" y="1371"/>
                      <a:pt x="2529" y="1402"/>
                      <a:pt x="2591" y="1464"/>
                    </a:cubicBezTo>
                    <a:lnTo>
                      <a:pt x="2607" y="1464"/>
                    </a:lnTo>
                    <a:cubicBezTo>
                      <a:pt x="2607" y="1480"/>
                      <a:pt x="2607" y="1480"/>
                      <a:pt x="2622" y="1495"/>
                    </a:cubicBezTo>
                    <a:cubicBezTo>
                      <a:pt x="2653" y="1542"/>
                      <a:pt x="2700" y="1588"/>
                      <a:pt x="2731" y="1619"/>
                    </a:cubicBezTo>
                    <a:cubicBezTo>
                      <a:pt x="2731" y="1635"/>
                      <a:pt x="2746" y="1650"/>
                      <a:pt x="2762" y="1666"/>
                    </a:cubicBezTo>
                    <a:cubicBezTo>
                      <a:pt x="2777" y="1697"/>
                      <a:pt x="2793" y="1713"/>
                      <a:pt x="2808" y="1744"/>
                    </a:cubicBezTo>
                    <a:cubicBezTo>
                      <a:pt x="2824" y="1790"/>
                      <a:pt x="2839" y="1821"/>
                      <a:pt x="2870" y="1868"/>
                    </a:cubicBezTo>
                    <a:cubicBezTo>
                      <a:pt x="2870" y="1883"/>
                      <a:pt x="2870" y="1914"/>
                      <a:pt x="2886" y="1945"/>
                    </a:cubicBezTo>
                    <a:cubicBezTo>
                      <a:pt x="2886" y="1974"/>
                      <a:pt x="2913" y="2071"/>
                      <a:pt x="2916" y="2071"/>
                    </a:cubicBezTo>
                    <a:cubicBezTo>
                      <a:pt x="2917" y="2071"/>
                      <a:pt x="2917" y="2070"/>
                      <a:pt x="2917" y="2069"/>
                    </a:cubicBezTo>
                    <a:cubicBezTo>
                      <a:pt x="2917" y="2100"/>
                      <a:pt x="2932" y="2147"/>
                      <a:pt x="2932" y="2193"/>
                    </a:cubicBezTo>
                    <a:cubicBezTo>
                      <a:pt x="2948" y="2240"/>
                      <a:pt x="2948" y="2286"/>
                      <a:pt x="2948" y="2317"/>
                    </a:cubicBezTo>
                    <a:cubicBezTo>
                      <a:pt x="2948" y="2348"/>
                      <a:pt x="2963" y="2364"/>
                      <a:pt x="2963" y="2379"/>
                    </a:cubicBezTo>
                    <a:cubicBezTo>
                      <a:pt x="2963" y="2379"/>
                      <a:pt x="2963" y="2395"/>
                      <a:pt x="2948" y="2426"/>
                    </a:cubicBezTo>
                    <a:cubicBezTo>
                      <a:pt x="2948" y="2628"/>
                      <a:pt x="2932" y="2814"/>
                      <a:pt x="2901" y="3015"/>
                    </a:cubicBezTo>
                    <a:cubicBezTo>
                      <a:pt x="2886" y="3046"/>
                      <a:pt x="2886" y="3093"/>
                      <a:pt x="2870" y="3124"/>
                    </a:cubicBezTo>
                    <a:cubicBezTo>
                      <a:pt x="2870" y="3139"/>
                      <a:pt x="2855" y="3201"/>
                      <a:pt x="2855" y="3217"/>
                    </a:cubicBezTo>
                    <a:cubicBezTo>
                      <a:pt x="2824" y="3310"/>
                      <a:pt x="2808" y="3403"/>
                      <a:pt x="2762" y="3496"/>
                    </a:cubicBezTo>
                    <a:cubicBezTo>
                      <a:pt x="2746" y="3574"/>
                      <a:pt x="2715" y="3651"/>
                      <a:pt x="2684" y="3729"/>
                    </a:cubicBezTo>
                    <a:cubicBezTo>
                      <a:pt x="2669" y="3760"/>
                      <a:pt x="2653" y="3791"/>
                      <a:pt x="2638" y="3822"/>
                    </a:cubicBezTo>
                    <a:cubicBezTo>
                      <a:pt x="2638" y="3822"/>
                      <a:pt x="2607" y="3884"/>
                      <a:pt x="2591" y="3915"/>
                    </a:cubicBezTo>
                    <a:cubicBezTo>
                      <a:pt x="2591" y="3930"/>
                      <a:pt x="2576" y="3946"/>
                      <a:pt x="2576" y="3946"/>
                    </a:cubicBezTo>
                    <a:cubicBezTo>
                      <a:pt x="2545" y="3992"/>
                      <a:pt x="2529" y="4023"/>
                      <a:pt x="2498" y="4054"/>
                    </a:cubicBezTo>
                    <a:cubicBezTo>
                      <a:pt x="2451" y="4116"/>
                      <a:pt x="2405" y="4179"/>
                      <a:pt x="2358" y="4241"/>
                    </a:cubicBezTo>
                    <a:cubicBezTo>
                      <a:pt x="2343" y="4256"/>
                      <a:pt x="2281" y="4318"/>
                      <a:pt x="2250" y="4334"/>
                    </a:cubicBezTo>
                    <a:cubicBezTo>
                      <a:pt x="2250" y="4334"/>
                      <a:pt x="2219" y="4349"/>
                      <a:pt x="2188" y="4365"/>
                    </a:cubicBezTo>
                    <a:cubicBezTo>
                      <a:pt x="2172" y="4380"/>
                      <a:pt x="2126" y="4411"/>
                      <a:pt x="2126" y="4411"/>
                    </a:cubicBezTo>
                    <a:cubicBezTo>
                      <a:pt x="2110" y="4411"/>
                      <a:pt x="2095" y="4427"/>
                      <a:pt x="2079" y="4427"/>
                    </a:cubicBezTo>
                    <a:lnTo>
                      <a:pt x="2033" y="4427"/>
                    </a:lnTo>
                    <a:cubicBezTo>
                      <a:pt x="2048" y="4427"/>
                      <a:pt x="1986" y="4442"/>
                      <a:pt x="1955" y="4442"/>
                    </a:cubicBezTo>
                    <a:lnTo>
                      <a:pt x="1909" y="4442"/>
                    </a:lnTo>
                    <a:cubicBezTo>
                      <a:pt x="1893" y="4427"/>
                      <a:pt x="1831" y="4411"/>
                      <a:pt x="1816" y="4411"/>
                    </a:cubicBezTo>
                    <a:cubicBezTo>
                      <a:pt x="1800" y="4411"/>
                      <a:pt x="1785" y="4396"/>
                      <a:pt x="1754" y="4380"/>
                    </a:cubicBezTo>
                    <a:lnTo>
                      <a:pt x="1738" y="4380"/>
                    </a:lnTo>
                    <a:cubicBezTo>
                      <a:pt x="1629" y="4303"/>
                      <a:pt x="1645" y="4318"/>
                      <a:pt x="1583" y="4241"/>
                    </a:cubicBezTo>
                    <a:cubicBezTo>
                      <a:pt x="1443" y="4101"/>
                      <a:pt x="1381" y="3977"/>
                      <a:pt x="1335" y="3806"/>
                    </a:cubicBezTo>
                    <a:cubicBezTo>
                      <a:pt x="1304" y="3713"/>
                      <a:pt x="1288" y="3605"/>
                      <a:pt x="1273" y="3512"/>
                    </a:cubicBezTo>
                    <a:cubicBezTo>
                      <a:pt x="1273" y="3496"/>
                      <a:pt x="1288" y="3496"/>
                      <a:pt x="1288" y="3496"/>
                    </a:cubicBezTo>
                    <a:cubicBezTo>
                      <a:pt x="1335" y="3341"/>
                      <a:pt x="1319" y="3186"/>
                      <a:pt x="1304" y="3031"/>
                    </a:cubicBezTo>
                    <a:cubicBezTo>
                      <a:pt x="1288" y="2814"/>
                      <a:pt x="1288" y="2659"/>
                      <a:pt x="1304" y="2410"/>
                    </a:cubicBezTo>
                    <a:cubicBezTo>
                      <a:pt x="1304" y="2209"/>
                      <a:pt x="1335" y="2054"/>
                      <a:pt x="1381" y="1899"/>
                    </a:cubicBezTo>
                    <a:cubicBezTo>
                      <a:pt x="1412" y="1821"/>
                      <a:pt x="1443" y="1759"/>
                      <a:pt x="1490" y="1681"/>
                    </a:cubicBezTo>
                    <a:cubicBezTo>
                      <a:pt x="1490" y="1681"/>
                      <a:pt x="1490" y="1666"/>
                      <a:pt x="1490" y="1666"/>
                    </a:cubicBezTo>
                    <a:cubicBezTo>
                      <a:pt x="1536" y="1619"/>
                      <a:pt x="1567" y="1573"/>
                      <a:pt x="1598" y="1526"/>
                    </a:cubicBezTo>
                    <a:cubicBezTo>
                      <a:pt x="1614" y="1495"/>
                      <a:pt x="1629" y="1480"/>
                      <a:pt x="1645" y="1464"/>
                    </a:cubicBezTo>
                    <a:cubicBezTo>
                      <a:pt x="1645" y="1449"/>
                      <a:pt x="1676" y="1418"/>
                      <a:pt x="1691" y="1418"/>
                    </a:cubicBezTo>
                    <a:cubicBezTo>
                      <a:pt x="1723" y="1387"/>
                      <a:pt x="1754" y="1356"/>
                      <a:pt x="1785" y="1340"/>
                    </a:cubicBezTo>
                    <a:cubicBezTo>
                      <a:pt x="1800" y="1325"/>
                      <a:pt x="1816" y="1325"/>
                      <a:pt x="1831" y="1309"/>
                    </a:cubicBezTo>
                    <a:cubicBezTo>
                      <a:pt x="1878" y="1294"/>
                      <a:pt x="1955" y="1263"/>
                      <a:pt x="1955" y="1263"/>
                    </a:cubicBezTo>
                    <a:cubicBezTo>
                      <a:pt x="1986" y="1247"/>
                      <a:pt x="2017" y="1247"/>
                      <a:pt x="2064" y="1232"/>
                    </a:cubicBezTo>
                    <a:close/>
                    <a:moveTo>
                      <a:pt x="2074" y="0"/>
                    </a:moveTo>
                    <a:cubicBezTo>
                      <a:pt x="1729" y="0"/>
                      <a:pt x="1380" y="99"/>
                      <a:pt x="1056" y="317"/>
                    </a:cubicBezTo>
                    <a:cubicBezTo>
                      <a:pt x="528" y="658"/>
                      <a:pt x="218" y="1232"/>
                      <a:pt x="94" y="1837"/>
                    </a:cubicBezTo>
                    <a:cubicBezTo>
                      <a:pt x="32" y="2131"/>
                      <a:pt x="1" y="2441"/>
                      <a:pt x="16" y="2752"/>
                    </a:cubicBezTo>
                    <a:cubicBezTo>
                      <a:pt x="32" y="2938"/>
                      <a:pt x="32" y="3139"/>
                      <a:pt x="63" y="3326"/>
                    </a:cubicBezTo>
                    <a:cubicBezTo>
                      <a:pt x="78" y="3434"/>
                      <a:pt x="125" y="3543"/>
                      <a:pt x="187" y="3651"/>
                    </a:cubicBezTo>
                    <a:cubicBezTo>
                      <a:pt x="234" y="4349"/>
                      <a:pt x="544" y="5032"/>
                      <a:pt x="1195" y="5388"/>
                    </a:cubicBezTo>
                    <a:cubicBezTo>
                      <a:pt x="1446" y="5534"/>
                      <a:pt x="1726" y="5608"/>
                      <a:pt x="2007" y="5608"/>
                    </a:cubicBezTo>
                    <a:cubicBezTo>
                      <a:pt x="2265" y="5608"/>
                      <a:pt x="2524" y="5545"/>
                      <a:pt x="2762" y="5419"/>
                    </a:cubicBezTo>
                    <a:cubicBezTo>
                      <a:pt x="3211" y="5156"/>
                      <a:pt x="3522" y="4752"/>
                      <a:pt x="3754" y="4303"/>
                    </a:cubicBezTo>
                    <a:cubicBezTo>
                      <a:pt x="4220" y="3388"/>
                      <a:pt x="4421" y="2147"/>
                      <a:pt x="3940" y="1216"/>
                    </a:cubicBezTo>
                    <a:cubicBezTo>
                      <a:pt x="3567" y="480"/>
                      <a:pt x="2834" y="0"/>
                      <a:pt x="20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2" name="Google Shape;1052;p8"/>
              <p:cNvSpPr/>
              <p:nvPr/>
            </p:nvSpPr>
            <p:spPr>
              <a:xfrm>
                <a:off x="1664825" y="2111450"/>
                <a:ext cx="136125" cy="171075"/>
              </a:xfrm>
              <a:custGeom>
                <a:avLst/>
                <a:gdLst/>
                <a:ahLst/>
                <a:cxnLst/>
                <a:rect l="l" t="t" r="r" b="b"/>
                <a:pathLst>
                  <a:path w="5445" h="6843" extrusionOk="0">
                    <a:moveTo>
                      <a:pt x="2490" y="1342"/>
                    </a:moveTo>
                    <a:cubicBezTo>
                      <a:pt x="2599" y="1342"/>
                      <a:pt x="2711" y="1363"/>
                      <a:pt x="2823" y="1405"/>
                    </a:cubicBezTo>
                    <a:cubicBezTo>
                      <a:pt x="3164" y="1529"/>
                      <a:pt x="3474" y="1777"/>
                      <a:pt x="3645" y="2103"/>
                    </a:cubicBezTo>
                    <a:cubicBezTo>
                      <a:pt x="3847" y="2506"/>
                      <a:pt x="3909" y="2956"/>
                      <a:pt x="3909" y="3390"/>
                    </a:cubicBezTo>
                    <a:cubicBezTo>
                      <a:pt x="3893" y="3902"/>
                      <a:pt x="3816" y="4414"/>
                      <a:pt x="3583" y="4864"/>
                    </a:cubicBezTo>
                    <a:cubicBezTo>
                      <a:pt x="3412" y="5221"/>
                      <a:pt x="3118" y="5500"/>
                      <a:pt x="2776" y="5577"/>
                    </a:cubicBezTo>
                    <a:cubicBezTo>
                      <a:pt x="2683" y="5599"/>
                      <a:pt x="2596" y="5610"/>
                      <a:pt x="2516" y="5610"/>
                    </a:cubicBezTo>
                    <a:cubicBezTo>
                      <a:pt x="2423" y="5610"/>
                      <a:pt x="2339" y="5595"/>
                      <a:pt x="2265" y="5562"/>
                    </a:cubicBezTo>
                    <a:cubicBezTo>
                      <a:pt x="2249" y="5546"/>
                      <a:pt x="2218" y="5531"/>
                      <a:pt x="2203" y="5515"/>
                    </a:cubicBezTo>
                    <a:cubicBezTo>
                      <a:pt x="2249" y="5407"/>
                      <a:pt x="2280" y="5283"/>
                      <a:pt x="2249" y="5158"/>
                    </a:cubicBezTo>
                    <a:cubicBezTo>
                      <a:pt x="2203" y="4864"/>
                      <a:pt x="2047" y="4631"/>
                      <a:pt x="1908" y="4368"/>
                    </a:cubicBezTo>
                    <a:cubicBezTo>
                      <a:pt x="1784" y="4119"/>
                      <a:pt x="1660" y="3856"/>
                      <a:pt x="1567" y="3592"/>
                    </a:cubicBezTo>
                    <a:cubicBezTo>
                      <a:pt x="1427" y="3158"/>
                      <a:pt x="1396" y="2817"/>
                      <a:pt x="1458" y="2382"/>
                    </a:cubicBezTo>
                    <a:cubicBezTo>
                      <a:pt x="1465" y="2352"/>
                      <a:pt x="1469" y="2332"/>
                      <a:pt x="1472" y="2320"/>
                    </a:cubicBezTo>
                    <a:lnTo>
                      <a:pt x="1472" y="2320"/>
                    </a:lnTo>
                    <a:cubicBezTo>
                      <a:pt x="1494" y="2264"/>
                      <a:pt x="1507" y="2202"/>
                      <a:pt x="1520" y="2150"/>
                    </a:cubicBezTo>
                    <a:cubicBezTo>
                      <a:pt x="1551" y="2072"/>
                      <a:pt x="1582" y="2010"/>
                      <a:pt x="1613" y="1933"/>
                    </a:cubicBezTo>
                    <a:cubicBezTo>
                      <a:pt x="1629" y="1901"/>
                      <a:pt x="1660" y="1870"/>
                      <a:pt x="1660" y="1855"/>
                    </a:cubicBezTo>
                    <a:cubicBezTo>
                      <a:pt x="1691" y="1808"/>
                      <a:pt x="1722" y="1762"/>
                      <a:pt x="1753" y="1715"/>
                    </a:cubicBezTo>
                    <a:cubicBezTo>
                      <a:pt x="1768" y="1700"/>
                      <a:pt x="1799" y="1669"/>
                      <a:pt x="1815" y="1638"/>
                    </a:cubicBezTo>
                    <a:cubicBezTo>
                      <a:pt x="1830" y="1638"/>
                      <a:pt x="1892" y="1576"/>
                      <a:pt x="1908" y="1560"/>
                    </a:cubicBezTo>
                    <a:cubicBezTo>
                      <a:pt x="2081" y="1418"/>
                      <a:pt x="2281" y="1342"/>
                      <a:pt x="2490" y="1342"/>
                    </a:cubicBezTo>
                    <a:close/>
                    <a:moveTo>
                      <a:pt x="2476" y="1"/>
                    </a:moveTo>
                    <a:cubicBezTo>
                      <a:pt x="2277" y="1"/>
                      <a:pt x="2076" y="28"/>
                      <a:pt x="1877" y="87"/>
                    </a:cubicBezTo>
                    <a:cubicBezTo>
                      <a:pt x="1179" y="288"/>
                      <a:pt x="683" y="785"/>
                      <a:pt x="372" y="1436"/>
                    </a:cubicBezTo>
                    <a:cubicBezTo>
                      <a:pt x="62" y="2072"/>
                      <a:pt x="0" y="2832"/>
                      <a:pt x="155" y="3514"/>
                    </a:cubicBezTo>
                    <a:cubicBezTo>
                      <a:pt x="233" y="3902"/>
                      <a:pt x="372" y="4274"/>
                      <a:pt x="528" y="4631"/>
                    </a:cubicBezTo>
                    <a:cubicBezTo>
                      <a:pt x="559" y="4926"/>
                      <a:pt x="621" y="5205"/>
                      <a:pt x="729" y="5484"/>
                    </a:cubicBezTo>
                    <a:cubicBezTo>
                      <a:pt x="993" y="6167"/>
                      <a:pt x="1567" y="6694"/>
                      <a:pt x="2311" y="6818"/>
                    </a:cubicBezTo>
                    <a:cubicBezTo>
                      <a:pt x="2410" y="6834"/>
                      <a:pt x="2510" y="6842"/>
                      <a:pt x="2612" y="6842"/>
                    </a:cubicBezTo>
                    <a:cubicBezTo>
                      <a:pt x="3178" y="6842"/>
                      <a:pt x="3764" y="6595"/>
                      <a:pt x="4172" y="6213"/>
                    </a:cubicBezTo>
                    <a:cubicBezTo>
                      <a:pt x="4762" y="5639"/>
                      <a:pt x="5056" y="4879"/>
                      <a:pt x="5196" y="4088"/>
                    </a:cubicBezTo>
                    <a:cubicBezTo>
                      <a:pt x="5444" y="2755"/>
                      <a:pt x="5087" y="1157"/>
                      <a:pt x="3847" y="413"/>
                    </a:cubicBezTo>
                    <a:cubicBezTo>
                      <a:pt x="3429" y="160"/>
                      <a:pt x="2958" y="1"/>
                      <a:pt x="2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3" name="Google Shape;1053;p8"/>
              <p:cNvSpPr/>
              <p:nvPr/>
            </p:nvSpPr>
            <p:spPr>
              <a:xfrm>
                <a:off x="1461250" y="1568225"/>
                <a:ext cx="136125" cy="171450"/>
              </a:xfrm>
              <a:custGeom>
                <a:avLst/>
                <a:gdLst/>
                <a:ahLst/>
                <a:cxnLst/>
                <a:rect l="l" t="t" r="r" b="b"/>
                <a:pathLst>
                  <a:path w="5445" h="6858" extrusionOk="0">
                    <a:moveTo>
                      <a:pt x="2486" y="1349"/>
                    </a:moveTo>
                    <a:cubicBezTo>
                      <a:pt x="2597" y="1349"/>
                      <a:pt x="2711" y="1368"/>
                      <a:pt x="2823" y="1405"/>
                    </a:cubicBezTo>
                    <a:cubicBezTo>
                      <a:pt x="3165" y="1529"/>
                      <a:pt x="3475" y="1777"/>
                      <a:pt x="3645" y="2119"/>
                    </a:cubicBezTo>
                    <a:cubicBezTo>
                      <a:pt x="3847" y="2522"/>
                      <a:pt x="3909" y="2972"/>
                      <a:pt x="3894" y="3406"/>
                    </a:cubicBezTo>
                    <a:cubicBezTo>
                      <a:pt x="3894" y="3918"/>
                      <a:pt x="3816" y="4414"/>
                      <a:pt x="3583" y="4879"/>
                    </a:cubicBezTo>
                    <a:cubicBezTo>
                      <a:pt x="3413" y="5221"/>
                      <a:pt x="3103" y="5515"/>
                      <a:pt x="2777" y="5593"/>
                    </a:cubicBezTo>
                    <a:cubicBezTo>
                      <a:pt x="2683" y="5614"/>
                      <a:pt x="2593" y="5626"/>
                      <a:pt x="2511" y="5626"/>
                    </a:cubicBezTo>
                    <a:cubicBezTo>
                      <a:pt x="2416" y="5626"/>
                      <a:pt x="2332" y="5611"/>
                      <a:pt x="2265" y="5577"/>
                    </a:cubicBezTo>
                    <a:cubicBezTo>
                      <a:pt x="2234" y="5562"/>
                      <a:pt x="2219" y="5546"/>
                      <a:pt x="2188" y="5531"/>
                    </a:cubicBezTo>
                    <a:cubicBezTo>
                      <a:pt x="2250" y="5422"/>
                      <a:pt x="2265" y="5298"/>
                      <a:pt x="2250" y="5174"/>
                    </a:cubicBezTo>
                    <a:cubicBezTo>
                      <a:pt x="2188" y="4879"/>
                      <a:pt x="2048" y="4631"/>
                      <a:pt x="1908" y="4383"/>
                    </a:cubicBezTo>
                    <a:cubicBezTo>
                      <a:pt x="1784" y="4119"/>
                      <a:pt x="1660" y="3871"/>
                      <a:pt x="1567" y="3592"/>
                    </a:cubicBezTo>
                    <a:cubicBezTo>
                      <a:pt x="1412" y="3173"/>
                      <a:pt x="1381" y="2817"/>
                      <a:pt x="1459" y="2382"/>
                    </a:cubicBezTo>
                    <a:cubicBezTo>
                      <a:pt x="1459" y="2375"/>
                      <a:pt x="1460" y="2368"/>
                      <a:pt x="1461" y="2361"/>
                    </a:cubicBezTo>
                    <a:lnTo>
                      <a:pt x="1461" y="2361"/>
                    </a:lnTo>
                    <a:cubicBezTo>
                      <a:pt x="1460" y="2363"/>
                      <a:pt x="1459" y="2365"/>
                      <a:pt x="1459" y="2367"/>
                    </a:cubicBezTo>
                    <a:cubicBezTo>
                      <a:pt x="1460" y="2361"/>
                      <a:pt x="1461" y="2354"/>
                      <a:pt x="1463" y="2348"/>
                    </a:cubicBezTo>
                    <a:lnTo>
                      <a:pt x="1463" y="2348"/>
                    </a:lnTo>
                    <a:cubicBezTo>
                      <a:pt x="1462" y="2352"/>
                      <a:pt x="1462" y="2357"/>
                      <a:pt x="1461" y="2361"/>
                    </a:cubicBezTo>
                    <a:lnTo>
                      <a:pt x="1461" y="2361"/>
                    </a:lnTo>
                    <a:cubicBezTo>
                      <a:pt x="1465" y="2350"/>
                      <a:pt x="1468" y="2334"/>
                      <a:pt x="1469" y="2323"/>
                    </a:cubicBezTo>
                    <a:lnTo>
                      <a:pt x="1469" y="2323"/>
                    </a:lnTo>
                    <a:cubicBezTo>
                      <a:pt x="1467" y="2331"/>
                      <a:pt x="1465" y="2340"/>
                      <a:pt x="1463" y="2348"/>
                    </a:cubicBezTo>
                    <a:lnTo>
                      <a:pt x="1463" y="2348"/>
                    </a:lnTo>
                    <a:cubicBezTo>
                      <a:pt x="1466" y="2318"/>
                      <a:pt x="1469" y="2308"/>
                      <a:pt x="1470" y="2308"/>
                    </a:cubicBezTo>
                    <a:lnTo>
                      <a:pt x="1470" y="2308"/>
                    </a:lnTo>
                    <a:cubicBezTo>
                      <a:pt x="1470" y="2308"/>
                      <a:pt x="1470" y="2314"/>
                      <a:pt x="1469" y="2323"/>
                    </a:cubicBezTo>
                    <a:lnTo>
                      <a:pt x="1469" y="2323"/>
                    </a:lnTo>
                    <a:cubicBezTo>
                      <a:pt x="1486" y="2265"/>
                      <a:pt x="1508" y="2215"/>
                      <a:pt x="1521" y="2165"/>
                    </a:cubicBezTo>
                    <a:cubicBezTo>
                      <a:pt x="1552" y="2088"/>
                      <a:pt x="1583" y="2010"/>
                      <a:pt x="1614" y="1948"/>
                    </a:cubicBezTo>
                    <a:cubicBezTo>
                      <a:pt x="1629" y="1917"/>
                      <a:pt x="1645" y="1886"/>
                      <a:pt x="1660" y="1871"/>
                    </a:cubicBezTo>
                    <a:cubicBezTo>
                      <a:pt x="1691" y="1824"/>
                      <a:pt x="1722" y="1777"/>
                      <a:pt x="1753" y="1731"/>
                    </a:cubicBezTo>
                    <a:cubicBezTo>
                      <a:pt x="1769" y="1700"/>
                      <a:pt x="1784" y="1684"/>
                      <a:pt x="1815" y="1653"/>
                    </a:cubicBezTo>
                    <a:cubicBezTo>
                      <a:pt x="1815" y="1653"/>
                      <a:pt x="1893" y="1576"/>
                      <a:pt x="1908" y="1560"/>
                    </a:cubicBezTo>
                    <a:cubicBezTo>
                      <a:pt x="2071" y="1418"/>
                      <a:pt x="2274" y="1349"/>
                      <a:pt x="2486" y="1349"/>
                    </a:cubicBezTo>
                    <a:close/>
                    <a:moveTo>
                      <a:pt x="2470" y="1"/>
                    </a:moveTo>
                    <a:cubicBezTo>
                      <a:pt x="2271" y="1"/>
                      <a:pt x="2072" y="28"/>
                      <a:pt x="1877" y="87"/>
                    </a:cubicBezTo>
                    <a:cubicBezTo>
                      <a:pt x="1179" y="304"/>
                      <a:pt x="668" y="800"/>
                      <a:pt x="357" y="1452"/>
                    </a:cubicBezTo>
                    <a:cubicBezTo>
                      <a:pt x="47" y="2088"/>
                      <a:pt x="1" y="2832"/>
                      <a:pt x="140" y="3530"/>
                    </a:cubicBezTo>
                    <a:cubicBezTo>
                      <a:pt x="233" y="3918"/>
                      <a:pt x="357" y="4290"/>
                      <a:pt x="528" y="4647"/>
                    </a:cubicBezTo>
                    <a:cubicBezTo>
                      <a:pt x="544" y="4926"/>
                      <a:pt x="621" y="5221"/>
                      <a:pt x="730" y="5500"/>
                    </a:cubicBezTo>
                    <a:cubicBezTo>
                      <a:pt x="993" y="6182"/>
                      <a:pt x="1567" y="6710"/>
                      <a:pt x="2296" y="6834"/>
                    </a:cubicBezTo>
                    <a:cubicBezTo>
                      <a:pt x="2393" y="6849"/>
                      <a:pt x="2492" y="6857"/>
                      <a:pt x="2590" y="6857"/>
                    </a:cubicBezTo>
                    <a:cubicBezTo>
                      <a:pt x="3166" y="6857"/>
                      <a:pt x="3747" y="6597"/>
                      <a:pt x="4157" y="6213"/>
                    </a:cubicBezTo>
                    <a:cubicBezTo>
                      <a:pt x="4762" y="5655"/>
                      <a:pt x="5057" y="4895"/>
                      <a:pt x="5196" y="4104"/>
                    </a:cubicBezTo>
                    <a:cubicBezTo>
                      <a:pt x="5445" y="2770"/>
                      <a:pt x="5088" y="1173"/>
                      <a:pt x="3847" y="413"/>
                    </a:cubicBezTo>
                    <a:cubicBezTo>
                      <a:pt x="3430" y="160"/>
                      <a:pt x="2951" y="1"/>
                      <a:pt x="24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4" name="Google Shape;1054;p8"/>
              <p:cNvSpPr/>
              <p:nvPr/>
            </p:nvSpPr>
            <p:spPr>
              <a:xfrm>
                <a:off x="1912575" y="1596150"/>
                <a:ext cx="150875" cy="115575"/>
              </a:xfrm>
              <a:custGeom>
                <a:avLst/>
                <a:gdLst/>
                <a:ahLst/>
                <a:cxnLst/>
                <a:rect l="l" t="t" r="r" b="b"/>
                <a:pathLst>
                  <a:path w="6035" h="4623" extrusionOk="0">
                    <a:moveTo>
                      <a:pt x="3242" y="1219"/>
                    </a:moveTo>
                    <a:cubicBezTo>
                      <a:pt x="3366" y="1234"/>
                      <a:pt x="3475" y="1234"/>
                      <a:pt x="3584" y="1265"/>
                    </a:cubicBezTo>
                    <a:cubicBezTo>
                      <a:pt x="3625" y="1265"/>
                      <a:pt x="3680" y="1279"/>
                      <a:pt x="3680" y="1279"/>
                    </a:cubicBezTo>
                    <a:cubicBezTo>
                      <a:pt x="3680" y="1279"/>
                      <a:pt x="3666" y="1276"/>
                      <a:pt x="3630" y="1265"/>
                    </a:cubicBezTo>
                    <a:lnTo>
                      <a:pt x="3630" y="1265"/>
                    </a:lnTo>
                    <a:cubicBezTo>
                      <a:pt x="3692" y="1281"/>
                      <a:pt x="3754" y="1296"/>
                      <a:pt x="3801" y="1312"/>
                    </a:cubicBezTo>
                    <a:cubicBezTo>
                      <a:pt x="3847" y="1343"/>
                      <a:pt x="3894" y="1358"/>
                      <a:pt x="3956" y="1374"/>
                    </a:cubicBezTo>
                    <a:cubicBezTo>
                      <a:pt x="3956" y="1374"/>
                      <a:pt x="4018" y="1405"/>
                      <a:pt x="4033" y="1420"/>
                    </a:cubicBezTo>
                    <a:cubicBezTo>
                      <a:pt x="4064" y="1436"/>
                      <a:pt x="4111" y="1451"/>
                      <a:pt x="4111" y="1467"/>
                    </a:cubicBezTo>
                    <a:cubicBezTo>
                      <a:pt x="4157" y="1498"/>
                      <a:pt x="4204" y="1529"/>
                      <a:pt x="4250" y="1560"/>
                    </a:cubicBezTo>
                    <a:cubicBezTo>
                      <a:pt x="4250" y="1576"/>
                      <a:pt x="4266" y="1576"/>
                      <a:pt x="4266" y="1576"/>
                    </a:cubicBezTo>
                    <a:cubicBezTo>
                      <a:pt x="4281" y="1591"/>
                      <a:pt x="4281" y="1607"/>
                      <a:pt x="4281" y="1607"/>
                    </a:cubicBezTo>
                    <a:cubicBezTo>
                      <a:pt x="4297" y="1607"/>
                      <a:pt x="4297" y="1607"/>
                      <a:pt x="4297" y="1622"/>
                    </a:cubicBezTo>
                    <a:cubicBezTo>
                      <a:pt x="4328" y="1653"/>
                      <a:pt x="4359" y="1684"/>
                      <a:pt x="4390" y="1731"/>
                    </a:cubicBezTo>
                    <a:cubicBezTo>
                      <a:pt x="4406" y="1746"/>
                      <a:pt x="4406" y="1762"/>
                      <a:pt x="4421" y="1762"/>
                    </a:cubicBezTo>
                    <a:cubicBezTo>
                      <a:pt x="4421" y="1777"/>
                      <a:pt x="4421" y="1777"/>
                      <a:pt x="4421" y="1777"/>
                    </a:cubicBezTo>
                    <a:cubicBezTo>
                      <a:pt x="4437" y="1824"/>
                      <a:pt x="4468" y="1870"/>
                      <a:pt x="4499" y="1932"/>
                    </a:cubicBezTo>
                    <a:cubicBezTo>
                      <a:pt x="4499" y="1932"/>
                      <a:pt x="4499" y="1932"/>
                      <a:pt x="4499" y="1948"/>
                    </a:cubicBezTo>
                    <a:cubicBezTo>
                      <a:pt x="4499" y="1948"/>
                      <a:pt x="4499" y="1948"/>
                      <a:pt x="4499" y="1963"/>
                    </a:cubicBezTo>
                    <a:cubicBezTo>
                      <a:pt x="4514" y="2010"/>
                      <a:pt x="4514" y="2056"/>
                      <a:pt x="4530" y="2103"/>
                    </a:cubicBezTo>
                    <a:cubicBezTo>
                      <a:pt x="4530" y="2131"/>
                      <a:pt x="4530" y="2183"/>
                      <a:pt x="4530" y="2183"/>
                    </a:cubicBezTo>
                    <a:cubicBezTo>
                      <a:pt x="4530" y="2229"/>
                      <a:pt x="4530" y="2274"/>
                      <a:pt x="4530" y="2320"/>
                    </a:cubicBezTo>
                    <a:cubicBezTo>
                      <a:pt x="4519" y="2351"/>
                      <a:pt x="4516" y="2382"/>
                      <a:pt x="4510" y="2413"/>
                    </a:cubicBezTo>
                    <a:lnTo>
                      <a:pt x="4510" y="2413"/>
                    </a:lnTo>
                    <a:cubicBezTo>
                      <a:pt x="4510" y="2410"/>
                      <a:pt x="4510" y="2409"/>
                      <a:pt x="4509" y="2409"/>
                    </a:cubicBezTo>
                    <a:lnTo>
                      <a:pt x="4509" y="2409"/>
                    </a:lnTo>
                    <a:cubicBezTo>
                      <a:pt x="4507" y="2409"/>
                      <a:pt x="4504" y="2423"/>
                      <a:pt x="4499" y="2460"/>
                    </a:cubicBezTo>
                    <a:cubicBezTo>
                      <a:pt x="4504" y="2444"/>
                      <a:pt x="4507" y="2428"/>
                      <a:pt x="4510" y="2413"/>
                    </a:cubicBezTo>
                    <a:lnTo>
                      <a:pt x="4510" y="2413"/>
                    </a:lnTo>
                    <a:cubicBezTo>
                      <a:pt x="4511" y="2425"/>
                      <a:pt x="4507" y="2465"/>
                      <a:pt x="4499" y="2491"/>
                    </a:cubicBezTo>
                    <a:cubicBezTo>
                      <a:pt x="4468" y="2584"/>
                      <a:pt x="4421" y="2677"/>
                      <a:pt x="4390" y="2770"/>
                    </a:cubicBezTo>
                    <a:cubicBezTo>
                      <a:pt x="4375" y="2785"/>
                      <a:pt x="4375" y="2801"/>
                      <a:pt x="4359" y="2816"/>
                    </a:cubicBezTo>
                    <a:cubicBezTo>
                      <a:pt x="4328" y="2863"/>
                      <a:pt x="4313" y="2894"/>
                      <a:pt x="4281" y="2940"/>
                    </a:cubicBezTo>
                    <a:cubicBezTo>
                      <a:pt x="4266" y="2956"/>
                      <a:pt x="4250" y="2971"/>
                      <a:pt x="4235" y="2987"/>
                    </a:cubicBezTo>
                    <a:cubicBezTo>
                      <a:pt x="4204" y="2971"/>
                      <a:pt x="4157" y="2956"/>
                      <a:pt x="4126" y="2940"/>
                    </a:cubicBezTo>
                    <a:cubicBezTo>
                      <a:pt x="4065" y="2929"/>
                      <a:pt x="4005" y="2924"/>
                      <a:pt x="3946" y="2924"/>
                    </a:cubicBezTo>
                    <a:cubicBezTo>
                      <a:pt x="3695" y="2924"/>
                      <a:pt x="3466" y="3017"/>
                      <a:pt x="3227" y="3080"/>
                    </a:cubicBezTo>
                    <a:cubicBezTo>
                      <a:pt x="3242" y="3077"/>
                      <a:pt x="3249" y="3076"/>
                      <a:pt x="3250" y="3076"/>
                    </a:cubicBezTo>
                    <a:cubicBezTo>
                      <a:pt x="3256" y="3076"/>
                      <a:pt x="3162" y="3098"/>
                      <a:pt x="3149" y="3111"/>
                    </a:cubicBezTo>
                    <a:cubicBezTo>
                      <a:pt x="3087" y="3127"/>
                      <a:pt x="3025" y="3142"/>
                      <a:pt x="2979" y="3142"/>
                    </a:cubicBezTo>
                    <a:cubicBezTo>
                      <a:pt x="2839" y="3173"/>
                      <a:pt x="2715" y="3189"/>
                      <a:pt x="2591" y="3204"/>
                    </a:cubicBezTo>
                    <a:lnTo>
                      <a:pt x="2343" y="3204"/>
                    </a:lnTo>
                    <a:cubicBezTo>
                      <a:pt x="2296" y="3189"/>
                      <a:pt x="2234" y="3189"/>
                      <a:pt x="2188" y="3173"/>
                    </a:cubicBezTo>
                    <a:cubicBezTo>
                      <a:pt x="2157" y="3173"/>
                      <a:pt x="2141" y="3158"/>
                      <a:pt x="2110" y="3158"/>
                    </a:cubicBezTo>
                    <a:cubicBezTo>
                      <a:pt x="2064" y="3142"/>
                      <a:pt x="2017" y="3127"/>
                      <a:pt x="1971" y="3111"/>
                    </a:cubicBezTo>
                    <a:cubicBezTo>
                      <a:pt x="1955" y="3095"/>
                      <a:pt x="1940" y="3095"/>
                      <a:pt x="1909" y="3080"/>
                    </a:cubicBezTo>
                    <a:cubicBezTo>
                      <a:pt x="1893" y="3080"/>
                      <a:pt x="1831" y="3033"/>
                      <a:pt x="1815" y="3033"/>
                    </a:cubicBezTo>
                    <a:cubicBezTo>
                      <a:pt x="1753" y="3002"/>
                      <a:pt x="1707" y="2956"/>
                      <a:pt x="1660" y="2925"/>
                    </a:cubicBezTo>
                    <a:cubicBezTo>
                      <a:pt x="1645" y="2909"/>
                      <a:pt x="1629" y="2894"/>
                      <a:pt x="1614" y="2878"/>
                    </a:cubicBezTo>
                    <a:lnTo>
                      <a:pt x="1598" y="2878"/>
                    </a:lnTo>
                    <a:cubicBezTo>
                      <a:pt x="1583" y="2847"/>
                      <a:pt x="1552" y="2816"/>
                      <a:pt x="1552" y="2801"/>
                    </a:cubicBezTo>
                    <a:cubicBezTo>
                      <a:pt x="1536" y="2785"/>
                      <a:pt x="1521" y="2770"/>
                      <a:pt x="1505" y="2739"/>
                    </a:cubicBezTo>
                    <a:cubicBezTo>
                      <a:pt x="1490" y="2739"/>
                      <a:pt x="1490" y="2723"/>
                      <a:pt x="1474" y="2708"/>
                    </a:cubicBezTo>
                    <a:cubicBezTo>
                      <a:pt x="1459" y="2677"/>
                      <a:pt x="1443" y="2646"/>
                      <a:pt x="1428" y="2615"/>
                    </a:cubicBezTo>
                    <a:cubicBezTo>
                      <a:pt x="1428" y="2599"/>
                      <a:pt x="1428" y="2599"/>
                      <a:pt x="1428" y="2599"/>
                    </a:cubicBezTo>
                    <a:cubicBezTo>
                      <a:pt x="1428" y="2584"/>
                      <a:pt x="1428" y="2584"/>
                      <a:pt x="1428" y="2568"/>
                    </a:cubicBezTo>
                    <a:cubicBezTo>
                      <a:pt x="1412" y="2537"/>
                      <a:pt x="1412" y="2491"/>
                      <a:pt x="1412" y="2460"/>
                    </a:cubicBezTo>
                    <a:cubicBezTo>
                      <a:pt x="1412" y="2444"/>
                      <a:pt x="1412" y="2398"/>
                      <a:pt x="1412" y="2367"/>
                    </a:cubicBezTo>
                    <a:cubicBezTo>
                      <a:pt x="1412" y="2336"/>
                      <a:pt x="1412" y="2304"/>
                      <a:pt x="1428" y="2273"/>
                    </a:cubicBezTo>
                    <a:lnTo>
                      <a:pt x="1412" y="2273"/>
                    </a:lnTo>
                    <a:cubicBezTo>
                      <a:pt x="1428" y="2227"/>
                      <a:pt x="1443" y="2180"/>
                      <a:pt x="1459" y="2134"/>
                    </a:cubicBezTo>
                    <a:cubicBezTo>
                      <a:pt x="1471" y="2109"/>
                      <a:pt x="1515" y="2032"/>
                      <a:pt x="1522" y="2021"/>
                    </a:cubicBezTo>
                    <a:lnTo>
                      <a:pt x="1522" y="2021"/>
                    </a:lnTo>
                    <a:cubicBezTo>
                      <a:pt x="1522" y="2022"/>
                      <a:pt x="1521" y="2024"/>
                      <a:pt x="1521" y="2025"/>
                    </a:cubicBezTo>
                    <a:cubicBezTo>
                      <a:pt x="1523" y="2022"/>
                      <a:pt x="1523" y="2020"/>
                      <a:pt x="1523" y="2020"/>
                    </a:cubicBezTo>
                    <a:lnTo>
                      <a:pt x="1523" y="2020"/>
                    </a:lnTo>
                    <a:cubicBezTo>
                      <a:pt x="1523" y="2020"/>
                      <a:pt x="1523" y="2020"/>
                      <a:pt x="1522" y="2021"/>
                    </a:cubicBezTo>
                    <a:lnTo>
                      <a:pt x="1522" y="2021"/>
                    </a:lnTo>
                    <a:cubicBezTo>
                      <a:pt x="1537" y="1977"/>
                      <a:pt x="1553" y="1947"/>
                      <a:pt x="1583" y="1917"/>
                    </a:cubicBezTo>
                    <a:cubicBezTo>
                      <a:pt x="1598" y="1901"/>
                      <a:pt x="1614" y="1870"/>
                      <a:pt x="1629" y="1855"/>
                    </a:cubicBezTo>
                    <a:cubicBezTo>
                      <a:pt x="1629" y="1855"/>
                      <a:pt x="1645" y="1824"/>
                      <a:pt x="1660" y="1808"/>
                    </a:cubicBezTo>
                    <a:cubicBezTo>
                      <a:pt x="1676" y="1793"/>
                      <a:pt x="1738" y="1746"/>
                      <a:pt x="1753" y="1731"/>
                    </a:cubicBezTo>
                    <a:cubicBezTo>
                      <a:pt x="1784" y="1700"/>
                      <a:pt x="1831" y="1653"/>
                      <a:pt x="1878" y="1622"/>
                    </a:cubicBezTo>
                    <a:cubicBezTo>
                      <a:pt x="1893" y="1607"/>
                      <a:pt x="1955" y="1560"/>
                      <a:pt x="1986" y="1560"/>
                    </a:cubicBezTo>
                    <a:cubicBezTo>
                      <a:pt x="1986" y="1545"/>
                      <a:pt x="2002" y="1545"/>
                      <a:pt x="2002" y="1545"/>
                    </a:cubicBezTo>
                    <a:cubicBezTo>
                      <a:pt x="2048" y="1514"/>
                      <a:pt x="2079" y="1498"/>
                      <a:pt x="2110" y="1482"/>
                    </a:cubicBezTo>
                    <a:cubicBezTo>
                      <a:pt x="2219" y="1436"/>
                      <a:pt x="2343" y="1389"/>
                      <a:pt x="2451" y="1343"/>
                    </a:cubicBezTo>
                    <a:lnTo>
                      <a:pt x="2467" y="1343"/>
                    </a:lnTo>
                    <a:cubicBezTo>
                      <a:pt x="2482" y="1327"/>
                      <a:pt x="2498" y="1327"/>
                      <a:pt x="2513" y="1327"/>
                    </a:cubicBezTo>
                    <a:cubicBezTo>
                      <a:pt x="2575" y="1312"/>
                      <a:pt x="2637" y="1296"/>
                      <a:pt x="2700" y="1281"/>
                    </a:cubicBezTo>
                    <a:cubicBezTo>
                      <a:pt x="2793" y="1250"/>
                      <a:pt x="2901" y="1234"/>
                      <a:pt x="3010" y="1234"/>
                    </a:cubicBezTo>
                    <a:cubicBezTo>
                      <a:pt x="3041" y="1234"/>
                      <a:pt x="3118" y="1219"/>
                      <a:pt x="3103" y="1219"/>
                    </a:cubicBezTo>
                    <a:close/>
                    <a:moveTo>
                      <a:pt x="3174" y="1"/>
                    </a:moveTo>
                    <a:cubicBezTo>
                      <a:pt x="2724" y="1"/>
                      <a:pt x="2273" y="83"/>
                      <a:pt x="1878" y="226"/>
                    </a:cubicBezTo>
                    <a:cubicBezTo>
                      <a:pt x="1211" y="459"/>
                      <a:pt x="652" y="909"/>
                      <a:pt x="327" y="1529"/>
                    </a:cubicBezTo>
                    <a:cubicBezTo>
                      <a:pt x="1" y="2180"/>
                      <a:pt x="47" y="2925"/>
                      <a:pt x="435" y="3514"/>
                    </a:cubicBezTo>
                    <a:cubicBezTo>
                      <a:pt x="776" y="4057"/>
                      <a:pt x="1428" y="4367"/>
                      <a:pt x="2048" y="4445"/>
                    </a:cubicBezTo>
                    <a:cubicBezTo>
                      <a:pt x="2377" y="4562"/>
                      <a:pt x="2727" y="4622"/>
                      <a:pt x="3075" y="4622"/>
                    </a:cubicBezTo>
                    <a:cubicBezTo>
                      <a:pt x="3645" y="4622"/>
                      <a:pt x="4213" y="4462"/>
                      <a:pt x="4685" y="4135"/>
                    </a:cubicBezTo>
                    <a:cubicBezTo>
                      <a:pt x="5693" y="3437"/>
                      <a:pt x="6034" y="1963"/>
                      <a:pt x="5305" y="955"/>
                    </a:cubicBezTo>
                    <a:cubicBezTo>
                      <a:pt x="4815" y="274"/>
                      <a:pt x="3994" y="1"/>
                      <a:pt x="31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55" name="Google Shape;1055;p8"/>
            <p:cNvSpPr/>
            <p:nvPr/>
          </p:nvSpPr>
          <p:spPr>
            <a:xfrm rot="10800000" flipH="1">
              <a:off x="8063813" y="278925"/>
              <a:ext cx="842600" cy="532850"/>
            </a:xfrm>
            <a:custGeom>
              <a:avLst/>
              <a:gdLst/>
              <a:ahLst/>
              <a:cxnLst/>
              <a:rect l="l" t="t" r="r" b="b"/>
              <a:pathLst>
                <a:path w="33704" h="21314" extrusionOk="0">
                  <a:moveTo>
                    <a:pt x="29214" y="5195"/>
                  </a:moveTo>
                  <a:lnTo>
                    <a:pt x="29214" y="5195"/>
                  </a:lnTo>
                  <a:cubicBezTo>
                    <a:pt x="29217" y="5199"/>
                    <a:pt x="29219" y="5202"/>
                    <a:pt x="29222" y="5205"/>
                  </a:cubicBezTo>
                  <a:lnTo>
                    <a:pt x="29222" y="5205"/>
                  </a:lnTo>
                  <a:cubicBezTo>
                    <a:pt x="29221" y="5203"/>
                    <a:pt x="29221" y="5201"/>
                    <a:pt x="29221" y="5199"/>
                  </a:cubicBezTo>
                  <a:cubicBezTo>
                    <a:pt x="29219" y="5198"/>
                    <a:pt x="29217" y="5197"/>
                    <a:pt x="29214" y="5195"/>
                  </a:cubicBezTo>
                  <a:close/>
                  <a:moveTo>
                    <a:pt x="29222" y="5205"/>
                  </a:moveTo>
                  <a:lnTo>
                    <a:pt x="29222" y="5205"/>
                  </a:lnTo>
                  <a:cubicBezTo>
                    <a:pt x="29225" y="5219"/>
                    <a:pt x="29239" y="5232"/>
                    <a:pt x="29252" y="5246"/>
                  </a:cubicBezTo>
                  <a:cubicBezTo>
                    <a:pt x="29242" y="5232"/>
                    <a:pt x="29232" y="5219"/>
                    <a:pt x="29222" y="5205"/>
                  </a:cubicBezTo>
                  <a:close/>
                  <a:moveTo>
                    <a:pt x="11137" y="9433"/>
                  </a:moveTo>
                  <a:cubicBezTo>
                    <a:pt x="11134" y="9439"/>
                    <a:pt x="11135" y="9446"/>
                    <a:pt x="11137" y="9455"/>
                  </a:cubicBezTo>
                  <a:lnTo>
                    <a:pt x="11137" y="9455"/>
                  </a:lnTo>
                  <a:cubicBezTo>
                    <a:pt x="11137" y="9447"/>
                    <a:pt x="11137" y="9440"/>
                    <a:pt x="11137" y="9433"/>
                  </a:cubicBezTo>
                  <a:close/>
                  <a:moveTo>
                    <a:pt x="31726" y="13912"/>
                  </a:moveTo>
                  <a:lnTo>
                    <a:pt x="31726" y="13912"/>
                  </a:lnTo>
                  <a:cubicBezTo>
                    <a:pt x="31723" y="13917"/>
                    <a:pt x="31723" y="13919"/>
                    <a:pt x="31725" y="13919"/>
                  </a:cubicBezTo>
                  <a:cubicBezTo>
                    <a:pt x="31727" y="13919"/>
                    <a:pt x="31729" y="13918"/>
                    <a:pt x="31734" y="13915"/>
                  </a:cubicBezTo>
                  <a:cubicBezTo>
                    <a:pt x="31731" y="13914"/>
                    <a:pt x="31729" y="13913"/>
                    <a:pt x="31726" y="13912"/>
                  </a:cubicBezTo>
                  <a:close/>
                  <a:moveTo>
                    <a:pt x="31619" y="1"/>
                  </a:moveTo>
                  <a:cubicBezTo>
                    <a:pt x="30703" y="1"/>
                    <a:pt x="29782" y="290"/>
                    <a:pt x="29547" y="1306"/>
                  </a:cubicBezTo>
                  <a:lnTo>
                    <a:pt x="29454" y="1291"/>
                  </a:lnTo>
                  <a:lnTo>
                    <a:pt x="29454" y="1291"/>
                  </a:lnTo>
                  <a:cubicBezTo>
                    <a:pt x="29454" y="1291"/>
                    <a:pt x="29469" y="1384"/>
                    <a:pt x="29485" y="1492"/>
                  </a:cubicBezTo>
                  <a:cubicBezTo>
                    <a:pt x="29500" y="1601"/>
                    <a:pt x="29516" y="1694"/>
                    <a:pt x="29516" y="1694"/>
                  </a:cubicBezTo>
                  <a:cubicBezTo>
                    <a:pt x="29501" y="2189"/>
                    <a:pt x="29631" y="2408"/>
                    <a:pt x="29541" y="2408"/>
                  </a:cubicBezTo>
                  <a:cubicBezTo>
                    <a:pt x="29538" y="2408"/>
                    <a:pt x="29535" y="2408"/>
                    <a:pt x="29531" y="2407"/>
                  </a:cubicBezTo>
                  <a:lnTo>
                    <a:pt x="29485" y="1709"/>
                  </a:lnTo>
                  <a:lnTo>
                    <a:pt x="29485" y="1709"/>
                  </a:lnTo>
                  <a:cubicBezTo>
                    <a:pt x="29491" y="1909"/>
                    <a:pt x="29483" y="1979"/>
                    <a:pt x="29466" y="1979"/>
                  </a:cubicBezTo>
                  <a:cubicBezTo>
                    <a:pt x="29440" y="1979"/>
                    <a:pt x="29392" y="1807"/>
                    <a:pt x="29345" y="1694"/>
                  </a:cubicBezTo>
                  <a:lnTo>
                    <a:pt x="29345" y="1694"/>
                  </a:lnTo>
                  <a:cubicBezTo>
                    <a:pt x="29361" y="1895"/>
                    <a:pt x="29361" y="2097"/>
                    <a:pt x="29345" y="2268"/>
                  </a:cubicBezTo>
                  <a:cubicBezTo>
                    <a:pt x="29355" y="2291"/>
                    <a:pt x="29362" y="2301"/>
                    <a:pt x="29367" y="2301"/>
                  </a:cubicBezTo>
                  <a:cubicBezTo>
                    <a:pt x="29386" y="2301"/>
                    <a:pt x="29379" y="2173"/>
                    <a:pt x="29392" y="2113"/>
                  </a:cubicBezTo>
                  <a:cubicBezTo>
                    <a:pt x="29454" y="2376"/>
                    <a:pt x="29578" y="2749"/>
                    <a:pt x="29562" y="3090"/>
                  </a:cubicBezTo>
                  <a:cubicBezTo>
                    <a:pt x="29578" y="3602"/>
                    <a:pt x="29407" y="3136"/>
                    <a:pt x="29423" y="3741"/>
                  </a:cubicBezTo>
                  <a:lnTo>
                    <a:pt x="29454" y="4470"/>
                  </a:lnTo>
                  <a:lnTo>
                    <a:pt x="29454" y="4827"/>
                  </a:lnTo>
                  <a:lnTo>
                    <a:pt x="29454" y="5013"/>
                  </a:lnTo>
                  <a:lnTo>
                    <a:pt x="29454" y="5028"/>
                  </a:lnTo>
                  <a:cubicBezTo>
                    <a:pt x="29438" y="5075"/>
                    <a:pt x="29438" y="5106"/>
                    <a:pt x="29423" y="5153"/>
                  </a:cubicBezTo>
                  <a:cubicBezTo>
                    <a:pt x="29392" y="5230"/>
                    <a:pt x="29376" y="5261"/>
                    <a:pt x="29345" y="5292"/>
                  </a:cubicBezTo>
                  <a:cubicBezTo>
                    <a:pt x="29314" y="5323"/>
                    <a:pt x="29314" y="5385"/>
                    <a:pt x="29299" y="5432"/>
                  </a:cubicBezTo>
                  <a:cubicBezTo>
                    <a:pt x="29283" y="5401"/>
                    <a:pt x="29283" y="5370"/>
                    <a:pt x="29283" y="5354"/>
                  </a:cubicBezTo>
                  <a:cubicBezTo>
                    <a:pt x="29268" y="5339"/>
                    <a:pt x="29268" y="5308"/>
                    <a:pt x="29252" y="5261"/>
                  </a:cubicBezTo>
                  <a:lnTo>
                    <a:pt x="29252" y="5277"/>
                  </a:lnTo>
                  <a:cubicBezTo>
                    <a:pt x="29260" y="5315"/>
                    <a:pt x="29256" y="5319"/>
                    <a:pt x="29248" y="5319"/>
                  </a:cubicBezTo>
                  <a:cubicBezTo>
                    <a:pt x="29246" y="5319"/>
                    <a:pt x="29244" y="5319"/>
                    <a:pt x="29242" y="5319"/>
                  </a:cubicBezTo>
                  <a:cubicBezTo>
                    <a:pt x="29235" y="5319"/>
                    <a:pt x="29227" y="5321"/>
                    <a:pt x="29221" y="5339"/>
                  </a:cubicBezTo>
                  <a:cubicBezTo>
                    <a:pt x="29214" y="5289"/>
                    <a:pt x="29207" y="5236"/>
                    <a:pt x="29201" y="5185"/>
                  </a:cubicBezTo>
                  <a:lnTo>
                    <a:pt x="29201" y="5185"/>
                  </a:lnTo>
                  <a:cubicBezTo>
                    <a:pt x="29205" y="5189"/>
                    <a:pt x="29210" y="5192"/>
                    <a:pt x="29214" y="5195"/>
                  </a:cubicBezTo>
                  <a:lnTo>
                    <a:pt x="29214" y="5195"/>
                  </a:lnTo>
                  <a:cubicBezTo>
                    <a:pt x="29210" y="5189"/>
                    <a:pt x="29205" y="5182"/>
                    <a:pt x="29200" y="5176"/>
                  </a:cubicBezTo>
                  <a:lnTo>
                    <a:pt x="29200" y="5176"/>
                  </a:lnTo>
                  <a:cubicBezTo>
                    <a:pt x="29194" y="5120"/>
                    <a:pt x="29190" y="5068"/>
                    <a:pt x="29190" y="5028"/>
                  </a:cubicBezTo>
                  <a:cubicBezTo>
                    <a:pt x="29190" y="5075"/>
                    <a:pt x="29190" y="5106"/>
                    <a:pt x="29174" y="5121"/>
                  </a:cubicBezTo>
                  <a:lnTo>
                    <a:pt x="29160" y="5121"/>
                  </a:lnTo>
                  <a:cubicBezTo>
                    <a:pt x="29160" y="5121"/>
                    <a:pt x="29159" y="5120"/>
                    <a:pt x="29159" y="5120"/>
                  </a:cubicBezTo>
                  <a:lnTo>
                    <a:pt x="29159" y="5120"/>
                  </a:lnTo>
                  <a:cubicBezTo>
                    <a:pt x="29159" y="5108"/>
                    <a:pt x="29158" y="5106"/>
                    <a:pt x="29150" y="5106"/>
                  </a:cubicBezTo>
                  <a:lnTo>
                    <a:pt x="29150" y="5106"/>
                  </a:lnTo>
                  <a:cubicBezTo>
                    <a:pt x="29151" y="5108"/>
                    <a:pt x="29153" y="5111"/>
                    <a:pt x="29155" y="5114"/>
                  </a:cubicBezTo>
                  <a:lnTo>
                    <a:pt x="29155" y="5114"/>
                  </a:lnTo>
                  <a:cubicBezTo>
                    <a:pt x="29153" y="5111"/>
                    <a:pt x="29151" y="5109"/>
                    <a:pt x="29149" y="5106"/>
                  </a:cubicBezTo>
                  <a:lnTo>
                    <a:pt x="29149" y="5106"/>
                  </a:lnTo>
                  <a:cubicBezTo>
                    <a:pt x="29149" y="5106"/>
                    <a:pt x="29150" y="5106"/>
                    <a:pt x="29150" y="5106"/>
                  </a:cubicBezTo>
                  <a:lnTo>
                    <a:pt x="29150" y="5106"/>
                  </a:lnTo>
                  <a:cubicBezTo>
                    <a:pt x="29148" y="5104"/>
                    <a:pt x="29147" y="5103"/>
                    <a:pt x="29146" y="5101"/>
                  </a:cubicBezTo>
                  <a:lnTo>
                    <a:pt x="29146" y="5101"/>
                  </a:lnTo>
                  <a:cubicBezTo>
                    <a:pt x="29147" y="5103"/>
                    <a:pt x="29148" y="5104"/>
                    <a:pt x="29149" y="5106"/>
                  </a:cubicBezTo>
                  <a:lnTo>
                    <a:pt x="29149" y="5106"/>
                  </a:lnTo>
                  <a:cubicBezTo>
                    <a:pt x="29148" y="5106"/>
                    <a:pt x="29146" y="5106"/>
                    <a:pt x="29143" y="5106"/>
                  </a:cubicBezTo>
                  <a:lnTo>
                    <a:pt x="29143" y="5098"/>
                  </a:lnTo>
                  <a:lnTo>
                    <a:pt x="29143" y="5098"/>
                  </a:lnTo>
                  <a:cubicBezTo>
                    <a:pt x="29144" y="5099"/>
                    <a:pt x="29145" y="5100"/>
                    <a:pt x="29146" y="5101"/>
                  </a:cubicBezTo>
                  <a:lnTo>
                    <a:pt x="29146" y="5101"/>
                  </a:lnTo>
                  <a:cubicBezTo>
                    <a:pt x="29145" y="5100"/>
                    <a:pt x="29144" y="5099"/>
                    <a:pt x="29143" y="5098"/>
                  </a:cubicBezTo>
                  <a:lnTo>
                    <a:pt x="29143" y="5098"/>
                  </a:lnTo>
                  <a:lnTo>
                    <a:pt x="29143" y="5090"/>
                  </a:lnTo>
                  <a:cubicBezTo>
                    <a:pt x="29141" y="5090"/>
                    <a:pt x="29140" y="5090"/>
                    <a:pt x="29139" y="5091"/>
                  </a:cubicBezTo>
                  <a:lnTo>
                    <a:pt x="29139" y="5091"/>
                  </a:lnTo>
                  <a:cubicBezTo>
                    <a:pt x="29135" y="5085"/>
                    <a:pt x="29131" y="5080"/>
                    <a:pt x="29128" y="5075"/>
                  </a:cubicBezTo>
                  <a:cubicBezTo>
                    <a:pt x="28802" y="4625"/>
                    <a:pt x="28570" y="4299"/>
                    <a:pt x="28554" y="4268"/>
                  </a:cubicBezTo>
                  <a:lnTo>
                    <a:pt x="28352" y="4299"/>
                  </a:lnTo>
                  <a:cubicBezTo>
                    <a:pt x="27189" y="2686"/>
                    <a:pt x="28135" y="3648"/>
                    <a:pt x="26988" y="2159"/>
                  </a:cubicBezTo>
                  <a:cubicBezTo>
                    <a:pt x="26879" y="2082"/>
                    <a:pt x="26708" y="1911"/>
                    <a:pt x="26538" y="1694"/>
                  </a:cubicBezTo>
                  <a:cubicBezTo>
                    <a:pt x="26367" y="1477"/>
                    <a:pt x="26181" y="1213"/>
                    <a:pt x="25995" y="934"/>
                  </a:cubicBezTo>
                  <a:cubicBezTo>
                    <a:pt x="25792" y="915"/>
                    <a:pt x="25583" y="891"/>
                    <a:pt x="25415" y="891"/>
                  </a:cubicBezTo>
                  <a:cubicBezTo>
                    <a:pt x="25300" y="891"/>
                    <a:pt x="25205" y="903"/>
                    <a:pt x="25142" y="934"/>
                  </a:cubicBezTo>
                  <a:cubicBezTo>
                    <a:pt x="25157" y="903"/>
                    <a:pt x="24785" y="903"/>
                    <a:pt x="24801" y="825"/>
                  </a:cubicBezTo>
                  <a:lnTo>
                    <a:pt x="24801" y="825"/>
                  </a:lnTo>
                  <a:cubicBezTo>
                    <a:pt x="24747" y="879"/>
                    <a:pt x="24667" y="892"/>
                    <a:pt x="24575" y="892"/>
                  </a:cubicBezTo>
                  <a:cubicBezTo>
                    <a:pt x="24488" y="892"/>
                    <a:pt x="24391" y="881"/>
                    <a:pt x="24294" y="881"/>
                  </a:cubicBezTo>
                  <a:cubicBezTo>
                    <a:pt x="24256" y="881"/>
                    <a:pt x="24218" y="882"/>
                    <a:pt x="24180" y="887"/>
                  </a:cubicBezTo>
                  <a:cubicBezTo>
                    <a:pt x="24087" y="918"/>
                    <a:pt x="24242" y="918"/>
                    <a:pt x="24304" y="949"/>
                  </a:cubicBezTo>
                  <a:cubicBezTo>
                    <a:pt x="24304" y="949"/>
                    <a:pt x="24165" y="965"/>
                    <a:pt x="24041" y="965"/>
                  </a:cubicBezTo>
                  <a:lnTo>
                    <a:pt x="23777" y="965"/>
                  </a:lnTo>
                  <a:cubicBezTo>
                    <a:pt x="23560" y="918"/>
                    <a:pt x="23498" y="887"/>
                    <a:pt x="23731" y="887"/>
                  </a:cubicBezTo>
                  <a:cubicBezTo>
                    <a:pt x="23705" y="885"/>
                    <a:pt x="23679" y="884"/>
                    <a:pt x="23651" y="884"/>
                  </a:cubicBezTo>
                  <a:cubicBezTo>
                    <a:pt x="23475" y="884"/>
                    <a:pt x="23250" y="923"/>
                    <a:pt x="22955" y="949"/>
                  </a:cubicBezTo>
                  <a:cubicBezTo>
                    <a:pt x="22552" y="980"/>
                    <a:pt x="22056" y="1011"/>
                    <a:pt x="21513" y="1058"/>
                  </a:cubicBezTo>
                  <a:cubicBezTo>
                    <a:pt x="21249" y="1570"/>
                    <a:pt x="21016" y="2206"/>
                    <a:pt x="20737" y="2842"/>
                  </a:cubicBezTo>
                  <a:cubicBezTo>
                    <a:pt x="20536" y="3586"/>
                    <a:pt x="20287" y="4315"/>
                    <a:pt x="20132" y="5199"/>
                  </a:cubicBezTo>
                  <a:cubicBezTo>
                    <a:pt x="20039" y="5633"/>
                    <a:pt x="19946" y="6068"/>
                    <a:pt x="19900" y="6486"/>
                  </a:cubicBezTo>
                  <a:lnTo>
                    <a:pt x="19698" y="7743"/>
                  </a:lnTo>
                  <a:cubicBezTo>
                    <a:pt x="19636" y="8192"/>
                    <a:pt x="19574" y="8627"/>
                    <a:pt x="19496" y="9045"/>
                  </a:cubicBezTo>
                  <a:cubicBezTo>
                    <a:pt x="19434" y="9464"/>
                    <a:pt x="19357" y="9836"/>
                    <a:pt x="19295" y="10209"/>
                  </a:cubicBezTo>
                  <a:cubicBezTo>
                    <a:pt x="19264" y="10379"/>
                    <a:pt x="19233" y="10534"/>
                    <a:pt x="19202" y="10689"/>
                  </a:cubicBezTo>
                  <a:cubicBezTo>
                    <a:pt x="19202" y="10689"/>
                    <a:pt x="19202" y="10705"/>
                    <a:pt x="19202" y="10720"/>
                  </a:cubicBezTo>
                  <a:cubicBezTo>
                    <a:pt x="19295" y="10814"/>
                    <a:pt x="19233" y="10736"/>
                    <a:pt x="19388" y="10829"/>
                  </a:cubicBezTo>
                  <a:cubicBezTo>
                    <a:pt x="19450" y="10938"/>
                    <a:pt x="19341" y="10860"/>
                    <a:pt x="19403" y="10969"/>
                  </a:cubicBezTo>
                  <a:cubicBezTo>
                    <a:pt x="19248" y="10798"/>
                    <a:pt x="19295" y="10922"/>
                    <a:pt x="19233" y="10814"/>
                  </a:cubicBezTo>
                  <a:cubicBezTo>
                    <a:pt x="19217" y="10782"/>
                    <a:pt x="19202" y="10751"/>
                    <a:pt x="19171" y="10674"/>
                  </a:cubicBezTo>
                  <a:lnTo>
                    <a:pt x="19171" y="10674"/>
                  </a:lnTo>
                  <a:lnTo>
                    <a:pt x="19248" y="10891"/>
                  </a:lnTo>
                  <a:lnTo>
                    <a:pt x="19202" y="10767"/>
                  </a:lnTo>
                  <a:lnTo>
                    <a:pt x="19202" y="10767"/>
                  </a:lnTo>
                  <a:cubicBezTo>
                    <a:pt x="19217" y="10829"/>
                    <a:pt x="19217" y="10891"/>
                    <a:pt x="19202" y="10907"/>
                  </a:cubicBezTo>
                  <a:cubicBezTo>
                    <a:pt x="19202" y="10922"/>
                    <a:pt x="19202" y="10929"/>
                    <a:pt x="19201" y="10929"/>
                  </a:cubicBezTo>
                  <a:cubicBezTo>
                    <a:pt x="19200" y="10929"/>
                    <a:pt x="19194" y="10871"/>
                    <a:pt x="19171" y="10814"/>
                  </a:cubicBezTo>
                  <a:cubicBezTo>
                    <a:pt x="19171" y="10814"/>
                    <a:pt x="19155" y="10814"/>
                    <a:pt x="19155" y="10829"/>
                  </a:cubicBezTo>
                  <a:cubicBezTo>
                    <a:pt x="19145" y="10861"/>
                    <a:pt x="19090" y="10922"/>
                    <a:pt x="19057" y="10922"/>
                  </a:cubicBezTo>
                  <a:cubicBezTo>
                    <a:pt x="19042" y="10922"/>
                    <a:pt x="19031" y="10910"/>
                    <a:pt x="19031" y="10876"/>
                  </a:cubicBezTo>
                  <a:cubicBezTo>
                    <a:pt x="19031" y="10891"/>
                    <a:pt x="19000" y="10984"/>
                    <a:pt x="18954" y="10984"/>
                  </a:cubicBezTo>
                  <a:cubicBezTo>
                    <a:pt x="18985" y="10938"/>
                    <a:pt x="18969" y="10938"/>
                    <a:pt x="18938" y="10938"/>
                  </a:cubicBezTo>
                  <a:cubicBezTo>
                    <a:pt x="18907" y="10922"/>
                    <a:pt x="18861" y="10891"/>
                    <a:pt x="18907" y="10845"/>
                  </a:cubicBezTo>
                  <a:cubicBezTo>
                    <a:pt x="18892" y="10829"/>
                    <a:pt x="18876" y="10829"/>
                    <a:pt x="18861" y="10782"/>
                  </a:cubicBezTo>
                  <a:cubicBezTo>
                    <a:pt x="18799" y="10705"/>
                    <a:pt x="18737" y="10596"/>
                    <a:pt x="18674" y="10519"/>
                  </a:cubicBezTo>
                  <a:cubicBezTo>
                    <a:pt x="18595" y="10419"/>
                    <a:pt x="18522" y="10339"/>
                    <a:pt x="18480" y="10339"/>
                  </a:cubicBezTo>
                  <a:cubicBezTo>
                    <a:pt x="18456" y="10339"/>
                    <a:pt x="18442" y="10364"/>
                    <a:pt x="18442" y="10426"/>
                  </a:cubicBezTo>
                  <a:cubicBezTo>
                    <a:pt x="18442" y="10302"/>
                    <a:pt x="18223" y="9849"/>
                    <a:pt x="18279" y="9849"/>
                  </a:cubicBezTo>
                  <a:cubicBezTo>
                    <a:pt x="18293" y="9849"/>
                    <a:pt x="18324" y="9877"/>
                    <a:pt x="18380" y="9945"/>
                  </a:cubicBezTo>
                  <a:cubicBezTo>
                    <a:pt x="18256" y="9728"/>
                    <a:pt x="18163" y="9511"/>
                    <a:pt x="18039" y="9356"/>
                  </a:cubicBezTo>
                  <a:lnTo>
                    <a:pt x="18039" y="9356"/>
                  </a:lnTo>
                  <a:lnTo>
                    <a:pt x="18163" y="9666"/>
                  </a:lnTo>
                  <a:cubicBezTo>
                    <a:pt x="17713" y="8937"/>
                    <a:pt x="17604" y="8441"/>
                    <a:pt x="17186" y="8006"/>
                  </a:cubicBezTo>
                  <a:lnTo>
                    <a:pt x="17186" y="8006"/>
                  </a:lnTo>
                  <a:lnTo>
                    <a:pt x="17294" y="8316"/>
                  </a:lnTo>
                  <a:cubicBezTo>
                    <a:pt x="17030" y="7851"/>
                    <a:pt x="16813" y="7463"/>
                    <a:pt x="16844" y="7200"/>
                  </a:cubicBezTo>
                  <a:lnTo>
                    <a:pt x="16844" y="7200"/>
                  </a:lnTo>
                  <a:lnTo>
                    <a:pt x="17155" y="7665"/>
                  </a:lnTo>
                  <a:cubicBezTo>
                    <a:pt x="16736" y="6874"/>
                    <a:pt x="16457" y="6393"/>
                    <a:pt x="16007" y="5742"/>
                  </a:cubicBezTo>
                  <a:lnTo>
                    <a:pt x="16007" y="5742"/>
                  </a:lnTo>
                  <a:lnTo>
                    <a:pt x="16146" y="5990"/>
                  </a:lnTo>
                  <a:cubicBezTo>
                    <a:pt x="15898" y="5695"/>
                    <a:pt x="15402" y="4858"/>
                    <a:pt x="14720" y="3896"/>
                  </a:cubicBezTo>
                  <a:lnTo>
                    <a:pt x="10796" y="5137"/>
                  </a:lnTo>
                  <a:cubicBezTo>
                    <a:pt x="10982" y="6936"/>
                    <a:pt x="11168" y="8999"/>
                    <a:pt x="11276" y="9526"/>
                  </a:cubicBezTo>
                  <a:lnTo>
                    <a:pt x="11400" y="9138"/>
                  </a:lnTo>
                  <a:lnTo>
                    <a:pt x="11505" y="9844"/>
                  </a:lnTo>
                  <a:lnTo>
                    <a:pt x="11505" y="9844"/>
                  </a:lnTo>
                  <a:cubicBezTo>
                    <a:pt x="11467" y="9745"/>
                    <a:pt x="11166" y="9543"/>
                    <a:pt x="11137" y="9455"/>
                  </a:cubicBezTo>
                  <a:lnTo>
                    <a:pt x="11137" y="9455"/>
                  </a:lnTo>
                  <a:cubicBezTo>
                    <a:pt x="11153" y="10026"/>
                    <a:pt x="11181" y="11391"/>
                    <a:pt x="11028" y="12907"/>
                  </a:cubicBezTo>
                  <a:cubicBezTo>
                    <a:pt x="10982" y="13280"/>
                    <a:pt x="10920" y="13667"/>
                    <a:pt x="10858" y="14071"/>
                  </a:cubicBezTo>
                  <a:lnTo>
                    <a:pt x="10734" y="14644"/>
                  </a:lnTo>
                  <a:cubicBezTo>
                    <a:pt x="10718" y="14737"/>
                    <a:pt x="10703" y="14830"/>
                    <a:pt x="10672" y="14924"/>
                  </a:cubicBezTo>
                  <a:lnTo>
                    <a:pt x="10641" y="15063"/>
                  </a:lnTo>
                  <a:cubicBezTo>
                    <a:pt x="10578" y="15296"/>
                    <a:pt x="10485" y="15559"/>
                    <a:pt x="10377" y="15761"/>
                  </a:cubicBezTo>
                  <a:cubicBezTo>
                    <a:pt x="10330" y="15839"/>
                    <a:pt x="10299" y="15916"/>
                    <a:pt x="10253" y="15994"/>
                  </a:cubicBezTo>
                  <a:cubicBezTo>
                    <a:pt x="10222" y="16025"/>
                    <a:pt x="10206" y="16056"/>
                    <a:pt x="10191" y="16087"/>
                  </a:cubicBezTo>
                  <a:lnTo>
                    <a:pt x="10160" y="16133"/>
                  </a:lnTo>
                  <a:cubicBezTo>
                    <a:pt x="10144" y="16133"/>
                    <a:pt x="10144" y="16149"/>
                    <a:pt x="10144" y="16149"/>
                  </a:cubicBezTo>
                  <a:lnTo>
                    <a:pt x="10113" y="16133"/>
                  </a:lnTo>
                  <a:cubicBezTo>
                    <a:pt x="10020" y="16025"/>
                    <a:pt x="9943" y="15947"/>
                    <a:pt x="9896" y="15885"/>
                  </a:cubicBezTo>
                  <a:cubicBezTo>
                    <a:pt x="9772" y="15684"/>
                    <a:pt x="9881" y="15590"/>
                    <a:pt x="9881" y="15559"/>
                  </a:cubicBezTo>
                  <a:cubicBezTo>
                    <a:pt x="9867" y="15555"/>
                    <a:pt x="9855" y="15553"/>
                    <a:pt x="9844" y="15553"/>
                  </a:cubicBezTo>
                  <a:cubicBezTo>
                    <a:pt x="9817" y="15553"/>
                    <a:pt x="9798" y="15564"/>
                    <a:pt x="9787" y="15575"/>
                  </a:cubicBezTo>
                  <a:cubicBezTo>
                    <a:pt x="9778" y="15593"/>
                    <a:pt x="9775" y="15617"/>
                    <a:pt x="9760" y="15617"/>
                  </a:cubicBezTo>
                  <a:cubicBezTo>
                    <a:pt x="9750" y="15617"/>
                    <a:pt x="9735" y="15606"/>
                    <a:pt x="9710" y="15575"/>
                  </a:cubicBezTo>
                  <a:cubicBezTo>
                    <a:pt x="9679" y="15513"/>
                    <a:pt x="9741" y="15466"/>
                    <a:pt x="9756" y="15451"/>
                  </a:cubicBezTo>
                  <a:cubicBezTo>
                    <a:pt x="9723" y="15428"/>
                    <a:pt x="9705" y="15381"/>
                    <a:pt x="9686" y="15381"/>
                  </a:cubicBezTo>
                  <a:cubicBezTo>
                    <a:pt x="9679" y="15381"/>
                    <a:pt x="9672" y="15388"/>
                    <a:pt x="9663" y="15404"/>
                  </a:cubicBezTo>
                  <a:cubicBezTo>
                    <a:pt x="9694" y="15497"/>
                    <a:pt x="9632" y="15652"/>
                    <a:pt x="9632" y="15808"/>
                  </a:cubicBezTo>
                  <a:lnTo>
                    <a:pt x="9446" y="15606"/>
                  </a:lnTo>
                  <a:lnTo>
                    <a:pt x="9508" y="15513"/>
                  </a:lnTo>
                  <a:cubicBezTo>
                    <a:pt x="9505" y="15510"/>
                    <a:pt x="9501" y="15509"/>
                    <a:pt x="9495" y="15509"/>
                  </a:cubicBezTo>
                  <a:cubicBezTo>
                    <a:pt x="9469" y="15509"/>
                    <a:pt x="9416" y="15531"/>
                    <a:pt x="9353" y="15544"/>
                  </a:cubicBezTo>
                  <a:cubicBezTo>
                    <a:pt x="9322" y="15544"/>
                    <a:pt x="9276" y="15544"/>
                    <a:pt x="9229" y="15497"/>
                  </a:cubicBezTo>
                  <a:cubicBezTo>
                    <a:pt x="9198" y="15482"/>
                    <a:pt x="9167" y="15466"/>
                    <a:pt x="9152" y="15435"/>
                  </a:cubicBezTo>
                  <a:cubicBezTo>
                    <a:pt x="9121" y="15404"/>
                    <a:pt x="9121" y="15404"/>
                    <a:pt x="9059" y="15311"/>
                  </a:cubicBezTo>
                  <a:cubicBezTo>
                    <a:pt x="8671" y="14799"/>
                    <a:pt x="8268" y="14303"/>
                    <a:pt x="7864" y="13745"/>
                  </a:cubicBezTo>
                  <a:cubicBezTo>
                    <a:pt x="7678" y="13466"/>
                    <a:pt x="7477" y="13202"/>
                    <a:pt x="7275" y="12923"/>
                  </a:cubicBezTo>
                  <a:cubicBezTo>
                    <a:pt x="7089" y="12644"/>
                    <a:pt x="6903" y="12364"/>
                    <a:pt x="6717" y="12085"/>
                  </a:cubicBezTo>
                  <a:cubicBezTo>
                    <a:pt x="6719" y="12085"/>
                    <a:pt x="6721" y="12085"/>
                    <a:pt x="6723" y="12085"/>
                  </a:cubicBezTo>
                  <a:cubicBezTo>
                    <a:pt x="6791" y="12085"/>
                    <a:pt x="6971" y="12294"/>
                    <a:pt x="7151" y="12489"/>
                  </a:cubicBezTo>
                  <a:cubicBezTo>
                    <a:pt x="7042" y="12349"/>
                    <a:pt x="6887" y="12132"/>
                    <a:pt x="6825" y="11977"/>
                  </a:cubicBezTo>
                  <a:lnTo>
                    <a:pt x="6825" y="11977"/>
                  </a:lnTo>
                  <a:cubicBezTo>
                    <a:pt x="6842" y="12033"/>
                    <a:pt x="6841" y="12055"/>
                    <a:pt x="6828" y="12055"/>
                  </a:cubicBezTo>
                  <a:cubicBezTo>
                    <a:pt x="6779" y="12055"/>
                    <a:pt x="6563" y="11734"/>
                    <a:pt x="6546" y="11734"/>
                  </a:cubicBezTo>
                  <a:lnTo>
                    <a:pt x="6546" y="11734"/>
                  </a:lnTo>
                  <a:cubicBezTo>
                    <a:pt x="6543" y="11734"/>
                    <a:pt x="6547" y="11746"/>
                    <a:pt x="6561" y="11775"/>
                  </a:cubicBezTo>
                  <a:cubicBezTo>
                    <a:pt x="5802" y="11124"/>
                    <a:pt x="5290" y="9929"/>
                    <a:pt x="4638" y="9294"/>
                  </a:cubicBezTo>
                  <a:cubicBezTo>
                    <a:pt x="4514" y="9309"/>
                    <a:pt x="3491" y="9480"/>
                    <a:pt x="2467" y="9650"/>
                  </a:cubicBezTo>
                  <a:cubicBezTo>
                    <a:pt x="1428" y="9836"/>
                    <a:pt x="435" y="10085"/>
                    <a:pt x="327" y="10162"/>
                  </a:cubicBezTo>
                  <a:cubicBezTo>
                    <a:pt x="187" y="9960"/>
                    <a:pt x="32" y="9774"/>
                    <a:pt x="16" y="9697"/>
                  </a:cubicBezTo>
                  <a:lnTo>
                    <a:pt x="16" y="9697"/>
                  </a:lnTo>
                  <a:cubicBezTo>
                    <a:pt x="1" y="9774"/>
                    <a:pt x="265" y="10193"/>
                    <a:pt x="451" y="10379"/>
                  </a:cubicBezTo>
                  <a:lnTo>
                    <a:pt x="590" y="10317"/>
                  </a:lnTo>
                  <a:cubicBezTo>
                    <a:pt x="994" y="10767"/>
                    <a:pt x="606" y="10472"/>
                    <a:pt x="963" y="10953"/>
                  </a:cubicBezTo>
                  <a:cubicBezTo>
                    <a:pt x="957" y="10960"/>
                    <a:pt x="950" y="10963"/>
                    <a:pt x="941" y="10963"/>
                  </a:cubicBezTo>
                  <a:cubicBezTo>
                    <a:pt x="841" y="10963"/>
                    <a:pt x="520" y="10596"/>
                    <a:pt x="265" y="10255"/>
                  </a:cubicBezTo>
                  <a:lnTo>
                    <a:pt x="265" y="10255"/>
                  </a:lnTo>
                  <a:cubicBezTo>
                    <a:pt x="497" y="10612"/>
                    <a:pt x="683" y="10969"/>
                    <a:pt x="900" y="11062"/>
                  </a:cubicBezTo>
                  <a:cubicBezTo>
                    <a:pt x="1087" y="11434"/>
                    <a:pt x="761" y="11093"/>
                    <a:pt x="994" y="11542"/>
                  </a:cubicBezTo>
                  <a:cubicBezTo>
                    <a:pt x="1226" y="11822"/>
                    <a:pt x="1583" y="12132"/>
                    <a:pt x="1769" y="12520"/>
                  </a:cubicBezTo>
                  <a:lnTo>
                    <a:pt x="1754" y="12520"/>
                  </a:lnTo>
                  <a:cubicBezTo>
                    <a:pt x="2234" y="13450"/>
                    <a:pt x="2777" y="13745"/>
                    <a:pt x="3227" y="14613"/>
                  </a:cubicBezTo>
                  <a:lnTo>
                    <a:pt x="3149" y="14551"/>
                  </a:lnTo>
                  <a:lnTo>
                    <a:pt x="3149" y="14551"/>
                  </a:lnTo>
                  <a:cubicBezTo>
                    <a:pt x="3289" y="14877"/>
                    <a:pt x="3723" y="15373"/>
                    <a:pt x="4064" y="15932"/>
                  </a:cubicBezTo>
                  <a:cubicBezTo>
                    <a:pt x="4008" y="15838"/>
                    <a:pt x="3975" y="15733"/>
                    <a:pt x="4008" y="15733"/>
                  </a:cubicBezTo>
                  <a:cubicBezTo>
                    <a:pt x="4030" y="15733"/>
                    <a:pt x="4081" y="15778"/>
                    <a:pt x="4173" y="15901"/>
                  </a:cubicBezTo>
                  <a:cubicBezTo>
                    <a:pt x="4561" y="16537"/>
                    <a:pt x="4886" y="16893"/>
                    <a:pt x="5166" y="17374"/>
                  </a:cubicBezTo>
                  <a:lnTo>
                    <a:pt x="5584" y="17715"/>
                  </a:lnTo>
                  <a:cubicBezTo>
                    <a:pt x="5631" y="17777"/>
                    <a:pt x="5693" y="17855"/>
                    <a:pt x="5755" y="17917"/>
                  </a:cubicBezTo>
                  <a:cubicBezTo>
                    <a:pt x="5770" y="17963"/>
                    <a:pt x="5802" y="17994"/>
                    <a:pt x="5833" y="18025"/>
                  </a:cubicBezTo>
                  <a:cubicBezTo>
                    <a:pt x="5895" y="18088"/>
                    <a:pt x="5941" y="18150"/>
                    <a:pt x="5988" y="18212"/>
                  </a:cubicBezTo>
                  <a:cubicBezTo>
                    <a:pt x="6236" y="18491"/>
                    <a:pt x="6484" y="18816"/>
                    <a:pt x="6810" y="19127"/>
                  </a:cubicBezTo>
                  <a:cubicBezTo>
                    <a:pt x="7461" y="19747"/>
                    <a:pt x="8205" y="20491"/>
                    <a:pt x="9090" y="21313"/>
                  </a:cubicBezTo>
                  <a:cubicBezTo>
                    <a:pt x="9617" y="21251"/>
                    <a:pt x="10206" y="21189"/>
                    <a:pt x="10827" y="21127"/>
                  </a:cubicBezTo>
                  <a:cubicBezTo>
                    <a:pt x="11152" y="21096"/>
                    <a:pt x="11431" y="21003"/>
                    <a:pt x="11742" y="20941"/>
                  </a:cubicBezTo>
                  <a:cubicBezTo>
                    <a:pt x="12098" y="20879"/>
                    <a:pt x="12455" y="20802"/>
                    <a:pt x="12827" y="20709"/>
                  </a:cubicBezTo>
                  <a:cubicBezTo>
                    <a:pt x="13200" y="20150"/>
                    <a:pt x="13510" y="19499"/>
                    <a:pt x="13851" y="18878"/>
                  </a:cubicBezTo>
                  <a:cubicBezTo>
                    <a:pt x="14006" y="18537"/>
                    <a:pt x="14130" y="18181"/>
                    <a:pt x="14270" y="17824"/>
                  </a:cubicBezTo>
                  <a:lnTo>
                    <a:pt x="14487" y="17297"/>
                  </a:lnTo>
                  <a:cubicBezTo>
                    <a:pt x="14549" y="17110"/>
                    <a:pt x="14595" y="16924"/>
                    <a:pt x="14642" y="16738"/>
                  </a:cubicBezTo>
                  <a:lnTo>
                    <a:pt x="14813" y="16164"/>
                  </a:lnTo>
                  <a:lnTo>
                    <a:pt x="14906" y="15792"/>
                  </a:lnTo>
                  <a:cubicBezTo>
                    <a:pt x="14952" y="15575"/>
                    <a:pt x="14999" y="15342"/>
                    <a:pt x="15045" y="15125"/>
                  </a:cubicBezTo>
                  <a:cubicBezTo>
                    <a:pt x="15138" y="14675"/>
                    <a:pt x="15200" y="14241"/>
                    <a:pt x="15247" y="13822"/>
                  </a:cubicBezTo>
                  <a:cubicBezTo>
                    <a:pt x="15253" y="13774"/>
                    <a:pt x="15259" y="13726"/>
                    <a:pt x="15265" y="13678"/>
                  </a:cubicBezTo>
                  <a:lnTo>
                    <a:pt x="15265" y="13678"/>
                  </a:lnTo>
                  <a:cubicBezTo>
                    <a:pt x="15884" y="14553"/>
                    <a:pt x="16573" y="15464"/>
                    <a:pt x="17186" y="16025"/>
                  </a:cubicBezTo>
                  <a:cubicBezTo>
                    <a:pt x="17341" y="16226"/>
                    <a:pt x="17511" y="16475"/>
                    <a:pt x="17713" y="16661"/>
                  </a:cubicBezTo>
                  <a:cubicBezTo>
                    <a:pt x="17914" y="16847"/>
                    <a:pt x="18116" y="17048"/>
                    <a:pt x="18318" y="17234"/>
                  </a:cubicBezTo>
                  <a:cubicBezTo>
                    <a:pt x="18737" y="17234"/>
                    <a:pt x="19171" y="17250"/>
                    <a:pt x="19527" y="17250"/>
                  </a:cubicBezTo>
                  <a:cubicBezTo>
                    <a:pt x="19357" y="17234"/>
                    <a:pt x="19279" y="17203"/>
                    <a:pt x="19310" y="17172"/>
                  </a:cubicBezTo>
                  <a:cubicBezTo>
                    <a:pt x="19326" y="17157"/>
                    <a:pt x="19434" y="17141"/>
                    <a:pt x="19559" y="17141"/>
                  </a:cubicBezTo>
                  <a:cubicBezTo>
                    <a:pt x="19807" y="17141"/>
                    <a:pt x="19993" y="17157"/>
                    <a:pt x="20117" y="17157"/>
                  </a:cubicBezTo>
                  <a:cubicBezTo>
                    <a:pt x="20536" y="17064"/>
                    <a:pt x="20505" y="17033"/>
                    <a:pt x="20536" y="17017"/>
                  </a:cubicBezTo>
                  <a:cubicBezTo>
                    <a:pt x="20551" y="17002"/>
                    <a:pt x="20598" y="16971"/>
                    <a:pt x="20737" y="16924"/>
                  </a:cubicBezTo>
                  <a:cubicBezTo>
                    <a:pt x="20799" y="16893"/>
                    <a:pt x="20892" y="16862"/>
                    <a:pt x="21016" y="16816"/>
                  </a:cubicBezTo>
                  <a:cubicBezTo>
                    <a:pt x="21156" y="16769"/>
                    <a:pt x="21327" y="16707"/>
                    <a:pt x="21559" y="16630"/>
                  </a:cubicBezTo>
                  <a:cubicBezTo>
                    <a:pt x="21606" y="16614"/>
                    <a:pt x="21668" y="16599"/>
                    <a:pt x="21761" y="16568"/>
                  </a:cubicBezTo>
                  <a:cubicBezTo>
                    <a:pt x="21962" y="16257"/>
                    <a:pt x="22164" y="15870"/>
                    <a:pt x="22428" y="15420"/>
                  </a:cubicBezTo>
                  <a:cubicBezTo>
                    <a:pt x="22490" y="15311"/>
                    <a:pt x="22552" y="15203"/>
                    <a:pt x="22614" y="15079"/>
                  </a:cubicBezTo>
                  <a:cubicBezTo>
                    <a:pt x="22676" y="14939"/>
                    <a:pt x="22738" y="14799"/>
                    <a:pt x="22800" y="14660"/>
                  </a:cubicBezTo>
                  <a:cubicBezTo>
                    <a:pt x="22909" y="14381"/>
                    <a:pt x="23033" y="14086"/>
                    <a:pt x="23172" y="13776"/>
                  </a:cubicBezTo>
                  <a:cubicBezTo>
                    <a:pt x="23358" y="13124"/>
                    <a:pt x="23622" y="12364"/>
                    <a:pt x="23777" y="11636"/>
                  </a:cubicBezTo>
                  <a:cubicBezTo>
                    <a:pt x="23886" y="11139"/>
                    <a:pt x="23963" y="10627"/>
                    <a:pt x="24056" y="10116"/>
                  </a:cubicBezTo>
                  <a:cubicBezTo>
                    <a:pt x="24134" y="9619"/>
                    <a:pt x="24211" y="9107"/>
                    <a:pt x="24289" y="8596"/>
                  </a:cubicBezTo>
                  <a:cubicBezTo>
                    <a:pt x="24335" y="8270"/>
                    <a:pt x="24335" y="8285"/>
                    <a:pt x="24351" y="8208"/>
                  </a:cubicBezTo>
                  <a:lnTo>
                    <a:pt x="24398" y="8006"/>
                  </a:lnTo>
                  <a:cubicBezTo>
                    <a:pt x="24444" y="7789"/>
                    <a:pt x="24491" y="7603"/>
                    <a:pt x="24553" y="7463"/>
                  </a:cubicBezTo>
                  <a:cubicBezTo>
                    <a:pt x="24630" y="7308"/>
                    <a:pt x="24692" y="7215"/>
                    <a:pt x="24739" y="7184"/>
                  </a:cubicBezTo>
                  <a:lnTo>
                    <a:pt x="24739" y="7107"/>
                  </a:lnTo>
                  <a:cubicBezTo>
                    <a:pt x="24754" y="7091"/>
                    <a:pt x="24754" y="7091"/>
                    <a:pt x="24754" y="7076"/>
                  </a:cubicBezTo>
                  <a:cubicBezTo>
                    <a:pt x="24770" y="7076"/>
                    <a:pt x="24785" y="7076"/>
                    <a:pt x="24801" y="7091"/>
                  </a:cubicBezTo>
                  <a:cubicBezTo>
                    <a:pt x="24832" y="7107"/>
                    <a:pt x="24863" y="7153"/>
                    <a:pt x="24894" y="7200"/>
                  </a:cubicBezTo>
                  <a:cubicBezTo>
                    <a:pt x="24971" y="7293"/>
                    <a:pt x="25033" y="7386"/>
                    <a:pt x="25111" y="7448"/>
                  </a:cubicBezTo>
                  <a:cubicBezTo>
                    <a:pt x="25126" y="7463"/>
                    <a:pt x="25142" y="7463"/>
                    <a:pt x="25157" y="7479"/>
                  </a:cubicBezTo>
                  <a:lnTo>
                    <a:pt x="25142" y="7510"/>
                  </a:lnTo>
                  <a:cubicBezTo>
                    <a:pt x="25173" y="7541"/>
                    <a:pt x="25204" y="7572"/>
                    <a:pt x="25235" y="7619"/>
                  </a:cubicBezTo>
                  <a:cubicBezTo>
                    <a:pt x="25297" y="7696"/>
                    <a:pt x="25359" y="7789"/>
                    <a:pt x="25437" y="7898"/>
                  </a:cubicBezTo>
                  <a:cubicBezTo>
                    <a:pt x="25747" y="8332"/>
                    <a:pt x="26057" y="8782"/>
                    <a:pt x="26383" y="9232"/>
                  </a:cubicBezTo>
                  <a:cubicBezTo>
                    <a:pt x="26739" y="9728"/>
                    <a:pt x="27034" y="10193"/>
                    <a:pt x="27360" y="10674"/>
                  </a:cubicBezTo>
                  <a:cubicBezTo>
                    <a:pt x="27996" y="11636"/>
                    <a:pt x="28647" y="12597"/>
                    <a:pt x="29236" y="13497"/>
                  </a:cubicBezTo>
                  <a:cubicBezTo>
                    <a:pt x="29500" y="13497"/>
                    <a:pt x="29733" y="13512"/>
                    <a:pt x="29965" y="13528"/>
                  </a:cubicBezTo>
                  <a:lnTo>
                    <a:pt x="30059" y="13528"/>
                  </a:lnTo>
                  <a:lnTo>
                    <a:pt x="30105" y="13543"/>
                  </a:lnTo>
                  <a:lnTo>
                    <a:pt x="30198" y="13559"/>
                  </a:lnTo>
                  <a:cubicBezTo>
                    <a:pt x="30260" y="13574"/>
                    <a:pt x="30322" y="13590"/>
                    <a:pt x="30369" y="13590"/>
                  </a:cubicBezTo>
                  <a:cubicBezTo>
                    <a:pt x="30601" y="13636"/>
                    <a:pt x="30772" y="13667"/>
                    <a:pt x="30881" y="13683"/>
                  </a:cubicBezTo>
                  <a:lnTo>
                    <a:pt x="30787" y="13652"/>
                  </a:lnTo>
                  <a:lnTo>
                    <a:pt x="30787" y="13652"/>
                  </a:lnTo>
                  <a:cubicBezTo>
                    <a:pt x="31299" y="13698"/>
                    <a:pt x="31299" y="13807"/>
                    <a:pt x="31656" y="13884"/>
                  </a:cubicBezTo>
                  <a:cubicBezTo>
                    <a:pt x="31670" y="13899"/>
                    <a:pt x="31698" y="13900"/>
                    <a:pt x="31726" y="13912"/>
                  </a:cubicBezTo>
                  <a:lnTo>
                    <a:pt x="31726" y="13912"/>
                  </a:lnTo>
                  <a:cubicBezTo>
                    <a:pt x="31757" y="13860"/>
                    <a:pt x="32076" y="13538"/>
                    <a:pt x="32183" y="13404"/>
                  </a:cubicBezTo>
                  <a:lnTo>
                    <a:pt x="32199" y="13435"/>
                  </a:lnTo>
                  <a:cubicBezTo>
                    <a:pt x="32245" y="13388"/>
                    <a:pt x="32307" y="13326"/>
                    <a:pt x="32385" y="13249"/>
                  </a:cubicBezTo>
                  <a:cubicBezTo>
                    <a:pt x="32478" y="13155"/>
                    <a:pt x="32571" y="13047"/>
                    <a:pt x="32695" y="12938"/>
                  </a:cubicBezTo>
                  <a:cubicBezTo>
                    <a:pt x="32928" y="12706"/>
                    <a:pt x="33114" y="12442"/>
                    <a:pt x="33378" y="12209"/>
                  </a:cubicBezTo>
                  <a:cubicBezTo>
                    <a:pt x="33378" y="12070"/>
                    <a:pt x="33393" y="11946"/>
                    <a:pt x="33393" y="11822"/>
                  </a:cubicBezTo>
                  <a:lnTo>
                    <a:pt x="33486" y="12023"/>
                  </a:lnTo>
                  <a:cubicBezTo>
                    <a:pt x="33486" y="11372"/>
                    <a:pt x="33548" y="10565"/>
                    <a:pt x="33595" y="9790"/>
                  </a:cubicBezTo>
                  <a:cubicBezTo>
                    <a:pt x="33610" y="8968"/>
                    <a:pt x="33641" y="8177"/>
                    <a:pt x="33641" y="7743"/>
                  </a:cubicBezTo>
                  <a:cubicBezTo>
                    <a:pt x="33657" y="7494"/>
                    <a:pt x="33672" y="7231"/>
                    <a:pt x="33688" y="6967"/>
                  </a:cubicBezTo>
                  <a:cubicBezTo>
                    <a:pt x="33688" y="6672"/>
                    <a:pt x="33688" y="6378"/>
                    <a:pt x="33688" y="6052"/>
                  </a:cubicBezTo>
                  <a:cubicBezTo>
                    <a:pt x="33688" y="5509"/>
                    <a:pt x="33703" y="4935"/>
                    <a:pt x="33703" y="4346"/>
                  </a:cubicBezTo>
                  <a:cubicBezTo>
                    <a:pt x="33688" y="3477"/>
                    <a:pt x="33641" y="2547"/>
                    <a:pt x="33486" y="1694"/>
                  </a:cubicBezTo>
                  <a:cubicBezTo>
                    <a:pt x="33486" y="1694"/>
                    <a:pt x="33533" y="1415"/>
                    <a:pt x="33579" y="1136"/>
                  </a:cubicBezTo>
                  <a:cubicBezTo>
                    <a:pt x="33626" y="841"/>
                    <a:pt x="33657" y="562"/>
                    <a:pt x="33657" y="562"/>
                  </a:cubicBezTo>
                  <a:lnTo>
                    <a:pt x="33610" y="391"/>
                  </a:lnTo>
                  <a:cubicBezTo>
                    <a:pt x="33610" y="391"/>
                    <a:pt x="32726" y="34"/>
                    <a:pt x="31765" y="3"/>
                  </a:cubicBezTo>
                  <a:cubicBezTo>
                    <a:pt x="31716" y="2"/>
                    <a:pt x="31667" y="1"/>
                    <a:pt x="31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56" name="Google Shape;1056;p8"/>
          <p:cNvSpPr txBox="1">
            <a:spLocks noGrp="1"/>
          </p:cNvSpPr>
          <p:nvPr>
            <p:ph type="title"/>
          </p:nvPr>
        </p:nvSpPr>
        <p:spPr>
          <a:xfrm>
            <a:off x="1393544" y="2128433"/>
            <a:ext cx="7841752" cy="3066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6000"/>
              <a:buNone/>
              <a:defRPr sz="9842"/>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endParaRPr/>
          </a:p>
        </p:txBody>
      </p:sp>
    </p:spTree>
    <p:extLst>
      <p:ext uri="{BB962C8B-B14F-4D97-AF65-F5344CB8AC3E}">
        <p14:creationId xmlns:p14="http://schemas.microsoft.com/office/powerpoint/2010/main" val="1675546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513"/>
        <p:cNvGrpSpPr/>
        <p:nvPr/>
      </p:nvGrpSpPr>
      <p:grpSpPr>
        <a:xfrm>
          <a:off x="0" y="0"/>
          <a:ext cx="0" cy="0"/>
          <a:chOff x="0" y="0"/>
          <a:chExt cx="0" cy="0"/>
        </a:xfrm>
      </p:grpSpPr>
      <p:grpSp>
        <p:nvGrpSpPr>
          <p:cNvPr id="2514" name="Google Shape;2514;p16"/>
          <p:cNvGrpSpPr/>
          <p:nvPr/>
        </p:nvGrpSpPr>
        <p:grpSpPr>
          <a:xfrm>
            <a:off x="-643059" y="-1736526"/>
            <a:ext cx="13827095" cy="9343511"/>
            <a:chOff x="-483490" y="-1302395"/>
            <a:chExt cx="10396040" cy="7007633"/>
          </a:xfrm>
        </p:grpSpPr>
        <p:sp>
          <p:nvSpPr>
            <p:cNvPr id="2515" name="Google Shape;2515;p16"/>
            <p:cNvSpPr/>
            <p:nvPr/>
          </p:nvSpPr>
          <p:spPr>
            <a:xfrm rot="-124119">
              <a:off x="-446792" y="-1171477"/>
              <a:ext cx="7292695" cy="2168552"/>
            </a:xfrm>
            <a:custGeom>
              <a:avLst/>
              <a:gdLst/>
              <a:ahLst/>
              <a:cxnLst/>
              <a:rect l="l" t="t" r="r" b="b"/>
              <a:pathLst>
                <a:path w="121032" h="67808" extrusionOk="0">
                  <a:moveTo>
                    <a:pt x="54729" y="0"/>
                  </a:moveTo>
                  <a:cubicBezTo>
                    <a:pt x="38147" y="0"/>
                    <a:pt x="21127" y="6850"/>
                    <a:pt x="7990" y="25280"/>
                  </a:cubicBezTo>
                  <a:cubicBezTo>
                    <a:pt x="7990" y="25280"/>
                    <a:pt x="0" y="58867"/>
                    <a:pt x="20932" y="66452"/>
                  </a:cubicBezTo>
                  <a:cubicBezTo>
                    <a:pt x="23539" y="67396"/>
                    <a:pt x="25970" y="67807"/>
                    <a:pt x="28248" y="67807"/>
                  </a:cubicBezTo>
                  <a:cubicBezTo>
                    <a:pt x="43461" y="67807"/>
                    <a:pt x="51797" y="49474"/>
                    <a:pt x="59682" y="49474"/>
                  </a:cubicBezTo>
                  <a:cubicBezTo>
                    <a:pt x="60093" y="49474"/>
                    <a:pt x="60503" y="49523"/>
                    <a:pt x="60913" y="49628"/>
                  </a:cubicBezTo>
                  <a:cubicBezTo>
                    <a:pt x="66653" y="51092"/>
                    <a:pt x="81127" y="58573"/>
                    <a:pt x="93960" y="58573"/>
                  </a:cubicBezTo>
                  <a:cubicBezTo>
                    <a:pt x="102210" y="58573"/>
                    <a:pt x="109782" y="55481"/>
                    <a:pt x="113919" y="45711"/>
                  </a:cubicBezTo>
                  <a:cubicBezTo>
                    <a:pt x="121031" y="28924"/>
                    <a:pt x="88805" y="0"/>
                    <a:pt x="54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6" name="Google Shape;2516;p16"/>
            <p:cNvSpPr/>
            <p:nvPr/>
          </p:nvSpPr>
          <p:spPr>
            <a:xfrm rot="10800000">
              <a:off x="6127725" y="3056838"/>
              <a:ext cx="3467950" cy="2648400"/>
            </a:xfrm>
            <a:custGeom>
              <a:avLst/>
              <a:gdLst/>
              <a:ahLst/>
              <a:cxnLst/>
              <a:rect l="l" t="t" r="r" b="b"/>
              <a:pathLst>
                <a:path w="138718" h="105936" extrusionOk="0">
                  <a:moveTo>
                    <a:pt x="88883" y="0"/>
                  </a:moveTo>
                  <a:cubicBezTo>
                    <a:pt x="62943" y="0"/>
                    <a:pt x="9014" y="23349"/>
                    <a:pt x="8608" y="24370"/>
                  </a:cubicBezTo>
                  <a:cubicBezTo>
                    <a:pt x="0" y="46145"/>
                    <a:pt x="2528" y="82593"/>
                    <a:pt x="19170" y="101220"/>
                  </a:cubicBezTo>
                  <a:cubicBezTo>
                    <a:pt x="22130" y="104536"/>
                    <a:pt x="27307" y="105936"/>
                    <a:pt x="33862" y="105936"/>
                  </a:cubicBezTo>
                  <a:cubicBezTo>
                    <a:pt x="64125" y="105936"/>
                    <a:pt x="123782" y="76111"/>
                    <a:pt x="130513" y="67378"/>
                  </a:cubicBezTo>
                  <a:cubicBezTo>
                    <a:pt x="138718" y="56754"/>
                    <a:pt x="117191" y="7123"/>
                    <a:pt x="96253" y="888"/>
                  </a:cubicBezTo>
                  <a:cubicBezTo>
                    <a:pt x="94198" y="277"/>
                    <a:pt x="91706" y="0"/>
                    <a:pt x="88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7" name="Google Shape;2517;p16"/>
            <p:cNvSpPr/>
            <p:nvPr/>
          </p:nvSpPr>
          <p:spPr>
            <a:xfrm rot="10800000">
              <a:off x="6366850" y="4360513"/>
              <a:ext cx="644825" cy="464925"/>
            </a:xfrm>
            <a:custGeom>
              <a:avLst/>
              <a:gdLst/>
              <a:ahLst/>
              <a:cxnLst/>
              <a:rect l="l" t="t" r="r" b="b"/>
              <a:pathLst>
                <a:path w="25793" h="18597" extrusionOk="0">
                  <a:moveTo>
                    <a:pt x="7616" y="5475"/>
                  </a:moveTo>
                  <a:cubicBezTo>
                    <a:pt x="7610" y="5478"/>
                    <a:pt x="7606" y="5483"/>
                    <a:pt x="7603" y="5491"/>
                  </a:cubicBezTo>
                  <a:lnTo>
                    <a:pt x="7603" y="5491"/>
                  </a:lnTo>
                  <a:cubicBezTo>
                    <a:pt x="7607" y="5486"/>
                    <a:pt x="7611" y="5480"/>
                    <a:pt x="7616" y="5475"/>
                  </a:cubicBezTo>
                  <a:close/>
                  <a:moveTo>
                    <a:pt x="11664" y="10329"/>
                  </a:moveTo>
                  <a:cubicBezTo>
                    <a:pt x="11659" y="10334"/>
                    <a:pt x="11656" y="10338"/>
                    <a:pt x="11653" y="10342"/>
                  </a:cubicBezTo>
                  <a:lnTo>
                    <a:pt x="11653" y="10342"/>
                  </a:lnTo>
                  <a:cubicBezTo>
                    <a:pt x="11660" y="10337"/>
                    <a:pt x="11664" y="10333"/>
                    <a:pt x="11664" y="10329"/>
                  </a:cubicBezTo>
                  <a:close/>
                  <a:moveTo>
                    <a:pt x="760" y="0"/>
                  </a:moveTo>
                  <a:lnTo>
                    <a:pt x="760" y="0"/>
                  </a:lnTo>
                  <a:cubicBezTo>
                    <a:pt x="714" y="47"/>
                    <a:pt x="667" y="419"/>
                    <a:pt x="683" y="636"/>
                  </a:cubicBezTo>
                  <a:lnTo>
                    <a:pt x="791" y="667"/>
                  </a:lnTo>
                  <a:cubicBezTo>
                    <a:pt x="807" y="1148"/>
                    <a:pt x="729" y="776"/>
                    <a:pt x="698" y="1241"/>
                  </a:cubicBezTo>
                  <a:cubicBezTo>
                    <a:pt x="697" y="1241"/>
                    <a:pt x="696" y="1241"/>
                    <a:pt x="694" y="1241"/>
                  </a:cubicBezTo>
                  <a:cubicBezTo>
                    <a:pt x="621" y="1241"/>
                    <a:pt x="621" y="831"/>
                    <a:pt x="636" y="465"/>
                  </a:cubicBezTo>
                  <a:lnTo>
                    <a:pt x="636" y="465"/>
                  </a:lnTo>
                  <a:cubicBezTo>
                    <a:pt x="605" y="791"/>
                    <a:pt x="528" y="1117"/>
                    <a:pt x="605" y="1272"/>
                  </a:cubicBezTo>
                  <a:cubicBezTo>
                    <a:pt x="580" y="1403"/>
                    <a:pt x="558" y="1421"/>
                    <a:pt x="535" y="1421"/>
                  </a:cubicBezTo>
                  <a:cubicBezTo>
                    <a:pt x="526" y="1421"/>
                    <a:pt x="517" y="1418"/>
                    <a:pt x="508" y="1418"/>
                  </a:cubicBezTo>
                  <a:cubicBezTo>
                    <a:pt x="482" y="1418"/>
                    <a:pt x="454" y="1440"/>
                    <a:pt x="419" y="1613"/>
                  </a:cubicBezTo>
                  <a:cubicBezTo>
                    <a:pt x="419" y="1892"/>
                    <a:pt x="481" y="2264"/>
                    <a:pt x="404" y="2606"/>
                  </a:cubicBezTo>
                  <a:lnTo>
                    <a:pt x="388" y="2590"/>
                  </a:lnTo>
                  <a:cubicBezTo>
                    <a:pt x="202" y="3397"/>
                    <a:pt x="388" y="3846"/>
                    <a:pt x="218" y="4606"/>
                  </a:cubicBezTo>
                  <a:lnTo>
                    <a:pt x="202" y="4513"/>
                  </a:lnTo>
                  <a:cubicBezTo>
                    <a:pt x="124" y="4777"/>
                    <a:pt x="140" y="5320"/>
                    <a:pt x="47" y="5816"/>
                  </a:cubicBezTo>
                  <a:cubicBezTo>
                    <a:pt x="64" y="5741"/>
                    <a:pt x="94" y="5670"/>
                    <a:pt x="116" y="5670"/>
                  </a:cubicBezTo>
                  <a:cubicBezTo>
                    <a:pt x="135" y="5670"/>
                    <a:pt x="147" y="5720"/>
                    <a:pt x="140" y="5863"/>
                  </a:cubicBezTo>
                  <a:cubicBezTo>
                    <a:pt x="47" y="6437"/>
                    <a:pt x="62" y="6824"/>
                    <a:pt x="0" y="7259"/>
                  </a:cubicBezTo>
                  <a:lnTo>
                    <a:pt x="78" y="7677"/>
                  </a:lnTo>
                  <a:cubicBezTo>
                    <a:pt x="78" y="7739"/>
                    <a:pt x="78" y="7801"/>
                    <a:pt x="62" y="7879"/>
                  </a:cubicBezTo>
                  <a:cubicBezTo>
                    <a:pt x="62" y="7910"/>
                    <a:pt x="62" y="7941"/>
                    <a:pt x="62" y="7988"/>
                  </a:cubicBezTo>
                  <a:cubicBezTo>
                    <a:pt x="62" y="8050"/>
                    <a:pt x="62" y="8112"/>
                    <a:pt x="62" y="8174"/>
                  </a:cubicBezTo>
                  <a:cubicBezTo>
                    <a:pt x="78" y="8468"/>
                    <a:pt x="62" y="8794"/>
                    <a:pt x="109" y="9135"/>
                  </a:cubicBezTo>
                  <a:cubicBezTo>
                    <a:pt x="187" y="9833"/>
                    <a:pt x="264" y="10671"/>
                    <a:pt x="373" y="11617"/>
                  </a:cubicBezTo>
                  <a:cubicBezTo>
                    <a:pt x="714" y="11849"/>
                    <a:pt x="1102" y="12098"/>
                    <a:pt x="1520" y="12377"/>
                  </a:cubicBezTo>
                  <a:cubicBezTo>
                    <a:pt x="1737" y="12532"/>
                    <a:pt x="1939" y="12609"/>
                    <a:pt x="2156" y="12733"/>
                  </a:cubicBezTo>
                  <a:cubicBezTo>
                    <a:pt x="2420" y="12873"/>
                    <a:pt x="2668" y="13013"/>
                    <a:pt x="2947" y="13152"/>
                  </a:cubicBezTo>
                  <a:cubicBezTo>
                    <a:pt x="3444" y="12982"/>
                    <a:pt x="3971" y="12749"/>
                    <a:pt x="4483" y="12547"/>
                  </a:cubicBezTo>
                  <a:cubicBezTo>
                    <a:pt x="4746" y="12423"/>
                    <a:pt x="5010" y="12268"/>
                    <a:pt x="5274" y="12129"/>
                  </a:cubicBezTo>
                  <a:lnTo>
                    <a:pt x="5661" y="11911"/>
                  </a:lnTo>
                  <a:cubicBezTo>
                    <a:pt x="5801" y="11834"/>
                    <a:pt x="5925" y="11741"/>
                    <a:pt x="6049" y="11663"/>
                  </a:cubicBezTo>
                  <a:lnTo>
                    <a:pt x="6437" y="11400"/>
                  </a:lnTo>
                  <a:lnTo>
                    <a:pt x="6685" y="11229"/>
                  </a:lnTo>
                  <a:cubicBezTo>
                    <a:pt x="6825" y="11105"/>
                    <a:pt x="6964" y="10996"/>
                    <a:pt x="7104" y="10888"/>
                  </a:cubicBezTo>
                  <a:cubicBezTo>
                    <a:pt x="7398" y="10655"/>
                    <a:pt x="7647" y="10423"/>
                    <a:pt x="7895" y="10205"/>
                  </a:cubicBezTo>
                  <a:cubicBezTo>
                    <a:pt x="7922" y="10180"/>
                    <a:pt x="7949" y="10155"/>
                    <a:pt x="7975" y="10130"/>
                  </a:cubicBezTo>
                  <a:lnTo>
                    <a:pt x="7975" y="10130"/>
                  </a:lnTo>
                  <a:cubicBezTo>
                    <a:pt x="7905" y="10969"/>
                    <a:pt x="7863" y="11868"/>
                    <a:pt x="7941" y="12516"/>
                  </a:cubicBezTo>
                  <a:cubicBezTo>
                    <a:pt x="7941" y="12718"/>
                    <a:pt x="7926" y="12951"/>
                    <a:pt x="7941" y="13168"/>
                  </a:cubicBezTo>
                  <a:cubicBezTo>
                    <a:pt x="7972" y="13385"/>
                    <a:pt x="7988" y="13602"/>
                    <a:pt x="8019" y="13819"/>
                  </a:cubicBezTo>
                  <a:cubicBezTo>
                    <a:pt x="8267" y="14036"/>
                    <a:pt x="8531" y="14253"/>
                    <a:pt x="8748" y="14440"/>
                  </a:cubicBezTo>
                  <a:cubicBezTo>
                    <a:pt x="8655" y="14346"/>
                    <a:pt x="8608" y="14284"/>
                    <a:pt x="8639" y="14284"/>
                  </a:cubicBezTo>
                  <a:cubicBezTo>
                    <a:pt x="8670" y="14284"/>
                    <a:pt x="8748" y="14331"/>
                    <a:pt x="8825" y="14393"/>
                  </a:cubicBezTo>
                  <a:cubicBezTo>
                    <a:pt x="8965" y="14517"/>
                    <a:pt x="9074" y="14610"/>
                    <a:pt x="9151" y="14672"/>
                  </a:cubicBezTo>
                  <a:cubicBezTo>
                    <a:pt x="9446" y="14843"/>
                    <a:pt x="9430" y="14796"/>
                    <a:pt x="9477" y="14812"/>
                  </a:cubicBezTo>
                  <a:cubicBezTo>
                    <a:pt x="9492" y="14812"/>
                    <a:pt x="9523" y="14812"/>
                    <a:pt x="9632" y="14843"/>
                  </a:cubicBezTo>
                  <a:cubicBezTo>
                    <a:pt x="9694" y="14874"/>
                    <a:pt x="9756" y="14889"/>
                    <a:pt x="9865" y="14920"/>
                  </a:cubicBezTo>
                  <a:cubicBezTo>
                    <a:pt x="9973" y="14967"/>
                    <a:pt x="10113" y="15029"/>
                    <a:pt x="10283" y="15091"/>
                  </a:cubicBezTo>
                  <a:cubicBezTo>
                    <a:pt x="10314" y="15106"/>
                    <a:pt x="10361" y="15122"/>
                    <a:pt x="10438" y="15153"/>
                  </a:cubicBezTo>
                  <a:cubicBezTo>
                    <a:pt x="10718" y="15075"/>
                    <a:pt x="11043" y="14936"/>
                    <a:pt x="11415" y="14796"/>
                  </a:cubicBezTo>
                  <a:cubicBezTo>
                    <a:pt x="11509" y="14765"/>
                    <a:pt x="11602" y="14719"/>
                    <a:pt x="11710" y="14688"/>
                  </a:cubicBezTo>
                  <a:cubicBezTo>
                    <a:pt x="11819" y="14641"/>
                    <a:pt x="11912" y="14579"/>
                    <a:pt x="12020" y="14533"/>
                  </a:cubicBezTo>
                  <a:cubicBezTo>
                    <a:pt x="12237" y="14424"/>
                    <a:pt x="12470" y="14300"/>
                    <a:pt x="12703" y="14176"/>
                  </a:cubicBezTo>
                  <a:cubicBezTo>
                    <a:pt x="13153" y="13881"/>
                    <a:pt x="13680" y="13555"/>
                    <a:pt x="14145" y="13183"/>
                  </a:cubicBezTo>
                  <a:cubicBezTo>
                    <a:pt x="14471" y="12951"/>
                    <a:pt x="14781" y="12687"/>
                    <a:pt x="15091" y="12423"/>
                  </a:cubicBezTo>
                  <a:cubicBezTo>
                    <a:pt x="15386" y="12160"/>
                    <a:pt x="15696" y="11880"/>
                    <a:pt x="16006" y="11617"/>
                  </a:cubicBezTo>
                  <a:cubicBezTo>
                    <a:pt x="16192" y="11446"/>
                    <a:pt x="16192" y="11446"/>
                    <a:pt x="16239" y="11415"/>
                  </a:cubicBezTo>
                  <a:lnTo>
                    <a:pt x="16363" y="11307"/>
                  </a:lnTo>
                  <a:cubicBezTo>
                    <a:pt x="16503" y="11198"/>
                    <a:pt x="16627" y="11120"/>
                    <a:pt x="16735" y="11058"/>
                  </a:cubicBezTo>
                  <a:cubicBezTo>
                    <a:pt x="16830" y="11011"/>
                    <a:pt x="16898" y="10991"/>
                    <a:pt x="16945" y="10991"/>
                  </a:cubicBezTo>
                  <a:cubicBezTo>
                    <a:pt x="16960" y="10991"/>
                    <a:pt x="16972" y="10993"/>
                    <a:pt x="16983" y="10996"/>
                  </a:cubicBezTo>
                  <a:lnTo>
                    <a:pt x="17030" y="10934"/>
                  </a:lnTo>
                  <a:lnTo>
                    <a:pt x="17045" y="10934"/>
                  </a:lnTo>
                  <a:cubicBezTo>
                    <a:pt x="17061" y="10934"/>
                    <a:pt x="17061" y="10950"/>
                    <a:pt x="17076" y="10965"/>
                  </a:cubicBezTo>
                  <a:cubicBezTo>
                    <a:pt x="17076" y="10981"/>
                    <a:pt x="17076" y="11027"/>
                    <a:pt x="17076" y="11074"/>
                  </a:cubicBezTo>
                  <a:cubicBezTo>
                    <a:pt x="17076" y="11167"/>
                    <a:pt x="17061" y="11260"/>
                    <a:pt x="17076" y="11338"/>
                  </a:cubicBezTo>
                  <a:cubicBezTo>
                    <a:pt x="17076" y="11353"/>
                    <a:pt x="17092" y="11353"/>
                    <a:pt x="17092" y="11369"/>
                  </a:cubicBezTo>
                  <a:lnTo>
                    <a:pt x="17061" y="11384"/>
                  </a:lnTo>
                  <a:cubicBezTo>
                    <a:pt x="17061" y="11415"/>
                    <a:pt x="17076" y="11446"/>
                    <a:pt x="17061" y="11508"/>
                  </a:cubicBezTo>
                  <a:cubicBezTo>
                    <a:pt x="17061" y="11570"/>
                    <a:pt x="17045" y="11663"/>
                    <a:pt x="17045" y="11772"/>
                  </a:cubicBezTo>
                  <a:cubicBezTo>
                    <a:pt x="17014" y="12191"/>
                    <a:pt x="16983" y="12609"/>
                    <a:pt x="16937" y="13059"/>
                  </a:cubicBezTo>
                  <a:cubicBezTo>
                    <a:pt x="16906" y="13540"/>
                    <a:pt x="16844" y="13959"/>
                    <a:pt x="16797" y="14424"/>
                  </a:cubicBezTo>
                  <a:cubicBezTo>
                    <a:pt x="16704" y="15324"/>
                    <a:pt x="16611" y="16239"/>
                    <a:pt x="16518" y="17076"/>
                  </a:cubicBezTo>
                  <a:cubicBezTo>
                    <a:pt x="16658" y="17216"/>
                    <a:pt x="16813" y="17340"/>
                    <a:pt x="16937" y="17464"/>
                  </a:cubicBezTo>
                  <a:lnTo>
                    <a:pt x="16999" y="17510"/>
                  </a:lnTo>
                  <a:lnTo>
                    <a:pt x="17014" y="17541"/>
                  </a:lnTo>
                  <a:lnTo>
                    <a:pt x="17061" y="17603"/>
                  </a:lnTo>
                  <a:cubicBezTo>
                    <a:pt x="17092" y="17650"/>
                    <a:pt x="17123" y="17681"/>
                    <a:pt x="17154" y="17712"/>
                  </a:cubicBezTo>
                  <a:cubicBezTo>
                    <a:pt x="17263" y="17852"/>
                    <a:pt x="17356" y="17960"/>
                    <a:pt x="17402" y="18022"/>
                  </a:cubicBezTo>
                  <a:lnTo>
                    <a:pt x="17371" y="17960"/>
                  </a:lnTo>
                  <a:lnTo>
                    <a:pt x="17371" y="17960"/>
                  </a:lnTo>
                  <a:cubicBezTo>
                    <a:pt x="17666" y="18239"/>
                    <a:pt x="17604" y="18317"/>
                    <a:pt x="17774" y="18534"/>
                  </a:cubicBezTo>
                  <a:cubicBezTo>
                    <a:pt x="17789" y="18548"/>
                    <a:pt x="17790" y="18563"/>
                    <a:pt x="17802" y="18590"/>
                  </a:cubicBezTo>
                  <a:lnTo>
                    <a:pt x="17802" y="18590"/>
                  </a:lnTo>
                  <a:cubicBezTo>
                    <a:pt x="17839" y="18571"/>
                    <a:pt x="18210" y="18532"/>
                    <a:pt x="18348" y="18519"/>
                  </a:cubicBezTo>
                  <a:lnTo>
                    <a:pt x="18348" y="18519"/>
                  </a:lnTo>
                  <a:lnTo>
                    <a:pt x="18333" y="18534"/>
                  </a:lnTo>
                  <a:cubicBezTo>
                    <a:pt x="18379" y="18534"/>
                    <a:pt x="18457" y="18534"/>
                    <a:pt x="18534" y="18519"/>
                  </a:cubicBezTo>
                  <a:cubicBezTo>
                    <a:pt x="18643" y="18503"/>
                    <a:pt x="18751" y="18503"/>
                    <a:pt x="18876" y="18488"/>
                  </a:cubicBezTo>
                  <a:cubicBezTo>
                    <a:pt x="19139" y="18472"/>
                    <a:pt x="19387" y="18410"/>
                    <a:pt x="19667" y="18394"/>
                  </a:cubicBezTo>
                  <a:cubicBezTo>
                    <a:pt x="19744" y="18301"/>
                    <a:pt x="19806" y="18239"/>
                    <a:pt x="19868" y="18177"/>
                  </a:cubicBezTo>
                  <a:lnTo>
                    <a:pt x="19868" y="18177"/>
                  </a:lnTo>
                  <a:lnTo>
                    <a:pt x="19822" y="18332"/>
                  </a:lnTo>
                  <a:cubicBezTo>
                    <a:pt x="20147" y="17945"/>
                    <a:pt x="20597" y="17479"/>
                    <a:pt x="21016" y="17045"/>
                  </a:cubicBezTo>
                  <a:cubicBezTo>
                    <a:pt x="21450" y="16549"/>
                    <a:pt x="21869" y="16084"/>
                    <a:pt x="22086" y="15835"/>
                  </a:cubicBezTo>
                  <a:cubicBezTo>
                    <a:pt x="22226" y="15680"/>
                    <a:pt x="22365" y="15541"/>
                    <a:pt x="22505" y="15370"/>
                  </a:cubicBezTo>
                  <a:cubicBezTo>
                    <a:pt x="22660" y="15199"/>
                    <a:pt x="22815" y="15013"/>
                    <a:pt x="22970" y="14827"/>
                  </a:cubicBezTo>
                  <a:cubicBezTo>
                    <a:pt x="23249" y="14502"/>
                    <a:pt x="23544" y="14160"/>
                    <a:pt x="23839" y="13804"/>
                  </a:cubicBezTo>
                  <a:cubicBezTo>
                    <a:pt x="24273" y="13261"/>
                    <a:pt x="24707" y="12687"/>
                    <a:pt x="25048" y="12098"/>
                  </a:cubicBezTo>
                  <a:cubicBezTo>
                    <a:pt x="25048" y="12098"/>
                    <a:pt x="25219" y="11942"/>
                    <a:pt x="25390" y="11803"/>
                  </a:cubicBezTo>
                  <a:cubicBezTo>
                    <a:pt x="25560" y="11648"/>
                    <a:pt x="25731" y="11493"/>
                    <a:pt x="25731" y="11493"/>
                  </a:cubicBezTo>
                  <a:lnTo>
                    <a:pt x="25793" y="11369"/>
                  </a:lnTo>
                  <a:cubicBezTo>
                    <a:pt x="25793" y="11369"/>
                    <a:pt x="25421" y="10702"/>
                    <a:pt x="24862" y="10205"/>
                  </a:cubicBezTo>
                  <a:cubicBezTo>
                    <a:pt x="24499" y="9872"/>
                    <a:pt x="24056" y="9611"/>
                    <a:pt x="23599" y="9611"/>
                  </a:cubicBezTo>
                  <a:cubicBezTo>
                    <a:pt x="23354" y="9611"/>
                    <a:pt x="23105" y="9686"/>
                    <a:pt x="22862" y="9864"/>
                  </a:cubicBezTo>
                  <a:lnTo>
                    <a:pt x="22815" y="9802"/>
                  </a:lnTo>
                  <a:cubicBezTo>
                    <a:pt x="22815" y="9802"/>
                    <a:pt x="22768" y="9880"/>
                    <a:pt x="22737" y="9942"/>
                  </a:cubicBezTo>
                  <a:cubicBezTo>
                    <a:pt x="22691" y="10019"/>
                    <a:pt x="22644" y="10081"/>
                    <a:pt x="22644" y="10081"/>
                  </a:cubicBezTo>
                  <a:cubicBezTo>
                    <a:pt x="22419" y="10346"/>
                    <a:pt x="22364" y="10532"/>
                    <a:pt x="22323" y="10532"/>
                  </a:cubicBezTo>
                  <a:cubicBezTo>
                    <a:pt x="22316" y="10532"/>
                    <a:pt x="22310" y="10527"/>
                    <a:pt x="22303" y="10516"/>
                  </a:cubicBezTo>
                  <a:lnTo>
                    <a:pt x="22629" y="10081"/>
                  </a:lnTo>
                  <a:lnTo>
                    <a:pt x="22629" y="10081"/>
                  </a:lnTo>
                  <a:cubicBezTo>
                    <a:pt x="22542" y="10189"/>
                    <a:pt x="22501" y="10230"/>
                    <a:pt x="22486" y="10230"/>
                  </a:cubicBezTo>
                  <a:cubicBezTo>
                    <a:pt x="22458" y="10230"/>
                    <a:pt x="22521" y="10089"/>
                    <a:pt x="22551" y="9988"/>
                  </a:cubicBezTo>
                  <a:lnTo>
                    <a:pt x="22551" y="9988"/>
                  </a:lnTo>
                  <a:cubicBezTo>
                    <a:pt x="22458" y="10128"/>
                    <a:pt x="22350" y="10252"/>
                    <a:pt x="22257" y="10345"/>
                  </a:cubicBezTo>
                  <a:cubicBezTo>
                    <a:pt x="22253" y="10365"/>
                    <a:pt x="22255" y="10372"/>
                    <a:pt x="22261" y="10372"/>
                  </a:cubicBezTo>
                  <a:cubicBezTo>
                    <a:pt x="22279" y="10372"/>
                    <a:pt x="22331" y="10306"/>
                    <a:pt x="22365" y="10283"/>
                  </a:cubicBezTo>
                  <a:lnTo>
                    <a:pt x="22365" y="10283"/>
                  </a:lnTo>
                  <a:cubicBezTo>
                    <a:pt x="22257" y="10469"/>
                    <a:pt x="22148" y="10748"/>
                    <a:pt x="21977" y="10950"/>
                  </a:cubicBezTo>
                  <a:cubicBezTo>
                    <a:pt x="21884" y="11072"/>
                    <a:pt x="21844" y="11094"/>
                    <a:pt x="21814" y="11094"/>
                  </a:cubicBezTo>
                  <a:cubicBezTo>
                    <a:pt x="21797" y="11094"/>
                    <a:pt x="21783" y="11087"/>
                    <a:pt x="21766" y="11087"/>
                  </a:cubicBezTo>
                  <a:cubicBezTo>
                    <a:pt x="21732" y="11087"/>
                    <a:pt x="21682" y="11114"/>
                    <a:pt x="21559" y="11276"/>
                  </a:cubicBezTo>
                  <a:lnTo>
                    <a:pt x="21218" y="11725"/>
                  </a:lnTo>
                  <a:lnTo>
                    <a:pt x="21031" y="11958"/>
                  </a:lnTo>
                  <a:lnTo>
                    <a:pt x="20938" y="12067"/>
                  </a:lnTo>
                  <a:lnTo>
                    <a:pt x="20923" y="12067"/>
                  </a:lnTo>
                  <a:cubicBezTo>
                    <a:pt x="20892" y="12098"/>
                    <a:pt x="20876" y="12113"/>
                    <a:pt x="20845" y="12129"/>
                  </a:cubicBezTo>
                  <a:cubicBezTo>
                    <a:pt x="20799" y="12160"/>
                    <a:pt x="20752" y="12160"/>
                    <a:pt x="20721" y="12175"/>
                  </a:cubicBezTo>
                  <a:cubicBezTo>
                    <a:pt x="20690" y="12175"/>
                    <a:pt x="20659" y="12206"/>
                    <a:pt x="20628" y="12237"/>
                  </a:cubicBezTo>
                  <a:cubicBezTo>
                    <a:pt x="20644" y="12206"/>
                    <a:pt x="20644" y="12191"/>
                    <a:pt x="20659" y="12175"/>
                  </a:cubicBezTo>
                  <a:cubicBezTo>
                    <a:pt x="20659" y="12160"/>
                    <a:pt x="20675" y="12144"/>
                    <a:pt x="20690" y="12113"/>
                  </a:cubicBezTo>
                  <a:lnTo>
                    <a:pt x="20675" y="12113"/>
                  </a:lnTo>
                  <a:cubicBezTo>
                    <a:pt x="20663" y="12131"/>
                    <a:pt x="20658" y="12135"/>
                    <a:pt x="20654" y="12135"/>
                  </a:cubicBezTo>
                  <a:cubicBezTo>
                    <a:pt x="20651" y="12135"/>
                    <a:pt x="20650" y="12133"/>
                    <a:pt x="20646" y="12133"/>
                  </a:cubicBezTo>
                  <a:cubicBezTo>
                    <a:pt x="20642" y="12133"/>
                    <a:pt x="20637" y="12135"/>
                    <a:pt x="20628" y="12144"/>
                  </a:cubicBezTo>
                  <a:cubicBezTo>
                    <a:pt x="20649" y="12109"/>
                    <a:pt x="20671" y="12073"/>
                    <a:pt x="20692" y="12039"/>
                  </a:cubicBezTo>
                  <a:lnTo>
                    <a:pt x="20692" y="12039"/>
                  </a:lnTo>
                  <a:cubicBezTo>
                    <a:pt x="20691" y="12044"/>
                    <a:pt x="20690" y="12048"/>
                    <a:pt x="20690" y="12051"/>
                  </a:cubicBezTo>
                  <a:cubicBezTo>
                    <a:pt x="20690" y="12067"/>
                    <a:pt x="20690" y="12082"/>
                    <a:pt x="20690" y="12098"/>
                  </a:cubicBezTo>
                  <a:cubicBezTo>
                    <a:pt x="20690" y="12077"/>
                    <a:pt x="20692" y="12056"/>
                    <a:pt x="20694" y="12036"/>
                  </a:cubicBezTo>
                  <a:lnTo>
                    <a:pt x="20694" y="12036"/>
                  </a:lnTo>
                  <a:cubicBezTo>
                    <a:pt x="20719" y="11997"/>
                    <a:pt x="20743" y="11960"/>
                    <a:pt x="20768" y="11927"/>
                  </a:cubicBezTo>
                  <a:lnTo>
                    <a:pt x="20768" y="11927"/>
                  </a:lnTo>
                  <a:cubicBezTo>
                    <a:pt x="20737" y="11958"/>
                    <a:pt x="20721" y="11973"/>
                    <a:pt x="20721" y="11989"/>
                  </a:cubicBezTo>
                  <a:cubicBezTo>
                    <a:pt x="20706" y="11989"/>
                    <a:pt x="20706" y="11973"/>
                    <a:pt x="20706" y="11973"/>
                  </a:cubicBezTo>
                  <a:cubicBezTo>
                    <a:pt x="20706" y="11993"/>
                    <a:pt x="20700" y="12012"/>
                    <a:pt x="20695" y="12027"/>
                  </a:cubicBezTo>
                  <a:lnTo>
                    <a:pt x="20695" y="12027"/>
                  </a:lnTo>
                  <a:cubicBezTo>
                    <a:pt x="20700" y="11990"/>
                    <a:pt x="20706" y="11956"/>
                    <a:pt x="20706" y="11927"/>
                  </a:cubicBezTo>
                  <a:cubicBezTo>
                    <a:pt x="20737" y="11493"/>
                    <a:pt x="20752" y="11183"/>
                    <a:pt x="20768" y="11151"/>
                  </a:cubicBezTo>
                  <a:lnTo>
                    <a:pt x="20628" y="11074"/>
                  </a:lnTo>
                  <a:cubicBezTo>
                    <a:pt x="20737" y="9507"/>
                    <a:pt x="20830" y="10562"/>
                    <a:pt x="20892" y="9089"/>
                  </a:cubicBezTo>
                  <a:cubicBezTo>
                    <a:pt x="20845" y="8980"/>
                    <a:pt x="20845" y="8794"/>
                    <a:pt x="20845" y="8577"/>
                  </a:cubicBezTo>
                  <a:cubicBezTo>
                    <a:pt x="20845" y="8360"/>
                    <a:pt x="20876" y="8112"/>
                    <a:pt x="20892" y="7848"/>
                  </a:cubicBezTo>
                  <a:cubicBezTo>
                    <a:pt x="20706" y="7646"/>
                    <a:pt x="20520" y="7445"/>
                    <a:pt x="20396" y="7414"/>
                  </a:cubicBezTo>
                  <a:cubicBezTo>
                    <a:pt x="20411" y="7398"/>
                    <a:pt x="20194" y="7212"/>
                    <a:pt x="20240" y="7166"/>
                  </a:cubicBezTo>
                  <a:lnTo>
                    <a:pt x="20240" y="7166"/>
                  </a:lnTo>
                  <a:cubicBezTo>
                    <a:pt x="20231" y="7168"/>
                    <a:pt x="20221" y="7169"/>
                    <a:pt x="20211" y="7169"/>
                  </a:cubicBezTo>
                  <a:cubicBezTo>
                    <a:pt x="20085" y="7169"/>
                    <a:pt x="19980" y="6988"/>
                    <a:pt x="19822" y="6902"/>
                  </a:cubicBezTo>
                  <a:cubicBezTo>
                    <a:pt x="19812" y="6897"/>
                    <a:pt x="19806" y="6895"/>
                    <a:pt x="19803" y="6895"/>
                  </a:cubicBezTo>
                  <a:cubicBezTo>
                    <a:pt x="19787" y="6895"/>
                    <a:pt x="19855" y="6956"/>
                    <a:pt x="19868" y="6995"/>
                  </a:cubicBezTo>
                  <a:cubicBezTo>
                    <a:pt x="19868" y="6995"/>
                    <a:pt x="19791" y="6933"/>
                    <a:pt x="19713" y="6871"/>
                  </a:cubicBezTo>
                  <a:cubicBezTo>
                    <a:pt x="19620" y="6809"/>
                    <a:pt x="19542" y="6731"/>
                    <a:pt x="19542" y="6731"/>
                  </a:cubicBezTo>
                  <a:cubicBezTo>
                    <a:pt x="19475" y="6655"/>
                    <a:pt x="19444" y="6602"/>
                    <a:pt x="19462" y="6602"/>
                  </a:cubicBezTo>
                  <a:cubicBezTo>
                    <a:pt x="19474" y="6602"/>
                    <a:pt x="19505" y="6622"/>
                    <a:pt x="19558" y="6669"/>
                  </a:cubicBezTo>
                  <a:cubicBezTo>
                    <a:pt x="19449" y="6561"/>
                    <a:pt x="19279" y="6468"/>
                    <a:pt x="19062" y="6312"/>
                  </a:cubicBezTo>
                  <a:cubicBezTo>
                    <a:pt x="18798" y="6126"/>
                    <a:pt x="18488" y="5894"/>
                    <a:pt x="18131" y="5661"/>
                  </a:cubicBezTo>
                  <a:cubicBezTo>
                    <a:pt x="17712" y="5832"/>
                    <a:pt x="17247" y="6095"/>
                    <a:pt x="16766" y="6344"/>
                  </a:cubicBezTo>
                  <a:cubicBezTo>
                    <a:pt x="16254" y="6685"/>
                    <a:pt x="15743" y="6995"/>
                    <a:pt x="15200" y="7460"/>
                  </a:cubicBezTo>
                  <a:cubicBezTo>
                    <a:pt x="14936" y="7677"/>
                    <a:pt x="14657" y="7879"/>
                    <a:pt x="14409" y="8112"/>
                  </a:cubicBezTo>
                  <a:lnTo>
                    <a:pt x="13649" y="8779"/>
                  </a:lnTo>
                  <a:cubicBezTo>
                    <a:pt x="13385" y="9011"/>
                    <a:pt x="13122" y="9244"/>
                    <a:pt x="12873" y="9461"/>
                  </a:cubicBezTo>
                  <a:cubicBezTo>
                    <a:pt x="12625" y="9694"/>
                    <a:pt x="12393" y="9880"/>
                    <a:pt x="12175" y="10066"/>
                  </a:cubicBezTo>
                  <a:cubicBezTo>
                    <a:pt x="12051" y="10143"/>
                    <a:pt x="11958" y="10236"/>
                    <a:pt x="11865" y="10298"/>
                  </a:cubicBezTo>
                  <a:cubicBezTo>
                    <a:pt x="11850" y="10314"/>
                    <a:pt x="11850" y="10314"/>
                    <a:pt x="11850" y="10329"/>
                  </a:cubicBezTo>
                  <a:cubicBezTo>
                    <a:pt x="11850" y="10423"/>
                    <a:pt x="11865" y="10361"/>
                    <a:pt x="11896" y="10485"/>
                  </a:cubicBezTo>
                  <a:cubicBezTo>
                    <a:pt x="11889" y="10531"/>
                    <a:pt x="11877" y="10531"/>
                    <a:pt x="11867" y="10531"/>
                  </a:cubicBezTo>
                  <a:cubicBezTo>
                    <a:pt x="11857" y="10531"/>
                    <a:pt x="11850" y="10531"/>
                    <a:pt x="11850" y="10578"/>
                  </a:cubicBezTo>
                  <a:cubicBezTo>
                    <a:pt x="11834" y="10392"/>
                    <a:pt x="11803" y="10485"/>
                    <a:pt x="11819" y="10392"/>
                  </a:cubicBezTo>
                  <a:cubicBezTo>
                    <a:pt x="11819" y="10376"/>
                    <a:pt x="11834" y="10345"/>
                    <a:pt x="11850" y="10283"/>
                  </a:cubicBezTo>
                  <a:lnTo>
                    <a:pt x="11850" y="10283"/>
                  </a:lnTo>
                  <a:lnTo>
                    <a:pt x="11788" y="10454"/>
                  </a:lnTo>
                  <a:lnTo>
                    <a:pt x="11819" y="10345"/>
                  </a:lnTo>
                  <a:lnTo>
                    <a:pt x="11819" y="10345"/>
                  </a:lnTo>
                  <a:cubicBezTo>
                    <a:pt x="11803" y="10392"/>
                    <a:pt x="11772" y="10438"/>
                    <a:pt x="11757" y="10438"/>
                  </a:cubicBezTo>
                  <a:cubicBezTo>
                    <a:pt x="11750" y="10445"/>
                    <a:pt x="11746" y="10448"/>
                    <a:pt x="11744" y="10448"/>
                  </a:cubicBezTo>
                  <a:cubicBezTo>
                    <a:pt x="11739" y="10448"/>
                    <a:pt x="11760" y="10409"/>
                    <a:pt x="11772" y="10361"/>
                  </a:cubicBezTo>
                  <a:lnTo>
                    <a:pt x="11772" y="10361"/>
                  </a:lnTo>
                  <a:cubicBezTo>
                    <a:pt x="11753" y="10373"/>
                    <a:pt x="11720" y="10381"/>
                    <a:pt x="11693" y="10381"/>
                  </a:cubicBezTo>
                  <a:cubicBezTo>
                    <a:pt x="11659" y="10381"/>
                    <a:pt x="11634" y="10369"/>
                    <a:pt x="11653" y="10342"/>
                  </a:cubicBezTo>
                  <a:lnTo>
                    <a:pt x="11653" y="10342"/>
                  </a:lnTo>
                  <a:cubicBezTo>
                    <a:pt x="11637" y="10353"/>
                    <a:pt x="11605" y="10365"/>
                    <a:pt x="11585" y="10365"/>
                  </a:cubicBezTo>
                  <a:cubicBezTo>
                    <a:pt x="11579" y="10365"/>
                    <a:pt x="11574" y="10363"/>
                    <a:pt x="11571" y="10361"/>
                  </a:cubicBezTo>
                  <a:cubicBezTo>
                    <a:pt x="11617" y="10345"/>
                    <a:pt x="11602" y="10345"/>
                    <a:pt x="11586" y="10314"/>
                  </a:cubicBezTo>
                  <a:cubicBezTo>
                    <a:pt x="11571" y="10283"/>
                    <a:pt x="11555" y="10252"/>
                    <a:pt x="11602" y="10252"/>
                  </a:cubicBezTo>
                  <a:cubicBezTo>
                    <a:pt x="11602" y="10236"/>
                    <a:pt x="11602" y="10221"/>
                    <a:pt x="11602" y="10190"/>
                  </a:cubicBezTo>
                  <a:cubicBezTo>
                    <a:pt x="11617" y="10112"/>
                    <a:pt x="11617" y="10019"/>
                    <a:pt x="11633" y="9942"/>
                  </a:cubicBezTo>
                  <a:cubicBezTo>
                    <a:pt x="11633" y="9814"/>
                    <a:pt x="11624" y="9721"/>
                    <a:pt x="11587" y="9721"/>
                  </a:cubicBezTo>
                  <a:cubicBezTo>
                    <a:pt x="11575" y="9721"/>
                    <a:pt x="11559" y="9732"/>
                    <a:pt x="11540" y="9756"/>
                  </a:cubicBezTo>
                  <a:cubicBezTo>
                    <a:pt x="11599" y="9684"/>
                    <a:pt x="11686" y="9330"/>
                    <a:pt x="11723" y="9330"/>
                  </a:cubicBezTo>
                  <a:cubicBezTo>
                    <a:pt x="11734" y="9330"/>
                    <a:pt x="11741" y="9362"/>
                    <a:pt x="11741" y="9445"/>
                  </a:cubicBezTo>
                  <a:cubicBezTo>
                    <a:pt x="11788" y="9244"/>
                    <a:pt x="11834" y="9058"/>
                    <a:pt x="11834" y="8918"/>
                  </a:cubicBezTo>
                  <a:lnTo>
                    <a:pt x="11834" y="8918"/>
                  </a:lnTo>
                  <a:lnTo>
                    <a:pt x="11741" y="9166"/>
                  </a:lnTo>
                  <a:cubicBezTo>
                    <a:pt x="11850" y="8484"/>
                    <a:pt x="12020" y="8143"/>
                    <a:pt x="12005" y="7662"/>
                  </a:cubicBezTo>
                  <a:lnTo>
                    <a:pt x="12005" y="7662"/>
                  </a:lnTo>
                  <a:lnTo>
                    <a:pt x="11896" y="7910"/>
                  </a:lnTo>
                  <a:cubicBezTo>
                    <a:pt x="11974" y="7491"/>
                    <a:pt x="12051" y="7150"/>
                    <a:pt x="12206" y="7010"/>
                  </a:cubicBezTo>
                  <a:lnTo>
                    <a:pt x="12206" y="7010"/>
                  </a:lnTo>
                  <a:lnTo>
                    <a:pt x="12160" y="7445"/>
                  </a:lnTo>
                  <a:cubicBezTo>
                    <a:pt x="12300" y="6747"/>
                    <a:pt x="12377" y="6328"/>
                    <a:pt x="12439" y="5708"/>
                  </a:cubicBezTo>
                  <a:lnTo>
                    <a:pt x="12439" y="5708"/>
                  </a:lnTo>
                  <a:lnTo>
                    <a:pt x="12393" y="5925"/>
                  </a:lnTo>
                  <a:cubicBezTo>
                    <a:pt x="12393" y="5615"/>
                    <a:pt x="12517" y="4855"/>
                    <a:pt x="12579" y="3924"/>
                  </a:cubicBezTo>
                  <a:lnTo>
                    <a:pt x="9585" y="2699"/>
                  </a:lnTo>
                  <a:cubicBezTo>
                    <a:pt x="8794" y="3877"/>
                    <a:pt x="7848" y="5227"/>
                    <a:pt x="7662" y="5599"/>
                  </a:cubicBezTo>
                  <a:lnTo>
                    <a:pt x="7941" y="5413"/>
                  </a:lnTo>
                  <a:lnTo>
                    <a:pt x="7634" y="5919"/>
                  </a:lnTo>
                  <a:lnTo>
                    <a:pt x="7634" y="5919"/>
                  </a:lnTo>
                  <a:cubicBezTo>
                    <a:pt x="7668" y="5851"/>
                    <a:pt x="7576" y="5567"/>
                    <a:pt x="7603" y="5491"/>
                  </a:cubicBezTo>
                  <a:lnTo>
                    <a:pt x="7603" y="5491"/>
                  </a:lnTo>
                  <a:cubicBezTo>
                    <a:pt x="7331" y="5843"/>
                    <a:pt x="6656" y="6682"/>
                    <a:pt x="5801" y="7507"/>
                  </a:cubicBezTo>
                  <a:cubicBezTo>
                    <a:pt x="5584" y="7724"/>
                    <a:pt x="5351" y="7925"/>
                    <a:pt x="5103" y="8127"/>
                  </a:cubicBezTo>
                  <a:lnTo>
                    <a:pt x="4746" y="8422"/>
                  </a:lnTo>
                  <a:cubicBezTo>
                    <a:pt x="4684" y="8468"/>
                    <a:pt x="4622" y="8515"/>
                    <a:pt x="4560" y="8546"/>
                  </a:cubicBezTo>
                  <a:lnTo>
                    <a:pt x="4467" y="8623"/>
                  </a:lnTo>
                  <a:cubicBezTo>
                    <a:pt x="4312" y="8732"/>
                    <a:pt x="4126" y="8841"/>
                    <a:pt x="3955" y="8903"/>
                  </a:cubicBezTo>
                  <a:cubicBezTo>
                    <a:pt x="3893" y="8934"/>
                    <a:pt x="3831" y="8965"/>
                    <a:pt x="3769" y="8980"/>
                  </a:cubicBezTo>
                  <a:cubicBezTo>
                    <a:pt x="3738" y="8996"/>
                    <a:pt x="3707" y="8996"/>
                    <a:pt x="3676" y="9011"/>
                  </a:cubicBezTo>
                  <a:lnTo>
                    <a:pt x="3645" y="9027"/>
                  </a:lnTo>
                  <a:lnTo>
                    <a:pt x="3614" y="9027"/>
                  </a:lnTo>
                  <a:lnTo>
                    <a:pt x="3614" y="8996"/>
                  </a:lnTo>
                  <a:cubicBezTo>
                    <a:pt x="3599" y="8887"/>
                    <a:pt x="3599" y="8794"/>
                    <a:pt x="3599" y="8748"/>
                  </a:cubicBezTo>
                  <a:cubicBezTo>
                    <a:pt x="3630" y="8546"/>
                    <a:pt x="3754" y="8561"/>
                    <a:pt x="3769" y="8530"/>
                  </a:cubicBezTo>
                  <a:cubicBezTo>
                    <a:pt x="3738" y="8499"/>
                    <a:pt x="3723" y="8499"/>
                    <a:pt x="3707" y="8499"/>
                  </a:cubicBezTo>
                  <a:cubicBezTo>
                    <a:pt x="3695" y="8506"/>
                    <a:pt x="3682" y="8512"/>
                    <a:pt x="3671" y="8512"/>
                  </a:cubicBezTo>
                  <a:cubicBezTo>
                    <a:pt x="3656" y="8512"/>
                    <a:pt x="3645" y="8499"/>
                    <a:pt x="3645" y="8453"/>
                  </a:cubicBezTo>
                  <a:cubicBezTo>
                    <a:pt x="3661" y="8406"/>
                    <a:pt x="3723" y="8406"/>
                    <a:pt x="3738" y="8406"/>
                  </a:cubicBezTo>
                  <a:cubicBezTo>
                    <a:pt x="3724" y="8379"/>
                    <a:pt x="3748" y="8326"/>
                    <a:pt x="3720" y="8326"/>
                  </a:cubicBezTo>
                  <a:cubicBezTo>
                    <a:pt x="3716" y="8326"/>
                    <a:pt x="3712" y="8327"/>
                    <a:pt x="3707" y="8329"/>
                  </a:cubicBezTo>
                  <a:cubicBezTo>
                    <a:pt x="3676" y="8406"/>
                    <a:pt x="3552" y="8468"/>
                    <a:pt x="3475" y="8561"/>
                  </a:cubicBezTo>
                  <a:lnTo>
                    <a:pt x="3490" y="8344"/>
                  </a:lnTo>
                  <a:lnTo>
                    <a:pt x="3568" y="8313"/>
                  </a:lnTo>
                  <a:cubicBezTo>
                    <a:pt x="3568" y="8298"/>
                    <a:pt x="3506" y="8298"/>
                    <a:pt x="3459" y="8251"/>
                  </a:cubicBezTo>
                  <a:cubicBezTo>
                    <a:pt x="3428" y="8236"/>
                    <a:pt x="3397" y="8220"/>
                    <a:pt x="3397" y="8174"/>
                  </a:cubicBezTo>
                  <a:cubicBezTo>
                    <a:pt x="3381" y="8143"/>
                    <a:pt x="3381" y="8127"/>
                    <a:pt x="3381" y="8096"/>
                  </a:cubicBezTo>
                  <a:cubicBezTo>
                    <a:pt x="3381" y="8065"/>
                    <a:pt x="3381" y="8065"/>
                    <a:pt x="3381" y="7972"/>
                  </a:cubicBezTo>
                  <a:cubicBezTo>
                    <a:pt x="3413" y="7476"/>
                    <a:pt x="3428" y="6948"/>
                    <a:pt x="3475" y="6421"/>
                  </a:cubicBezTo>
                  <a:cubicBezTo>
                    <a:pt x="3490" y="6157"/>
                    <a:pt x="3506" y="5894"/>
                    <a:pt x="3521" y="5630"/>
                  </a:cubicBezTo>
                  <a:cubicBezTo>
                    <a:pt x="3552" y="5366"/>
                    <a:pt x="3583" y="5087"/>
                    <a:pt x="3599" y="4839"/>
                  </a:cubicBezTo>
                  <a:cubicBezTo>
                    <a:pt x="3645" y="4855"/>
                    <a:pt x="3661" y="5072"/>
                    <a:pt x="3661" y="5304"/>
                  </a:cubicBezTo>
                  <a:cubicBezTo>
                    <a:pt x="3676" y="5165"/>
                    <a:pt x="3692" y="4948"/>
                    <a:pt x="3738" y="4824"/>
                  </a:cubicBezTo>
                  <a:lnTo>
                    <a:pt x="3738" y="4824"/>
                  </a:lnTo>
                  <a:cubicBezTo>
                    <a:pt x="3721" y="4862"/>
                    <a:pt x="3709" y="4878"/>
                    <a:pt x="3701" y="4878"/>
                  </a:cubicBezTo>
                  <a:cubicBezTo>
                    <a:pt x="3662" y="4878"/>
                    <a:pt x="3698" y="4538"/>
                    <a:pt x="3678" y="4538"/>
                  </a:cubicBezTo>
                  <a:cubicBezTo>
                    <a:pt x="3674" y="4538"/>
                    <a:pt x="3669" y="4549"/>
                    <a:pt x="3661" y="4575"/>
                  </a:cubicBezTo>
                  <a:cubicBezTo>
                    <a:pt x="3552" y="3784"/>
                    <a:pt x="3831" y="2807"/>
                    <a:pt x="3769" y="2094"/>
                  </a:cubicBezTo>
                  <a:cubicBezTo>
                    <a:pt x="3676" y="2047"/>
                    <a:pt x="2978" y="1629"/>
                    <a:pt x="2265" y="1210"/>
                  </a:cubicBezTo>
                  <a:cubicBezTo>
                    <a:pt x="1551" y="791"/>
                    <a:pt x="822" y="450"/>
                    <a:pt x="714" y="450"/>
                  </a:cubicBezTo>
                  <a:cubicBezTo>
                    <a:pt x="729" y="248"/>
                    <a:pt x="745" y="62"/>
                    <a:pt x="760" y="0"/>
                  </a:cubicBezTo>
                  <a:close/>
                  <a:moveTo>
                    <a:pt x="17802" y="18590"/>
                  </a:moveTo>
                  <a:cubicBezTo>
                    <a:pt x="17798" y="18592"/>
                    <a:pt x="17799" y="18594"/>
                    <a:pt x="17805" y="18596"/>
                  </a:cubicBezTo>
                  <a:cubicBezTo>
                    <a:pt x="17804" y="18594"/>
                    <a:pt x="17803" y="18592"/>
                    <a:pt x="17802" y="185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518" name="Google Shape;2518;p16"/>
            <p:cNvGrpSpPr/>
            <p:nvPr/>
          </p:nvGrpSpPr>
          <p:grpSpPr>
            <a:xfrm>
              <a:off x="7715975" y="-375400"/>
              <a:ext cx="2196575" cy="2507300"/>
              <a:chOff x="5018375" y="-52700"/>
              <a:chExt cx="2196575" cy="2507300"/>
            </a:xfrm>
          </p:grpSpPr>
          <p:sp>
            <p:nvSpPr>
              <p:cNvPr id="2519" name="Google Shape;2519;p16"/>
              <p:cNvSpPr/>
              <p:nvPr/>
            </p:nvSpPr>
            <p:spPr>
              <a:xfrm>
                <a:off x="5018375" y="-52700"/>
                <a:ext cx="2196575" cy="2507300"/>
              </a:xfrm>
              <a:custGeom>
                <a:avLst/>
                <a:gdLst/>
                <a:ahLst/>
                <a:cxnLst/>
                <a:rect l="l" t="t" r="r" b="b"/>
                <a:pathLst>
                  <a:path w="87863" h="100292" extrusionOk="0">
                    <a:moveTo>
                      <a:pt x="1583" y="1"/>
                    </a:moveTo>
                    <a:cubicBezTo>
                      <a:pt x="466" y="9725"/>
                      <a:pt x="1" y="19527"/>
                      <a:pt x="233" y="29314"/>
                    </a:cubicBezTo>
                    <a:cubicBezTo>
                      <a:pt x="497" y="40620"/>
                      <a:pt x="1753" y="52175"/>
                      <a:pt x="7507" y="62148"/>
                    </a:cubicBezTo>
                    <a:cubicBezTo>
                      <a:pt x="10190" y="66785"/>
                      <a:pt x="13587" y="71004"/>
                      <a:pt x="17309" y="74835"/>
                    </a:cubicBezTo>
                    <a:cubicBezTo>
                      <a:pt x="20721" y="78340"/>
                      <a:pt x="24459" y="81535"/>
                      <a:pt x="28445" y="84373"/>
                    </a:cubicBezTo>
                    <a:cubicBezTo>
                      <a:pt x="36448" y="90096"/>
                      <a:pt x="45459" y="94377"/>
                      <a:pt x="54905" y="97060"/>
                    </a:cubicBezTo>
                    <a:cubicBezTo>
                      <a:pt x="62377" y="99181"/>
                      <a:pt x="70144" y="100292"/>
                      <a:pt x="77909" y="100292"/>
                    </a:cubicBezTo>
                    <a:cubicBezTo>
                      <a:pt x="79910" y="100292"/>
                      <a:pt x="81911" y="100218"/>
                      <a:pt x="83907" y="100069"/>
                    </a:cubicBezTo>
                    <a:cubicBezTo>
                      <a:pt x="85133" y="99991"/>
                      <a:pt x="86342" y="99867"/>
                      <a:pt x="87552" y="99712"/>
                    </a:cubicBezTo>
                    <a:cubicBezTo>
                      <a:pt x="87754" y="99696"/>
                      <a:pt x="87862" y="99557"/>
                      <a:pt x="87831" y="99355"/>
                    </a:cubicBezTo>
                    <a:cubicBezTo>
                      <a:pt x="87118" y="94609"/>
                      <a:pt x="82248" y="91880"/>
                      <a:pt x="77859" y="91368"/>
                    </a:cubicBezTo>
                    <a:cubicBezTo>
                      <a:pt x="77044" y="91271"/>
                      <a:pt x="76227" y="91231"/>
                      <a:pt x="75409" y="91231"/>
                    </a:cubicBezTo>
                    <a:cubicBezTo>
                      <a:pt x="73068" y="91231"/>
                      <a:pt x="70720" y="91561"/>
                      <a:pt x="68398" y="91849"/>
                    </a:cubicBezTo>
                    <a:cubicBezTo>
                      <a:pt x="66156" y="92127"/>
                      <a:pt x="63914" y="92315"/>
                      <a:pt x="61653" y="92315"/>
                    </a:cubicBezTo>
                    <a:cubicBezTo>
                      <a:pt x="61270" y="92315"/>
                      <a:pt x="60887" y="92310"/>
                      <a:pt x="60504" y="92298"/>
                    </a:cubicBezTo>
                    <a:cubicBezTo>
                      <a:pt x="50639" y="92019"/>
                      <a:pt x="41101" y="88467"/>
                      <a:pt x="32943" y="83008"/>
                    </a:cubicBezTo>
                    <a:cubicBezTo>
                      <a:pt x="24645" y="77425"/>
                      <a:pt x="17682" y="69840"/>
                      <a:pt x="12765" y="61140"/>
                    </a:cubicBezTo>
                    <a:cubicBezTo>
                      <a:pt x="7197" y="51260"/>
                      <a:pt x="4095" y="40109"/>
                      <a:pt x="2823" y="28880"/>
                    </a:cubicBezTo>
                    <a:cubicBezTo>
                      <a:pt x="2187" y="23172"/>
                      <a:pt x="2001" y="17418"/>
                      <a:pt x="2187" y="11695"/>
                    </a:cubicBezTo>
                    <a:cubicBezTo>
                      <a:pt x="2312" y="7802"/>
                      <a:pt x="2575" y="3878"/>
                      <a:pt x="3009" y="1"/>
                    </a:cubicBezTo>
                    <a:lnTo>
                      <a:pt x="2482" y="1"/>
                    </a:lnTo>
                    <a:cubicBezTo>
                      <a:pt x="2343" y="1257"/>
                      <a:pt x="2218" y="2498"/>
                      <a:pt x="2094" y="3754"/>
                    </a:cubicBezTo>
                    <a:cubicBezTo>
                      <a:pt x="1598" y="9415"/>
                      <a:pt x="1412" y="15107"/>
                      <a:pt x="1645" y="20799"/>
                    </a:cubicBezTo>
                    <a:cubicBezTo>
                      <a:pt x="2094" y="32075"/>
                      <a:pt x="4157" y="43350"/>
                      <a:pt x="8546" y="53788"/>
                    </a:cubicBezTo>
                    <a:cubicBezTo>
                      <a:pt x="12532" y="63249"/>
                      <a:pt x="18473" y="71764"/>
                      <a:pt x="26212" y="78526"/>
                    </a:cubicBezTo>
                    <a:cubicBezTo>
                      <a:pt x="33532" y="84947"/>
                      <a:pt x="42373" y="89786"/>
                      <a:pt x="51942" y="91833"/>
                    </a:cubicBezTo>
                    <a:cubicBezTo>
                      <a:pt x="55186" y="92520"/>
                      <a:pt x="58502" y="92876"/>
                      <a:pt x="61821" y="92876"/>
                    </a:cubicBezTo>
                    <a:cubicBezTo>
                      <a:pt x="63374" y="92876"/>
                      <a:pt x="64928" y="92798"/>
                      <a:pt x="66475" y="92640"/>
                    </a:cubicBezTo>
                    <a:cubicBezTo>
                      <a:pt x="69359" y="92347"/>
                      <a:pt x="72409" y="91813"/>
                      <a:pt x="75382" y="91813"/>
                    </a:cubicBezTo>
                    <a:cubicBezTo>
                      <a:pt x="78243" y="91813"/>
                      <a:pt x="81033" y="92308"/>
                      <a:pt x="83535" y="93989"/>
                    </a:cubicBezTo>
                    <a:cubicBezTo>
                      <a:pt x="85365" y="95214"/>
                      <a:pt x="86777" y="96998"/>
                      <a:pt x="87211" y="99185"/>
                    </a:cubicBezTo>
                    <a:cubicBezTo>
                      <a:pt x="84123" y="99546"/>
                      <a:pt x="81019" y="99723"/>
                      <a:pt x="77916" y="99723"/>
                    </a:cubicBezTo>
                    <a:cubicBezTo>
                      <a:pt x="71418" y="99723"/>
                      <a:pt x="64925" y="98944"/>
                      <a:pt x="58596" y="97432"/>
                    </a:cubicBezTo>
                    <a:cubicBezTo>
                      <a:pt x="49135" y="95183"/>
                      <a:pt x="40062" y="91321"/>
                      <a:pt x="31888" y="86032"/>
                    </a:cubicBezTo>
                    <a:cubicBezTo>
                      <a:pt x="23467" y="80589"/>
                      <a:pt x="15805" y="73563"/>
                      <a:pt x="10128" y="65250"/>
                    </a:cubicBezTo>
                    <a:cubicBezTo>
                      <a:pt x="6995" y="60643"/>
                      <a:pt x="4685" y="55618"/>
                      <a:pt x="3273" y="50236"/>
                    </a:cubicBezTo>
                    <a:cubicBezTo>
                      <a:pt x="1800" y="44699"/>
                      <a:pt x="1210" y="38961"/>
                      <a:pt x="931" y="33238"/>
                    </a:cubicBezTo>
                    <a:cubicBezTo>
                      <a:pt x="419" y="22164"/>
                      <a:pt x="869" y="11013"/>
                      <a:pt x="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0" name="Google Shape;2520;p16"/>
              <p:cNvSpPr/>
              <p:nvPr/>
            </p:nvSpPr>
            <p:spPr>
              <a:xfrm>
                <a:off x="5516225" y="-52700"/>
                <a:ext cx="1528125" cy="1826000"/>
              </a:xfrm>
              <a:custGeom>
                <a:avLst/>
                <a:gdLst/>
                <a:ahLst/>
                <a:cxnLst/>
                <a:rect l="l" t="t" r="r" b="b"/>
                <a:pathLst>
                  <a:path w="61125" h="73040" extrusionOk="0">
                    <a:moveTo>
                      <a:pt x="1443" y="1"/>
                    </a:moveTo>
                    <a:cubicBezTo>
                      <a:pt x="1428" y="140"/>
                      <a:pt x="1397" y="295"/>
                      <a:pt x="1381" y="435"/>
                    </a:cubicBezTo>
                    <a:cubicBezTo>
                      <a:pt x="63" y="9369"/>
                      <a:pt x="1" y="18488"/>
                      <a:pt x="1180" y="27453"/>
                    </a:cubicBezTo>
                    <a:cubicBezTo>
                      <a:pt x="2312" y="36231"/>
                      <a:pt x="4561" y="45025"/>
                      <a:pt x="8159" y="53137"/>
                    </a:cubicBezTo>
                    <a:cubicBezTo>
                      <a:pt x="9803" y="56812"/>
                      <a:pt x="11897" y="60380"/>
                      <a:pt x="14906" y="63109"/>
                    </a:cubicBezTo>
                    <a:cubicBezTo>
                      <a:pt x="17977" y="65886"/>
                      <a:pt x="21838" y="67530"/>
                      <a:pt x="25762" y="68662"/>
                    </a:cubicBezTo>
                    <a:cubicBezTo>
                      <a:pt x="30214" y="69949"/>
                      <a:pt x="34804" y="70818"/>
                      <a:pt x="39380" y="71516"/>
                    </a:cubicBezTo>
                    <a:cubicBezTo>
                      <a:pt x="44110" y="72229"/>
                      <a:pt x="48887" y="72710"/>
                      <a:pt x="53680" y="72911"/>
                    </a:cubicBezTo>
                    <a:cubicBezTo>
                      <a:pt x="55677" y="73003"/>
                      <a:pt x="57685" y="73039"/>
                      <a:pt x="59686" y="73039"/>
                    </a:cubicBezTo>
                    <a:cubicBezTo>
                      <a:pt x="60062" y="73039"/>
                      <a:pt x="60438" y="73038"/>
                      <a:pt x="60814" y="73035"/>
                    </a:cubicBezTo>
                    <a:cubicBezTo>
                      <a:pt x="61016" y="73035"/>
                      <a:pt x="61124" y="72849"/>
                      <a:pt x="61093" y="72663"/>
                    </a:cubicBezTo>
                    <a:cubicBezTo>
                      <a:pt x="60566" y="70213"/>
                      <a:pt x="60039" y="67762"/>
                      <a:pt x="59511" y="65296"/>
                    </a:cubicBezTo>
                    <a:cubicBezTo>
                      <a:pt x="59497" y="65195"/>
                      <a:pt x="59374" y="65093"/>
                      <a:pt x="59256" y="65093"/>
                    </a:cubicBezTo>
                    <a:cubicBezTo>
                      <a:pt x="59248" y="65093"/>
                      <a:pt x="59240" y="65094"/>
                      <a:pt x="59232" y="65095"/>
                    </a:cubicBezTo>
                    <a:cubicBezTo>
                      <a:pt x="56244" y="65251"/>
                      <a:pt x="53242" y="65372"/>
                      <a:pt x="50239" y="65372"/>
                    </a:cubicBezTo>
                    <a:cubicBezTo>
                      <a:pt x="47007" y="65372"/>
                      <a:pt x="43774" y="65232"/>
                      <a:pt x="40558" y="64846"/>
                    </a:cubicBezTo>
                    <a:cubicBezTo>
                      <a:pt x="34572" y="64117"/>
                      <a:pt x="28554" y="62427"/>
                      <a:pt x="23607" y="58844"/>
                    </a:cubicBezTo>
                    <a:cubicBezTo>
                      <a:pt x="18085" y="54843"/>
                      <a:pt x="14828" y="48778"/>
                      <a:pt x="12796" y="42389"/>
                    </a:cubicBezTo>
                    <a:cubicBezTo>
                      <a:pt x="10501" y="35161"/>
                      <a:pt x="9260" y="27530"/>
                      <a:pt x="8686" y="19977"/>
                    </a:cubicBezTo>
                    <a:cubicBezTo>
                      <a:pt x="8174" y="13339"/>
                      <a:pt x="8283" y="6639"/>
                      <a:pt x="8981" y="1"/>
                    </a:cubicBezTo>
                    <a:lnTo>
                      <a:pt x="8407" y="1"/>
                    </a:lnTo>
                    <a:cubicBezTo>
                      <a:pt x="7818" y="5724"/>
                      <a:pt x="7647" y="11478"/>
                      <a:pt x="7942" y="17216"/>
                    </a:cubicBezTo>
                    <a:cubicBezTo>
                      <a:pt x="8330" y="25033"/>
                      <a:pt x="9493" y="32866"/>
                      <a:pt x="11602" y="40403"/>
                    </a:cubicBezTo>
                    <a:cubicBezTo>
                      <a:pt x="13417" y="46902"/>
                      <a:pt x="16270" y="53323"/>
                      <a:pt x="21435" y="57836"/>
                    </a:cubicBezTo>
                    <a:cubicBezTo>
                      <a:pt x="26026" y="61869"/>
                      <a:pt x="31889" y="64009"/>
                      <a:pt x="37844" y="65033"/>
                    </a:cubicBezTo>
                    <a:cubicBezTo>
                      <a:pt x="41881" y="65720"/>
                      <a:pt x="45982" y="65947"/>
                      <a:pt x="50081" y="65947"/>
                    </a:cubicBezTo>
                    <a:cubicBezTo>
                      <a:pt x="52360" y="65947"/>
                      <a:pt x="54639" y="65877"/>
                      <a:pt x="56906" y="65777"/>
                    </a:cubicBezTo>
                    <a:cubicBezTo>
                      <a:pt x="57604" y="65746"/>
                      <a:pt x="58301" y="65715"/>
                      <a:pt x="59015" y="65668"/>
                    </a:cubicBezTo>
                    <a:cubicBezTo>
                      <a:pt x="59496" y="67933"/>
                      <a:pt x="59977" y="70197"/>
                      <a:pt x="60457" y="72462"/>
                    </a:cubicBezTo>
                    <a:cubicBezTo>
                      <a:pt x="60170" y="72463"/>
                      <a:pt x="59883" y="72464"/>
                      <a:pt x="59595" y="72464"/>
                    </a:cubicBezTo>
                    <a:cubicBezTo>
                      <a:pt x="50111" y="72464"/>
                      <a:pt x="40619" y="71470"/>
                      <a:pt x="31346" y="69453"/>
                    </a:cubicBezTo>
                    <a:cubicBezTo>
                      <a:pt x="27096" y="68522"/>
                      <a:pt x="22769" y="67468"/>
                      <a:pt x="18954" y="65296"/>
                    </a:cubicBezTo>
                    <a:cubicBezTo>
                      <a:pt x="15200" y="63187"/>
                      <a:pt x="12409" y="59961"/>
                      <a:pt x="10346" y="56223"/>
                    </a:cubicBezTo>
                    <a:cubicBezTo>
                      <a:pt x="8206" y="52392"/>
                      <a:pt x="6701" y="48189"/>
                      <a:pt x="5398" y="44017"/>
                    </a:cubicBezTo>
                    <a:cubicBezTo>
                      <a:pt x="4002" y="39597"/>
                      <a:pt x="2932" y="35068"/>
                      <a:pt x="2188" y="30493"/>
                    </a:cubicBezTo>
                    <a:cubicBezTo>
                      <a:pt x="699" y="21358"/>
                      <a:pt x="513" y="12005"/>
                      <a:pt x="1629" y="2824"/>
                    </a:cubicBezTo>
                    <a:cubicBezTo>
                      <a:pt x="1738" y="1877"/>
                      <a:pt x="1878" y="947"/>
                      <a:pt x="2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1" name="Google Shape;2521;p16"/>
              <p:cNvSpPr/>
              <p:nvPr/>
            </p:nvSpPr>
            <p:spPr>
              <a:xfrm>
                <a:off x="5189375" y="-52700"/>
                <a:ext cx="1948025" cy="2139050"/>
              </a:xfrm>
              <a:custGeom>
                <a:avLst/>
                <a:gdLst/>
                <a:ahLst/>
                <a:cxnLst/>
                <a:rect l="l" t="t" r="r" b="b"/>
                <a:pathLst>
                  <a:path w="77921" h="85562" extrusionOk="0">
                    <a:moveTo>
                      <a:pt x="1629" y="1"/>
                    </a:moveTo>
                    <a:cubicBezTo>
                      <a:pt x="1024" y="3382"/>
                      <a:pt x="636" y="6810"/>
                      <a:pt x="481" y="10253"/>
                    </a:cubicBezTo>
                    <a:cubicBezTo>
                      <a:pt x="0" y="20039"/>
                      <a:pt x="1272" y="29934"/>
                      <a:pt x="4312" y="39256"/>
                    </a:cubicBezTo>
                    <a:cubicBezTo>
                      <a:pt x="7321" y="48437"/>
                      <a:pt x="12098" y="57076"/>
                      <a:pt x="18581" y="64257"/>
                    </a:cubicBezTo>
                    <a:cubicBezTo>
                      <a:pt x="25591" y="72043"/>
                      <a:pt x="34540" y="77936"/>
                      <a:pt x="44358" y="81535"/>
                    </a:cubicBezTo>
                    <a:cubicBezTo>
                      <a:pt x="49352" y="83365"/>
                      <a:pt x="54563" y="84590"/>
                      <a:pt x="59852" y="85179"/>
                    </a:cubicBezTo>
                    <a:cubicBezTo>
                      <a:pt x="62156" y="85434"/>
                      <a:pt x="64483" y="85561"/>
                      <a:pt x="66803" y="85561"/>
                    </a:cubicBezTo>
                    <a:cubicBezTo>
                      <a:pt x="67169" y="85561"/>
                      <a:pt x="67535" y="85558"/>
                      <a:pt x="67901" y="85552"/>
                    </a:cubicBezTo>
                    <a:cubicBezTo>
                      <a:pt x="70212" y="85521"/>
                      <a:pt x="72616" y="85521"/>
                      <a:pt x="74772" y="84621"/>
                    </a:cubicBezTo>
                    <a:cubicBezTo>
                      <a:pt x="76401" y="83939"/>
                      <a:pt x="77921" y="82651"/>
                      <a:pt x="77734" y="80744"/>
                    </a:cubicBezTo>
                    <a:cubicBezTo>
                      <a:pt x="77719" y="80604"/>
                      <a:pt x="77641" y="80496"/>
                      <a:pt x="77517" y="80465"/>
                    </a:cubicBezTo>
                    <a:cubicBezTo>
                      <a:pt x="68739" y="77936"/>
                      <a:pt x="59526" y="78479"/>
                      <a:pt x="50531" y="77502"/>
                    </a:cubicBezTo>
                    <a:cubicBezTo>
                      <a:pt x="46265" y="77037"/>
                      <a:pt x="42031" y="76184"/>
                      <a:pt x="38030" y="74555"/>
                    </a:cubicBezTo>
                    <a:cubicBezTo>
                      <a:pt x="34664" y="73191"/>
                      <a:pt x="31485" y="71298"/>
                      <a:pt x="28631" y="69049"/>
                    </a:cubicBezTo>
                    <a:cubicBezTo>
                      <a:pt x="22846" y="64521"/>
                      <a:pt x="18286" y="58549"/>
                      <a:pt x="14952" y="52020"/>
                    </a:cubicBezTo>
                    <a:cubicBezTo>
                      <a:pt x="11229" y="44715"/>
                      <a:pt x="9198" y="36712"/>
                      <a:pt x="8391" y="28569"/>
                    </a:cubicBezTo>
                    <a:cubicBezTo>
                      <a:pt x="7445" y="19047"/>
                      <a:pt x="8112" y="9446"/>
                      <a:pt x="9384" y="1"/>
                    </a:cubicBezTo>
                    <a:lnTo>
                      <a:pt x="8810" y="1"/>
                    </a:lnTo>
                    <a:cubicBezTo>
                      <a:pt x="7833" y="7290"/>
                      <a:pt x="7212" y="14657"/>
                      <a:pt x="7414" y="22009"/>
                    </a:cubicBezTo>
                    <a:cubicBezTo>
                      <a:pt x="7647" y="30663"/>
                      <a:pt x="9011" y="39364"/>
                      <a:pt x="12253" y="47429"/>
                    </a:cubicBezTo>
                    <a:cubicBezTo>
                      <a:pt x="15014" y="54284"/>
                      <a:pt x="19000" y="60705"/>
                      <a:pt x="24257" y="65932"/>
                    </a:cubicBezTo>
                    <a:cubicBezTo>
                      <a:pt x="29531" y="71190"/>
                      <a:pt x="36045" y="75083"/>
                      <a:pt x="43288" y="76851"/>
                    </a:cubicBezTo>
                    <a:cubicBezTo>
                      <a:pt x="52314" y="79053"/>
                      <a:pt x="61697" y="78324"/>
                      <a:pt x="70833" y="79643"/>
                    </a:cubicBezTo>
                    <a:cubicBezTo>
                      <a:pt x="72973" y="79953"/>
                      <a:pt x="75082" y="80371"/>
                      <a:pt x="77161" y="80961"/>
                    </a:cubicBezTo>
                    <a:cubicBezTo>
                      <a:pt x="77223" y="83132"/>
                      <a:pt x="74788" y="84171"/>
                      <a:pt x="72957" y="84590"/>
                    </a:cubicBezTo>
                    <a:cubicBezTo>
                      <a:pt x="71779" y="84854"/>
                      <a:pt x="70553" y="84900"/>
                      <a:pt x="69359" y="84947"/>
                    </a:cubicBezTo>
                    <a:cubicBezTo>
                      <a:pt x="68498" y="84977"/>
                      <a:pt x="67637" y="84994"/>
                      <a:pt x="66775" y="84994"/>
                    </a:cubicBezTo>
                    <a:cubicBezTo>
                      <a:pt x="66303" y="84994"/>
                      <a:pt x="65830" y="84989"/>
                      <a:pt x="65358" y="84978"/>
                    </a:cubicBezTo>
                    <a:cubicBezTo>
                      <a:pt x="59976" y="84838"/>
                      <a:pt x="54625" y="84016"/>
                      <a:pt x="49429" y="82574"/>
                    </a:cubicBezTo>
                    <a:cubicBezTo>
                      <a:pt x="39085" y="79674"/>
                      <a:pt x="29438" y="74245"/>
                      <a:pt x="21729" y="66723"/>
                    </a:cubicBezTo>
                    <a:cubicBezTo>
                      <a:pt x="14719" y="59868"/>
                      <a:pt x="9415" y="51384"/>
                      <a:pt x="5972" y="42218"/>
                    </a:cubicBezTo>
                    <a:cubicBezTo>
                      <a:pt x="2497" y="32990"/>
                      <a:pt x="838" y="23110"/>
                      <a:pt x="962" y="13262"/>
                    </a:cubicBezTo>
                    <a:cubicBezTo>
                      <a:pt x="1008" y="8810"/>
                      <a:pt x="1427" y="4375"/>
                      <a:pt x="2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522" name="Google Shape;2522;p16"/>
            <p:cNvGrpSpPr/>
            <p:nvPr/>
          </p:nvGrpSpPr>
          <p:grpSpPr>
            <a:xfrm rot="10800000">
              <a:off x="365050" y="-12"/>
              <a:ext cx="1165950" cy="1168100"/>
              <a:chOff x="1419375" y="3941050"/>
              <a:chExt cx="1165950" cy="1168100"/>
            </a:xfrm>
          </p:grpSpPr>
          <p:sp>
            <p:nvSpPr>
              <p:cNvPr id="2523" name="Google Shape;2523;p16"/>
              <p:cNvSpPr/>
              <p:nvPr/>
            </p:nvSpPr>
            <p:spPr>
              <a:xfrm>
                <a:off x="2116925" y="4525075"/>
                <a:ext cx="51200" cy="109150"/>
              </a:xfrm>
              <a:custGeom>
                <a:avLst/>
                <a:gdLst/>
                <a:ahLst/>
                <a:cxnLst/>
                <a:rect l="l" t="t" r="r" b="b"/>
                <a:pathLst>
                  <a:path w="2048" h="4366" extrusionOk="0">
                    <a:moveTo>
                      <a:pt x="1129" y="0"/>
                    </a:moveTo>
                    <a:cubicBezTo>
                      <a:pt x="875" y="0"/>
                      <a:pt x="623" y="118"/>
                      <a:pt x="481" y="368"/>
                    </a:cubicBezTo>
                    <a:cubicBezTo>
                      <a:pt x="171" y="896"/>
                      <a:pt x="187" y="1516"/>
                      <a:pt x="124" y="2105"/>
                    </a:cubicBezTo>
                    <a:cubicBezTo>
                      <a:pt x="78" y="2695"/>
                      <a:pt x="0" y="3253"/>
                      <a:pt x="93" y="3842"/>
                    </a:cubicBezTo>
                    <a:cubicBezTo>
                      <a:pt x="146" y="4176"/>
                      <a:pt x="478" y="4366"/>
                      <a:pt x="800" y="4366"/>
                    </a:cubicBezTo>
                    <a:cubicBezTo>
                      <a:pt x="1047" y="4366"/>
                      <a:pt x="1289" y="4255"/>
                      <a:pt x="1396" y="4013"/>
                    </a:cubicBezTo>
                    <a:cubicBezTo>
                      <a:pt x="1629" y="3470"/>
                      <a:pt x="1691" y="2912"/>
                      <a:pt x="1784" y="2322"/>
                    </a:cubicBezTo>
                    <a:cubicBezTo>
                      <a:pt x="1877" y="1749"/>
                      <a:pt x="2048" y="1144"/>
                      <a:pt x="1893" y="554"/>
                    </a:cubicBezTo>
                    <a:cubicBezTo>
                      <a:pt x="1788" y="196"/>
                      <a:pt x="1456" y="0"/>
                      <a:pt x="1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4" name="Google Shape;2524;p16"/>
              <p:cNvSpPr/>
              <p:nvPr/>
            </p:nvSpPr>
            <p:spPr>
              <a:xfrm>
                <a:off x="2107625" y="4237725"/>
                <a:ext cx="66325" cy="116875"/>
              </a:xfrm>
              <a:custGeom>
                <a:avLst/>
                <a:gdLst/>
                <a:ahLst/>
                <a:cxnLst/>
                <a:rect l="l" t="t" r="r" b="b"/>
                <a:pathLst>
                  <a:path w="2653" h="4675" extrusionOk="0">
                    <a:moveTo>
                      <a:pt x="682" y="0"/>
                    </a:moveTo>
                    <a:cubicBezTo>
                      <a:pt x="350" y="0"/>
                      <a:pt x="26" y="266"/>
                      <a:pt x="16" y="649"/>
                    </a:cubicBezTo>
                    <a:cubicBezTo>
                      <a:pt x="0" y="1378"/>
                      <a:pt x="481" y="2138"/>
                      <a:pt x="776" y="2805"/>
                    </a:cubicBezTo>
                    <a:cubicBezTo>
                      <a:pt x="1055" y="3456"/>
                      <a:pt x="1287" y="4200"/>
                      <a:pt x="1892" y="4619"/>
                    </a:cubicBezTo>
                    <a:cubicBezTo>
                      <a:pt x="1952" y="4657"/>
                      <a:pt x="2020" y="4675"/>
                      <a:pt x="2089" y="4675"/>
                    </a:cubicBezTo>
                    <a:cubicBezTo>
                      <a:pt x="2274" y="4675"/>
                      <a:pt x="2463" y="4552"/>
                      <a:pt x="2497" y="4371"/>
                    </a:cubicBezTo>
                    <a:cubicBezTo>
                      <a:pt x="2652" y="3658"/>
                      <a:pt x="2311" y="2929"/>
                      <a:pt x="2063" y="2262"/>
                    </a:cubicBezTo>
                    <a:cubicBezTo>
                      <a:pt x="1815" y="1564"/>
                      <a:pt x="1660" y="726"/>
                      <a:pt x="1117" y="183"/>
                    </a:cubicBezTo>
                    <a:cubicBezTo>
                      <a:pt x="990" y="56"/>
                      <a:pt x="835" y="0"/>
                      <a:pt x="6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5" name="Google Shape;2525;p16"/>
              <p:cNvSpPr/>
              <p:nvPr/>
            </p:nvSpPr>
            <p:spPr>
              <a:xfrm>
                <a:off x="1931850" y="4371400"/>
                <a:ext cx="49500" cy="75575"/>
              </a:xfrm>
              <a:custGeom>
                <a:avLst/>
                <a:gdLst/>
                <a:ahLst/>
                <a:cxnLst/>
                <a:rect l="l" t="t" r="r" b="b"/>
                <a:pathLst>
                  <a:path w="1980" h="3023" extrusionOk="0">
                    <a:moveTo>
                      <a:pt x="1179" y="1"/>
                    </a:moveTo>
                    <a:cubicBezTo>
                      <a:pt x="980" y="1"/>
                      <a:pt x="787" y="97"/>
                      <a:pt x="672" y="327"/>
                    </a:cubicBezTo>
                    <a:cubicBezTo>
                      <a:pt x="362" y="963"/>
                      <a:pt x="253" y="1723"/>
                      <a:pt x="83" y="2405"/>
                    </a:cubicBezTo>
                    <a:cubicBezTo>
                      <a:pt x="1" y="2744"/>
                      <a:pt x="307" y="3022"/>
                      <a:pt x="595" y="3022"/>
                    </a:cubicBezTo>
                    <a:cubicBezTo>
                      <a:pt x="741" y="3022"/>
                      <a:pt x="883" y="2950"/>
                      <a:pt x="967" y="2777"/>
                    </a:cubicBezTo>
                    <a:cubicBezTo>
                      <a:pt x="1277" y="2157"/>
                      <a:pt x="1696" y="1506"/>
                      <a:pt x="1866" y="823"/>
                    </a:cubicBezTo>
                    <a:cubicBezTo>
                      <a:pt x="1980" y="371"/>
                      <a:pt x="1568" y="1"/>
                      <a:pt x="1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6" name="Google Shape;2526;p16"/>
              <p:cNvSpPr/>
              <p:nvPr/>
            </p:nvSpPr>
            <p:spPr>
              <a:xfrm>
                <a:off x="1956825" y="4606500"/>
                <a:ext cx="65125" cy="77750"/>
              </a:xfrm>
              <a:custGeom>
                <a:avLst/>
                <a:gdLst/>
                <a:ahLst/>
                <a:cxnLst/>
                <a:rect l="l" t="t" r="r" b="b"/>
                <a:pathLst>
                  <a:path w="2605" h="3110" extrusionOk="0">
                    <a:moveTo>
                      <a:pt x="1065" y="1"/>
                    </a:moveTo>
                    <a:cubicBezTo>
                      <a:pt x="551" y="1"/>
                      <a:pt x="0" y="557"/>
                      <a:pt x="356" y="1128"/>
                    </a:cubicBezTo>
                    <a:cubicBezTo>
                      <a:pt x="728" y="1733"/>
                      <a:pt x="1178" y="2291"/>
                      <a:pt x="1612" y="2865"/>
                    </a:cubicBezTo>
                    <a:cubicBezTo>
                      <a:pt x="1725" y="3012"/>
                      <a:pt x="1871" y="3110"/>
                      <a:pt x="2038" y="3110"/>
                    </a:cubicBezTo>
                    <a:cubicBezTo>
                      <a:pt x="2100" y="3110"/>
                      <a:pt x="2165" y="3096"/>
                      <a:pt x="2232" y="3067"/>
                    </a:cubicBezTo>
                    <a:cubicBezTo>
                      <a:pt x="2434" y="2974"/>
                      <a:pt x="2605" y="2710"/>
                      <a:pt x="2511" y="2478"/>
                    </a:cubicBezTo>
                    <a:cubicBezTo>
                      <a:pt x="2232" y="1764"/>
                      <a:pt x="1984" y="1051"/>
                      <a:pt x="1643" y="368"/>
                    </a:cubicBezTo>
                    <a:cubicBezTo>
                      <a:pt x="1510" y="108"/>
                      <a:pt x="1291" y="1"/>
                      <a:pt x="10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7" name="Google Shape;2527;p16"/>
              <p:cNvSpPr/>
              <p:nvPr/>
            </p:nvSpPr>
            <p:spPr>
              <a:xfrm>
                <a:off x="1713225" y="4534625"/>
                <a:ext cx="96475" cy="59275"/>
              </a:xfrm>
              <a:custGeom>
                <a:avLst/>
                <a:gdLst/>
                <a:ahLst/>
                <a:cxnLst/>
                <a:rect l="l" t="t" r="r" b="b"/>
                <a:pathLst>
                  <a:path w="3859" h="2371" extrusionOk="0">
                    <a:moveTo>
                      <a:pt x="3250" y="1"/>
                    </a:moveTo>
                    <a:cubicBezTo>
                      <a:pt x="3238" y="1"/>
                      <a:pt x="3226" y="1"/>
                      <a:pt x="3213" y="2"/>
                    </a:cubicBezTo>
                    <a:cubicBezTo>
                      <a:pt x="2764" y="33"/>
                      <a:pt x="2360" y="188"/>
                      <a:pt x="1926" y="343"/>
                    </a:cubicBezTo>
                    <a:cubicBezTo>
                      <a:pt x="1507" y="483"/>
                      <a:pt x="1011" y="638"/>
                      <a:pt x="639" y="917"/>
                    </a:cubicBezTo>
                    <a:cubicBezTo>
                      <a:pt x="0" y="1371"/>
                      <a:pt x="284" y="2371"/>
                      <a:pt x="1038" y="2371"/>
                    </a:cubicBezTo>
                    <a:cubicBezTo>
                      <a:pt x="1108" y="2371"/>
                      <a:pt x="1182" y="2362"/>
                      <a:pt x="1259" y="2344"/>
                    </a:cubicBezTo>
                    <a:cubicBezTo>
                      <a:pt x="1693" y="2235"/>
                      <a:pt x="2143" y="1987"/>
                      <a:pt x="2515" y="1739"/>
                    </a:cubicBezTo>
                    <a:cubicBezTo>
                      <a:pt x="2903" y="1491"/>
                      <a:pt x="3306" y="1274"/>
                      <a:pt x="3586" y="917"/>
                    </a:cubicBezTo>
                    <a:cubicBezTo>
                      <a:pt x="3858" y="599"/>
                      <a:pt x="3732" y="1"/>
                      <a:pt x="32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8" name="Google Shape;2528;p16"/>
              <p:cNvSpPr/>
              <p:nvPr/>
            </p:nvSpPr>
            <p:spPr>
              <a:xfrm>
                <a:off x="1836300" y="4684050"/>
                <a:ext cx="59625" cy="79700"/>
              </a:xfrm>
              <a:custGeom>
                <a:avLst/>
                <a:gdLst/>
                <a:ahLst/>
                <a:cxnLst/>
                <a:rect l="l" t="t" r="r" b="b"/>
                <a:pathLst>
                  <a:path w="2385" h="3188" extrusionOk="0">
                    <a:moveTo>
                      <a:pt x="838" y="0"/>
                    </a:moveTo>
                    <a:cubicBezTo>
                      <a:pt x="407" y="0"/>
                      <a:pt x="0" y="345"/>
                      <a:pt x="152" y="880"/>
                    </a:cubicBezTo>
                    <a:cubicBezTo>
                      <a:pt x="244" y="1238"/>
                      <a:pt x="1178" y="3187"/>
                      <a:pt x="1834" y="3187"/>
                    </a:cubicBezTo>
                    <a:cubicBezTo>
                      <a:pt x="1945" y="3187"/>
                      <a:pt x="2047" y="3132"/>
                      <a:pt x="2137" y="3005"/>
                    </a:cubicBezTo>
                    <a:cubicBezTo>
                      <a:pt x="2385" y="2664"/>
                      <a:pt x="2199" y="2121"/>
                      <a:pt x="2075" y="1748"/>
                    </a:cubicBezTo>
                    <a:cubicBezTo>
                      <a:pt x="1935" y="1299"/>
                      <a:pt x="1749" y="725"/>
                      <a:pt x="1470" y="322"/>
                    </a:cubicBezTo>
                    <a:cubicBezTo>
                      <a:pt x="1307" y="100"/>
                      <a:pt x="1069" y="0"/>
                      <a:pt x="8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9" name="Google Shape;2529;p16"/>
              <p:cNvSpPr/>
              <p:nvPr/>
            </p:nvSpPr>
            <p:spPr>
              <a:xfrm>
                <a:off x="2069800" y="4797150"/>
                <a:ext cx="97550" cy="62675"/>
              </a:xfrm>
              <a:custGeom>
                <a:avLst/>
                <a:gdLst/>
                <a:ahLst/>
                <a:cxnLst/>
                <a:rect l="l" t="t" r="r" b="b"/>
                <a:pathLst>
                  <a:path w="3902" h="2507" extrusionOk="0">
                    <a:moveTo>
                      <a:pt x="3056" y="0"/>
                    </a:moveTo>
                    <a:cubicBezTo>
                      <a:pt x="2913" y="0"/>
                      <a:pt x="2767" y="34"/>
                      <a:pt x="2630" y="94"/>
                    </a:cubicBezTo>
                    <a:cubicBezTo>
                      <a:pt x="1761" y="450"/>
                      <a:pt x="831" y="947"/>
                      <a:pt x="272" y="1722"/>
                    </a:cubicBezTo>
                    <a:cubicBezTo>
                      <a:pt x="0" y="2095"/>
                      <a:pt x="403" y="2507"/>
                      <a:pt x="783" y="2507"/>
                    </a:cubicBezTo>
                    <a:cubicBezTo>
                      <a:pt x="815" y="2507"/>
                      <a:pt x="846" y="2504"/>
                      <a:pt x="877" y="2498"/>
                    </a:cubicBezTo>
                    <a:cubicBezTo>
                      <a:pt x="1746" y="2327"/>
                      <a:pt x="2614" y="1815"/>
                      <a:pt x="3436" y="1459"/>
                    </a:cubicBezTo>
                    <a:cubicBezTo>
                      <a:pt x="3824" y="1288"/>
                      <a:pt x="3902" y="714"/>
                      <a:pt x="3716" y="373"/>
                    </a:cubicBezTo>
                    <a:cubicBezTo>
                      <a:pt x="3565" y="112"/>
                      <a:pt x="3317" y="0"/>
                      <a:pt x="3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0" name="Google Shape;2530;p16"/>
              <p:cNvSpPr/>
              <p:nvPr/>
            </p:nvSpPr>
            <p:spPr>
              <a:xfrm>
                <a:off x="2265825" y="4662200"/>
                <a:ext cx="80900" cy="56900"/>
              </a:xfrm>
              <a:custGeom>
                <a:avLst/>
                <a:gdLst/>
                <a:ahLst/>
                <a:cxnLst/>
                <a:rect l="l" t="t" r="r" b="b"/>
                <a:pathLst>
                  <a:path w="3236" h="2276" extrusionOk="0">
                    <a:moveTo>
                      <a:pt x="912" y="0"/>
                    </a:moveTo>
                    <a:cubicBezTo>
                      <a:pt x="687" y="0"/>
                      <a:pt x="468" y="97"/>
                      <a:pt x="310" y="296"/>
                    </a:cubicBezTo>
                    <a:cubicBezTo>
                      <a:pt x="0" y="699"/>
                      <a:pt x="140" y="1180"/>
                      <a:pt x="527" y="1444"/>
                    </a:cubicBezTo>
                    <a:cubicBezTo>
                      <a:pt x="1070" y="1832"/>
                      <a:pt x="1644" y="2080"/>
                      <a:pt x="2296" y="2250"/>
                    </a:cubicBezTo>
                    <a:cubicBezTo>
                      <a:pt x="2355" y="2268"/>
                      <a:pt x="2412" y="2276"/>
                      <a:pt x="2466" y="2276"/>
                    </a:cubicBezTo>
                    <a:cubicBezTo>
                      <a:pt x="2990" y="2276"/>
                      <a:pt x="3236" y="1519"/>
                      <a:pt x="2730" y="1196"/>
                    </a:cubicBezTo>
                    <a:cubicBezTo>
                      <a:pt x="2280" y="916"/>
                      <a:pt x="1861" y="575"/>
                      <a:pt x="1473" y="219"/>
                    </a:cubicBezTo>
                    <a:cubicBezTo>
                      <a:pt x="1307" y="74"/>
                      <a:pt x="1107"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1" name="Google Shape;2531;p16"/>
              <p:cNvSpPr/>
              <p:nvPr/>
            </p:nvSpPr>
            <p:spPr>
              <a:xfrm>
                <a:off x="2276575" y="4410025"/>
                <a:ext cx="98225" cy="72575"/>
              </a:xfrm>
              <a:custGeom>
                <a:avLst/>
                <a:gdLst/>
                <a:ahLst/>
                <a:cxnLst/>
                <a:rect l="l" t="t" r="r" b="b"/>
                <a:pathLst>
                  <a:path w="3929" h="2903" extrusionOk="0">
                    <a:moveTo>
                      <a:pt x="2999" y="1"/>
                    </a:moveTo>
                    <a:cubicBezTo>
                      <a:pt x="2467" y="1"/>
                      <a:pt x="1939" y="393"/>
                      <a:pt x="1540" y="690"/>
                    </a:cubicBezTo>
                    <a:cubicBezTo>
                      <a:pt x="1028" y="1077"/>
                      <a:pt x="625" y="1527"/>
                      <a:pt x="253" y="2054"/>
                    </a:cubicBezTo>
                    <a:cubicBezTo>
                      <a:pt x="1" y="2407"/>
                      <a:pt x="372" y="2902"/>
                      <a:pt x="753" y="2902"/>
                    </a:cubicBezTo>
                    <a:cubicBezTo>
                      <a:pt x="842" y="2902"/>
                      <a:pt x="931" y="2876"/>
                      <a:pt x="1012" y="2814"/>
                    </a:cubicBezTo>
                    <a:cubicBezTo>
                      <a:pt x="1447" y="2489"/>
                      <a:pt x="1897" y="2225"/>
                      <a:pt x="2362" y="1961"/>
                    </a:cubicBezTo>
                    <a:cubicBezTo>
                      <a:pt x="2843" y="1682"/>
                      <a:pt x="3463" y="1558"/>
                      <a:pt x="3727" y="1062"/>
                    </a:cubicBezTo>
                    <a:cubicBezTo>
                      <a:pt x="3928" y="643"/>
                      <a:pt x="3758" y="193"/>
                      <a:pt x="3323" y="54"/>
                    </a:cubicBezTo>
                    <a:cubicBezTo>
                      <a:pt x="3216" y="17"/>
                      <a:pt x="3107" y="1"/>
                      <a:pt x="2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2" name="Google Shape;2532;p16"/>
              <p:cNvSpPr/>
              <p:nvPr/>
            </p:nvSpPr>
            <p:spPr>
              <a:xfrm>
                <a:off x="2258350" y="4158050"/>
                <a:ext cx="56600" cy="95750"/>
              </a:xfrm>
              <a:custGeom>
                <a:avLst/>
                <a:gdLst/>
                <a:ahLst/>
                <a:cxnLst/>
                <a:rect l="l" t="t" r="r" b="b"/>
                <a:pathLst>
                  <a:path w="2264" h="3830" extrusionOk="0">
                    <a:moveTo>
                      <a:pt x="899" y="1"/>
                    </a:moveTo>
                    <a:cubicBezTo>
                      <a:pt x="455" y="1"/>
                      <a:pt x="1" y="365"/>
                      <a:pt x="206" y="858"/>
                    </a:cubicBezTo>
                    <a:cubicBezTo>
                      <a:pt x="563" y="1726"/>
                      <a:pt x="997" y="2533"/>
                      <a:pt x="1214" y="3464"/>
                    </a:cubicBezTo>
                    <a:cubicBezTo>
                      <a:pt x="1276" y="3713"/>
                      <a:pt x="1496" y="3829"/>
                      <a:pt x="1717" y="3829"/>
                    </a:cubicBezTo>
                    <a:cubicBezTo>
                      <a:pt x="1990" y="3829"/>
                      <a:pt x="2264" y="3650"/>
                      <a:pt x="2238" y="3324"/>
                    </a:cubicBezTo>
                    <a:cubicBezTo>
                      <a:pt x="2176" y="2300"/>
                      <a:pt x="2005" y="1215"/>
                      <a:pt x="1478" y="315"/>
                    </a:cubicBezTo>
                    <a:cubicBezTo>
                      <a:pt x="1347" y="95"/>
                      <a:pt x="1124" y="1"/>
                      <a:pt x="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3" name="Google Shape;2533;p16"/>
              <p:cNvSpPr/>
              <p:nvPr/>
            </p:nvSpPr>
            <p:spPr>
              <a:xfrm>
                <a:off x="2060325" y="3988950"/>
                <a:ext cx="111300" cy="53025"/>
              </a:xfrm>
              <a:custGeom>
                <a:avLst/>
                <a:gdLst/>
                <a:ahLst/>
                <a:cxnLst/>
                <a:rect l="l" t="t" r="r" b="b"/>
                <a:pathLst>
                  <a:path w="4452" h="2121" extrusionOk="0">
                    <a:moveTo>
                      <a:pt x="1086" y="0"/>
                    </a:moveTo>
                    <a:cubicBezTo>
                      <a:pt x="813" y="0"/>
                      <a:pt x="552" y="94"/>
                      <a:pt x="326" y="348"/>
                    </a:cubicBezTo>
                    <a:cubicBezTo>
                      <a:pt x="78" y="612"/>
                      <a:pt x="0" y="1108"/>
                      <a:pt x="326" y="1356"/>
                    </a:cubicBezTo>
                    <a:cubicBezTo>
                      <a:pt x="775" y="1713"/>
                      <a:pt x="1458" y="1852"/>
                      <a:pt x="2016" y="1992"/>
                    </a:cubicBezTo>
                    <a:cubicBezTo>
                      <a:pt x="2368" y="2082"/>
                      <a:pt x="2699" y="2120"/>
                      <a:pt x="3031" y="2120"/>
                    </a:cubicBezTo>
                    <a:cubicBezTo>
                      <a:pt x="3327" y="2120"/>
                      <a:pt x="3625" y="2090"/>
                      <a:pt x="3939" y="2038"/>
                    </a:cubicBezTo>
                    <a:cubicBezTo>
                      <a:pt x="4451" y="1945"/>
                      <a:pt x="4358" y="1232"/>
                      <a:pt x="3939" y="1092"/>
                    </a:cubicBezTo>
                    <a:cubicBezTo>
                      <a:pt x="3288" y="875"/>
                      <a:pt x="2683" y="581"/>
                      <a:pt x="2078" y="286"/>
                    </a:cubicBezTo>
                    <a:cubicBezTo>
                      <a:pt x="1757" y="134"/>
                      <a:pt x="1413" y="0"/>
                      <a:pt x="1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4" name="Google Shape;2534;p16"/>
              <p:cNvSpPr/>
              <p:nvPr/>
            </p:nvSpPr>
            <p:spPr>
              <a:xfrm>
                <a:off x="1818375" y="4180850"/>
                <a:ext cx="116300" cy="78175"/>
              </a:xfrm>
              <a:custGeom>
                <a:avLst/>
                <a:gdLst/>
                <a:ahLst/>
                <a:cxnLst/>
                <a:rect l="l" t="t" r="r" b="b"/>
                <a:pathLst>
                  <a:path w="4652" h="3127" extrusionOk="0">
                    <a:moveTo>
                      <a:pt x="3835" y="1"/>
                    </a:moveTo>
                    <a:cubicBezTo>
                      <a:pt x="3753" y="1"/>
                      <a:pt x="3672" y="18"/>
                      <a:pt x="3598" y="55"/>
                    </a:cubicBezTo>
                    <a:cubicBezTo>
                      <a:pt x="2900" y="380"/>
                      <a:pt x="0" y="1823"/>
                      <a:pt x="1070" y="2908"/>
                    </a:cubicBezTo>
                    <a:cubicBezTo>
                      <a:pt x="1226" y="3064"/>
                      <a:pt x="1400" y="3126"/>
                      <a:pt x="1580" y="3126"/>
                    </a:cubicBezTo>
                    <a:cubicBezTo>
                      <a:pt x="2063" y="3126"/>
                      <a:pt x="2588" y="2679"/>
                      <a:pt x="2916" y="2396"/>
                    </a:cubicBezTo>
                    <a:cubicBezTo>
                      <a:pt x="3459" y="1900"/>
                      <a:pt x="3908" y="1388"/>
                      <a:pt x="4343" y="799"/>
                    </a:cubicBezTo>
                    <a:cubicBezTo>
                      <a:pt x="4652" y="400"/>
                      <a:pt x="4234" y="1"/>
                      <a:pt x="3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5" name="Google Shape;2535;p16"/>
              <p:cNvSpPr/>
              <p:nvPr/>
            </p:nvSpPr>
            <p:spPr>
              <a:xfrm>
                <a:off x="1683050" y="4316200"/>
                <a:ext cx="82150" cy="60275"/>
              </a:xfrm>
              <a:custGeom>
                <a:avLst/>
                <a:gdLst/>
                <a:ahLst/>
                <a:cxnLst/>
                <a:rect l="l" t="t" r="r" b="b"/>
                <a:pathLst>
                  <a:path w="3286" h="2411" extrusionOk="0">
                    <a:moveTo>
                      <a:pt x="884" y="1"/>
                    </a:moveTo>
                    <a:cubicBezTo>
                      <a:pt x="645" y="1"/>
                      <a:pt x="408" y="107"/>
                      <a:pt x="248" y="317"/>
                    </a:cubicBezTo>
                    <a:cubicBezTo>
                      <a:pt x="31" y="596"/>
                      <a:pt x="0" y="1108"/>
                      <a:pt x="310" y="1356"/>
                    </a:cubicBezTo>
                    <a:cubicBezTo>
                      <a:pt x="698" y="1666"/>
                      <a:pt x="1117" y="1852"/>
                      <a:pt x="1567" y="2054"/>
                    </a:cubicBezTo>
                    <a:cubicBezTo>
                      <a:pt x="1970" y="2240"/>
                      <a:pt x="2373" y="2411"/>
                      <a:pt x="2838" y="2411"/>
                    </a:cubicBezTo>
                    <a:cubicBezTo>
                      <a:pt x="3212" y="2402"/>
                      <a:pt x="3286" y="2044"/>
                      <a:pt x="3160" y="1811"/>
                    </a:cubicBezTo>
                    <a:lnTo>
                      <a:pt x="3160" y="1811"/>
                    </a:lnTo>
                    <a:cubicBezTo>
                      <a:pt x="3167" y="1809"/>
                      <a:pt x="3173" y="1808"/>
                      <a:pt x="3180" y="1806"/>
                    </a:cubicBezTo>
                    <a:cubicBezTo>
                      <a:pt x="2978" y="1434"/>
                      <a:pt x="2668" y="1186"/>
                      <a:pt x="2342" y="922"/>
                    </a:cubicBezTo>
                    <a:cubicBezTo>
                      <a:pt x="2001" y="627"/>
                      <a:pt x="1660" y="317"/>
                      <a:pt x="1272" y="100"/>
                    </a:cubicBezTo>
                    <a:cubicBezTo>
                      <a:pt x="1150" y="33"/>
                      <a:pt x="1017" y="1"/>
                      <a:pt x="8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6" name="Google Shape;2536;p16"/>
              <p:cNvSpPr/>
              <p:nvPr/>
            </p:nvSpPr>
            <p:spPr>
              <a:xfrm>
                <a:off x="1495625" y="4388825"/>
                <a:ext cx="97175" cy="57925"/>
              </a:xfrm>
              <a:custGeom>
                <a:avLst/>
                <a:gdLst/>
                <a:ahLst/>
                <a:cxnLst/>
                <a:rect l="l" t="t" r="r" b="b"/>
                <a:pathLst>
                  <a:path w="3887" h="2317" extrusionOk="0">
                    <a:moveTo>
                      <a:pt x="3168" y="0"/>
                    </a:moveTo>
                    <a:cubicBezTo>
                      <a:pt x="3154" y="0"/>
                      <a:pt x="3139" y="1"/>
                      <a:pt x="3123" y="2"/>
                    </a:cubicBezTo>
                    <a:cubicBezTo>
                      <a:pt x="2115" y="80"/>
                      <a:pt x="828" y="328"/>
                      <a:pt x="239" y="1243"/>
                    </a:cubicBezTo>
                    <a:cubicBezTo>
                      <a:pt x="1" y="1644"/>
                      <a:pt x="290" y="2317"/>
                      <a:pt x="793" y="2317"/>
                    </a:cubicBezTo>
                    <a:cubicBezTo>
                      <a:pt x="815" y="2317"/>
                      <a:pt x="837" y="2316"/>
                      <a:pt x="859" y="2313"/>
                    </a:cubicBezTo>
                    <a:cubicBezTo>
                      <a:pt x="1790" y="2189"/>
                      <a:pt x="2596" y="1507"/>
                      <a:pt x="3418" y="1072"/>
                    </a:cubicBezTo>
                    <a:cubicBezTo>
                      <a:pt x="3886" y="816"/>
                      <a:pt x="3708" y="0"/>
                      <a:pt x="3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7" name="Google Shape;2537;p16"/>
              <p:cNvSpPr/>
              <p:nvPr/>
            </p:nvSpPr>
            <p:spPr>
              <a:xfrm>
                <a:off x="1570200" y="4530900"/>
                <a:ext cx="39975" cy="83700"/>
              </a:xfrm>
              <a:custGeom>
                <a:avLst/>
                <a:gdLst/>
                <a:ahLst/>
                <a:cxnLst/>
                <a:rect l="l" t="t" r="r" b="b"/>
                <a:pathLst>
                  <a:path w="1599" h="3348" extrusionOk="0">
                    <a:moveTo>
                      <a:pt x="820" y="0"/>
                    </a:moveTo>
                    <a:cubicBezTo>
                      <a:pt x="653" y="0"/>
                      <a:pt x="488" y="80"/>
                      <a:pt x="389" y="259"/>
                    </a:cubicBezTo>
                    <a:cubicBezTo>
                      <a:pt x="1" y="942"/>
                      <a:pt x="94" y="1903"/>
                      <a:pt x="125" y="2679"/>
                    </a:cubicBezTo>
                    <a:cubicBezTo>
                      <a:pt x="156" y="3127"/>
                      <a:pt x="525" y="3348"/>
                      <a:pt x="878" y="3348"/>
                    </a:cubicBezTo>
                    <a:cubicBezTo>
                      <a:pt x="1235" y="3348"/>
                      <a:pt x="1575" y="3123"/>
                      <a:pt x="1536" y="2679"/>
                    </a:cubicBezTo>
                    <a:cubicBezTo>
                      <a:pt x="1474" y="1934"/>
                      <a:pt x="1598" y="1066"/>
                      <a:pt x="1350" y="383"/>
                    </a:cubicBezTo>
                    <a:cubicBezTo>
                      <a:pt x="1270" y="144"/>
                      <a:pt x="1043" y="0"/>
                      <a:pt x="8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8" name="Google Shape;2538;p16"/>
              <p:cNvSpPr/>
              <p:nvPr/>
            </p:nvSpPr>
            <p:spPr>
              <a:xfrm>
                <a:off x="1419375" y="4638925"/>
                <a:ext cx="102525" cy="55575"/>
              </a:xfrm>
              <a:custGeom>
                <a:avLst/>
                <a:gdLst/>
                <a:ahLst/>
                <a:cxnLst/>
                <a:rect l="l" t="t" r="r" b="b"/>
                <a:pathLst>
                  <a:path w="4101" h="2223" extrusionOk="0">
                    <a:moveTo>
                      <a:pt x="1061" y="0"/>
                    </a:moveTo>
                    <a:cubicBezTo>
                      <a:pt x="0" y="0"/>
                      <a:pt x="4" y="1724"/>
                      <a:pt x="1117" y="1754"/>
                    </a:cubicBezTo>
                    <a:cubicBezTo>
                      <a:pt x="1769" y="1770"/>
                      <a:pt x="2451" y="1863"/>
                      <a:pt x="3041" y="2158"/>
                    </a:cubicBezTo>
                    <a:cubicBezTo>
                      <a:pt x="3133" y="2202"/>
                      <a:pt x="3224" y="2222"/>
                      <a:pt x="3312" y="2222"/>
                    </a:cubicBezTo>
                    <a:cubicBezTo>
                      <a:pt x="3768" y="2222"/>
                      <a:pt x="4101" y="1675"/>
                      <a:pt x="3723" y="1258"/>
                    </a:cubicBezTo>
                    <a:cubicBezTo>
                      <a:pt x="3025" y="483"/>
                      <a:pt x="2156" y="64"/>
                      <a:pt x="1117" y="2"/>
                    </a:cubicBezTo>
                    <a:cubicBezTo>
                      <a:pt x="1098" y="1"/>
                      <a:pt x="1079"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9" name="Google Shape;2539;p16"/>
              <p:cNvSpPr/>
              <p:nvPr/>
            </p:nvSpPr>
            <p:spPr>
              <a:xfrm>
                <a:off x="1706275" y="4764425"/>
                <a:ext cx="68500" cy="93475"/>
              </a:xfrm>
              <a:custGeom>
                <a:avLst/>
                <a:gdLst/>
                <a:ahLst/>
                <a:cxnLst/>
                <a:rect l="l" t="t" r="r" b="b"/>
                <a:pathLst>
                  <a:path w="2740" h="3739" extrusionOk="0">
                    <a:moveTo>
                      <a:pt x="862" y="1"/>
                    </a:moveTo>
                    <a:cubicBezTo>
                      <a:pt x="430" y="1"/>
                      <a:pt x="0" y="359"/>
                      <a:pt x="172" y="875"/>
                    </a:cubicBezTo>
                    <a:cubicBezTo>
                      <a:pt x="483" y="1791"/>
                      <a:pt x="1041" y="2628"/>
                      <a:pt x="1522" y="3466"/>
                    </a:cubicBezTo>
                    <a:cubicBezTo>
                      <a:pt x="1633" y="3656"/>
                      <a:pt x="1821" y="3739"/>
                      <a:pt x="2009" y="3739"/>
                    </a:cubicBezTo>
                    <a:cubicBezTo>
                      <a:pt x="2372" y="3739"/>
                      <a:pt x="2740" y="3434"/>
                      <a:pt x="2576" y="3016"/>
                    </a:cubicBezTo>
                    <a:cubicBezTo>
                      <a:pt x="2251" y="2132"/>
                      <a:pt x="1971" y="1155"/>
                      <a:pt x="1460" y="333"/>
                    </a:cubicBezTo>
                    <a:cubicBezTo>
                      <a:pt x="1320" y="101"/>
                      <a:pt x="1091" y="1"/>
                      <a:pt x="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0" name="Google Shape;2540;p16"/>
              <p:cNvSpPr/>
              <p:nvPr/>
            </p:nvSpPr>
            <p:spPr>
              <a:xfrm>
                <a:off x="1536700" y="4789925"/>
                <a:ext cx="61450" cy="87350"/>
              </a:xfrm>
              <a:custGeom>
                <a:avLst/>
                <a:gdLst/>
                <a:ahLst/>
                <a:cxnLst/>
                <a:rect l="l" t="t" r="r" b="b"/>
                <a:pathLst>
                  <a:path w="2458" h="3494" extrusionOk="0">
                    <a:moveTo>
                      <a:pt x="1822" y="0"/>
                    </a:moveTo>
                    <a:cubicBezTo>
                      <a:pt x="1701" y="0"/>
                      <a:pt x="1577" y="41"/>
                      <a:pt x="1480" y="119"/>
                    </a:cubicBezTo>
                    <a:cubicBezTo>
                      <a:pt x="1155" y="398"/>
                      <a:pt x="1015" y="786"/>
                      <a:pt x="829" y="1174"/>
                    </a:cubicBezTo>
                    <a:cubicBezTo>
                      <a:pt x="643" y="1561"/>
                      <a:pt x="457" y="1965"/>
                      <a:pt x="286" y="2368"/>
                    </a:cubicBezTo>
                    <a:cubicBezTo>
                      <a:pt x="0" y="3009"/>
                      <a:pt x="480" y="3494"/>
                      <a:pt x="975" y="3494"/>
                    </a:cubicBezTo>
                    <a:cubicBezTo>
                      <a:pt x="1257" y="3494"/>
                      <a:pt x="1545" y="3335"/>
                      <a:pt x="1698" y="2957"/>
                    </a:cubicBezTo>
                    <a:cubicBezTo>
                      <a:pt x="1977" y="2197"/>
                      <a:pt x="2458" y="1143"/>
                      <a:pt x="2256" y="321"/>
                    </a:cubicBezTo>
                    <a:cubicBezTo>
                      <a:pt x="2199" y="102"/>
                      <a:pt x="2014" y="0"/>
                      <a:pt x="1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1" name="Google Shape;2541;p16"/>
              <p:cNvSpPr/>
              <p:nvPr/>
            </p:nvSpPr>
            <p:spPr>
              <a:xfrm>
                <a:off x="1887775" y="4927350"/>
                <a:ext cx="117900" cy="48275"/>
              </a:xfrm>
              <a:custGeom>
                <a:avLst/>
                <a:gdLst/>
                <a:ahLst/>
                <a:cxnLst/>
                <a:rect l="l" t="t" r="r" b="b"/>
                <a:pathLst>
                  <a:path w="4716" h="1931" extrusionOk="0">
                    <a:moveTo>
                      <a:pt x="1239" y="0"/>
                    </a:moveTo>
                    <a:cubicBezTo>
                      <a:pt x="1070" y="0"/>
                      <a:pt x="900" y="11"/>
                      <a:pt x="729" y="35"/>
                    </a:cubicBezTo>
                    <a:cubicBezTo>
                      <a:pt x="0" y="128"/>
                      <a:pt x="78" y="1276"/>
                      <a:pt x="729" y="1446"/>
                    </a:cubicBezTo>
                    <a:cubicBezTo>
                      <a:pt x="1737" y="1694"/>
                      <a:pt x="2776" y="1648"/>
                      <a:pt x="3785" y="1912"/>
                    </a:cubicBezTo>
                    <a:cubicBezTo>
                      <a:pt x="3834" y="1925"/>
                      <a:pt x="3882" y="1931"/>
                      <a:pt x="3927" y="1931"/>
                    </a:cubicBezTo>
                    <a:cubicBezTo>
                      <a:pt x="4432" y="1931"/>
                      <a:pt x="4715" y="1203"/>
                      <a:pt x="4203" y="919"/>
                    </a:cubicBezTo>
                    <a:cubicBezTo>
                      <a:pt x="3296" y="425"/>
                      <a:pt x="2284" y="0"/>
                      <a:pt x="12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2" name="Google Shape;2542;p16"/>
              <p:cNvSpPr/>
              <p:nvPr/>
            </p:nvSpPr>
            <p:spPr>
              <a:xfrm>
                <a:off x="1778825" y="5009075"/>
                <a:ext cx="49300" cy="100075"/>
              </a:xfrm>
              <a:custGeom>
                <a:avLst/>
                <a:gdLst/>
                <a:ahLst/>
                <a:cxnLst/>
                <a:rect l="l" t="t" r="r" b="b"/>
                <a:pathLst>
                  <a:path w="1972" h="4003" extrusionOk="0">
                    <a:moveTo>
                      <a:pt x="785" y="0"/>
                    </a:moveTo>
                    <a:cubicBezTo>
                      <a:pt x="536" y="0"/>
                      <a:pt x="319" y="189"/>
                      <a:pt x="217" y="426"/>
                    </a:cubicBezTo>
                    <a:cubicBezTo>
                      <a:pt x="0" y="969"/>
                      <a:pt x="310" y="1512"/>
                      <a:pt x="496" y="2024"/>
                    </a:cubicBezTo>
                    <a:cubicBezTo>
                      <a:pt x="682" y="2567"/>
                      <a:pt x="884" y="3125"/>
                      <a:pt x="1055" y="3683"/>
                    </a:cubicBezTo>
                    <a:cubicBezTo>
                      <a:pt x="1125" y="3900"/>
                      <a:pt x="1320" y="4003"/>
                      <a:pt x="1511" y="4003"/>
                    </a:cubicBezTo>
                    <a:cubicBezTo>
                      <a:pt x="1745" y="4003"/>
                      <a:pt x="1971" y="3849"/>
                      <a:pt x="1954" y="3559"/>
                    </a:cubicBezTo>
                    <a:cubicBezTo>
                      <a:pt x="1939" y="2923"/>
                      <a:pt x="1892" y="2287"/>
                      <a:pt x="1784" y="1667"/>
                    </a:cubicBezTo>
                    <a:cubicBezTo>
                      <a:pt x="1691" y="1062"/>
                      <a:pt x="1629" y="426"/>
                      <a:pt x="1070" y="85"/>
                    </a:cubicBezTo>
                    <a:cubicBezTo>
                      <a:pt x="974" y="26"/>
                      <a:pt x="877" y="0"/>
                      <a:pt x="7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3" name="Google Shape;2543;p16"/>
              <p:cNvSpPr/>
              <p:nvPr/>
            </p:nvSpPr>
            <p:spPr>
              <a:xfrm>
                <a:off x="2402700" y="4608375"/>
                <a:ext cx="122200" cy="47700"/>
              </a:xfrm>
              <a:custGeom>
                <a:avLst/>
                <a:gdLst/>
                <a:ahLst/>
                <a:cxnLst/>
                <a:rect l="l" t="t" r="r" b="b"/>
                <a:pathLst>
                  <a:path w="4888" h="1908" extrusionOk="0">
                    <a:moveTo>
                      <a:pt x="4078" y="1"/>
                    </a:moveTo>
                    <a:cubicBezTo>
                      <a:pt x="4034" y="1"/>
                      <a:pt x="3988" y="5"/>
                      <a:pt x="3939" y="14"/>
                    </a:cubicBezTo>
                    <a:cubicBezTo>
                      <a:pt x="2962" y="200"/>
                      <a:pt x="2001" y="262"/>
                      <a:pt x="1024" y="324"/>
                    </a:cubicBezTo>
                    <a:cubicBezTo>
                      <a:pt x="35" y="385"/>
                      <a:pt x="1" y="1908"/>
                      <a:pt x="966" y="1908"/>
                    </a:cubicBezTo>
                    <a:cubicBezTo>
                      <a:pt x="985" y="1908"/>
                      <a:pt x="1004" y="1907"/>
                      <a:pt x="1024" y="1906"/>
                    </a:cubicBezTo>
                    <a:cubicBezTo>
                      <a:pt x="2140" y="1844"/>
                      <a:pt x="3210" y="1565"/>
                      <a:pt x="4250" y="1146"/>
                    </a:cubicBezTo>
                    <a:cubicBezTo>
                      <a:pt x="4888" y="885"/>
                      <a:pt x="4712" y="1"/>
                      <a:pt x="40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4" name="Google Shape;2544;p16"/>
              <p:cNvSpPr/>
              <p:nvPr/>
            </p:nvSpPr>
            <p:spPr>
              <a:xfrm>
                <a:off x="2507000" y="4462150"/>
                <a:ext cx="78325" cy="36900"/>
              </a:xfrm>
              <a:custGeom>
                <a:avLst/>
                <a:gdLst/>
                <a:ahLst/>
                <a:cxnLst/>
                <a:rect l="l" t="t" r="r" b="b"/>
                <a:pathLst>
                  <a:path w="3133" h="1476" extrusionOk="0">
                    <a:moveTo>
                      <a:pt x="821" y="1"/>
                    </a:moveTo>
                    <a:cubicBezTo>
                      <a:pt x="453" y="1"/>
                      <a:pt x="131" y="217"/>
                      <a:pt x="78" y="621"/>
                    </a:cubicBezTo>
                    <a:cubicBezTo>
                      <a:pt x="0" y="1086"/>
                      <a:pt x="357" y="1412"/>
                      <a:pt x="791" y="1458"/>
                    </a:cubicBezTo>
                    <a:cubicBezTo>
                      <a:pt x="939" y="1471"/>
                      <a:pt x="1089" y="1476"/>
                      <a:pt x="1241" y="1476"/>
                    </a:cubicBezTo>
                    <a:cubicBezTo>
                      <a:pt x="1645" y="1476"/>
                      <a:pt x="2056" y="1443"/>
                      <a:pt x="2451" y="1443"/>
                    </a:cubicBezTo>
                    <a:cubicBezTo>
                      <a:pt x="3009" y="1427"/>
                      <a:pt x="3133" y="621"/>
                      <a:pt x="2590" y="466"/>
                    </a:cubicBezTo>
                    <a:cubicBezTo>
                      <a:pt x="2063" y="326"/>
                      <a:pt x="1520" y="109"/>
                      <a:pt x="993" y="16"/>
                    </a:cubicBezTo>
                    <a:cubicBezTo>
                      <a:pt x="935" y="6"/>
                      <a:pt x="877" y="1"/>
                      <a:pt x="8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5" name="Google Shape;2545;p16"/>
              <p:cNvSpPr/>
              <p:nvPr/>
            </p:nvSpPr>
            <p:spPr>
              <a:xfrm>
                <a:off x="2387475" y="4133750"/>
                <a:ext cx="102100" cy="44800"/>
              </a:xfrm>
              <a:custGeom>
                <a:avLst/>
                <a:gdLst/>
                <a:ahLst/>
                <a:cxnLst/>
                <a:rect l="l" t="t" r="r" b="b"/>
                <a:pathLst>
                  <a:path w="4084" h="1792" extrusionOk="0">
                    <a:moveTo>
                      <a:pt x="1175" y="0"/>
                    </a:moveTo>
                    <a:cubicBezTo>
                      <a:pt x="275" y="0"/>
                      <a:pt x="0" y="1203"/>
                      <a:pt x="919" y="1582"/>
                    </a:cubicBezTo>
                    <a:cubicBezTo>
                      <a:pt x="1315" y="1744"/>
                      <a:pt x="1775" y="1791"/>
                      <a:pt x="2236" y="1791"/>
                    </a:cubicBezTo>
                    <a:cubicBezTo>
                      <a:pt x="2659" y="1791"/>
                      <a:pt x="3084" y="1751"/>
                      <a:pt x="3463" y="1721"/>
                    </a:cubicBezTo>
                    <a:cubicBezTo>
                      <a:pt x="3975" y="1690"/>
                      <a:pt x="4083" y="992"/>
                      <a:pt x="3587" y="822"/>
                    </a:cubicBezTo>
                    <a:cubicBezTo>
                      <a:pt x="2858" y="574"/>
                      <a:pt x="2113" y="124"/>
                      <a:pt x="1353" y="15"/>
                    </a:cubicBezTo>
                    <a:cubicBezTo>
                      <a:pt x="1292" y="5"/>
                      <a:pt x="1232" y="0"/>
                      <a:pt x="1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6" name="Google Shape;2546;p16"/>
              <p:cNvSpPr/>
              <p:nvPr/>
            </p:nvSpPr>
            <p:spPr>
              <a:xfrm>
                <a:off x="2484100" y="4757625"/>
                <a:ext cx="58450" cy="112200"/>
              </a:xfrm>
              <a:custGeom>
                <a:avLst/>
                <a:gdLst/>
                <a:ahLst/>
                <a:cxnLst/>
                <a:rect l="l" t="t" r="r" b="b"/>
                <a:pathLst>
                  <a:path w="2338" h="4488" extrusionOk="0">
                    <a:moveTo>
                      <a:pt x="915" y="1"/>
                    </a:moveTo>
                    <a:cubicBezTo>
                      <a:pt x="687" y="1"/>
                      <a:pt x="466" y="108"/>
                      <a:pt x="327" y="356"/>
                    </a:cubicBezTo>
                    <a:cubicBezTo>
                      <a:pt x="1" y="930"/>
                      <a:pt x="172" y="1582"/>
                      <a:pt x="296" y="2187"/>
                    </a:cubicBezTo>
                    <a:cubicBezTo>
                      <a:pt x="435" y="2822"/>
                      <a:pt x="668" y="3427"/>
                      <a:pt x="916" y="4017"/>
                    </a:cubicBezTo>
                    <a:cubicBezTo>
                      <a:pt x="1049" y="4341"/>
                      <a:pt x="1326" y="4488"/>
                      <a:pt x="1592" y="4488"/>
                    </a:cubicBezTo>
                    <a:cubicBezTo>
                      <a:pt x="1976" y="4488"/>
                      <a:pt x="2338" y="4182"/>
                      <a:pt x="2219" y="3660"/>
                    </a:cubicBezTo>
                    <a:cubicBezTo>
                      <a:pt x="2095" y="3102"/>
                      <a:pt x="2002" y="2543"/>
                      <a:pt x="1940" y="1969"/>
                    </a:cubicBezTo>
                    <a:cubicBezTo>
                      <a:pt x="1878" y="1427"/>
                      <a:pt x="1940" y="806"/>
                      <a:pt x="1598" y="356"/>
                    </a:cubicBezTo>
                    <a:cubicBezTo>
                      <a:pt x="1435" y="135"/>
                      <a:pt x="1171" y="1"/>
                      <a:pt x="9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7" name="Google Shape;2547;p16"/>
              <p:cNvSpPr/>
              <p:nvPr/>
            </p:nvSpPr>
            <p:spPr>
              <a:xfrm>
                <a:off x="1653175" y="4003075"/>
                <a:ext cx="97750" cy="46075"/>
              </a:xfrm>
              <a:custGeom>
                <a:avLst/>
                <a:gdLst/>
                <a:ahLst/>
                <a:cxnLst/>
                <a:rect l="l" t="t" r="r" b="b"/>
                <a:pathLst>
                  <a:path w="3910" h="1843" extrusionOk="0">
                    <a:moveTo>
                      <a:pt x="2415" y="1"/>
                    </a:moveTo>
                    <a:cubicBezTo>
                      <a:pt x="1595" y="1"/>
                      <a:pt x="607" y="107"/>
                      <a:pt x="218" y="776"/>
                    </a:cubicBezTo>
                    <a:cubicBezTo>
                      <a:pt x="1" y="1179"/>
                      <a:pt x="218" y="1644"/>
                      <a:pt x="637" y="1784"/>
                    </a:cubicBezTo>
                    <a:cubicBezTo>
                      <a:pt x="753" y="1825"/>
                      <a:pt x="865" y="1842"/>
                      <a:pt x="975" y="1842"/>
                    </a:cubicBezTo>
                    <a:cubicBezTo>
                      <a:pt x="1274" y="1842"/>
                      <a:pt x="1556" y="1715"/>
                      <a:pt x="1862" y="1613"/>
                    </a:cubicBezTo>
                    <a:cubicBezTo>
                      <a:pt x="2234" y="1473"/>
                      <a:pt x="2638" y="1380"/>
                      <a:pt x="3041" y="1334"/>
                    </a:cubicBezTo>
                    <a:cubicBezTo>
                      <a:pt x="3863" y="1225"/>
                      <a:pt x="3909" y="62"/>
                      <a:pt x="3041" y="16"/>
                    </a:cubicBezTo>
                    <a:cubicBezTo>
                      <a:pt x="2856" y="9"/>
                      <a:pt x="2642" y="1"/>
                      <a:pt x="2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8" name="Google Shape;2548;p16"/>
              <p:cNvSpPr/>
              <p:nvPr/>
            </p:nvSpPr>
            <p:spPr>
              <a:xfrm>
                <a:off x="2167100" y="4996500"/>
                <a:ext cx="64200" cy="86200"/>
              </a:xfrm>
              <a:custGeom>
                <a:avLst/>
                <a:gdLst/>
                <a:ahLst/>
                <a:cxnLst/>
                <a:rect l="l" t="t" r="r" b="b"/>
                <a:pathLst>
                  <a:path w="2568" h="3448" extrusionOk="0">
                    <a:moveTo>
                      <a:pt x="2066" y="0"/>
                    </a:moveTo>
                    <a:cubicBezTo>
                      <a:pt x="1934" y="0"/>
                      <a:pt x="1801" y="57"/>
                      <a:pt x="1716" y="185"/>
                    </a:cubicBezTo>
                    <a:cubicBezTo>
                      <a:pt x="1235" y="898"/>
                      <a:pt x="723" y="1550"/>
                      <a:pt x="320" y="2294"/>
                    </a:cubicBezTo>
                    <a:cubicBezTo>
                      <a:pt x="1" y="2900"/>
                      <a:pt x="564" y="3448"/>
                      <a:pt x="1069" y="3448"/>
                    </a:cubicBezTo>
                    <a:cubicBezTo>
                      <a:pt x="1301" y="3448"/>
                      <a:pt x="1521" y="3332"/>
                      <a:pt x="1638" y="3054"/>
                    </a:cubicBezTo>
                    <a:cubicBezTo>
                      <a:pt x="1995" y="2232"/>
                      <a:pt x="2212" y="1379"/>
                      <a:pt x="2476" y="510"/>
                    </a:cubicBezTo>
                    <a:cubicBezTo>
                      <a:pt x="2567" y="205"/>
                      <a:pt x="2319" y="0"/>
                      <a:pt x="20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9" name="Google Shape;2549;p16"/>
              <p:cNvSpPr/>
              <p:nvPr/>
            </p:nvSpPr>
            <p:spPr>
              <a:xfrm>
                <a:off x="2334475" y="4915825"/>
                <a:ext cx="77150" cy="77825"/>
              </a:xfrm>
              <a:custGeom>
                <a:avLst/>
                <a:gdLst/>
                <a:ahLst/>
                <a:cxnLst/>
                <a:rect l="l" t="t" r="r" b="b"/>
                <a:pathLst>
                  <a:path w="3086" h="3113" extrusionOk="0">
                    <a:moveTo>
                      <a:pt x="763" y="1"/>
                    </a:moveTo>
                    <a:cubicBezTo>
                      <a:pt x="355" y="1"/>
                      <a:pt x="1" y="437"/>
                      <a:pt x="232" y="899"/>
                    </a:cubicBezTo>
                    <a:cubicBezTo>
                      <a:pt x="604" y="1613"/>
                      <a:pt x="1023" y="2388"/>
                      <a:pt x="1659" y="2900"/>
                    </a:cubicBezTo>
                    <a:cubicBezTo>
                      <a:pt x="1833" y="3030"/>
                      <a:pt x="2031" y="3112"/>
                      <a:pt x="2230" y="3112"/>
                    </a:cubicBezTo>
                    <a:cubicBezTo>
                      <a:pt x="2385" y="3112"/>
                      <a:pt x="2539" y="3062"/>
                      <a:pt x="2682" y="2946"/>
                    </a:cubicBezTo>
                    <a:cubicBezTo>
                      <a:pt x="2977" y="2714"/>
                      <a:pt x="3086" y="2280"/>
                      <a:pt x="2884" y="1954"/>
                    </a:cubicBezTo>
                    <a:cubicBezTo>
                      <a:pt x="2450" y="1256"/>
                      <a:pt x="1783" y="713"/>
                      <a:pt x="1178" y="170"/>
                    </a:cubicBezTo>
                    <a:cubicBezTo>
                      <a:pt x="1048" y="52"/>
                      <a:pt x="902" y="1"/>
                      <a:pt x="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0" name="Google Shape;2550;p16"/>
              <p:cNvSpPr/>
              <p:nvPr/>
            </p:nvSpPr>
            <p:spPr>
              <a:xfrm>
                <a:off x="1879400" y="3941050"/>
                <a:ext cx="61650" cy="96550"/>
              </a:xfrm>
              <a:custGeom>
                <a:avLst/>
                <a:gdLst/>
                <a:ahLst/>
                <a:cxnLst/>
                <a:rect l="l" t="t" r="r" b="b"/>
                <a:pathLst>
                  <a:path w="2466" h="3862" extrusionOk="0">
                    <a:moveTo>
                      <a:pt x="2006" y="0"/>
                    </a:moveTo>
                    <a:cubicBezTo>
                      <a:pt x="1948" y="0"/>
                      <a:pt x="1890" y="14"/>
                      <a:pt x="1840" y="46"/>
                    </a:cubicBezTo>
                    <a:cubicBezTo>
                      <a:pt x="1374" y="325"/>
                      <a:pt x="1095" y="728"/>
                      <a:pt x="847" y="1209"/>
                    </a:cubicBezTo>
                    <a:cubicBezTo>
                      <a:pt x="552" y="1783"/>
                      <a:pt x="242" y="2404"/>
                      <a:pt x="103" y="3024"/>
                    </a:cubicBezTo>
                    <a:cubicBezTo>
                      <a:pt x="1" y="3503"/>
                      <a:pt x="388" y="3862"/>
                      <a:pt x="775" y="3862"/>
                    </a:cubicBezTo>
                    <a:cubicBezTo>
                      <a:pt x="977" y="3862"/>
                      <a:pt x="1179" y="3764"/>
                      <a:pt x="1312" y="3536"/>
                    </a:cubicBezTo>
                    <a:cubicBezTo>
                      <a:pt x="1886" y="2590"/>
                      <a:pt x="1995" y="1473"/>
                      <a:pt x="2367" y="449"/>
                    </a:cubicBezTo>
                    <a:cubicBezTo>
                      <a:pt x="2466" y="215"/>
                      <a:pt x="2231" y="0"/>
                      <a:pt x="20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1" name="Google Shape;2551;p16"/>
              <p:cNvSpPr/>
              <p:nvPr/>
            </p:nvSpPr>
            <p:spPr>
              <a:xfrm>
                <a:off x="1607050" y="4130325"/>
                <a:ext cx="113175" cy="54675"/>
              </a:xfrm>
              <a:custGeom>
                <a:avLst/>
                <a:gdLst/>
                <a:ahLst/>
                <a:cxnLst/>
                <a:rect l="l" t="t" r="r" b="b"/>
                <a:pathLst>
                  <a:path w="4527" h="2187" extrusionOk="0">
                    <a:moveTo>
                      <a:pt x="985" y="0"/>
                    </a:moveTo>
                    <a:cubicBezTo>
                      <a:pt x="877" y="0"/>
                      <a:pt x="766" y="14"/>
                      <a:pt x="652" y="44"/>
                    </a:cubicBezTo>
                    <a:cubicBezTo>
                      <a:pt x="217" y="183"/>
                      <a:pt x="0" y="695"/>
                      <a:pt x="233" y="1098"/>
                    </a:cubicBezTo>
                    <a:cubicBezTo>
                      <a:pt x="559" y="1657"/>
                      <a:pt x="1226" y="1796"/>
                      <a:pt x="1830" y="1920"/>
                    </a:cubicBezTo>
                    <a:cubicBezTo>
                      <a:pt x="2451" y="2060"/>
                      <a:pt x="3071" y="2138"/>
                      <a:pt x="3692" y="2184"/>
                    </a:cubicBezTo>
                    <a:cubicBezTo>
                      <a:pt x="3711" y="2186"/>
                      <a:pt x="3730" y="2187"/>
                      <a:pt x="3748" y="2187"/>
                    </a:cubicBezTo>
                    <a:cubicBezTo>
                      <a:pt x="4427" y="2187"/>
                      <a:pt x="4526" y="1109"/>
                      <a:pt x="3862" y="928"/>
                    </a:cubicBezTo>
                    <a:cubicBezTo>
                      <a:pt x="3319" y="788"/>
                      <a:pt x="2777" y="618"/>
                      <a:pt x="2249" y="400"/>
                    </a:cubicBezTo>
                    <a:cubicBezTo>
                      <a:pt x="1824" y="226"/>
                      <a:pt x="1430" y="0"/>
                      <a:pt x="9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2" name="Google Shape;2552;p16"/>
              <p:cNvSpPr/>
              <p:nvPr/>
            </p:nvSpPr>
            <p:spPr>
              <a:xfrm>
                <a:off x="1435825" y="4227650"/>
                <a:ext cx="69600" cy="99025"/>
              </a:xfrm>
              <a:custGeom>
                <a:avLst/>
                <a:gdLst/>
                <a:ahLst/>
                <a:cxnLst/>
                <a:rect l="l" t="t" r="r" b="b"/>
                <a:pathLst>
                  <a:path w="2784" h="3961" extrusionOk="0">
                    <a:moveTo>
                      <a:pt x="2119" y="0"/>
                    </a:moveTo>
                    <a:cubicBezTo>
                      <a:pt x="1943" y="0"/>
                      <a:pt x="1766" y="79"/>
                      <a:pt x="1654" y="261"/>
                    </a:cubicBezTo>
                    <a:cubicBezTo>
                      <a:pt x="1111" y="1145"/>
                      <a:pt x="568" y="2044"/>
                      <a:pt x="196" y="3021"/>
                    </a:cubicBezTo>
                    <a:cubicBezTo>
                      <a:pt x="1" y="3545"/>
                      <a:pt x="499" y="3960"/>
                      <a:pt x="971" y="3960"/>
                    </a:cubicBezTo>
                    <a:cubicBezTo>
                      <a:pt x="1211" y="3960"/>
                      <a:pt x="1445" y="3852"/>
                      <a:pt x="1576" y="3595"/>
                    </a:cubicBezTo>
                    <a:cubicBezTo>
                      <a:pt x="2057" y="2680"/>
                      <a:pt x="2352" y="1672"/>
                      <a:pt x="2662" y="680"/>
                    </a:cubicBezTo>
                    <a:cubicBezTo>
                      <a:pt x="2784" y="283"/>
                      <a:pt x="2453" y="0"/>
                      <a:pt x="2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553" name="Google Shape;2553;p16"/>
            <p:cNvGrpSpPr/>
            <p:nvPr/>
          </p:nvGrpSpPr>
          <p:grpSpPr>
            <a:xfrm rot="10800000">
              <a:off x="8335825" y="3933513"/>
              <a:ext cx="632450" cy="714300"/>
              <a:chOff x="1431000" y="1568225"/>
              <a:chExt cx="632450" cy="714300"/>
            </a:xfrm>
          </p:grpSpPr>
          <p:sp>
            <p:nvSpPr>
              <p:cNvPr id="2554" name="Google Shape;2554;p16"/>
              <p:cNvSpPr/>
              <p:nvPr/>
            </p:nvSpPr>
            <p:spPr>
              <a:xfrm>
                <a:off x="1677225" y="1927725"/>
                <a:ext cx="214050" cy="149425"/>
              </a:xfrm>
              <a:custGeom>
                <a:avLst/>
                <a:gdLst/>
                <a:ahLst/>
                <a:cxnLst/>
                <a:rect l="l" t="t" r="r" b="b"/>
                <a:pathLst>
                  <a:path w="8562" h="5977" extrusionOk="0">
                    <a:moveTo>
                      <a:pt x="2789" y="1137"/>
                    </a:moveTo>
                    <a:cubicBezTo>
                      <a:pt x="3365" y="1137"/>
                      <a:pt x="3985" y="1328"/>
                      <a:pt x="4421" y="1527"/>
                    </a:cubicBezTo>
                    <a:cubicBezTo>
                      <a:pt x="5010" y="1806"/>
                      <a:pt x="5599" y="2132"/>
                      <a:pt x="6111" y="2504"/>
                    </a:cubicBezTo>
                    <a:cubicBezTo>
                      <a:pt x="6484" y="2767"/>
                      <a:pt x="6871" y="3140"/>
                      <a:pt x="6871" y="3621"/>
                    </a:cubicBezTo>
                    <a:cubicBezTo>
                      <a:pt x="6856" y="4117"/>
                      <a:pt x="6453" y="4536"/>
                      <a:pt x="6034" y="4722"/>
                    </a:cubicBezTo>
                    <a:cubicBezTo>
                      <a:pt x="5721" y="4870"/>
                      <a:pt x="5382" y="4922"/>
                      <a:pt x="5042" y="4922"/>
                    </a:cubicBezTo>
                    <a:cubicBezTo>
                      <a:pt x="4742" y="4922"/>
                      <a:pt x="4441" y="4881"/>
                      <a:pt x="4157" y="4830"/>
                    </a:cubicBezTo>
                    <a:cubicBezTo>
                      <a:pt x="3831" y="4768"/>
                      <a:pt x="3444" y="4675"/>
                      <a:pt x="3056" y="4551"/>
                    </a:cubicBezTo>
                    <a:cubicBezTo>
                      <a:pt x="2575" y="4210"/>
                      <a:pt x="2063" y="3853"/>
                      <a:pt x="1707" y="3372"/>
                    </a:cubicBezTo>
                    <a:cubicBezTo>
                      <a:pt x="1412" y="3000"/>
                      <a:pt x="1210" y="2426"/>
                      <a:pt x="1396" y="1945"/>
                    </a:cubicBezTo>
                    <a:cubicBezTo>
                      <a:pt x="1648" y="1340"/>
                      <a:pt x="2195" y="1137"/>
                      <a:pt x="2789" y="1137"/>
                    </a:cubicBezTo>
                    <a:close/>
                    <a:moveTo>
                      <a:pt x="2903" y="0"/>
                    </a:moveTo>
                    <a:cubicBezTo>
                      <a:pt x="2835" y="0"/>
                      <a:pt x="2767" y="3"/>
                      <a:pt x="2699" y="7"/>
                    </a:cubicBezTo>
                    <a:cubicBezTo>
                      <a:pt x="1924" y="53"/>
                      <a:pt x="1148" y="379"/>
                      <a:pt x="652" y="984"/>
                    </a:cubicBezTo>
                    <a:cubicBezTo>
                      <a:pt x="32" y="1713"/>
                      <a:pt x="1" y="2752"/>
                      <a:pt x="435" y="3574"/>
                    </a:cubicBezTo>
                    <a:cubicBezTo>
                      <a:pt x="931" y="4567"/>
                      <a:pt x="1831" y="5125"/>
                      <a:pt x="2808" y="5590"/>
                    </a:cubicBezTo>
                    <a:cubicBezTo>
                      <a:pt x="2868" y="5616"/>
                      <a:pt x="2932" y="5627"/>
                      <a:pt x="2993" y="5627"/>
                    </a:cubicBezTo>
                    <a:cubicBezTo>
                      <a:pt x="3044" y="5627"/>
                      <a:pt x="3092" y="5620"/>
                      <a:pt x="3133" y="5606"/>
                    </a:cubicBezTo>
                    <a:cubicBezTo>
                      <a:pt x="3211" y="5637"/>
                      <a:pt x="3304" y="5652"/>
                      <a:pt x="3382" y="5683"/>
                    </a:cubicBezTo>
                    <a:cubicBezTo>
                      <a:pt x="3958" y="5840"/>
                      <a:pt x="4562" y="5976"/>
                      <a:pt x="5161" y="5976"/>
                    </a:cubicBezTo>
                    <a:cubicBezTo>
                      <a:pt x="5449" y="5976"/>
                      <a:pt x="5736" y="5945"/>
                      <a:pt x="6018" y="5869"/>
                    </a:cubicBezTo>
                    <a:cubicBezTo>
                      <a:pt x="6809" y="5652"/>
                      <a:pt x="7523" y="5125"/>
                      <a:pt x="7833" y="4365"/>
                    </a:cubicBezTo>
                    <a:cubicBezTo>
                      <a:pt x="8562" y="2612"/>
                      <a:pt x="6716" y="1496"/>
                      <a:pt x="5444" y="798"/>
                    </a:cubicBezTo>
                    <a:cubicBezTo>
                      <a:pt x="4650" y="379"/>
                      <a:pt x="3815" y="0"/>
                      <a:pt x="2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5" name="Google Shape;2555;p16"/>
              <p:cNvSpPr/>
              <p:nvPr/>
            </p:nvSpPr>
            <p:spPr>
              <a:xfrm>
                <a:off x="1571375" y="1739100"/>
                <a:ext cx="202800" cy="146700"/>
              </a:xfrm>
              <a:custGeom>
                <a:avLst/>
                <a:gdLst/>
                <a:ahLst/>
                <a:cxnLst/>
                <a:rect l="l" t="t" r="r" b="b"/>
                <a:pathLst>
                  <a:path w="8112" h="5868" extrusionOk="0">
                    <a:moveTo>
                      <a:pt x="4660" y="1187"/>
                    </a:moveTo>
                    <a:cubicBezTo>
                      <a:pt x="5106" y="1187"/>
                      <a:pt x="5537" y="1296"/>
                      <a:pt x="5910" y="1565"/>
                    </a:cubicBezTo>
                    <a:cubicBezTo>
                      <a:pt x="6809" y="2216"/>
                      <a:pt x="6499" y="3333"/>
                      <a:pt x="5754" y="3969"/>
                    </a:cubicBezTo>
                    <a:cubicBezTo>
                      <a:pt x="5460" y="4217"/>
                      <a:pt x="5134" y="4403"/>
                      <a:pt x="4777" y="4527"/>
                    </a:cubicBezTo>
                    <a:cubicBezTo>
                      <a:pt x="4668" y="4516"/>
                      <a:pt x="4550" y="4505"/>
                      <a:pt x="4436" y="4505"/>
                    </a:cubicBezTo>
                    <a:cubicBezTo>
                      <a:pt x="4389" y="4505"/>
                      <a:pt x="4342" y="4507"/>
                      <a:pt x="4297" y="4512"/>
                    </a:cubicBezTo>
                    <a:cubicBezTo>
                      <a:pt x="3992" y="4553"/>
                      <a:pt x="3687" y="4607"/>
                      <a:pt x="3382" y="4607"/>
                    </a:cubicBezTo>
                    <a:cubicBezTo>
                      <a:pt x="3346" y="4607"/>
                      <a:pt x="3309" y="4607"/>
                      <a:pt x="3273" y="4605"/>
                    </a:cubicBezTo>
                    <a:cubicBezTo>
                      <a:pt x="2684" y="4605"/>
                      <a:pt x="2265" y="4496"/>
                      <a:pt x="1831" y="4124"/>
                    </a:cubicBezTo>
                    <a:cubicBezTo>
                      <a:pt x="1831" y="4110"/>
                      <a:pt x="1738" y="4029"/>
                      <a:pt x="1736" y="4029"/>
                    </a:cubicBezTo>
                    <a:lnTo>
                      <a:pt x="1736" y="4029"/>
                    </a:lnTo>
                    <a:cubicBezTo>
                      <a:pt x="1736" y="4029"/>
                      <a:pt x="1736" y="4030"/>
                      <a:pt x="1737" y="4031"/>
                    </a:cubicBezTo>
                    <a:lnTo>
                      <a:pt x="1737" y="4031"/>
                    </a:lnTo>
                    <a:cubicBezTo>
                      <a:pt x="1691" y="3985"/>
                      <a:pt x="1660" y="3938"/>
                      <a:pt x="1613" y="3892"/>
                    </a:cubicBezTo>
                    <a:cubicBezTo>
                      <a:pt x="1551" y="3814"/>
                      <a:pt x="1536" y="3783"/>
                      <a:pt x="1474" y="3643"/>
                    </a:cubicBezTo>
                    <a:cubicBezTo>
                      <a:pt x="1412" y="3488"/>
                      <a:pt x="1381" y="3256"/>
                      <a:pt x="1427" y="3070"/>
                    </a:cubicBezTo>
                    <a:cubicBezTo>
                      <a:pt x="1551" y="2558"/>
                      <a:pt x="2017" y="2154"/>
                      <a:pt x="2482" y="1875"/>
                    </a:cubicBezTo>
                    <a:cubicBezTo>
                      <a:pt x="3098" y="1504"/>
                      <a:pt x="3899" y="1187"/>
                      <a:pt x="4660" y="1187"/>
                    </a:cubicBezTo>
                    <a:close/>
                    <a:moveTo>
                      <a:pt x="4623" y="0"/>
                    </a:moveTo>
                    <a:cubicBezTo>
                      <a:pt x="3843" y="0"/>
                      <a:pt x="3038" y="219"/>
                      <a:pt x="2327" y="541"/>
                    </a:cubicBezTo>
                    <a:cubicBezTo>
                      <a:pt x="1598" y="883"/>
                      <a:pt x="853" y="1394"/>
                      <a:pt x="450" y="2108"/>
                    </a:cubicBezTo>
                    <a:cubicBezTo>
                      <a:pt x="16" y="2868"/>
                      <a:pt x="0" y="3752"/>
                      <a:pt x="466" y="4512"/>
                    </a:cubicBezTo>
                    <a:cubicBezTo>
                      <a:pt x="931" y="5256"/>
                      <a:pt x="1769" y="5691"/>
                      <a:pt x="2622" y="5815"/>
                    </a:cubicBezTo>
                    <a:cubicBezTo>
                      <a:pt x="2844" y="5848"/>
                      <a:pt x="3076" y="5867"/>
                      <a:pt x="3311" y="5867"/>
                    </a:cubicBezTo>
                    <a:cubicBezTo>
                      <a:pt x="3832" y="5867"/>
                      <a:pt x="4365" y="5775"/>
                      <a:pt x="4824" y="5551"/>
                    </a:cubicBezTo>
                    <a:cubicBezTo>
                      <a:pt x="5336" y="5458"/>
                      <a:pt x="5832" y="5272"/>
                      <a:pt x="6297" y="4931"/>
                    </a:cubicBezTo>
                    <a:cubicBezTo>
                      <a:pt x="7538" y="4031"/>
                      <a:pt x="8112" y="2201"/>
                      <a:pt x="6980" y="976"/>
                    </a:cubicBezTo>
                    <a:cubicBezTo>
                      <a:pt x="6334" y="272"/>
                      <a:pt x="5493" y="0"/>
                      <a:pt x="46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6" name="Google Shape;2556;p16"/>
              <p:cNvSpPr/>
              <p:nvPr/>
            </p:nvSpPr>
            <p:spPr>
              <a:xfrm>
                <a:off x="1815250" y="1773000"/>
                <a:ext cx="152425" cy="144675"/>
              </a:xfrm>
              <a:custGeom>
                <a:avLst/>
                <a:gdLst/>
                <a:ahLst/>
                <a:cxnLst/>
                <a:rect l="l" t="t" r="r" b="b"/>
                <a:pathLst>
                  <a:path w="6097" h="5787" extrusionOk="0">
                    <a:moveTo>
                      <a:pt x="3041" y="1217"/>
                    </a:moveTo>
                    <a:cubicBezTo>
                      <a:pt x="3103" y="1233"/>
                      <a:pt x="3165" y="1233"/>
                      <a:pt x="3227" y="1233"/>
                    </a:cubicBezTo>
                    <a:cubicBezTo>
                      <a:pt x="3289" y="1233"/>
                      <a:pt x="3336" y="1248"/>
                      <a:pt x="3398" y="1248"/>
                    </a:cubicBezTo>
                    <a:cubicBezTo>
                      <a:pt x="3413" y="1248"/>
                      <a:pt x="3491" y="1264"/>
                      <a:pt x="3522" y="1279"/>
                    </a:cubicBezTo>
                    <a:cubicBezTo>
                      <a:pt x="3615" y="1295"/>
                      <a:pt x="3723" y="1341"/>
                      <a:pt x="3832" y="1372"/>
                    </a:cubicBezTo>
                    <a:cubicBezTo>
                      <a:pt x="3847" y="1388"/>
                      <a:pt x="3894" y="1403"/>
                      <a:pt x="3925" y="1419"/>
                    </a:cubicBezTo>
                    <a:cubicBezTo>
                      <a:pt x="3956" y="1434"/>
                      <a:pt x="4033" y="1481"/>
                      <a:pt x="4049" y="1496"/>
                    </a:cubicBezTo>
                    <a:cubicBezTo>
                      <a:pt x="4095" y="1527"/>
                      <a:pt x="4142" y="1558"/>
                      <a:pt x="4189" y="1589"/>
                    </a:cubicBezTo>
                    <a:cubicBezTo>
                      <a:pt x="4204" y="1605"/>
                      <a:pt x="4235" y="1620"/>
                      <a:pt x="4251" y="1636"/>
                    </a:cubicBezTo>
                    <a:cubicBezTo>
                      <a:pt x="4251" y="1651"/>
                      <a:pt x="4266" y="1651"/>
                      <a:pt x="4266" y="1651"/>
                    </a:cubicBezTo>
                    <a:cubicBezTo>
                      <a:pt x="4344" y="1745"/>
                      <a:pt x="4421" y="1822"/>
                      <a:pt x="4483" y="1931"/>
                    </a:cubicBezTo>
                    <a:cubicBezTo>
                      <a:pt x="4499" y="1931"/>
                      <a:pt x="4499" y="1946"/>
                      <a:pt x="4514" y="1946"/>
                    </a:cubicBezTo>
                    <a:cubicBezTo>
                      <a:pt x="4514" y="1962"/>
                      <a:pt x="4514" y="1962"/>
                      <a:pt x="4530" y="1977"/>
                    </a:cubicBezTo>
                    <a:cubicBezTo>
                      <a:pt x="4545" y="2039"/>
                      <a:pt x="4576" y="2086"/>
                      <a:pt x="4607" y="2148"/>
                    </a:cubicBezTo>
                    <a:cubicBezTo>
                      <a:pt x="4623" y="2194"/>
                      <a:pt x="4654" y="2256"/>
                      <a:pt x="4669" y="2303"/>
                    </a:cubicBezTo>
                    <a:cubicBezTo>
                      <a:pt x="4669" y="2318"/>
                      <a:pt x="4685" y="2365"/>
                      <a:pt x="4685" y="2396"/>
                    </a:cubicBezTo>
                    <a:cubicBezTo>
                      <a:pt x="4716" y="2520"/>
                      <a:pt x="4747" y="2644"/>
                      <a:pt x="4747" y="2768"/>
                    </a:cubicBezTo>
                    <a:cubicBezTo>
                      <a:pt x="4762" y="2784"/>
                      <a:pt x="4762" y="2799"/>
                      <a:pt x="4762" y="2799"/>
                    </a:cubicBezTo>
                    <a:cubicBezTo>
                      <a:pt x="4762" y="2815"/>
                      <a:pt x="4762" y="2815"/>
                      <a:pt x="4762" y="2830"/>
                    </a:cubicBezTo>
                    <a:cubicBezTo>
                      <a:pt x="4762" y="2892"/>
                      <a:pt x="4762" y="2939"/>
                      <a:pt x="4762" y="3001"/>
                    </a:cubicBezTo>
                    <a:cubicBezTo>
                      <a:pt x="4747" y="3125"/>
                      <a:pt x="4731" y="3264"/>
                      <a:pt x="4716" y="3389"/>
                    </a:cubicBezTo>
                    <a:cubicBezTo>
                      <a:pt x="4716" y="3404"/>
                      <a:pt x="4716" y="3420"/>
                      <a:pt x="4716" y="3420"/>
                    </a:cubicBezTo>
                    <a:cubicBezTo>
                      <a:pt x="4700" y="3420"/>
                      <a:pt x="4700" y="3435"/>
                      <a:pt x="4700" y="3451"/>
                    </a:cubicBezTo>
                    <a:cubicBezTo>
                      <a:pt x="4685" y="3497"/>
                      <a:pt x="4669" y="3559"/>
                      <a:pt x="4654" y="3606"/>
                    </a:cubicBezTo>
                    <a:cubicBezTo>
                      <a:pt x="4638" y="3668"/>
                      <a:pt x="4607" y="3714"/>
                      <a:pt x="4592" y="3761"/>
                    </a:cubicBezTo>
                    <a:cubicBezTo>
                      <a:pt x="4576" y="3792"/>
                      <a:pt x="4561" y="3838"/>
                      <a:pt x="4545" y="3869"/>
                    </a:cubicBezTo>
                    <a:cubicBezTo>
                      <a:pt x="4483" y="3978"/>
                      <a:pt x="4421" y="4055"/>
                      <a:pt x="4359" y="4149"/>
                    </a:cubicBezTo>
                    <a:cubicBezTo>
                      <a:pt x="4344" y="4164"/>
                      <a:pt x="4328" y="4195"/>
                      <a:pt x="4313" y="4211"/>
                    </a:cubicBezTo>
                    <a:cubicBezTo>
                      <a:pt x="4297" y="4226"/>
                      <a:pt x="4297" y="4226"/>
                      <a:pt x="4297" y="4226"/>
                    </a:cubicBezTo>
                    <a:cubicBezTo>
                      <a:pt x="4251" y="4273"/>
                      <a:pt x="4204" y="4319"/>
                      <a:pt x="4158" y="4366"/>
                    </a:cubicBezTo>
                    <a:cubicBezTo>
                      <a:pt x="3990" y="4503"/>
                      <a:pt x="3853" y="4580"/>
                      <a:pt x="3613" y="4656"/>
                    </a:cubicBezTo>
                    <a:lnTo>
                      <a:pt x="3613" y="4656"/>
                    </a:lnTo>
                    <a:cubicBezTo>
                      <a:pt x="3603" y="4656"/>
                      <a:pt x="3503" y="4676"/>
                      <a:pt x="3491" y="4676"/>
                    </a:cubicBezTo>
                    <a:cubicBezTo>
                      <a:pt x="3413" y="4691"/>
                      <a:pt x="3336" y="4707"/>
                      <a:pt x="3273" y="4722"/>
                    </a:cubicBezTo>
                    <a:lnTo>
                      <a:pt x="2963" y="4722"/>
                    </a:lnTo>
                    <a:cubicBezTo>
                      <a:pt x="2731" y="4707"/>
                      <a:pt x="2591" y="4676"/>
                      <a:pt x="2389" y="4598"/>
                    </a:cubicBezTo>
                    <a:cubicBezTo>
                      <a:pt x="2296" y="4521"/>
                      <a:pt x="2203" y="4443"/>
                      <a:pt x="2095" y="4366"/>
                    </a:cubicBezTo>
                    <a:cubicBezTo>
                      <a:pt x="2048" y="4319"/>
                      <a:pt x="2002" y="4288"/>
                      <a:pt x="1971" y="4257"/>
                    </a:cubicBezTo>
                    <a:lnTo>
                      <a:pt x="1955" y="4257"/>
                    </a:lnTo>
                    <a:cubicBezTo>
                      <a:pt x="1940" y="4226"/>
                      <a:pt x="1924" y="4211"/>
                      <a:pt x="1893" y="4180"/>
                    </a:cubicBezTo>
                    <a:cubicBezTo>
                      <a:pt x="1862" y="4133"/>
                      <a:pt x="1816" y="4102"/>
                      <a:pt x="1785" y="4055"/>
                    </a:cubicBezTo>
                    <a:cubicBezTo>
                      <a:pt x="1754" y="4024"/>
                      <a:pt x="1738" y="3993"/>
                      <a:pt x="1723" y="3962"/>
                    </a:cubicBezTo>
                    <a:cubicBezTo>
                      <a:pt x="1707" y="3947"/>
                      <a:pt x="1707" y="3947"/>
                      <a:pt x="1691" y="3931"/>
                    </a:cubicBezTo>
                    <a:cubicBezTo>
                      <a:pt x="1691" y="3900"/>
                      <a:pt x="1645" y="3838"/>
                      <a:pt x="1629" y="3823"/>
                    </a:cubicBezTo>
                    <a:cubicBezTo>
                      <a:pt x="1598" y="3761"/>
                      <a:pt x="1567" y="3699"/>
                      <a:pt x="1552" y="3637"/>
                    </a:cubicBezTo>
                    <a:cubicBezTo>
                      <a:pt x="1521" y="3575"/>
                      <a:pt x="1505" y="3513"/>
                      <a:pt x="1474" y="3451"/>
                    </a:cubicBezTo>
                    <a:cubicBezTo>
                      <a:pt x="1474" y="3435"/>
                      <a:pt x="1459" y="3404"/>
                      <a:pt x="1459" y="3389"/>
                    </a:cubicBezTo>
                    <a:cubicBezTo>
                      <a:pt x="1428" y="3264"/>
                      <a:pt x="1412" y="3140"/>
                      <a:pt x="1397" y="3001"/>
                    </a:cubicBezTo>
                    <a:cubicBezTo>
                      <a:pt x="1381" y="2970"/>
                      <a:pt x="1381" y="2923"/>
                      <a:pt x="1381" y="2892"/>
                    </a:cubicBezTo>
                    <a:cubicBezTo>
                      <a:pt x="1381" y="2892"/>
                      <a:pt x="1381" y="2877"/>
                      <a:pt x="1381" y="2861"/>
                    </a:cubicBezTo>
                    <a:cubicBezTo>
                      <a:pt x="1381" y="2846"/>
                      <a:pt x="1381" y="2753"/>
                      <a:pt x="1381" y="2737"/>
                    </a:cubicBezTo>
                    <a:cubicBezTo>
                      <a:pt x="1381" y="2675"/>
                      <a:pt x="1381" y="2629"/>
                      <a:pt x="1397" y="2567"/>
                    </a:cubicBezTo>
                    <a:cubicBezTo>
                      <a:pt x="1397" y="2536"/>
                      <a:pt x="1397" y="2504"/>
                      <a:pt x="1412" y="2473"/>
                    </a:cubicBezTo>
                    <a:cubicBezTo>
                      <a:pt x="1412" y="2473"/>
                      <a:pt x="1412" y="2427"/>
                      <a:pt x="1428" y="2396"/>
                    </a:cubicBezTo>
                    <a:cubicBezTo>
                      <a:pt x="1428" y="2365"/>
                      <a:pt x="1443" y="2303"/>
                      <a:pt x="1459" y="2287"/>
                    </a:cubicBezTo>
                    <a:cubicBezTo>
                      <a:pt x="1474" y="2225"/>
                      <a:pt x="1490" y="2179"/>
                      <a:pt x="1521" y="2117"/>
                    </a:cubicBezTo>
                    <a:cubicBezTo>
                      <a:pt x="1521" y="2101"/>
                      <a:pt x="1552" y="2039"/>
                      <a:pt x="1567" y="2008"/>
                    </a:cubicBezTo>
                    <a:cubicBezTo>
                      <a:pt x="1567" y="2008"/>
                      <a:pt x="1583" y="1993"/>
                      <a:pt x="1583" y="1993"/>
                    </a:cubicBezTo>
                    <a:cubicBezTo>
                      <a:pt x="1614" y="1946"/>
                      <a:pt x="1629" y="1900"/>
                      <a:pt x="1660" y="1869"/>
                    </a:cubicBezTo>
                    <a:cubicBezTo>
                      <a:pt x="1691" y="1822"/>
                      <a:pt x="1738" y="1776"/>
                      <a:pt x="1769" y="1729"/>
                    </a:cubicBezTo>
                    <a:cubicBezTo>
                      <a:pt x="1785" y="1714"/>
                      <a:pt x="1800" y="1714"/>
                      <a:pt x="1816" y="1698"/>
                    </a:cubicBezTo>
                    <a:cubicBezTo>
                      <a:pt x="1847" y="1651"/>
                      <a:pt x="1893" y="1620"/>
                      <a:pt x="1940" y="1589"/>
                    </a:cubicBezTo>
                    <a:cubicBezTo>
                      <a:pt x="1971" y="1558"/>
                      <a:pt x="2002" y="1543"/>
                      <a:pt x="2033" y="1527"/>
                    </a:cubicBezTo>
                    <a:cubicBezTo>
                      <a:pt x="2033" y="1512"/>
                      <a:pt x="2033" y="1512"/>
                      <a:pt x="2033" y="1512"/>
                    </a:cubicBezTo>
                    <a:cubicBezTo>
                      <a:pt x="2141" y="1450"/>
                      <a:pt x="2234" y="1403"/>
                      <a:pt x="2327" y="1372"/>
                    </a:cubicBezTo>
                    <a:cubicBezTo>
                      <a:pt x="2358" y="1357"/>
                      <a:pt x="2436" y="1326"/>
                      <a:pt x="2451" y="1326"/>
                    </a:cubicBezTo>
                    <a:cubicBezTo>
                      <a:pt x="2498" y="1310"/>
                      <a:pt x="2560" y="1295"/>
                      <a:pt x="2607" y="1279"/>
                    </a:cubicBezTo>
                    <a:cubicBezTo>
                      <a:pt x="2715" y="1248"/>
                      <a:pt x="2824" y="1233"/>
                      <a:pt x="2948" y="1233"/>
                    </a:cubicBezTo>
                    <a:cubicBezTo>
                      <a:pt x="2948" y="1233"/>
                      <a:pt x="2979" y="1233"/>
                      <a:pt x="3010" y="1217"/>
                    </a:cubicBezTo>
                    <a:close/>
                    <a:moveTo>
                      <a:pt x="3069" y="1"/>
                    </a:moveTo>
                    <a:cubicBezTo>
                      <a:pt x="1957" y="1"/>
                      <a:pt x="882" y="557"/>
                      <a:pt x="358" y="1605"/>
                    </a:cubicBezTo>
                    <a:cubicBezTo>
                      <a:pt x="1" y="2334"/>
                      <a:pt x="1" y="3187"/>
                      <a:pt x="265" y="3931"/>
                    </a:cubicBezTo>
                    <a:cubicBezTo>
                      <a:pt x="528" y="4660"/>
                      <a:pt x="1102" y="5389"/>
                      <a:pt x="1862" y="5591"/>
                    </a:cubicBezTo>
                    <a:cubicBezTo>
                      <a:pt x="1930" y="5614"/>
                      <a:pt x="2007" y="5628"/>
                      <a:pt x="2085" y="5628"/>
                    </a:cubicBezTo>
                    <a:cubicBezTo>
                      <a:pt x="2114" y="5628"/>
                      <a:pt x="2143" y="5626"/>
                      <a:pt x="2172" y="5622"/>
                    </a:cubicBezTo>
                    <a:cubicBezTo>
                      <a:pt x="2509" y="5734"/>
                      <a:pt x="2856" y="5786"/>
                      <a:pt x="3212" y="5786"/>
                    </a:cubicBezTo>
                    <a:cubicBezTo>
                      <a:pt x="3299" y="5786"/>
                      <a:pt x="3387" y="5783"/>
                      <a:pt x="3475" y="5777"/>
                    </a:cubicBezTo>
                    <a:cubicBezTo>
                      <a:pt x="4840" y="5637"/>
                      <a:pt x="5802" y="4443"/>
                      <a:pt x="5941" y="3125"/>
                    </a:cubicBezTo>
                    <a:cubicBezTo>
                      <a:pt x="6096" y="1760"/>
                      <a:pt x="5228" y="442"/>
                      <a:pt x="3878" y="101"/>
                    </a:cubicBezTo>
                    <a:cubicBezTo>
                      <a:pt x="3611" y="34"/>
                      <a:pt x="3339" y="1"/>
                      <a:pt x="3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7" name="Google Shape;2557;p16"/>
              <p:cNvSpPr/>
              <p:nvPr/>
            </p:nvSpPr>
            <p:spPr>
              <a:xfrm>
                <a:off x="1871875" y="2015050"/>
                <a:ext cx="165975" cy="179525"/>
              </a:xfrm>
              <a:custGeom>
                <a:avLst/>
                <a:gdLst/>
                <a:ahLst/>
                <a:cxnLst/>
                <a:rect l="l" t="t" r="r" b="b"/>
                <a:pathLst>
                  <a:path w="6639" h="7181" extrusionOk="0">
                    <a:moveTo>
                      <a:pt x="4035" y="1329"/>
                    </a:moveTo>
                    <a:cubicBezTo>
                      <a:pt x="4212" y="1329"/>
                      <a:pt x="4381" y="1384"/>
                      <a:pt x="4514" y="1523"/>
                    </a:cubicBezTo>
                    <a:cubicBezTo>
                      <a:pt x="4839" y="1849"/>
                      <a:pt x="4793" y="2407"/>
                      <a:pt x="4669" y="2811"/>
                    </a:cubicBezTo>
                    <a:cubicBezTo>
                      <a:pt x="4498" y="3416"/>
                      <a:pt x="4219" y="3958"/>
                      <a:pt x="3878" y="4470"/>
                    </a:cubicBezTo>
                    <a:cubicBezTo>
                      <a:pt x="3568" y="4920"/>
                      <a:pt x="3195" y="5370"/>
                      <a:pt x="2730" y="5680"/>
                    </a:cubicBezTo>
                    <a:cubicBezTo>
                      <a:pt x="2525" y="5810"/>
                      <a:pt x="2267" y="5924"/>
                      <a:pt x="2014" y="5924"/>
                    </a:cubicBezTo>
                    <a:cubicBezTo>
                      <a:pt x="1904" y="5924"/>
                      <a:pt x="1794" y="5902"/>
                      <a:pt x="1691" y="5851"/>
                    </a:cubicBezTo>
                    <a:cubicBezTo>
                      <a:pt x="1675" y="5835"/>
                      <a:pt x="1660" y="5820"/>
                      <a:pt x="1644" y="5804"/>
                    </a:cubicBezTo>
                    <a:cubicBezTo>
                      <a:pt x="1644" y="5789"/>
                      <a:pt x="1644" y="5757"/>
                      <a:pt x="1629" y="5726"/>
                    </a:cubicBezTo>
                    <a:cubicBezTo>
                      <a:pt x="1505" y="5230"/>
                      <a:pt x="1350" y="4780"/>
                      <a:pt x="1427" y="4269"/>
                    </a:cubicBezTo>
                    <a:cubicBezTo>
                      <a:pt x="1505" y="3710"/>
                      <a:pt x="1815" y="3198"/>
                      <a:pt x="2156" y="2764"/>
                    </a:cubicBezTo>
                    <a:cubicBezTo>
                      <a:pt x="2513" y="2314"/>
                      <a:pt x="2916" y="1818"/>
                      <a:pt x="3412" y="1523"/>
                    </a:cubicBezTo>
                    <a:cubicBezTo>
                      <a:pt x="3592" y="1412"/>
                      <a:pt x="3819" y="1329"/>
                      <a:pt x="4035" y="1329"/>
                    </a:cubicBezTo>
                    <a:close/>
                    <a:moveTo>
                      <a:pt x="3997" y="1"/>
                    </a:moveTo>
                    <a:cubicBezTo>
                      <a:pt x="3902" y="1"/>
                      <a:pt x="3805" y="7"/>
                      <a:pt x="3707" y="19"/>
                    </a:cubicBezTo>
                    <a:cubicBezTo>
                      <a:pt x="2870" y="143"/>
                      <a:pt x="2218" y="717"/>
                      <a:pt x="1660" y="1322"/>
                    </a:cubicBezTo>
                    <a:cubicBezTo>
                      <a:pt x="993" y="2020"/>
                      <a:pt x="388" y="2826"/>
                      <a:pt x="171" y="3788"/>
                    </a:cubicBezTo>
                    <a:cubicBezTo>
                      <a:pt x="93" y="4082"/>
                      <a:pt x="62" y="4377"/>
                      <a:pt x="78" y="4672"/>
                    </a:cubicBezTo>
                    <a:cubicBezTo>
                      <a:pt x="0" y="5323"/>
                      <a:pt x="171" y="6037"/>
                      <a:pt x="605" y="6517"/>
                    </a:cubicBezTo>
                    <a:cubicBezTo>
                      <a:pt x="992" y="6951"/>
                      <a:pt x="1528" y="7181"/>
                      <a:pt x="2088" y="7181"/>
                    </a:cubicBezTo>
                    <a:cubicBezTo>
                      <a:pt x="2270" y="7181"/>
                      <a:pt x="2454" y="7156"/>
                      <a:pt x="2637" y="7107"/>
                    </a:cubicBezTo>
                    <a:cubicBezTo>
                      <a:pt x="3397" y="6890"/>
                      <a:pt x="4002" y="6378"/>
                      <a:pt x="4529" y="5789"/>
                    </a:cubicBezTo>
                    <a:cubicBezTo>
                      <a:pt x="5553" y="4641"/>
                      <a:pt x="6638" y="2594"/>
                      <a:pt x="5801" y="1074"/>
                    </a:cubicBezTo>
                    <a:cubicBezTo>
                      <a:pt x="5429" y="384"/>
                      <a:pt x="4762" y="1"/>
                      <a:pt x="3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8" name="Google Shape;2558;p16"/>
              <p:cNvSpPr/>
              <p:nvPr/>
            </p:nvSpPr>
            <p:spPr>
              <a:xfrm>
                <a:off x="1715225" y="1595475"/>
                <a:ext cx="130300" cy="124175"/>
              </a:xfrm>
              <a:custGeom>
                <a:avLst/>
                <a:gdLst/>
                <a:ahLst/>
                <a:cxnLst/>
                <a:rect l="l" t="t" r="r" b="b"/>
                <a:pathLst>
                  <a:path w="5212" h="4967" extrusionOk="0">
                    <a:moveTo>
                      <a:pt x="2110" y="1199"/>
                    </a:moveTo>
                    <a:cubicBezTo>
                      <a:pt x="2141" y="1199"/>
                      <a:pt x="2172" y="1199"/>
                      <a:pt x="2218" y="1215"/>
                    </a:cubicBezTo>
                    <a:cubicBezTo>
                      <a:pt x="2311" y="1215"/>
                      <a:pt x="2420" y="1230"/>
                      <a:pt x="2513" y="1246"/>
                    </a:cubicBezTo>
                    <a:lnTo>
                      <a:pt x="2529" y="1246"/>
                    </a:lnTo>
                    <a:cubicBezTo>
                      <a:pt x="2544" y="1246"/>
                      <a:pt x="2544" y="1246"/>
                      <a:pt x="2560" y="1261"/>
                    </a:cubicBezTo>
                    <a:cubicBezTo>
                      <a:pt x="2591" y="1261"/>
                      <a:pt x="2622" y="1277"/>
                      <a:pt x="2653" y="1277"/>
                    </a:cubicBezTo>
                    <a:cubicBezTo>
                      <a:pt x="2761" y="1323"/>
                      <a:pt x="2870" y="1370"/>
                      <a:pt x="2978" y="1416"/>
                    </a:cubicBezTo>
                    <a:lnTo>
                      <a:pt x="2994" y="1416"/>
                    </a:lnTo>
                    <a:cubicBezTo>
                      <a:pt x="2994" y="1416"/>
                      <a:pt x="2994" y="1416"/>
                      <a:pt x="3009" y="1432"/>
                    </a:cubicBezTo>
                    <a:cubicBezTo>
                      <a:pt x="3056" y="1463"/>
                      <a:pt x="3087" y="1478"/>
                      <a:pt x="3133" y="1509"/>
                    </a:cubicBezTo>
                    <a:cubicBezTo>
                      <a:pt x="3226" y="1572"/>
                      <a:pt x="3320" y="1649"/>
                      <a:pt x="3413" y="1727"/>
                    </a:cubicBezTo>
                    <a:cubicBezTo>
                      <a:pt x="3428" y="1727"/>
                      <a:pt x="3444" y="1742"/>
                      <a:pt x="3444" y="1742"/>
                    </a:cubicBezTo>
                    <a:cubicBezTo>
                      <a:pt x="3490" y="1773"/>
                      <a:pt x="3521" y="1820"/>
                      <a:pt x="3568" y="1866"/>
                    </a:cubicBezTo>
                    <a:cubicBezTo>
                      <a:pt x="3599" y="1913"/>
                      <a:pt x="3630" y="1944"/>
                      <a:pt x="3676" y="1990"/>
                    </a:cubicBezTo>
                    <a:cubicBezTo>
                      <a:pt x="3676" y="2006"/>
                      <a:pt x="3754" y="2114"/>
                      <a:pt x="3769" y="2130"/>
                    </a:cubicBezTo>
                    <a:cubicBezTo>
                      <a:pt x="3816" y="2207"/>
                      <a:pt x="3847" y="2285"/>
                      <a:pt x="3893" y="2378"/>
                    </a:cubicBezTo>
                    <a:cubicBezTo>
                      <a:pt x="3893" y="2378"/>
                      <a:pt x="3924" y="2456"/>
                      <a:pt x="3924" y="2471"/>
                    </a:cubicBezTo>
                    <a:cubicBezTo>
                      <a:pt x="3940" y="2518"/>
                      <a:pt x="3955" y="2564"/>
                      <a:pt x="3955" y="2611"/>
                    </a:cubicBezTo>
                    <a:cubicBezTo>
                      <a:pt x="3986" y="2766"/>
                      <a:pt x="3986" y="2890"/>
                      <a:pt x="3955" y="3091"/>
                    </a:cubicBezTo>
                    <a:cubicBezTo>
                      <a:pt x="3940" y="3091"/>
                      <a:pt x="3924" y="3185"/>
                      <a:pt x="3924" y="3200"/>
                    </a:cubicBezTo>
                    <a:cubicBezTo>
                      <a:pt x="3893" y="3247"/>
                      <a:pt x="3878" y="3293"/>
                      <a:pt x="3862" y="3355"/>
                    </a:cubicBezTo>
                    <a:cubicBezTo>
                      <a:pt x="3847" y="3355"/>
                      <a:pt x="3847" y="3371"/>
                      <a:pt x="3847" y="3371"/>
                    </a:cubicBezTo>
                    <a:cubicBezTo>
                      <a:pt x="3847" y="3386"/>
                      <a:pt x="3831" y="3386"/>
                      <a:pt x="3831" y="3402"/>
                    </a:cubicBezTo>
                    <a:cubicBezTo>
                      <a:pt x="3800" y="3433"/>
                      <a:pt x="3785" y="3464"/>
                      <a:pt x="3769" y="3495"/>
                    </a:cubicBezTo>
                    <a:cubicBezTo>
                      <a:pt x="3754" y="3495"/>
                      <a:pt x="3707" y="3557"/>
                      <a:pt x="3692" y="3572"/>
                    </a:cubicBezTo>
                    <a:cubicBezTo>
                      <a:pt x="3661" y="3603"/>
                      <a:pt x="3630" y="3634"/>
                      <a:pt x="3599" y="3665"/>
                    </a:cubicBezTo>
                    <a:cubicBezTo>
                      <a:pt x="3599" y="3665"/>
                      <a:pt x="3521" y="3712"/>
                      <a:pt x="3506" y="3727"/>
                    </a:cubicBezTo>
                    <a:cubicBezTo>
                      <a:pt x="3475" y="3743"/>
                      <a:pt x="3428" y="3758"/>
                      <a:pt x="3397" y="3774"/>
                    </a:cubicBezTo>
                    <a:cubicBezTo>
                      <a:pt x="3382" y="3789"/>
                      <a:pt x="3366" y="3789"/>
                      <a:pt x="3351" y="3789"/>
                    </a:cubicBezTo>
                    <a:cubicBezTo>
                      <a:pt x="3351" y="3789"/>
                      <a:pt x="3335" y="3789"/>
                      <a:pt x="3320" y="3805"/>
                    </a:cubicBezTo>
                    <a:lnTo>
                      <a:pt x="3257" y="3805"/>
                    </a:lnTo>
                    <a:cubicBezTo>
                      <a:pt x="3102" y="3696"/>
                      <a:pt x="2901" y="3619"/>
                      <a:pt x="2715" y="3541"/>
                    </a:cubicBezTo>
                    <a:cubicBezTo>
                      <a:pt x="2451" y="3433"/>
                      <a:pt x="2296" y="3355"/>
                      <a:pt x="2079" y="3216"/>
                    </a:cubicBezTo>
                    <a:cubicBezTo>
                      <a:pt x="1862" y="3076"/>
                      <a:pt x="1738" y="2967"/>
                      <a:pt x="1598" y="2812"/>
                    </a:cubicBezTo>
                    <a:cubicBezTo>
                      <a:pt x="1551" y="2766"/>
                      <a:pt x="1520" y="2719"/>
                      <a:pt x="1489" y="2673"/>
                    </a:cubicBezTo>
                    <a:cubicBezTo>
                      <a:pt x="1489" y="2673"/>
                      <a:pt x="1443" y="2611"/>
                      <a:pt x="1427" y="2595"/>
                    </a:cubicBezTo>
                    <a:cubicBezTo>
                      <a:pt x="1381" y="2502"/>
                      <a:pt x="1334" y="2409"/>
                      <a:pt x="1303" y="2316"/>
                    </a:cubicBezTo>
                    <a:cubicBezTo>
                      <a:pt x="1288" y="2300"/>
                      <a:pt x="1288" y="2285"/>
                      <a:pt x="1288" y="2269"/>
                    </a:cubicBezTo>
                    <a:cubicBezTo>
                      <a:pt x="1288" y="2269"/>
                      <a:pt x="1288" y="2254"/>
                      <a:pt x="1272" y="2238"/>
                    </a:cubicBezTo>
                    <a:cubicBezTo>
                      <a:pt x="1272" y="2192"/>
                      <a:pt x="1257" y="2130"/>
                      <a:pt x="1241" y="2068"/>
                    </a:cubicBezTo>
                    <a:cubicBezTo>
                      <a:pt x="1241" y="2053"/>
                      <a:pt x="1241" y="2037"/>
                      <a:pt x="1241" y="2007"/>
                    </a:cubicBezTo>
                    <a:cubicBezTo>
                      <a:pt x="1241" y="2007"/>
                      <a:pt x="1241" y="1912"/>
                      <a:pt x="1241" y="1897"/>
                    </a:cubicBezTo>
                    <a:cubicBezTo>
                      <a:pt x="1241" y="1866"/>
                      <a:pt x="1241" y="1820"/>
                      <a:pt x="1257" y="1789"/>
                    </a:cubicBezTo>
                    <a:cubicBezTo>
                      <a:pt x="1257" y="1773"/>
                      <a:pt x="1272" y="1696"/>
                      <a:pt x="1272" y="1680"/>
                    </a:cubicBezTo>
                    <a:cubicBezTo>
                      <a:pt x="1288" y="1649"/>
                      <a:pt x="1303" y="1618"/>
                      <a:pt x="1319" y="1587"/>
                    </a:cubicBezTo>
                    <a:lnTo>
                      <a:pt x="1319" y="1587"/>
                    </a:lnTo>
                    <a:cubicBezTo>
                      <a:pt x="1307" y="1617"/>
                      <a:pt x="1303" y="1629"/>
                      <a:pt x="1304" y="1629"/>
                    </a:cubicBezTo>
                    <a:cubicBezTo>
                      <a:pt x="1307" y="1629"/>
                      <a:pt x="1357" y="1517"/>
                      <a:pt x="1381" y="1494"/>
                    </a:cubicBezTo>
                    <a:cubicBezTo>
                      <a:pt x="1393" y="1482"/>
                      <a:pt x="1433" y="1442"/>
                      <a:pt x="1443" y="1432"/>
                    </a:cubicBezTo>
                    <a:lnTo>
                      <a:pt x="1443" y="1432"/>
                    </a:lnTo>
                    <a:cubicBezTo>
                      <a:pt x="1458" y="1416"/>
                      <a:pt x="1474" y="1401"/>
                      <a:pt x="1489" y="1385"/>
                    </a:cubicBezTo>
                    <a:cubicBezTo>
                      <a:pt x="1505" y="1385"/>
                      <a:pt x="1520" y="1370"/>
                      <a:pt x="1536" y="1354"/>
                    </a:cubicBezTo>
                    <a:cubicBezTo>
                      <a:pt x="1551" y="1354"/>
                      <a:pt x="1598" y="1323"/>
                      <a:pt x="1613" y="1308"/>
                    </a:cubicBezTo>
                    <a:cubicBezTo>
                      <a:pt x="1660" y="1292"/>
                      <a:pt x="1691" y="1277"/>
                      <a:pt x="1738" y="1261"/>
                    </a:cubicBezTo>
                    <a:cubicBezTo>
                      <a:pt x="1846" y="1230"/>
                      <a:pt x="1939" y="1215"/>
                      <a:pt x="2032" y="1215"/>
                    </a:cubicBezTo>
                    <a:cubicBezTo>
                      <a:pt x="2063" y="1199"/>
                      <a:pt x="2094" y="1199"/>
                      <a:pt x="2110" y="1199"/>
                    </a:cubicBezTo>
                    <a:close/>
                    <a:moveTo>
                      <a:pt x="2132" y="0"/>
                    </a:moveTo>
                    <a:cubicBezTo>
                      <a:pt x="1627" y="0"/>
                      <a:pt x="1120" y="133"/>
                      <a:pt x="714" y="455"/>
                    </a:cubicBezTo>
                    <a:cubicBezTo>
                      <a:pt x="202" y="874"/>
                      <a:pt x="0" y="1509"/>
                      <a:pt x="47" y="2145"/>
                    </a:cubicBezTo>
                    <a:cubicBezTo>
                      <a:pt x="94" y="2797"/>
                      <a:pt x="466" y="3417"/>
                      <a:pt x="947" y="3836"/>
                    </a:cubicBezTo>
                    <a:cubicBezTo>
                      <a:pt x="1164" y="4100"/>
                      <a:pt x="1412" y="4332"/>
                      <a:pt x="1707" y="4518"/>
                    </a:cubicBezTo>
                    <a:cubicBezTo>
                      <a:pt x="2111" y="4784"/>
                      <a:pt x="2628" y="4967"/>
                      <a:pt x="3125" y="4967"/>
                    </a:cubicBezTo>
                    <a:cubicBezTo>
                      <a:pt x="3238" y="4967"/>
                      <a:pt x="3350" y="4957"/>
                      <a:pt x="3459" y="4937"/>
                    </a:cubicBezTo>
                    <a:cubicBezTo>
                      <a:pt x="4126" y="4829"/>
                      <a:pt x="4638" y="4394"/>
                      <a:pt x="4917" y="3805"/>
                    </a:cubicBezTo>
                    <a:cubicBezTo>
                      <a:pt x="5212" y="3231"/>
                      <a:pt x="5196" y="2549"/>
                      <a:pt x="4995" y="1959"/>
                    </a:cubicBezTo>
                    <a:cubicBezTo>
                      <a:pt x="4607" y="874"/>
                      <a:pt x="3428" y="52"/>
                      <a:pt x="2296" y="5"/>
                    </a:cubicBezTo>
                    <a:cubicBezTo>
                      <a:pt x="2241" y="2"/>
                      <a:pt x="2187" y="0"/>
                      <a:pt x="21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9" name="Google Shape;2559;p16"/>
              <p:cNvSpPr/>
              <p:nvPr/>
            </p:nvSpPr>
            <p:spPr>
              <a:xfrm>
                <a:off x="1510875" y="1931125"/>
                <a:ext cx="136125" cy="124175"/>
              </a:xfrm>
              <a:custGeom>
                <a:avLst/>
                <a:gdLst/>
                <a:ahLst/>
                <a:cxnLst/>
                <a:rect l="l" t="t" r="r" b="b"/>
                <a:pathLst>
                  <a:path w="5445" h="4967" extrusionOk="0">
                    <a:moveTo>
                      <a:pt x="3196" y="1298"/>
                    </a:moveTo>
                    <a:cubicBezTo>
                      <a:pt x="3304" y="1298"/>
                      <a:pt x="3398" y="1313"/>
                      <a:pt x="3491" y="1329"/>
                    </a:cubicBezTo>
                    <a:cubicBezTo>
                      <a:pt x="3499" y="1330"/>
                      <a:pt x="3507" y="1330"/>
                      <a:pt x="3514" y="1331"/>
                    </a:cubicBezTo>
                    <a:lnTo>
                      <a:pt x="3514" y="1331"/>
                    </a:lnTo>
                    <a:cubicBezTo>
                      <a:pt x="3558" y="1346"/>
                      <a:pt x="3602" y="1361"/>
                      <a:pt x="3646" y="1375"/>
                    </a:cubicBezTo>
                    <a:cubicBezTo>
                      <a:pt x="3661" y="1375"/>
                      <a:pt x="3708" y="1406"/>
                      <a:pt x="3723" y="1406"/>
                    </a:cubicBezTo>
                    <a:cubicBezTo>
                      <a:pt x="3739" y="1422"/>
                      <a:pt x="3754" y="1437"/>
                      <a:pt x="3785" y="1437"/>
                    </a:cubicBezTo>
                    <a:cubicBezTo>
                      <a:pt x="3816" y="1468"/>
                      <a:pt x="3847" y="1484"/>
                      <a:pt x="3878" y="1515"/>
                    </a:cubicBezTo>
                    <a:cubicBezTo>
                      <a:pt x="3894" y="1530"/>
                      <a:pt x="3894" y="1530"/>
                      <a:pt x="3909" y="1530"/>
                    </a:cubicBezTo>
                    <a:cubicBezTo>
                      <a:pt x="3909" y="1546"/>
                      <a:pt x="3909" y="1546"/>
                      <a:pt x="3925" y="1561"/>
                    </a:cubicBezTo>
                    <a:cubicBezTo>
                      <a:pt x="3925" y="1561"/>
                      <a:pt x="3956" y="1623"/>
                      <a:pt x="3987" y="1639"/>
                    </a:cubicBezTo>
                    <a:cubicBezTo>
                      <a:pt x="3987" y="1670"/>
                      <a:pt x="4002" y="1685"/>
                      <a:pt x="4002" y="1701"/>
                    </a:cubicBezTo>
                    <a:cubicBezTo>
                      <a:pt x="4018" y="1716"/>
                      <a:pt x="4033" y="1763"/>
                      <a:pt x="4033" y="1778"/>
                    </a:cubicBezTo>
                    <a:cubicBezTo>
                      <a:pt x="4033" y="1794"/>
                      <a:pt x="4049" y="1825"/>
                      <a:pt x="4049" y="1856"/>
                    </a:cubicBezTo>
                    <a:cubicBezTo>
                      <a:pt x="4049" y="1856"/>
                      <a:pt x="4049" y="1856"/>
                      <a:pt x="4049" y="1872"/>
                    </a:cubicBezTo>
                    <a:cubicBezTo>
                      <a:pt x="4049" y="1918"/>
                      <a:pt x="4049" y="1965"/>
                      <a:pt x="4049" y="2011"/>
                    </a:cubicBezTo>
                    <a:cubicBezTo>
                      <a:pt x="4033" y="2027"/>
                      <a:pt x="4033" y="2073"/>
                      <a:pt x="4018" y="2089"/>
                    </a:cubicBezTo>
                    <a:cubicBezTo>
                      <a:pt x="4018" y="2135"/>
                      <a:pt x="4002" y="2182"/>
                      <a:pt x="3971" y="2228"/>
                    </a:cubicBezTo>
                    <a:cubicBezTo>
                      <a:pt x="3971" y="2259"/>
                      <a:pt x="3956" y="2290"/>
                      <a:pt x="3940" y="2321"/>
                    </a:cubicBezTo>
                    <a:cubicBezTo>
                      <a:pt x="3925" y="2337"/>
                      <a:pt x="3925" y="2352"/>
                      <a:pt x="3925" y="2352"/>
                    </a:cubicBezTo>
                    <a:cubicBezTo>
                      <a:pt x="3847" y="2445"/>
                      <a:pt x="3785" y="2538"/>
                      <a:pt x="3723" y="2631"/>
                    </a:cubicBezTo>
                    <a:cubicBezTo>
                      <a:pt x="3661" y="2694"/>
                      <a:pt x="3677" y="2678"/>
                      <a:pt x="3584" y="2756"/>
                    </a:cubicBezTo>
                    <a:cubicBezTo>
                      <a:pt x="3491" y="2833"/>
                      <a:pt x="3413" y="2911"/>
                      <a:pt x="3320" y="2988"/>
                    </a:cubicBezTo>
                    <a:cubicBezTo>
                      <a:pt x="2963" y="3267"/>
                      <a:pt x="2669" y="3485"/>
                      <a:pt x="2296" y="3655"/>
                    </a:cubicBezTo>
                    <a:cubicBezTo>
                      <a:pt x="2116" y="3725"/>
                      <a:pt x="1923" y="3782"/>
                      <a:pt x="1740" y="3782"/>
                    </a:cubicBezTo>
                    <a:cubicBezTo>
                      <a:pt x="1718" y="3782"/>
                      <a:pt x="1697" y="3781"/>
                      <a:pt x="1676" y="3779"/>
                    </a:cubicBezTo>
                    <a:cubicBezTo>
                      <a:pt x="1676" y="3593"/>
                      <a:pt x="1614" y="3438"/>
                      <a:pt x="1521" y="3283"/>
                    </a:cubicBezTo>
                    <a:cubicBezTo>
                      <a:pt x="1474" y="3205"/>
                      <a:pt x="1443" y="3143"/>
                      <a:pt x="1412" y="3066"/>
                    </a:cubicBezTo>
                    <a:cubicBezTo>
                      <a:pt x="1397" y="3050"/>
                      <a:pt x="1397" y="3019"/>
                      <a:pt x="1381" y="3004"/>
                    </a:cubicBezTo>
                    <a:cubicBezTo>
                      <a:pt x="1381" y="2957"/>
                      <a:pt x="1366" y="2926"/>
                      <a:pt x="1350" y="2880"/>
                    </a:cubicBezTo>
                    <a:cubicBezTo>
                      <a:pt x="1350" y="2864"/>
                      <a:pt x="1350" y="2849"/>
                      <a:pt x="1350" y="2833"/>
                    </a:cubicBezTo>
                    <a:cubicBezTo>
                      <a:pt x="1350" y="2833"/>
                      <a:pt x="1350" y="2802"/>
                      <a:pt x="1350" y="2787"/>
                    </a:cubicBezTo>
                    <a:cubicBezTo>
                      <a:pt x="1350" y="2709"/>
                      <a:pt x="1350" y="2631"/>
                      <a:pt x="1366" y="2554"/>
                    </a:cubicBezTo>
                    <a:cubicBezTo>
                      <a:pt x="1366" y="2538"/>
                      <a:pt x="1397" y="2445"/>
                      <a:pt x="1412" y="2399"/>
                    </a:cubicBezTo>
                    <a:cubicBezTo>
                      <a:pt x="1428" y="2368"/>
                      <a:pt x="1443" y="2321"/>
                      <a:pt x="1459" y="2275"/>
                    </a:cubicBezTo>
                    <a:cubicBezTo>
                      <a:pt x="1474" y="2259"/>
                      <a:pt x="1490" y="2228"/>
                      <a:pt x="1505" y="2213"/>
                    </a:cubicBezTo>
                    <a:cubicBezTo>
                      <a:pt x="1552" y="2135"/>
                      <a:pt x="1614" y="2058"/>
                      <a:pt x="1660" y="1996"/>
                    </a:cubicBezTo>
                    <a:cubicBezTo>
                      <a:pt x="1676" y="1996"/>
                      <a:pt x="1769" y="1903"/>
                      <a:pt x="1785" y="1872"/>
                    </a:cubicBezTo>
                    <a:cubicBezTo>
                      <a:pt x="1986" y="1716"/>
                      <a:pt x="2033" y="1685"/>
                      <a:pt x="2250" y="1577"/>
                    </a:cubicBezTo>
                    <a:cubicBezTo>
                      <a:pt x="2327" y="1530"/>
                      <a:pt x="2420" y="1499"/>
                      <a:pt x="2513" y="1453"/>
                    </a:cubicBezTo>
                    <a:cubicBezTo>
                      <a:pt x="2560" y="1437"/>
                      <a:pt x="2607" y="1422"/>
                      <a:pt x="2669" y="1406"/>
                    </a:cubicBezTo>
                    <a:cubicBezTo>
                      <a:pt x="2669" y="1391"/>
                      <a:pt x="2684" y="1391"/>
                      <a:pt x="2700" y="1391"/>
                    </a:cubicBezTo>
                    <a:cubicBezTo>
                      <a:pt x="2777" y="1360"/>
                      <a:pt x="2870" y="1344"/>
                      <a:pt x="2948" y="1329"/>
                    </a:cubicBezTo>
                    <a:cubicBezTo>
                      <a:pt x="2994" y="1313"/>
                      <a:pt x="3056" y="1313"/>
                      <a:pt x="3103" y="1313"/>
                    </a:cubicBezTo>
                    <a:cubicBezTo>
                      <a:pt x="3134" y="1298"/>
                      <a:pt x="3165" y="1298"/>
                      <a:pt x="3180" y="1298"/>
                    </a:cubicBezTo>
                    <a:close/>
                    <a:moveTo>
                      <a:pt x="3213" y="0"/>
                    </a:moveTo>
                    <a:cubicBezTo>
                      <a:pt x="2314" y="0"/>
                      <a:pt x="1373" y="441"/>
                      <a:pt x="776" y="1050"/>
                    </a:cubicBezTo>
                    <a:cubicBezTo>
                      <a:pt x="280" y="1561"/>
                      <a:pt x="1" y="2213"/>
                      <a:pt x="47" y="2942"/>
                    </a:cubicBezTo>
                    <a:cubicBezTo>
                      <a:pt x="63" y="3159"/>
                      <a:pt x="125" y="3391"/>
                      <a:pt x="218" y="3609"/>
                    </a:cubicBezTo>
                    <a:cubicBezTo>
                      <a:pt x="218" y="3702"/>
                      <a:pt x="234" y="3795"/>
                      <a:pt x="249" y="3872"/>
                    </a:cubicBezTo>
                    <a:cubicBezTo>
                      <a:pt x="435" y="4524"/>
                      <a:pt x="1071" y="4896"/>
                      <a:pt x="1722" y="4958"/>
                    </a:cubicBezTo>
                    <a:cubicBezTo>
                      <a:pt x="1784" y="4964"/>
                      <a:pt x="1845" y="4967"/>
                      <a:pt x="1905" y="4967"/>
                    </a:cubicBezTo>
                    <a:cubicBezTo>
                      <a:pt x="2482" y="4967"/>
                      <a:pt x="2998" y="4709"/>
                      <a:pt x="3475" y="4400"/>
                    </a:cubicBezTo>
                    <a:cubicBezTo>
                      <a:pt x="3987" y="4074"/>
                      <a:pt x="4514" y="3702"/>
                      <a:pt x="4871" y="3205"/>
                    </a:cubicBezTo>
                    <a:cubicBezTo>
                      <a:pt x="5243" y="2709"/>
                      <a:pt x="5445" y="2058"/>
                      <a:pt x="5290" y="1453"/>
                    </a:cubicBezTo>
                    <a:cubicBezTo>
                      <a:pt x="5119" y="832"/>
                      <a:pt x="4654" y="367"/>
                      <a:pt x="4064" y="150"/>
                    </a:cubicBezTo>
                    <a:cubicBezTo>
                      <a:pt x="3794" y="47"/>
                      <a:pt x="3506" y="0"/>
                      <a:pt x="32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0" name="Google Shape;2560;p16"/>
              <p:cNvSpPr/>
              <p:nvPr/>
            </p:nvSpPr>
            <p:spPr>
              <a:xfrm>
                <a:off x="1431000" y="1773025"/>
                <a:ext cx="110550" cy="140200"/>
              </a:xfrm>
              <a:custGeom>
                <a:avLst/>
                <a:gdLst/>
                <a:ahLst/>
                <a:cxnLst/>
                <a:rect l="l" t="t" r="r" b="b"/>
                <a:pathLst>
                  <a:path w="4422" h="5608" extrusionOk="0">
                    <a:moveTo>
                      <a:pt x="2126" y="1232"/>
                    </a:moveTo>
                    <a:cubicBezTo>
                      <a:pt x="2157" y="1247"/>
                      <a:pt x="2203" y="1247"/>
                      <a:pt x="2234" y="1247"/>
                    </a:cubicBezTo>
                    <a:cubicBezTo>
                      <a:pt x="2250" y="1247"/>
                      <a:pt x="2250" y="1263"/>
                      <a:pt x="2265" y="1263"/>
                    </a:cubicBezTo>
                    <a:cubicBezTo>
                      <a:pt x="2296" y="1278"/>
                      <a:pt x="2405" y="1325"/>
                      <a:pt x="2405" y="1325"/>
                    </a:cubicBezTo>
                    <a:cubicBezTo>
                      <a:pt x="2467" y="1371"/>
                      <a:pt x="2529" y="1402"/>
                      <a:pt x="2591" y="1464"/>
                    </a:cubicBezTo>
                    <a:lnTo>
                      <a:pt x="2607" y="1464"/>
                    </a:lnTo>
                    <a:cubicBezTo>
                      <a:pt x="2607" y="1480"/>
                      <a:pt x="2607" y="1480"/>
                      <a:pt x="2622" y="1495"/>
                    </a:cubicBezTo>
                    <a:cubicBezTo>
                      <a:pt x="2653" y="1542"/>
                      <a:pt x="2700" y="1588"/>
                      <a:pt x="2731" y="1619"/>
                    </a:cubicBezTo>
                    <a:cubicBezTo>
                      <a:pt x="2731" y="1635"/>
                      <a:pt x="2746" y="1650"/>
                      <a:pt x="2762" y="1666"/>
                    </a:cubicBezTo>
                    <a:cubicBezTo>
                      <a:pt x="2777" y="1697"/>
                      <a:pt x="2793" y="1713"/>
                      <a:pt x="2808" y="1744"/>
                    </a:cubicBezTo>
                    <a:cubicBezTo>
                      <a:pt x="2824" y="1790"/>
                      <a:pt x="2839" y="1821"/>
                      <a:pt x="2870" y="1868"/>
                    </a:cubicBezTo>
                    <a:cubicBezTo>
                      <a:pt x="2870" y="1883"/>
                      <a:pt x="2870" y="1914"/>
                      <a:pt x="2886" y="1945"/>
                    </a:cubicBezTo>
                    <a:cubicBezTo>
                      <a:pt x="2886" y="1974"/>
                      <a:pt x="2913" y="2071"/>
                      <a:pt x="2916" y="2071"/>
                    </a:cubicBezTo>
                    <a:cubicBezTo>
                      <a:pt x="2917" y="2071"/>
                      <a:pt x="2917" y="2070"/>
                      <a:pt x="2917" y="2069"/>
                    </a:cubicBezTo>
                    <a:cubicBezTo>
                      <a:pt x="2917" y="2100"/>
                      <a:pt x="2932" y="2147"/>
                      <a:pt x="2932" y="2193"/>
                    </a:cubicBezTo>
                    <a:cubicBezTo>
                      <a:pt x="2948" y="2240"/>
                      <a:pt x="2948" y="2286"/>
                      <a:pt x="2948" y="2317"/>
                    </a:cubicBezTo>
                    <a:cubicBezTo>
                      <a:pt x="2948" y="2348"/>
                      <a:pt x="2963" y="2364"/>
                      <a:pt x="2963" y="2379"/>
                    </a:cubicBezTo>
                    <a:cubicBezTo>
                      <a:pt x="2963" y="2379"/>
                      <a:pt x="2963" y="2395"/>
                      <a:pt x="2948" y="2426"/>
                    </a:cubicBezTo>
                    <a:cubicBezTo>
                      <a:pt x="2948" y="2628"/>
                      <a:pt x="2932" y="2814"/>
                      <a:pt x="2901" y="3015"/>
                    </a:cubicBezTo>
                    <a:cubicBezTo>
                      <a:pt x="2886" y="3046"/>
                      <a:pt x="2886" y="3093"/>
                      <a:pt x="2870" y="3124"/>
                    </a:cubicBezTo>
                    <a:cubicBezTo>
                      <a:pt x="2870" y="3139"/>
                      <a:pt x="2855" y="3201"/>
                      <a:pt x="2855" y="3217"/>
                    </a:cubicBezTo>
                    <a:cubicBezTo>
                      <a:pt x="2824" y="3310"/>
                      <a:pt x="2808" y="3403"/>
                      <a:pt x="2762" y="3496"/>
                    </a:cubicBezTo>
                    <a:cubicBezTo>
                      <a:pt x="2746" y="3574"/>
                      <a:pt x="2715" y="3651"/>
                      <a:pt x="2684" y="3729"/>
                    </a:cubicBezTo>
                    <a:cubicBezTo>
                      <a:pt x="2669" y="3760"/>
                      <a:pt x="2653" y="3791"/>
                      <a:pt x="2638" y="3822"/>
                    </a:cubicBezTo>
                    <a:cubicBezTo>
                      <a:pt x="2638" y="3822"/>
                      <a:pt x="2607" y="3884"/>
                      <a:pt x="2591" y="3915"/>
                    </a:cubicBezTo>
                    <a:cubicBezTo>
                      <a:pt x="2591" y="3930"/>
                      <a:pt x="2576" y="3946"/>
                      <a:pt x="2576" y="3946"/>
                    </a:cubicBezTo>
                    <a:cubicBezTo>
                      <a:pt x="2545" y="3992"/>
                      <a:pt x="2529" y="4023"/>
                      <a:pt x="2498" y="4054"/>
                    </a:cubicBezTo>
                    <a:cubicBezTo>
                      <a:pt x="2451" y="4116"/>
                      <a:pt x="2405" y="4179"/>
                      <a:pt x="2358" y="4241"/>
                    </a:cubicBezTo>
                    <a:cubicBezTo>
                      <a:pt x="2343" y="4256"/>
                      <a:pt x="2281" y="4318"/>
                      <a:pt x="2250" y="4334"/>
                    </a:cubicBezTo>
                    <a:cubicBezTo>
                      <a:pt x="2250" y="4334"/>
                      <a:pt x="2219" y="4349"/>
                      <a:pt x="2188" y="4365"/>
                    </a:cubicBezTo>
                    <a:cubicBezTo>
                      <a:pt x="2172" y="4380"/>
                      <a:pt x="2126" y="4411"/>
                      <a:pt x="2126" y="4411"/>
                    </a:cubicBezTo>
                    <a:cubicBezTo>
                      <a:pt x="2110" y="4411"/>
                      <a:pt x="2095" y="4427"/>
                      <a:pt x="2079" y="4427"/>
                    </a:cubicBezTo>
                    <a:lnTo>
                      <a:pt x="2033" y="4427"/>
                    </a:lnTo>
                    <a:cubicBezTo>
                      <a:pt x="2048" y="4427"/>
                      <a:pt x="1986" y="4442"/>
                      <a:pt x="1955" y="4442"/>
                    </a:cubicBezTo>
                    <a:lnTo>
                      <a:pt x="1909" y="4442"/>
                    </a:lnTo>
                    <a:cubicBezTo>
                      <a:pt x="1893" y="4427"/>
                      <a:pt x="1831" y="4411"/>
                      <a:pt x="1816" y="4411"/>
                    </a:cubicBezTo>
                    <a:cubicBezTo>
                      <a:pt x="1800" y="4411"/>
                      <a:pt x="1785" y="4396"/>
                      <a:pt x="1754" y="4380"/>
                    </a:cubicBezTo>
                    <a:lnTo>
                      <a:pt x="1738" y="4380"/>
                    </a:lnTo>
                    <a:cubicBezTo>
                      <a:pt x="1629" y="4303"/>
                      <a:pt x="1645" y="4318"/>
                      <a:pt x="1583" y="4241"/>
                    </a:cubicBezTo>
                    <a:cubicBezTo>
                      <a:pt x="1443" y="4101"/>
                      <a:pt x="1381" y="3977"/>
                      <a:pt x="1335" y="3806"/>
                    </a:cubicBezTo>
                    <a:cubicBezTo>
                      <a:pt x="1304" y="3713"/>
                      <a:pt x="1288" y="3605"/>
                      <a:pt x="1273" y="3512"/>
                    </a:cubicBezTo>
                    <a:cubicBezTo>
                      <a:pt x="1273" y="3496"/>
                      <a:pt x="1288" y="3496"/>
                      <a:pt x="1288" y="3496"/>
                    </a:cubicBezTo>
                    <a:cubicBezTo>
                      <a:pt x="1335" y="3341"/>
                      <a:pt x="1319" y="3186"/>
                      <a:pt x="1304" y="3031"/>
                    </a:cubicBezTo>
                    <a:cubicBezTo>
                      <a:pt x="1288" y="2814"/>
                      <a:pt x="1288" y="2659"/>
                      <a:pt x="1304" y="2410"/>
                    </a:cubicBezTo>
                    <a:cubicBezTo>
                      <a:pt x="1304" y="2209"/>
                      <a:pt x="1335" y="2054"/>
                      <a:pt x="1381" y="1899"/>
                    </a:cubicBezTo>
                    <a:cubicBezTo>
                      <a:pt x="1412" y="1821"/>
                      <a:pt x="1443" y="1759"/>
                      <a:pt x="1490" y="1681"/>
                    </a:cubicBezTo>
                    <a:cubicBezTo>
                      <a:pt x="1490" y="1681"/>
                      <a:pt x="1490" y="1666"/>
                      <a:pt x="1490" y="1666"/>
                    </a:cubicBezTo>
                    <a:cubicBezTo>
                      <a:pt x="1536" y="1619"/>
                      <a:pt x="1567" y="1573"/>
                      <a:pt x="1598" y="1526"/>
                    </a:cubicBezTo>
                    <a:cubicBezTo>
                      <a:pt x="1614" y="1495"/>
                      <a:pt x="1629" y="1480"/>
                      <a:pt x="1645" y="1464"/>
                    </a:cubicBezTo>
                    <a:cubicBezTo>
                      <a:pt x="1645" y="1449"/>
                      <a:pt x="1676" y="1418"/>
                      <a:pt x="1691" y="1418"/>
                    </a:cubicBezTo>
                    <a:cubicBezTo>
                      <a:pt x="1723" y="1387"/>
                      <a:pt x="1754" y="1356"/>
                      <a:pt x="1785" y="1340"/>
                    </a:cubicBezTo>
                    <a:cubicBezTo>
                      <a:pt x="1800" y="1325"/>
                      <a:pt x="1816" y="1325"/>
                      <a:pt x="1831" y="1309"/>
                    </a:cubicBezTo>
                    <a:cubicBezTo>
                      <a:pt x="1878" y="1294"/>
                      <a:pt x="1955" y="1263"/>
                      <a:pt x="1955" y="1263"/>
                    </a:cubicBezTo>
                    <a:cubicBezTo>
                      <a:pt x="1986" y="1247"/>
                      <a:pt x="2017" y="1247"/>
                      <a:pt x="2064" y="1232"/>
                    </a:cubicBezTo>
                    <a:close/>
                    <a:moveTo>
                      <a:pt x="2074" y="0"/>
                    </a:moveTo>
                    <a:cubicBezTo>
                      <a:pt x="1729" y="0"/>
                      <a:pt x="1380" y="99"/>
                      <a:pt x="1056" y="317"/>
                    </a:cubicBezTo>
                    <a:cubicBezTo>
                      <a:pt x="528" y="658"/>
                      <a:pt x="218" y="1232"/>
                      <a:pt x="94" y="1837"/>
                    </a:cubicBezTo>
                    <a:cubicBezTo>
                      <a:pt x="32" y="2131"/>
                      <a:pt x="1" y="2441"/>
                      <a:pt x="16" y="2752"/>
                    </a:cubicBezTo>
                    <a:cubicBezTo>
                      <a:pt x="32" y="2938"/>
                      <a:pt x="32" y="3139"/>
                      <a:pt x="63" y="3326"/>
                    </a:cubicBezTo>
                    <a:cubicBezTo>
                      <a:pt x="78" y="3434"/>
                      <a:pt x="125" y="3543"/>
                      <a:pt x="187" y="3651"/>
                    </a:cubicBezTo>
                    <a:cubicBezTo>
                      <a:pt x="234" y="4349"/>
                      <a:pt x="544" y="5032"/>
                      <a:pt x="1195" y="5388"/>
                    </a:cubicBezTo>
                    <a:cubicBezTo>
                      <a:pt x="1446" y="5534"/>
                      <a:pt x="1726" y="5608"/>
                      <a:pt x="2007" y="5608"/>
                    </a:cubicBezTo>
                    <a:cubicBezTo>
                      <a:pt x="2265" y="5608"/>
                      <a:pt x="2524" y="5545"/>
                      <a:pt x="2762" y="5419"/>
                    </a:cubicBezTo>
                    <a:cubicBezTo>
                      <a:pt x="3211" y="5156"/>
                      <a:pt x="3522" y="4752"/>
                      <a:pt x="3754" y="4303"/>
                    </a:cubicBezTo>
                    <a:cubicBezTo>
                      <a:pt x="4220" y="3388"/>
                      <a:pt x="4421" y="2147"/>
                      <a:pt x="3940" y="1216"/>
                    </a:cubicBezTo>
                    <a:cubicBezTo>
                      <a:pt x="3567" y="480"/>
                      <a:pt x="2834" y="0"/>
                      <a:pt x="2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1" name="Google Shape;2561;p16"/>
              <p:cNvSpPr/>
              <p:nvPr/>
            </p:nvSpPr>
            <p:spPr>
              <a:xfrm>
                <a:off x="1664825" y="2111450"/>
                <a:ext cx="136125" cy="171075"/>
              </a:xfrm>
              <a:custGeom>
                <a:avLst/>
                <a:gdLst/>
                <a:ahLst/>
                <a:cxnLst/>
                <a:rect l="l" t="t" r="r" b="b"/>
                <a:pathLst>
                  <a:path w="5445" h="6843" extrusionOk="0">
                    <a:moveTo>
                      <a:pt x="2490" y="1342"/>
                    </a:moveTo>
                    <a:cubicBezTo>
                      <a:pt x="2599" y="1342"/>
                      <a:pt x="2711" y="1363"/>
                      <a:pt x="2823" y="1405"/>
                    </a:cubicBezTo>
                    <a:cubicBezTo>
                      <a:pt x="3164" y="1529"/>
                      <a:pt x="3474" y="1777"/>
                      <a:pt x="3645" y="2103"/>
                    </a:cubicBezTo>
                    <a:cubicBezTo>
                      <a:pt x="3847" y="2506"/>
                      <a:pt x="3909" y="2956"/>
                      <a:pt x="3909" y="3390"/>
                    </a:cubicBezTo>
                    <a:cubicBezTo>
                      <a:pt x="3893" y="3902"/>
                      <a:pt x="3816" y="4414"/>
                      <a:pt x="3583" y="4864"/>
                    </a:cubicBezTo>
                    <a:cubicBezTo>
                      <a:pt x="3412" y="5221"/>
                      <a:pt x="3118" y="5500"/>
                      <a:pt x="2776" y="5577"/>
                    </a:cubicBezTo>
                    <a:cubicBezTo>
                      <a:pt x="2683" y="5599"/>
                      <a:pt x="2596" y="5610"/>
                      <a:pt x="2516" y="5610"/>
                    </a:cubicBezTo>
                    <a:cubicBezTo>
                      <a:pt x="2423" y="5610"/>
                      <a:pt x="2339" y="5595"/>
                      <a:pt x="2265" y="5562"/>
                    </a:cubicBezTo>
                    <a:cubicBezTo>
                      <a:pt x="2249" y="5546"/>
                      <a:pt x="2218" y="5531"/>
                      <a:pt x="2203" y="5515"/>
                    </a:cubicBezTo>
                    <a:cubicBezTo>
                      <a:pt x="2249" y="5407"/>
                      <a:pt x="2280" y="5283"/>
                      <a:pt x="2249" y="5158"/>
                    </a:cubicBezTo>
                    <a:cubicBezTo>
                      <a:pt x="2203" y="4864"/>
                      <a:pt x="2047" y="4631"/>
                      <a:pt x="1908" y="4368"/>
                    </a:cubicBezTo>
                    <a:cubicBezTo>
                      <a:pt x="1784" y="4119"/>
                      <a:pt x="1660" y="3856"/>
                      <a:pt x="1567" y="3592"/>
                    </a:cubicBezTo>
                    <a:cubicBezTo>
                      <a:pt x="1427" y="3158"/>
                      <a:pt x="1396" y="2817"/>
                      <a:pt x="1458" y="2382"/>
                    </a:cubicBezTo>
                    <a:cubicBezTo>
                      <a:pt x="1465" y="2352"/>
                      <a:pt x="1469" y="2332"/>
                      <a:pt x="1472" y="2320"/>
                    </a:cubicBezTo>
                    <a:lnTo>
                      <a:pt x="1472" y="2320"/>
                    </a:lnTo>
                    <a:cubicBezTo>
                      <a:pt x="1494" y="2264"/>
                      <a:pt x="1507" y="2202"/>
                      <a:pt x="1520" y="2150"/>
                    </a:cubicBezTo>
                    <a:cubicBezTo>
                      <a:pt x="1551" y="2072"/>
                      <a:pt x="1582" y="2010"/>
                      <a:pt x="1613" y="1933"/>
                    </a:cubicBezTo>
                    <a:cubicBezTo>
                      <a:pt x="1629" y="1901"/>
                      <a:pt x="1660" y="1870"/>
                      <a:pt x="1660" y="1855"/>
                    </a:cubicBezTo>
                    <a:cubicBezTo>
                      <a:pt x="1691" y="1808"/>
                      <a:pt x="1722" y="1762"/>
                      <a:pt x="1753" y="1715"/>
                    </a:cubicBezTo>
                    <a:cubicBezTo>
                      <a:pt x="1768" y="1700"/>
                      <a:pt x="1799" y="1669"/>
                      <a:pt x="1815" y="1638"/>
                    </a:cubicBezTo>
                    <a:cubicBezTo>
                      <a:pt x="1830" y="1638"/>
                      <a:pt x="1892" y="1576"/>
                      <a:pt x="1908" y="1560"/>
                    </a:cubicBezTo>
                    <a:cubicBezTo>
                      <a:pt x="2081" y="1418"/>
                      <a:pt x="2281" y="1342"/>
                      <a:pt x="2490" y="1342"/>
                    </a:cubicBezTo>
                    <a:close/>
                    <a:moveTo>
                      <a:pt x="2476" y="1"/>
                    </a:moveTo>
                    <a:cubicBezTo>
                      <a:pt x="2277" y="1"/>
                      <a:pt x="2076" y="28"/>
                      <a:pt x="1877" y="87"/>
                    </a:cubicBezTo>
                    <a:cubicBezTo>
                      <a:pt x="1179" y="288"/>
                      <a:pt x="683" y="785"/>
                      <a:pt x="372" y="1436"/>
                    </a:cubicBezTo>
                    <a:cubicBezTo>
                      <a:pt x="62" y="2072"/>
                      <a:pt x="0" y="2832"/>
                      <a:pt x="155" y="3514"/>
                    </a:cubicBezTo>
                    <a:cubicBezTo>
                      <a:pt x="233" y="3902"/>
                      <a:pt x="372" y="4274"/>
                      <a:pt x="528" y="4631"/>
                    </a:cubicBezTo>
                    <a:cubicBezTo>
                      <a:pt x="559" y="4926"/>
                      <a:pt x="621" y="5205"/>
                      <a:pt x="729" y="5484"/>
                    </a:cubicBezTo>
                    <a:cubicBezTo>
                      <a:pt x="993" y="6167"/>
                      <a:pt x="1567" y="6694"/>
                      <a:pt x="2311" y="6818"/>
                    </a:cubicBezTo>
                    <a:cubicBezTo>
                      <a:pt x="2410" y="6834"/>
                      <a:pt x="2510" y="6842"/>
                      <a:pt x="2612" y="6842"/>
                    </a:cubicBezTo>
                    <a:cubicBezTo>
                      <a:pt x="3178" y="6842"/>
                      <a:pt x="3764" y="6595"/>
                      <a:pt x="4172" y="6213"/>
                    </a:cubicBezTo>
                    <a:cubicBezTo>
                      <a:pt x="4762" y="5639"/>
                      <a:pt x="5056" y="4879"/>
                      <a:pt x="5196" y="4088"/>
                    </a:cubicBezTo>
                    <a:cubicBezTo>
                      <a:pt x="5444" y="2755"/>
                      <a:pt x="5087" y="1157"/>
                      <a:pt x="3847" y="413"/>
                    </a:cubicBezTo>
                    <a:cubicBezTo>
                      <a:pt x="3429" y="160"/>
                      <a:pt x="2958" y="1"/>
                      <a:pt x="2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2" name="Google Shape;2562;p16"/>
              <p:cNvSpPr/>
              <p:nvPr/>
            </p:nvSpPr>
            <p:spPr>
              <a:xfrm>
                <a:off x="1461250" y="1568225"/>
                <a:ext cx="136125" cy="171450"/>
              </a:xfrm>
              <a:custGeom>
                <a:avLst/>
                <a:gdLst/>
                <a:ahLst/>
                <a:cxnLst/>
                <a:rect l="l" t="t" r="r" b="b"/>
                <a:pathLst>
                  <a:path w="5445" h="6858" extrusionOk="0">
                    <a:moveTo>
                      <a:pt x="2486" y="1349"/>
                    </a:moveTo>
                    <a:cubicBezTo>
                      <a:pt x="2597" y="1349"/>
                      <a:pt x="2711" y="1368"/>
                      <a:pt x="2823" y="1405"/>
                    </a:cubicBezTo>
                    <a:cubicBezTo>
                      <a:pt x="3165" y="1529"/>
                      <a:pt x="3475" y="1777"/>
                      <a:pt x="3645" y="2119"/>
                    </a:cubicBezTo>
                    <a:cubicBezTo>
                      <a:pt x="3847" y="2522"/>
                      <a:pt x="3909" y="2972"/>
                      <a:pt x="3894" y="3406"/>
                    </a:cubicBezTo>
                    <a:cubicBezTo>
                      <a:pt x="3894" y="3918"/>
                      <a:pt x="3816" y="4414"/>
                      <a:pt x="3583" y="4879"/>
                    </a:cubicBezTo>
                    <a:cubicBezTo>
                      <a:pt x="3413" y="5221"/>
                      <a:pt x="3103" y="5515"/>
                      <a:pt x="2777" y="5593"/>
                    </a:cubicBezTo>
                    <a:cubicBezTo>
                      <a:pt x="2683" y="5614"/>
                      <a:pt x="2593" y="5626"/>
                      <a:pt x="2511" y="5626"/>
                    </a:cubicBezTo>
                    <a:cubicBezTo>
                      <a:pt x="2416" y="5626"/>
                      <a:pt x="2332" y="5611"/>
                      <a:pt x="2265" y="5577"/>
                    </a:cubicBezTo>
                    <a:cubicBezTo>
                      <a:pt x="2234" y="5562"/>
                      <a:pt x="2219" y="5546"/>
                      <a:pt x="2188" y="5531"/>
                    </a:cubicBezTo>
                    <a:cubicBezTo>
                      <a:pt x="2250" y="5422"/>
                      <a:pt x="2265" y="5298"/>
                      <a:pt x="2250" y="5174"/>
                    </a:cubicBezTo>
                    <a:cubicBezTo>
                      <a:pt x="2188" y="4879"/>
                      <a:pt x="2048" y="4631"/>
                      <a:pt x="1908" y="4383"/>
                    </a:cubicBezTo>
                    <a:cubicBezTo>
                      <a:pt x="1784" y="4119"/>
                      <a:pt x="1660" y="3871"/>
                      <a:pt x="1567" y="3592"/>
                    </a:cubicBezTo>
                    <a:cubicBezTo>
                      <a:pt x="1412" y="3173"/>
                      <a:pt x="1381" y="2817"/>
                      <a:pt x="1459" y="2382"/>
                    </a:cubicBezTo>
                    <a:cubicBezTo>
                      <a:pt x="1459" y="2375"/>
                      <a:pt x="1460" y="2368"/>
                      <a:pt x="1461" y="2361"/>
                    </a:cubicBezTo>
                    <a:lnTo>
                      <a:pt x="1461" y="2361"/>
                    </a:lnTo>
                    <a:cubicBezTo>
                      <a:pt x="1460" y="2363"/>
                      <a:pt x="1459" y="2365"/>
                      <a:pt x="1459" y="2367"/>
                    </a:cubicBezTo>
                    <a:cubicBezTo>
                      <a:pt x="1460" y="2361"/>
                      <a:pt x="1461" y="2354"/>
                      <a:pt x="1463" y="2348"/>
                    </a:cubicBezTo>
                    <a:lnTo>
                      <a:pt x="1463" y="2348"/>
                    </a:lnTo>
                    <a:cubicBezTo>
                      <a:pt x="1462" y="2352"/>
                      <a:pt x="1462" y="2357"/>
                      <a:pt x="1461" y="2361"/>
                    </a:cubicBezTo>
                    <a:lnTo>
                      <a:pt x="1461" y="2361"/>
                    </a:lnTo>
                    <a:cubicBezTo>
                      <a:pt x="1465" y="2350"/>
                      <a:pt x="1468" y="2334"/>
                      <a:pt x="1469" y="2323"/>
                    </a:cubicBezTo>
                    <a:lnTo>
                      <a:pt x="1469" y="2323"/>
                    </a:lnTo>
                    <a:cubicBezTo>
                      <a:pt x="1467" y="2331"/>
                      <a:pt x="1465" y="2340"/>
                      <a:pt x="1463" y="2348"/>
                    </a:cubicBezTo>
                    <a:lnTo>
                      <a:pt x="1463" y="2348"/>
                    </a:lnTo>
                    <a:cubicBezTo>
                      <a:pt x="1466" y="2318"/>
                      <a:pt x="1469" y="2308"/>
                      <a:pt x="1470" y="2308"/>
                    </a:cubicBezTo>
                    <a:lnTo>
                      <a:pt x="1470" y="2308"/>
                    </a:lnTo>
                    <a:cubicBezTo>
                      <a:pt x="1470" y="2308"/>
                      <a:pt x="1470" y="2314"/>
                      <a:pt x="1469" y="2323"/>
                    </a:cubicBezTo>
                    <a:lnTo>
                      <a:pt x="1469" y="2323"/>
                    </a:lnTo>
                    <a:cubicBezTo>
                      <a:pt x="1486" y="2265"/>
                      <a:pt x="1508" y="2215"/>
                      <a:pt x="1521" y="2165"/>
                    </a:cubicBezTo>
                    <a:cubicBezTo>
                      <a:pt x="1552" y="2088"/>
                      <a:pt x="1583" y="2010"/>
                      <a:pt x="1614" y="1948"/>
                    </a:cubicBezTo>
                    <a:cubicBezTo>
                      <a:pt x="1629" y="1917"/>
                      <a:pt x="1645" y="1886"/>
                      <a:pt x="1660" y="1871"/>
                    </a:cubicBezTo>
                    <a:cubicBezTo>
                      <a:pt x="1691" y="1824"/>
                      <a:pt x="1722" y="1777"/>
                      <a:pt x="1753" y="1731"/>
                    </a:cubicBezTo>
                    <a:cubicBezTo>
                      <a:pt x="1769" y="1700"/>
                      <a:pt x="1784" y="1684"/>
                      <a:pt x="1815" y="1653"/>
                    </a:cubicBezTo>
                    <a:cubicBezTo>
                      <a:pt x="1815" y="1653"/>
                      <a:pt x="1893" y="1576"/>
                      <a:pt x="1908" y="1560"/>
                    </a:cubicBezTo>
                    <a:cubicBezTo>
                      <a:pt x="2071" y="1418"/>
                      <a:pt x="2274" y="1349"/>
                      <a:pt x="2486" y="1349"/>
                    </a:cubicBezTo>
                    <a:close/>
                    <a:moveTo>
                      <a:pt x="2470" y="1"/>
                    </a:moveTo>
                    <a:cubicBezTo>
                      <a:pt x="2271" y="1"/>
                      <a:pt x="2072" y="28"/>
                      <a:pt x="1877" y="87"/>
                    </a:cubicBezTo>
                    <a:cubicBezTo>
                      <a:pt x="1179" y="304"/>
                      <a:pt x="668" y="800"/>
                      <a:pt x="357" y="1452"/>
                    </a:cubicBezTo>
                    <a:cubicBezTo>
                      <a:pt x="47" y="2088"/>
                      <a:pt x="1" y="2832"/>
                      <a:pt x="140" y="3530"/>
                    </a:cubicBezTo>
                    <a:cubicBezTo>
                      <a:pt x="233" y="3918"/>
                      <a:pt x="357" y="4290"/>
                      <a:pt x="528" y="4647"/>
                    </a:cubicBezTo>
                    <a:cubicBezTo>
                      <a:pt x="544" y="4926"/>
                      <a:pt x="621" y="5221"/>
                      <a:pt x="730" y="5500"/>
                    </a:cubicBezTo>
                    <a:cubicBezTo>
                      <a:pt x="993" y="6182"/>
                      <a:pt x="1567" y="6710"/>
                      <a:pt x="2296" y="6834"/>
                    </a:cubicBezTo>
                    <a:cubicBezTo>
                      <a:pt x="2393" y="6849"/>
                      <a:pt x="2492" y="6857"/>
                      <a:pt x="2590" y="6857"/>
                    </a:cubicBezTo>
                    <a:cubicBezTo>
                      <a:pt x="3166" y="6857"/>
                      <a:pt x="3747" y="6597"/>
                      <a:pt x="4157" y="6213"/>
                    </a:cubicBezTo>
                    <a:cubicBezTo>
                      <a:pt x="4762" y="5655"/>
                      <a:pt x="5057" y="4895"/>
                      <a:pt x="5196" y="4104"/>
                    </a:cubicBezTo>
                    <a:cubicBezTo>
                      <a:pt x="5445" y="2770"/>
                      <a:pt x="5088" y="1173"/>
                      <a:pt x="3847" y="413"/>
                    </a:cubicBezTo>
                    <a:cubicBezTo>
                      <a:pt x="3430" y="160"/>
                      <a:pt x="2951" y="1"/>
                      <a:pt x="2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3" name="Google Shape;2563;p16"/>
              <p:cNvSpPr/>
              <p:nvPr/>
            </p:nvSpPr>
            <p:spPr>
              <a:xfrm>
                <a:off x="1912575" y="1596150"/>
                <a:ext cx="150875" cy="115575"/>
              </a:xfrm>
              <a:custGeom>
                <a:avLst/>
                <a:gdLst/>
                <a:ahLst/>
                <a:cxnLst/>
                <a:rect l="l" t="t" r="r" b="b"/>
                <a:pathLst>
                  <a:path w="6035" h="4623" extrusionOk="0">
                    <a:moveTo>
                      <a:pt x="3242" y="1219"/>
                    </a:moveTo>
                    <a:cubicBezTo>
                      <a:pt x="3366" y="1234"/>
                      <a:pt x="3475" y="1234"/>
                      <a:pt x="3584" y="1265"/>
                    </a:cubicBezTo>
                    <a:cubicBezTo>
                      <a:pt x="3625" y="1265"/>
                      <a:pt x="3680" y="1279"/>
                      <a:pt x="3680" y="1279"/>
                    </a:cubicBezTo>
                    <a:cubicBezTo>
                      <a:pt x="3680" y="1279"/>
                      <a:pt x="3666" y="1276"/>
                      <a:pt x="3630" y="1265"/>
                    </a:cubicBezTo>
                    <a:lnTo>
                      <a:pt x="3630" y="1265"/>
                    </a:lnTo>
                    <a:cubicBezTo>
                      <a:pt x="3692" y="1281"/>
                      <a:pt x="3754" y="1296"/>
                      <a:pt x="3801" y="1312"/>
                    </a:cubicBezTo>
                    <a:cubicBezTo>
                      <a:pt x="3847" y="1343"/>
                      <a:pt x="3894" y="1358"/>
                      <a:pt x="3956" y="1374"/>
                    </a:cubicBezTo>
                    <a:cubicBezTo>
                      <a:pt x="3956" y="1374"/>
                      <a:pt x="4018" y="1405"/>
                      <a:pt x="4033" y="1420"/>
                    </a:cubicBezTo>
                    <a:cubicBezTo>
                      <a:pt x="4064" y="1436"/>
                      <a:pt x="4111" y="1451"/>
                      <a:pt x="4111" y="1467"/>
                    </a:cubicBezTo>
                    <a:cubicBezTo>
                      <a:pt x="4157" y="1498"/>
                      <a:pt x="4204" y="1529"/>
                      <a:pt x="4250" y="1560"/>
                    </a:cubicBezTo>
                    <a:cubicBezTo>
                      <a:pt x="4250" y="1576"/>
                      <a:pt x="4266" y="1576"/>
                      <a:pt x="4266" y="1576"/>
                    </a:cubicBezTo>
                    <a:cubicBezTo>
                      <a:pt x="4281" y="1591"/>
                      <a:pt x="4281" y="1607"/>
                      <a:pt x="4281" y="1607"/>
                    </a:cubicBezTo>
                    <a:cubicBezTo>
                      <a:pt x="4297" y="1607"/>
                      <a:pt x="4297" y="1607"/>
                      <a:pt x="4297" y="1622"/>
                    </a:cubicBezTo>
                    <a:cubicBezTo>
                      <a:pt x="4328" y="1653"/>
                      <a:pt x="4359" y="1684"/>
                      <a:pt x="4390" y="1731"/>
                    </a:cubicBezTo>
                    <a:cubicBezTo>
                      <a:pt x="4406" y="1746"/>
                      <a:pt x="4406" y="1762"/>
                      <a:pt x="4421" y="1762"/>
                    </a:cubicBezTo>
                    <a:cubicBezTo>
                      <a:pt x="4421" y="1777"/>
                      <a:pt x="4421" y="1777"/>
                      <a:pt x="4421" y="1777"/>
                    </a:cubicBezTo>
                    <a:cubicBezTo>
                      <a:pt x="4437" y="1824"/>
                      <a:pt x="4468" y="1870"/>
                      <a:pt x="4499" y="1932"/>
                    </a:cubicBezTo>
                    <a:cubicBezTo>
                      <a:pt x="4499" y="1932"/>
                      <a:pt x="4499" y="1932"/>
                      <a:pt x="4499" y="1948"/>
                    </a:cubicBezTo>
                    <a:cubicBezTo>
                      <a:pt x="4499" y="1948"/>
                      <a:pt x="4499" y="1948"/>
                      <a:pt x="4499" y="1963"/>
                    </a:cubicBezTo>
                    <a:cubicBezTo>
                      <a:pt x="4514" y="2010"/>
                      <a:pt x="4514" y="2056"/>
                      <a:pt x="4530" y="2103"/>
                    </a:cubicBezTo>
                    <a:cubicBezTo>
                      <a:pt x="4530" y="2131"/>
                      <a:pt x="4530" y="2183"/>
                      <a:pt x="4530" y="2183"/>
                    </a:cubicBezTo>
                    <a:cubicBezTo>
                      <a:pt x="4530" y="2229"/>
                      <a:pt x="4530" y="2274"/>
                      <a:pt x="4530" y="2320"/>
                    </a:cubicBezTo>
                    <a:cubicBezTo>
                      <a:pt x="4519" y="2351"/>
                      <a:pt x="4516" y="2382"/>
                      <a:pt x="4510" y="2413"/>
                    </a:cubicBezTo>
                    <a:lnTo>
                      <a:pt x="4510" y="2413"/>
                    </a:lnTo>
                    <a:cubicBezTo>
                      <a:pt x="4510" y="2410"/>
                      <a:pt x="4510" y="2409"/>
                      <a:pt x="4509" y="2409"/>
                    </a:cubicBezTo>
                    <a:lnTo>
                      <a:pt x="4509" y="2409"/>
                    </a:lnTo>
                    <a:cubicBezTo>
                      <a:pt x="4507" y="2409"/>
                      <a:pt x="4504" y="2423"/>
                      <a:pt x="4499" y="2460"/>
                    </a:cubicBezTo>
                    <a:cubicBezTo>
                      <a:pt x="4504" y="2444"/>
                      <a:pt x="4507" y="2428"/>
                      <a:pt x="4510" y="2413"/>
                    </a:cubicBezTo>
                    <a:lnTo>
                      <a:pt x="4510" y="2413"/>
                    </a:lnTo>
                    <a:cubicBezTo>
                      <a:pt x="4511" y="2425"/>
                      <a:pt x="4507" y="2465"/>
                      <a:pt x="4499" y="2491"/>
                    </a:cubicBezTo>
                    <a:cubicBezTo>
                      <a:pt x="4468" y="2584"/>
                      <a:pt x="4421" y="2677"/>
                      <a:pt x="4390" y="2770"/>
                    </a:cubicBezTo>
                    <a:cubicBezTo>
                      <a:pt x="4375" y="2785"/>
                      <a:pt x="4375" y="2801"/>
                      <a:pt x="4359" y="2816"/>
                    </a:cubicBezTo>
                    <a:cubicBezTo>
                      <a:pt x="4328" y="2863"/>
                      <a:pt x="4313" y="2894"/>
                      <a:pt x="4281" y="2940"/>
                    </a:cubicBezTo>
                    <a:cubicBezTo>
                      <a:pt x="4266" y="2956"/>
                      <a:pt x="4250" y="2971"/>
                      <a:pt x="4235" y="2987"/>
                    </a:cubicBezTo>
                    <a:cubicBezTo>
                      <a:pt x="4204" y="2971"/>
                      <a:pt x="4157" y="2956"/>
                      <a:pt x="4126" y="2940"/>
                    </a:cubicBezTo>
                    <a:cubicBezTo>
                      <a:pt x="4065" y="2929"/>
                      <a:pt x="4005" y="2924"/>
                      <a:pt x="3946" y="2924"/>
                    </a:cubicBezTo>
                    <a:cubicBezTo>
                      <a:pt x="3695" y="2924"/>
                      <a:pt x="3466" y="3017"/>
                      <a:pt x="3227" y="3080"/>
                    </a:cubicBezTo>
                    <a:cubicBezTo>
                      <a:pt x="3242" y="3077"/>
                      <a:pt x="3249" y="3076"/>
                      <a:pt x="3250" y="3076"/>
                    </a:cubicBezTo>
                    <a:cubicBezTo>
                      <a:pt x="3256" y="3076"/>
                      <a:pt x="3162" y="3098"/>
                      <a:pt x="3149" y="3111"/>
                    </a:cubicBezTo>
                    <a:cubicBezTo>
                      <a:pt x="3087" y="3127"/>
                      <a:pt x="3025" y="3142"/>
                      <a:pt x="2979" y="3142"/>
                    </a:cubicBezTo>
                    <a:cubicBezTo>
                      <a:pt x="2839" y="3173"/>
                      <a:pt x="2715" y="3189"/>
                      <a:pt x="2591" y="3204"/>
                    </a:cubicBezTo>
                    <a:lnTo>
                      <a:pt x="2343" y="3204"/>
                    </a:lnTo>
                    <a:cubicBezTo>
                      <a:pt x="2296" y="3189"/>
                      <a:pt x="2234" y="3189"/>
                      <a:pt x="2188" y="3173"/>
                    </a:cubicBezTo>
                    <a:cubicBezTo>
                      <a:pt x="2157" y="3173"/>
                      <a:pt x="2141" y="3158"/>
                      <a:pt x="2110" y="3158"/>
                    </a:cubicBezTo>
                    <a:cubicBezTo>
                      <a:pt x="2064" y="3142"/>
                      <a:pt x="2017" y="3127"/>
                      <a:pt x="1971" y="3111"/>
                    </a:cubicBezTo>
                    <a:cubicBezTo>
                      <a:pt x="1955" y="3095"/>
                      <a:pt x="1940" y="3095"/>
                      <a:pt x="1909" y="3080"/>
                    </a:cubicBezTo>
                    <a:cubicBezTo>
                      <a:pt x="1893" y="3080"/>
                      <a:pt x="1831" y="3033"/>
                      <a:pt x="1815" y="3033"/>
                    </a:cubicBezTo>
                    <a:cubicBezTo>
                      <a:pt x="1753" y="3002"/>
                      <a:pt x="1707" y="2956"/>
                      <a:pt x="1660" y="2925"/>
                    </a:cubicBezTo>
                    <a:cubicBezTo>
                      <a:pt x="1645" y="2909"/>
                      <a:pt x="1629" y="2894"/>
                      <a:pt x="1614" y="2878"/>
                    </a:cubicBezTo>
                    <a:lnTo>
                      <a:pt x="1598" y="2878"/>
                    </a:lnTo>
                    <a:cubicBezTo>
                      <a:pt x="1583" y="2847"/>
                      <a:pt x="1552" y="2816"/>
                      <a:pt x="1552" y="2801"/>
                    </a:cubicBezTo>
                    <a:cubicBezTo>
                      <a:pt x="1536" y="2785"/>
                      <a:pt x="1521" y="2770"/>
                      <a:pt x="1505" y="2739"/>
                    </a:cubicBezTo>
                    <a:cubicBezTo>
                      <a:pt x="1490" y="2739"/>
                      <a:pt x="1490" y="2723"/>
                      <a:pt x="1474" y="2708"/>
                    </a:cubicBezTo>
                    <a:cubicBezTo>
                      <a:pt x="1459" y="2677"/>
                      <a:pt x="1443" y="2646"/>
                      <a:pt x="1428" y="2615"/>
                    </a:cubicBezTo>
                    <a:cubicBezTo>
                      <a:pt x="1428" y="2599"/>
                      <a:pt x="1428" y="2599"/>
                      <a:pt x="1428" y="2599"/>
                    </a:cubicBezTo>
                    <a:cubicBezTo>
                      <a:pt x="1428" y="2584"/>
                      <a:pt x="1428" y="2584"/>
                      <a:pt x="1428" y="2568"/>
                    </a:cubicBezTo>
                    <a:cubicBezTo>
                      <a:pt x="1412" y="2537"/>
                      <a:pt x="1412" y="2491"/>
                      <a:pt x="1412" y="2460"/>
                    </a:cubicBezTo>
                    <a:cubicBezTo>
                      <a:pt x="1412" y="2444"/>
                      <a:pt x="1412" y="2398"/>
                      <a:pt x="1412" y="2367"/>
                    </a:cubicBezTo>
                    <a:cubicBezTo>
                      <a:pt x="1412" y="2336"/>
                      <a:pt x="1412" y="2304"/>
                      <a:pt x="1428" y="2273"/>
                    </a:cubicBezTo>
                    <a:lnTo>
                      <a:pt x="1412" y="2273"/>
                    </a:lnTo>
                    <a:cubicBezTo>
                      <a:pt x="1428" y="2227"/>
                      <a:pt x="1443" y="2180"/>
                      <a:pt x="1459" y="2134"/>
                    </a:cubicBezTo>
                    <a:cubicBezTo>
                      <a:pt x="1471" y="2109"/>
                      <a:pt x="1515" y="2032"/>
                      <a:pt x="1522" y="2021"/>
                    </a:cubicBezTo>
                    <a:lnTo>
                      <a:pt x="1522" y="2021"/>
                    </a:lnTo>
                    <a:cubicBezTo>
                      <a:pt x="1522" y="2022"/>
                      <a:pt x="1521" y="2024"/>
                      <a:pt x="1521" y="2025"/>
                    </a:cubicBezTo>
                    <a:cubicBezTo>
                      <a:pt x="1523" y="2022"/>
                      <a:pt x="1523" y="2020"/>
                      <a:pt x="1523" y="2020"/>
                    </a:cubicBezTo>
                    <a:lnTo>
                      <a:pt x="1523" y="2020"/>
                    </a:lnTo>
                    <a:cubicBezTo>
                      <a:pt x="1523" y="2020"/>
                      <a:pt x="1523" y="2020"/>
                      <a:pt x="1522" y="2021"/>
                    </a:cubicBezTo>
                    <a:lnTo>
                      <a:pt x="1522" y="2021"/>
                    </a:lnTo>
                    <a:cubicBezTo>
                      <a:pt x="1537" y="1977"/>
                      <a:pt x="1553" y="1947"/>
                      <a:pt x="1583" y="1917"/>
                    </a:cubicBezTo>
                    <a:cubicBezTo>
                      <a:pt x="1598" y="1901"/>
                      <a:pt x="1614" y="1870"/>
                      <a:pt x="1629" y="1855"/>
                    </a:cubicBezTo>
                    <a:cubicBezTo>
                      <a:pt x="1629" y="1855"/>
                      <a:pt x="1645" y="1824"/>
                      <a:pt x="1660" y="1808"/>
                    </a:cubicBezTo>
                    <a:cubicBezTo>
                      <a:pt x="1676" y="1793"/>
                      <a:pt x="1738" y="1746"/>
                      <a:pt x="1753" y="1731"/>
                    </a:cubicBezTo>
                    <a:cubicBezTo>
                      <a:pt x="1784" y="1700"/>
                      <a:pt x="1831" y="1653"/>
                      <a:pt x="1878" y="1622"/>
                    </a:cubicBezTo>
                    <a:cubicBezTo>
                      <a:pt x="1893" y="1607"/>
                      <a:pt x="1955" y="1560"/>
                      <a:pt x="1986" y="1560"/>
                    </a:cubicBezTo>
                    <a:cubicBezTo>
                      <a:pt x="1986" y="1545"/>
                      <a:pt x="2002" y="1545"/>
                      <a:pt x="2002" y="1545"/>
                    </a:cubicBezTo>
                    <a:cubicBezTo>
                      <a:pt x="2048" y="1514"/>
                      <a:pt x="2079" y="1498"/>
                      <a:pt x="2110" y="1482"/>
                    </a:cubicBezTo>
                    <a:cubicBezTo>
                      <a:pt x="2219" y="1436"/>
                      <a:pt x="2343" y="1389"/>
                      <a:pt x="2451" y="1343"/>
                    </a:cubicBezTo>
                    <a:lnTo>
                      <a:pt x="2467" y="1343"/>
                    </a:lnTo>
                    <a:cubicBezTo>
                      <a:pt x="2482" y="1327"/>
                      <a:pt x="2498" y="1327"/>
                      <a:pt x="2513" y="1327"/>
                    </a:cubicBezTo>
                    <a:cubicBezTo>
                      <a:pt x="2575" y="1312"/>
                      <a:pt x="2637" y="1296"/>
                      <a:pt x="2700" y="1281"/>
                    </a:cubicBezTo>
                    <a:cubicBezTo>
                      <a:pt x="2793" y="1250"/>
                      <a:pt x="2901" y="1234"/>
                      <a:pt x="3010" y="1234"/>
                    </a:cubicBezTo>
                    <a:cubicBezTo>
                      <a:pt x="3041" y="1234"/>
                      <a:pt x="3118" y="1219"/>
                      <a:pt x="3103" y="1219"/>
                    </a:cubicBezTo>
                    <a:close/>
                    <a:moveTo>
                      <a:pt x="3174" y="1"/>
                    </a:moveTo>
                    <a:cubicBezTo>
                      <a:pt x="2724" y="1"/>
                      <a:pt x="2273" y="83"/>
                      <a:pt x="1878" y="226"/>
                    </a:cubicBezTo>
                    <a:cubicBezTo>
                      <a:pt x="1211" y="459"/>
                      <a:pt x="652" y="909"/>
                      <a:pt x="327" y="1529"/>
                    </a:cubicBezTo>
                    <a:cubicBezTo>
                      <a:pt x="1" y="2180"/>
                      <a:pt x="47" y="2925"/>
                      <a:pt x="435" y="3514"/>
                    </a:cubicBezTo>
                    <a:cubicBezTo>
                      <a:pt x="776" y="4057"/>
                      <a:pt x="1428" y="4367"/>
                      <a:pt x="2048" y="4445"/>
                    </a:cubicBezTo>
                    <a:cubicBezTo>
                      <a:pt x="2377" y="4562"/>
                      <a:pt x="2727" y="4622"/>
                      <a:pt x="3075" y="4622"/>
                    </a:cubicBezTo>
                    <a:cubicBezTo>
                      <a:pt x="3645" y="4622"/>
                      <a:pt x="4213" y="4462"/>
                      <a:pt x="4685" y="4135"/>
                    </a:cubicBezTo>
                    <a:cubicBezTo>
                      <a:pt x="5693" y="3437"/>
                      <a:pt x="6034" y="1963"/>
                      <a:pt x="5305" y="955"/>
                    </a:cubicBezTo>
                    <a:cubicBezTo>
                      <a:pt x="4815" y="274"/>
                      <a:pt x="3994" y="1"/>
                      <a:pt x="3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564" name="Google Shape;2564;p16"/>
            <p:cNvSpPr/>
            <p:nvPr/>
          </p:nvSpPr>
          <p:spPr>
            <a:xfrm>
              <a:off x="98350" y="4219488"/>
              <a:ext cx="1348150" cy="384000"/>
            </a:xfrm>
            <a:custGeom>
              <a:avLst/>
              <a:gdLst/>
              <a:ahLst/>
              <a:cxnLst/>
              <a:rect l="l" t="t" r="r" b="b"/>
              <a:pathLst>
                <a:path w="53926" h="15360" extrusionOk="0">
                  <a:moveTo>
                    <a:pt x="12560" y="848"/>
                  </a:moveTo>
                  <a:cubicBezTo>
                    <a:pt x="13552" y="848"/>
                    <a:pt x="12437" y="2961"/>
                    <a:pt x="12185" y="3452"/>
                  </a:cubicBezTo>
                  <a:cubicBezTo>
                    <a:pt x="11611" y="4553"/>
                    <a:pt x="10944" y="5608"/>
                    <a:pt x="10169" y="6570"/>
                  </a:cubicBezTo>
                  <a:cubicBezTo>
                    <a:pt x="9192" y="7779"/>
                    <a:pt x="8044" y="8912"/>
                    <a:pt x="6788" y="9858"/>
                  </a:cubicBezTo>
                  <a:cubicBezTo>
                    <a:pt x="6788" y="9563"/>
                    <a:pt x="6819" y="9284"/>
                    <a:pt x="6850" y="9005"/>
                  </a:cubicBezTo>
                  <a:cubicBezTo>
                    <a:pt x="6989" y="7888"/>
                    <a:pt x="7284" y="6787"/>
                    <a:pt x="7703" y="5763"/>
                  </a:cubicBezTo>
                  <a:cubicBezTo>
                    <a:pt x="8509" y="3809"/>
                    <a:pt x="10060" y="1638"/>
                    <a:pt x="12169" y="924"/>
                  </a:cubicBezTo>
                  <a:cubicBezTo>
                    <a:pt x="12326" y="872"/>
                    <a:pt x="12455" y="848"/>
                    <a:pt x="12560" y="848"/>
                  </a:cubicBezTo>
                  <a:close/>
                  <a:moveTo>
                    <a:pt x="22458" y="1902"/>
                  </a:moveTo>
                  <a:cubicBezTo>
                    <a:pt x="22754" y="1902"/>
                    <a:pt x="22964" y="2058"/>
                    <a:pt x="22995" y="2475"/>
                  </a:cubicBezTo>
                  <a:cubicBezTo>
                    <a:pt x="23042" y="2971"/>
                    <a:pt x="22793" y="3452"/>
                    <a:pt x="22561" y="3871"/>
                  </a:cubicBezTo>
                  <a:cubicBezTo>
                    <a:pt x="22266" y="4398"/>
                    <a:pt x="21940" y="4926"/>
                    <a:pt x="21584" y="5437"/>
                  </a:cubicBezTo>
                  <a:cubicBezTo>
                    <a:pt x="20917" y="6399"/>
                    <a:pt x="20157" y="7299"/>
                    <a:pt x="19335" y="8121"/>
                  </a:cubicBezTo>
                  <a:cubicBezTo>
                    <a:pt x="18420" y="9020"/>
                    <a:pt x="17427" y="9842"/>
                    <a:pt x="16357" y="10556"/>
                  </a:cubicBezTo>
                  <a:cubicBezTo>
                    <a:pt x="16388" y="9966"/>
                    <a:pt x="16481" y="9377"/>
                    <a:pt x="16605" y="8834"/>
                  </a:cubicBezTo>
                  <a:cubicBezTo>
                    <a:pt x="16853" y="7733"/>
                    <a:pt x="17272" y="6694"/>
                    <a:pt x="17861" y="5732"/>
                  </a:cubicBezTo>
                  <a:cubicBezTo>
                    <a:pt x="18466" y="4755"/>
                    <a:pt x="19226" y="3886"/>
                    <a:pt x="20110" y="3157"/>
                  </a:cubicBezTo>
                  <a:cubicBezTo>
                    <a:pt x="20453" y="2870"/>
                    <a:pt x="21721" y="1902"/>
                    <a:pt x="22458" y="1902"/>
                  </a:cubicBezTo>
                  <a:close/>
                  <a:moveTo>
                    <a:pt x="30991" y="3856"/>
                  </a:moveTo>
                  <a:cubicBezTo>
                    <a:pt x="31291" y="3856"/>
                    <a:pt x="31494" y="4081"/>
                    <a:pt x="31463" y="4538"/>
                  </a:cubicBezTo>
                  <a:cubicBezTo>
                    <a:pt x="31432" y="5112"/>
                    <a:pt x="31122" y="5639"/>
                    <a:pt x="30874" y="6135"/>
                  </a:cubicBezTo>
                  <a:cubicBezTo>
                    <a:pt x="30331" y="7174"/>
                    <a:pt x="29680" y="8167"/>
                    <a:pt x="28935" y="9082"/>
                  </a:cubicBezTo>
                  <a:cubicBezTo>
                    <a:pt x="28330" y="9827"/>
                    <a:pt x="27648" y="10525"/>
                    <a:pt x="26934" y="11160"/>
                  </a:cubicBezTo>
                  <a:cubicBezTo>
                    <a:pt x="26888" y="10866"/>
                    <a:pt x="26872" y="10587"/>
                    <a:pt x="26888" y="10292"/>
                  </a:cubicBezTo>
                  <a:cubicBezTo>
                    <a:pt x="26950" y="9036"/>
                    <a:pt x="27431" y="7810"/>
                    <a:pt x="28051" y="6740"/>
                  </a:cubicBezTo>
                  <a:cubicBezTo>
                    <a:pt x="28641" y="5748"/>
                    <a:pt x="29463" y="4646"/>
                    <a:pt x="30455" y="4041"/>
                  </a:cubicBezTo>
                  <a:cubicBezTo>
                    <a:pt x="30648" y="3918"/>
                    <a:pt x="30833" y="3856"/>
                    <a:pt x="30991" y="3856"/>
                  </a:cubicBezTo>
                  <a:close/>
                  <a:moveTo>
                    <a:pt x="40079" y="4041"/>
                  </a:moveTo>
                  <a:cubicBezTo>
                    <a:pt x="40710" y="4041"/>
                    <a:pt x="40830" y="4668"/>
                    <a:pt x="40769" y="5189"/>
                  </a:cubicBezTo>
                  <a:cubicBezTo>
                    <a:pt x="40660" y="6259"/>
                    <a:pt x="40009" y="7376"/>
                    <a:pt x="39451" y="8276"/>
                  </a:cubicBezTo>
                  <a:cubicBezTo>
                    <a:pt x="38846" y="9222"/>
                    <a:pt x="38132" y="10075"/>
                    <a:pt x="37310" y="10819"/>
                  </a:cubicBezTo>
                  <a:cubicBezTo>
                    <a:pt x="37140" y="10990"/>
                    <a:pt x="36954" y="11145"/>
                    <a:pt x="36752" y="11300"/>
                  </a:cubicBezTo>
                  <a:cubicBezTo>
                    <a:pt x="36488" y="10307"/>
                    <a:pt x="36566" y="9206"/>
                    <a:pt x="36799" y="8229"/>
                  </a:cubicBezTo>
                  <a:cubicBezTo>
                    <a:pt x="37109" y="7004"/>
                    <a:pt x="37714" y="5872"/>
                    <a:pt x="38582" y="4957"/>
                  </a:cubicBezTo>
                  <a:cubicBezTo>
                    <a:pt x="38954" y="4569"/>
                    <a:pt x="39482" y="4041"/>
                    <a:pt x="40056" y="4041"/>
                  </a:cubicBezTo>
                  <a:cubicBezTo>
                    <a:pt x="40063" y="4041"/>
                    <a:pt x="40071" y="4041"/>
                    <a:pt x="40079" y="4041"/>
                  </a:cubicBezTo>
                  <a:close/>
                  <a:moveTo>
                    <a:pt x="12590" y="0"/>
                  </a:moveTo>
                  <a:cubicBezTo>
                    <a:pt x="12538" y="0"/>
                    <a:pt x="12486" y="3"/>
                    <a:pt x="12433" y="9"/>
                  </a:cubicBezTo>
                  <a:cubicBezTo>
                    <a:pt x="11208" y="118"/>
                    <a:pt x="9967" y="1157"/>
                    <a:pt x="9145" y="2010"/>
                  </a:cubicBezTo>
                  <a:cubicBezTo>
                    <a:pt x="7299" y="3902"/>
                    <a:pt x="6276" y="6554"/>
                    <a:pt x="5997" y="9160"/>
                  </a:cubicBezTo>
                  <a:cubicBezTo>
                    <a:pt x="5950" y="9578"/>
                    <a:pt x="5935" y="10013"/>
                    <a:pt x="5950" y="10431"/>
                  </a:cubicBezTo>
                  <a:cubicBezTo>
                    <a:pt x="5500" y="10726"/>
                    <a:pt x="5035" y="11005"/>
                    <a:pt x="4554" y="11238"/>
                  </a:cubicBezTo>
                  <a:cubicBezTo>
                    <a:pt x="3678" y="11670"/>
                    <a:pt x="2727" y="11969"/>
                    <a:pt x="1762" y="11969"/>
                  </a:cubicBezTo>
                  <a:cubicBezTo>
                    <a:pt x="1411" y="11969"/>
                    <a:pt x="1059" y="11930"/>
                    <a:pt x="708" y="11843"/>
                  </a:cubicBezTo>
                  <a:cubicBezTo>
                    <a:pt x="670" y="11834"/>
                    <a:pt x="634" y="11830"/>
                    <a:pt x="600" y="11830"/>
                  </a:cubicBezTo>
                  <a:cubicBezTo>
                    <a:pt x="153" y="11830"/>
                    <a:pt x="1" y="12534"/>
                    <a:pt x="491" y="12649"/>
                  </a:cubicBezTo>
                  <a:cubicBezTo>
                    <a:pt x="926" y="12760"/>
                    <a:pt x="1359" y="12810"/>
                    <a:pt x="1789" y="12810"/>
                  </a:cubicBezTo>
                  <a:cubicBezTo>
                    <a:pt x="3290" y="12810"/>
                    <a:pt x="4748" y="12194"/>
                    <a:pt x="6074" y="11362"/>
                  </a:cubicBezTo>
                  <a:cubicBezTo>
                    <a:pt x="6183" y="11889"/>
                    <a:pt x="6384" y="12386"/>
                    <a:pt x="6694" y="12820"/>
                  </a:cubicBezTo>
                  <a:cubicBezTo>
                    <a:pt x="7364" y="13752"/>
                    <a:pt x="8432" y="14128"/>
                    <a:pt x="9525" y="14128"/>
                  </a:cubicBezTo>
                  <a:cubicBezTo>
                    <a:pt x="9724" y="14128"/>
                    <a:pt x="9924" y="14116"/>
                    <a:pt x="10122" y="14092"/>
                  </a:cubicBezTo>
                  <a:cubicBezTo>
                    <a:pt x="11471" y="13937"/>
                    <a:pt x="12774" y="13425"/>
                    <a:pt x="13984" y="12851"/>
                  </a:cubicBezTo>
                  <a:cubicBezTo>
                    <a:pt x="14558" y="12587"/>
                    <a:pt x="15101" y="12308"/>
                    <a:pt x="15644" y="11998"/>
                  </a:cubicBezTo>
                  <a:cubicBezTo>
                    <a:pt x="15752" y="12510"/>
                    <a:pt x="15938" y="13006"/>
                    <a:pt x="16233" y="13456"/>
                  </a:cubicBezTo>
                  <a:cubicBezTo>
                    <a:pt x="16946" y="14541"/>
                    <a:pt x="18172" y="15146"/>
                    <a:pt x="19443" y="15317"/>
                  </a:cubicBezTo>
                  <a:cubicBezTo>
                    <a:pt x="19676" y="15346"/>
                    <a:pt x="19908" y="15359"/>
                    <a:pt x="20141" y="15359"/>
                  </a:cubicBezTo>
                  <a:cubicBezTo>
                    <a:pt x="22422" y="15359"/>
                    <a:pt x="24684" y="14040"/>
                    <a:pt x="26500" y="12618"/>
                  </a:cubicBezTo>
                  <a:cubicBezTo>
                    <a:pt x="26671" y="12944"/>
                    <a:pt x="26903" y="13270"/>
                    <a:pt x="27183" y="13549"/>
                  </a:cubicBezTo>
                  <a:cubicBezTo>
                    <a:pt x="28063" y="14415"/>
                    <a:pt x="29202" y="14737"/>
                    <a:pt x="30385" y="14737"/>
                  </a:cubicBezTo>
                  <a:cubicBezTo>
                    <a:pt x="31745" y="14737"/>
                    <a:pt x="33164" y="14311"/>
                    <a:pt x="34317" y="13797"/>
                  </a:cubicBezTo>
                  <a:cubicBezTo>
                    <a:pt x="35046" y="13471"/>
                    <a:pt x="35744" y="13068"/>
                    <a:pt x="36411" y="12618"/>
                  </a:cubicBezTo>
                  <a:cubicBezTo>
                    <a:pt x="36706" y="13130"/>
                    <a:pt x="37093" y="13580"/>
                    <a:pt x="37636" y="13921"/>
                  </a:cubicBezTo>
                  <a:cubicBezTo>
                    <a:pt x="38542" y="14517"/>
                    <a:pt x="39656" y="14715"/>
                    <a:pt x="40741" y="14715"/>
                  </a:cubicBezTo>
                  <a:cubicBezTo>
                    <a:pt x="41012" y="14715"/>
                    <a:pt x="41281" y="14703"/>
                    <a:pt x="41545" y="14681"/>
                  </a:cubicBezTo>
                  <a:cubicBezTo>
                    <a:pt x="44569" y="14433"/>
                    <a:pt x="47345" y="13084"/>
                    <a:pt x="49842" y="11440"/>
                  </a:cubicBezTo>
                  <a:cubicBezTo>
                    <a:pt x="51129" y="10587"/>
                    <a:pt x="52355" y="9671"/>
                    <a:pt x="53580" y="8741"/>
                  </a:cubicBezTo>
                  <a:cubicBezTo>
                    <a:pt x="53925" y="8472"/>
                    <a:pt x="53712" y="7930"/>
                    <a:pt x="53383" y="7930"/>
                  </a:cubicBezTo>
                  <a:cubicBezTo>
                    <a:pt x="53313" y="7930"/>
                    <a:pt x="53238" y="7955"/>
                    <a:pt x="53161" y="8012"/>
                  </a:cubicBezTo>
                  <a:cubicBezTo>
                    <a:pt x="51145" y="9547"/>
                    <a:pt x="49098" y="11083"/>
                    <a:pt x="46833" y="12231"/>
                  </a:cubicBezTo>
                  <a:cubicBezTo>
                    <a:pt x="45067" y="13133"/>
                    <a:pt x="42957" y="13896"/>
                    <a:pt x="40906" y="13896"/>
                  </a:cubicBezTo>
                  <a:cubicBezTo>
                    <a:pt x="40490" y="13896"/>
                    <a:pt x="40076" y="13865"/>
                    <a:pt x="39668" y="13797"/>
                  </a:cubicBezTo>
                  <a:cubicBezTo>
                    <a:pt x="38582" y="13611"/>
                    <a:pt x="37605" y="13084"/>
                    <a:pt x="37078" y="12122"/>
                  </a:cubicBezTo>
                  <a:cubicBezTo>
                    <a:pt x="38350" y="11114"/>
                    <a:pt x="39451" y="9889"/>
                    <a:pt x="40288" y="8493"/>
                  </a:cubicBezTo>
                  <a:cubicBezTo>
                    <a:pt x="40924" y="7469"/>
                    <a:pt x="41638" y="6166"/>
                    <a:pt x="41622" y="4910"/>
                  </a:cubicBezTo>
                  <a:cubicBezTo>
                    <a:pt x="41610" y="3913"/>
                    <a:pt x="40933" y="3209"/>
                    <a:pt x="40057" y="3209"/>
                  </a:cubicBezTo>
                  <a:cubicBezTo>
                    <a:pt x="39830" y="3209"/>
                    <a:pt x="39589" y="3257"/>
                    <a:pt x="39342" y="3359"/>
                  </a:cubicBezTo>
                  <a:cubicBezTo>
                    <a:pt x="38086" y="3871"/>
                    <a:pt x="37140" y="5251"/>
                    <a:pt x="36566" y="6414"/>
                  </a:cubicBezTo>
                  <a:cubicBezTo>
                    <a:pt x="35961" y="7702"/>
                    <a:pt x="35651" y="9160"/>
                    <a:pt x="35790" y="10571"/>
                  </a:cubicBezTo>
                  <a:cubicBezTo>
                    <a:pt x="35837" y="11005"/>
                    <a:pt x="35930" y="11440"/>
                    <a:pt x="36070" y="11843"/>
                  </a:cubicBezTo>
                  <a:cubicBezTo>
                    <a:pt x="34658" y="12851"/>
                    <a:pt x="33014" y="13611"/>
                    <a:pt x="31324" y="13828"/>
                  </a:cubicBezTo>
                  <a:cubicBezTo>
                    <a:pt x="31039" y="13866"/>
                    <a:pt x="30747" y="13888"/>
                    <a:pt x="30454" y="13888"/>
                  </a:cubicBezTo>
                  <a:cubicBezTo>
                    <a:pt x="29660" y="13888"/>
                    <a:pt x="28859" y="13727"/>
                    <a:pt x="28191" y="13285"/>
                  </a:cubicBezTo>
                  <a:cubicBezTo>
                    <a:pt x="27710" y="12975"/>
                    <a:pt x="27384" y="12541"/>
                    <a:pt x="27183" y="12044"/>
                  </a:cubicBezTo>
                  <a:cubicBezTo>
                    <a:pt x="27260" y="11982"/>
                    <a:pt x="27322" y="11920"/>
                    <a:pt x="27400" y="11858"/>
                  </a:cubicBezTo>
                  <a:cubicBezTo>
                    <a:pt x="28470" y="10928"/>
                    <a:pt x="29416" y="9873"/>
                    <a:pt x="30238" y="8741"/>
                  </a:cubicBezTo>
                  <a:cubicBezTo>
                    <a:pt x="31014" y="7671"/>
                    <a:pt x="31898" y="6399"/>
                    <a:pt x="32223" y="5096"/>
                  </a:cubicBezTo>
                  <a:cubicBezTo>
                    <a:pt x="32444" y="4143"/>
                    <a:pt x="32075" y="2994"/>
                    <a:pt x="31050" y="2994"/>
                  </a:cubicBezTo>
                  <a:cubicBezTo>
                    <a:pt x="30924" y="2994"/>
                    <a:pt x="30788" y="3011"/>
                    <a:pt x="30641" y="3049"/>
                  </a:cubicBezTo>
                  <a:cubicBezTo>
                    <a:pt x="29990" y="3204"/>
                    <a:pt x="29463" y="3716"/>
                    <a:pt x="28997" y="4166"/>
                  </a:cubicBezTo>
                  <a:cubicBezTo>
                    <a:pt x="28485" y="4662"/>
                    <a:pt x="28036" y="5220"/>
                    <a:pt x="27648" y="5810"/>
                  </a:cubicBezTo>
                  <a:cubicBezTo>
                    <a:pt x="26578" y="7407"/>
                    <a:pt x="25663" y="9811"/>
                    <a:pt x="26175" y="11796"/>
                  </a:cubicBezTo>
                  <a:cubicBezTo>
                    <a:pt x="25306" y="12479"/>
                    <a:pt x="24375" y="13099"/>
                    <a:pt x="23383" y="13595"/>
                  </a:cubicBezTo>
                  <a:cubicBezTo>
                    <a:pt x="22409" y="14090"/>
                    <a:pt x="21139" y="14483"/>
                    <a:pt x="19943" y="14483"/>
                  </a:cubicBezTo>
                  <a:cubicBezTo>
                    <a:pt x="18625" y="14483"/>
                    <a:pt x="17395" y="14006"/>
                    <a:pt x="16745" y="12665"/>
                  </a:cubicBezTo>
                  <a:cubicBezTo>
                    <a:pt x="16574" y="12308"/>
                    <a:pt x="16466" y="11920"/>
                    <a:pt x="16419" y="11517"/>
                  </a:cubicBezTo>
                  <a:cubicBezTo>
                    <a:pt x="16838" y="11253"/>
                    <a:pt x="17241" y="10974"/>
                    <a:pt x="17644" y="10680"/>
                  </a:cubicBezTo>
                  <a:cubicBezTo>
                    <a:pt x="19878" y="9005"/>
                    <a:pt x="21770" y="6911"/>
                    <a:pt x="23166" y="4491"/>
                  </a:cubicBezTo>
                  <a:cubicBezTo>
                    <a:pt x="23677" y="3607"/>
                    <a:pt x="24329" y="2134"/>
                    <a:pt x="23305" y="1343"/>
                  </a:cubicBezTo>
                  <a:cubicBezTo>
                    <a:pt x="23031" y="1133"/>
                    <a:pt x="22730" y="1047"/>
                    <a:pt x="22419" y="1047"/>
                  </a:cubicBezTo>
                  <a:cubicBezTo>
                    <a:pt x="21466" y="1047"/>
                    <a:pt x="20420" y="1856"/>
                    <a:pt x="19754" y="2382"/>
                  </a:cubicBezTo>
                  <a:cubicBezTo>
                    <a:pt x="17613" y="4041"/>
                    <a:pt x="16109" y="6539"/>
                    <a:pt x="15675" y="9222"/>
                  </a:cubicBezTo>
                  <a:cubicBezTo>
                    <a:pt x="15566" y="9827"/>
                    <a:pt x="15519" y="10447"/>
                    <a:pt x="15550" y="11083"/>
                  </a:cubicBezTo>
                  <a:cubicBezTo>
                    <a:pt x="14930" y="11455"/>
                    <a:pt x="14294" y="11796"/>
                    <a:pt x="13643" y="12091"/>
                  </a:cubicBezTo>
                  <a:cubicBezTo>
                    <a:pt x="12582" y="12583"/>
                    <a:pt x="10931" y="13319"/>
                    <a:pt x="9507" y="13319"/>
                  </a:cubicBezTo>
                  <a:cubicBezTo>
                    <a:pt x="8598" y="13319"/>
                    <a:pt x="7782" y="13020"/>
                    <a:pt x="7268" y="12169"/>
                  </a:cubicBezTo>
                  <a:cubicBezTo>
                    <a:pt x="7020" y="11765"/>
                    <a:pt x="6896" y="11315"/>
                    <a:pt x="6834" y="10866"/>
                  </a:cubicBezTo>
                  <a:cubicBezTo>
                    <a:pt x="7423" y="10431"/>
                    <a:pt x="7997" y="9966"/>
                    <a:pt x="8509" y="9516"/>
                  </a:cubicBezTo>
                  <a:cubicBezTo>
                    <a:pt x="10680" y="7593"/>
                    <a:pt x="12464" y="5158"/>
                    <a:pt x="13565" y="2475"/>
                  </a:cubicBezTo>
                  <a:cubicBezTo>
                    <a:pt x="13782" y="1948"/>
                    <a:pt x="13953" y="1343"/>
                    <a:pt x="13751" y="784"/>
                  </a:cubicBezTo>
                  <a:cubicBezTo>
                    <a:pt x="13568" y="277"/>
                    <a:pt x="13104" y="0"/>
                    <a:pt x="125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5" name="Google Shape;2565;p16"/>
            <p:cNvSpPr/>
            <p:nvPr/>
          </p:nvSpPr>
          <p:spPr>
            <a:xfrm>
              <a:off x="5328634" y="4506650"/>
              <a:ext cx="203337" cy="193695"/>
            </a:xfrm>
            <a:custGeom>
              <a:avLst/>
              <a:gdLst/>
              <a:ahLst/>
              <a:cxnLst/>
              <a:rect l="l" t="t" r="r" b="b"/>
              <a:pathLst>
                <a:path w="7466" h="7112" extrusionOk="0">
                  <a:moveTo>
                    <a:pt x="4179" y="0"/>
                  </a:moveTo>
                  <a:lnTo>
                    <a:pt x="3203" y="2679"/>
                  </a:lnTo>
                  <a:lnTo>
                    <a:pt x="619" y="1727"/>
                  </a:lnTo>
                  <a:lnTo>
                    <a:pt x="0" y="3025"/>
                  </a:lnTo>
                  <a:lnTo>
                    <a:pt x="2822" y="4060"/>
                  </a:lnTo>
                  <a:lnTo>
                    <a:pt x="1857" y="6799"/>
                  </a:lnTo>
                  <a:cubicBezTo>
                    <a:pt x="1846" y="6821"/>
                    <a:pt x="2946" y="7111"/>
                    <a:pt x="3133" y="7111"/>
                  </a:cubicBezTo>
                  <a:cubicBezTo>
                    <a:pt x="3143" y="7111"/>
                    <a:pt x="3151" y="7110"/>
                    <a:pt x="3155" y="7108"/>
                  </a:cubicBezTo>
                  <a:cubicBezTo>
                    <a:pt x="3239" y="7061"/>
                    <a:pt x="3977" y="4668"/>
                    <a:pt x="4012" y="4644"/>
                  </a:cubicBezTo>
                  <a:cubicBezTo>
                    <a:pt x="4013" y="4643"/>
                    <a:pt x="4014" y="4643"/>
                    <a:pt x="4016" y="4643"/>
                  </a:cubicBezTo>
                  <a:cubicBezTo>
                    <a:pt x="4125" y="4643"/>
                    <a:pt x="6824" y="5466"/>
                    <a:pt x="6977" y="5489"/>
                  </a:cubicBezTo>
                  <a:cubicBezTo>
                    <a:pt x="6978" y="5489"/>
                    <a:pt x="6978" y="5489"/>
                    <a:pt x="6979" y="5489"/>
                  </a:cubicBezTo>
                  <a:cubicBezTo>
                    <a:pt x="7123" y="5489"/>
                    <a:pt x="7465" y="4251"/>
                    <a:pt x="7441" y="4203"/>
                  </a:cubicBezTo>
                  <a:cubicBezTo>
                    <a:pt x="7418" y="4156"/>
                    <a:pt x="4691" y="3132"/>
                    <a:pt x="4679" y="3048"/>
                  </a:cubicBezTo>
                  <a:cubicBezTo>
                    <a:pt x="4667" y="2977"/>
                    <a:pt x="5346" y="548"/>
                    <a:pt x="5310" y="477"/>
                  </a:cubicBezTo>
                  <a:cubicBezTo>
                    <a:pt x="5275" y="393"/>
                    <a:pt x="4179" y="0"/>
                    <a:pt x="4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6" name="Google Shape;2566;p16"/>
            <p:cNvSpPr/>
            <p:nvPr/>
          </p:nvSpPr>
          <p:spPr>
            <a:xfrm>
              <a:off x="8741125" y="403150"/>
              <a:ext cx="203344" cy="211129"/>
            </a:xfrm>
            <a:custGeom>
              <a:avLst/>
              <a:gdLst/>
              <a:ahLst/>
              <a:cxnLst/>
              <a:rect l="l" t="t" r="r" b="b"/>
              <a:pathLst>
                <a:path w="5407" h="5614" extrusionOk="0">
                  <a:moveTo>
                    <a:pt x="1573" y="0"/>
                  </a:moveTo>
                  <a:lnTo>
                    <a:pt x="537" y="595"/>
                  </a:lnTo>
                  <a:lnTo>
                    <a:pt x="1977" y="2643"/>
                  </a:lnTo>
                  <a:lnTo>
                    <a:pt x="13" y="4072"/>
                  </a:lnTo>
                  <a:cubicBezTo>
                    <a:pt x="1" y="4084"/>
                    <a:pt x="680" y="4882"/>
                    <a:pt x="763" y="4894"/>
                  </a:cubicBezTo>
                  <a:cubicBezTo>
                    <a:pt x="764" y="4894"/>
                    <a:pt x="764" y="4894"/>
                    <a:pt x="765" y="4894"/>
                  </a:cubicBezTo>
                  <a:cubicBezTo>
                    <a:pt x="864" y="4894"/>
                    <a:pt x="2478" y="3620"/>
                    <a:pt x="2513" y="3620"/>
                  </a:cubicBezTo>
                  <a:cubicBezTo>
                    <a:pt x="2561" y="3620"/>
                    <a:pt x="4061" y="5525"/>
                    <a:pt x="4156" y="5608"/>
                  </a:cubicBezTo>
                  <a:cubicBezTo>
                    <a:pt x="4161" y="5611"/>
                    <a:pt x="4167" y="5613"/>
                    <a:pt x="4175" y="5613"/>
                  </a:cubicBezTo>
                  <a:cubicBezTo>
                    <a:pt x="4331" y="5613"/>
                    <a:pt x="5085" y="4987"/>
                    <a:pt x="5085" y="4953"/>
                  </a:cubicBezTo>
                  <a:cubicBezTo>
                    <a:pt x="5097" y="4906"/>
                    <a:pt x="3704" y="2893"/>
                    <a:pt x="3740" y="2846"/>
                  </a:cubicBezTo>
                  <a:cubicBezTo>
                    <a:pt x="3763" y="2786"/>
                    <a:pt x="5383" y="1441"/>
                    <a:pt x="5394" y="1369"/>
                  </a:cubicBezTo>
                  <a:cubicBezTo>
                    <a:pt x="5406" y="1286"/>
                    <a:pt x="4847" y="512"/>
                    <a:pt x="4847" y="512"/>
                  </a:cubicBezTo>
                  <a:lnTo>
                    <a:pt x="2894" y="1881"/>
                  </a:lnTo>
                  <a:lnTo>
                    <a:pt x="15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7" name="Google Shape;2567;p16"/>
            <p:cNvSpPr/>
            <p:nvPr/>
          </p:nvSpPr>
          <p:spPr>
            <a:xfrm>
              <a:off x="256134" y="2660100"/>
              <a:ext cx="203337" cy="193695"/>
            </a:xfrm>
            <a:custGeom>
              <a:avLst/>
              <a:gdLst/>
              <a:ahLst/>
              <a:cxnLst/>
              <a:rect l="l" t="t" r="r" b="b"/>
              <a:pathLst>
                <a:path w="7466" h="7112" extrusionOk="0">
                  <a:moveTo>
                    <a:pt x="4179" y="0"/>
                  </a:moveTo>
                  <a:lnTo>
                    <a:pt x="3203" y="2679"/>
                  </a:lnTo>
                  <a:lnTo>
                    <a:pt x="619" y="1727"/>
                  </a:lnTo>
                  <a:lnTo>
                    <a:pt x="0" y="3025"/>
                  </a:lnTo>
                  <a:lnTo>
                    <a:pt x="2822" y="4060"/>
                  </a:lnTo>
                  <a:lnTo>
                    <a:pt x="1857" y="6799"/>
                  </a:lnTo>
                  <a:cubicBezTo>
                    <a:pt x="1846" y="6821"/>
                    <a:pt x="2946" y="7111"/>
                    <a:pt x="3133" y="7111"/>
                  </a:cubicBezTo>
                  <a:cubicBezTo>
                    <a:pt x="3143" y="7111"/>
                    <a:pt x="3151" y="7110"/>
                    <a:pt x="3155" y="7108"/>
                  </a:cubicBezTo>
                  <a:cubicBezTo>
                    <a:pt x="3239" y="7061"/>
                    <a:pt x="3977" y="4668"/>
                    <a:pt x="4012" y="4644"/>
                  </a:cubicBezTo>
                  <a:cubicBezTo>
                    <a:pt x="4013" y="4643"/>
                    <a:pt x="4014" y="4643"/>
                    <a:pt x="4016" y="4643"/>
                  </a:cubicBezTo>
                  <a:cubicBezTo>
                    <a:pt x="4125" y="4643"/>
                    <a:pt x="6824" y="5466"/>
                    <a:pt x="6977" y="5489"/>
                  </a:cubicBezTo>
                  <a:cubicBezTo>
                    <a:pt x="6978" y="5489"/>
                    <a:pt x="6978" y="5489"/>
                    <a:pt x="6979" y="5489"/>
                  </a:cubicBezTo>
                  <a:cubicBezTo>
                    <a:pt x="7123" y="5489"/>
                    <a:pt x="7465" y="4251"/>
                    <a:pt x="7441" y="4203"/>
                  </a:cubicBezTo>
                  <a:cubicBezTo>
                    <a:pt x="7418" y="4156"/>
                    <a:pt x="4691" y="3132"/>
                    <a:pt x="4679" y="3048"/>
                  </a:cubicBezTo>
                  <a:cubicBezTo>
                    <a:pt x="4667" y="2977"/>
                    <a:pt x="5346" y="548"/>
                    <a:pt x="5310" y="477"/>
                  </a:cubicBezTo>
                  <a:cubicBezTo>
                    <a:pt x="5275" y="393"/>
                    <a:pt x="4179" y="0"/>
                    <a:pt x="4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568" name="Google Shape;2568;p16"/>
          <p:cNvSpPr txBox="1">
            <a:spLocks noGrp="1"/>
          </p:cNvSpPr>
          <p:nvPr>
            <p:ph type="title"/>
          </p:nvPr>
        </p:nvSpPr>
        <p:spPr>
          <a:xfrm>
            <a:off x="6978967" y="2953400"/>
            <a:ext cx="3494932"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788">
                <a:solidFill>
                  <a:schemeClr val="lt2"/>
                </a:solidFill>
              </a:defRPr>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2569" name="Google Shape;2569;p16"/>
          <p:cNvSpPr txBox="1">
            <a:spLocks noGrp="1"/>
          </p:cNvSpPr>
          <p:nvPr>
            <p:ph type="title" idx="2" hasCustomPrompt="1"/>
          </p:nvPr>
        </p:nvSpPr>
        <p:spPr>
          <a:xfrm>
            <a:off x="6978967" y="1831000"/>
            <a:ext cx="3494932"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980"/>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r>
              <a:t>xx%</a:t>
            </a:r>
          </a:p>
        </p:txBody>
      </p:sp>
      <p:sp>
        <p:nvSpPr>
          <p:cNvPr id="2570" name="Google Shape;2570;p16"/>
          <p:cNvSpPr txBox="1">
            <a:spLocks noGrp="1"/>
          </p:cNvSpPr>
          <p:nvPr>
            <p:ph type="subTitle" idx="1"/>
          </p:nvPr>
        </p:nvSpPr>
        <p:spPr>
          <a:xfrm>
            <a:off x="7003506" y="4075800"/>
            <a:ext cx="3445854"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9092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415200"/>
            <a:ext cx="10246588" cy="789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Lexend Deca"/>
              <a:buNone/>
              <a:defRPr sz="3400">
                <a:solidFill>
                  <a:schemeClr val="dk1"/>
                </a:solidFill>
                <a:latin typeface="Lexend Deca"/>
                <a:ea typeface="Lexend Deca"/>
                <a:cs typeface="Lexend Deca"/>
                <a:sym typeface="Lexend Deca"/>
              </a:defRPr>
            </a:lvl1pPr>
            <a:lvl2pPr lvl="1" algn="ctr" rtl="0">
              <a:spcBef>
                <a:spcPts val="0"/>
              </a:spcBef>
              <a:spcAft>
                <a:spcPts val="0"/>
              </a:spcAft>
              <a:buClr>
                <a:schemeClr val="dk1"/>
              </a:buClr>
              <a:buSzPts val="3600"/>
              <a:buFont typeface="Gochi Hand"/>
              <a:buNone/>
              <a:defRPr sz="3600">
                <a:solidFill>
                  <a:schemeClr val="dk1"/>
                </a:solidFill>
                <a:latin typeface="Gochi Hand"/>
                <a:ea typeface="Gochi Hand"/>
                <a:cs typeface="Gochi Hand"/>
                <a:sym typeface="Gochi Hand"/>
              </a:defRPr>
            </a:lvl2pPr>
            <a:lvl3pPr lvl="2" algn="ctr" rtl="0">
              <a:spcBef>
                <a:spcPts val="0"/>
              </a:spcBef>
              <a:spcAft>
                <a:spcPts val="0"/>
              </a:spcAft>
              <a:buClr>
                <a:schemeClr val="dk1"/>
              </a:buClr>
              <a:buSzPts val="3600"/>
              <a:buFont typeface="Gochi Hand"/>
              <a:buNone/>
              <a:defRPr sz="3600">
                <a:solidFill>
                  <a:schemeClr val="dk1"/>
                </a:solidFill>
                <a:latin typeface="Gochi Hand"/>
                <a:ea typeface="Gochi Hand"/>
                <a:cs typeface="Gochi Hand"/>
                <a:sym typeface="Gochi Hand"/>
              </a:defRPr>
            </a:lvl3pPr>
            <a:lvl4pPr lvl="3" algn="ctr" rtl="0">
              <a:spcBef>
                <a:spcPts val="0"/>
              </a:spcBef>
              <a:spcAft>
                <a:spcPts val="0"/>
              </a:spcAft>
              <a:buClr>
                <a:schemeClr val="dk1"/>
              </a:buClr>
              <a:buSzPts val="3600"/>
              <a:buFont typeface="Gochi Hand"/>
              <a:buNone/>
              <a:defRPr sz="3600">
                <a:solidFill>
                  <a:schemeClr val="dk1"/>
                </a:solidFill>
                <a:latin typeface="Gochi Hand"/>
                <a:ea typeface="Gochi Hand"/>
                <a:cs typeface="Gochi Hand"/>
                <a:sym typeface="Gochi Hand"/>
              </a:defRPr>
            </a:lvl4pPr>
            <a:lvl5pPr lvl="4" algn="ctr" rtl="0">
              <a:spcBef>
                <a:spcPts val="0"/>
              </a:spcBef>
              <a:spcAft>
                <a:spcPts val="0"/>
              </a:spcAft>
              <a:buClr>
                <a:schemeClr val="dk1"/>
              </a:buClr>
              <a:buSzPts val="3600"/>
              <a:buFont typeface="Gochi Hand"/>
              <a:buNone/>
              <a:defRPr sz="3600">
                <a:solidFill>
                  <a:schemeClr val="dk1"/>
                </a:solidFill>
                <a:latin typeface="Gochi Hand"/>
                <a:ea typeface="Gochi Hand"/>
                <a:cs typeface="Gochi Hand"/>
                <a:sym typeface="Gochi Hand"/>
              </a:defRPr>
            </a:lvl5pPr>
            <a:lvl6pPr lvl="5" algn="ctr" rtl="0">
              <a:spcBef>
                <a:spcPts val="0"/>
              </a:spcBef>
              <a:spcAft>
                <a:spcPts val="0"/>
              </a:spcAft>
              <a:buClr>
                <a:schemeClr val="dk1"/>
              </a:buClr>
              <a:buSzPts val="3600"/>
              <a:buFont typeface="Gochi Hand"/>
              <a:buNone/>
              <a:defRPr sz="3600">
                <a:solidFill>
                  <a:schemeClr val="dk1"/>
                </a:solidFill>
                <a:latin typeface="Gochi Hand"/>
                <a:ea typeface="Gochi Hand"/>
                <a:cs typeface="Gochi Hand"/>
                <a:sym typeface="Gochi Hand"/>
              </a:defRPr>
            </a:lvl6pPr>
            <a:lvl7pPr lvl="6" algn="ctr" rtl="0">
              <a:spcBef>
                <a:spcPts val="0"/>
              </a:spcBef>
              <a:spcAft>
                <a:spcPts val="0"/>
              </a:spcAft>
              <a:buClr>
                <a:schemeClr val="dk1"/>
              </a:buClr>
              <a:buSzPts val="3600"/>
              <a:buFont typeface="Gochi Hand"/>
              <a:buNone/>
              <a:defRPr sz="3600">
                <a:solidFill>
                  <a:schemeClr val="dk1"/>
                </a:solidFill>
                <a:latin typeface="Gochi Hand"/>
                <a:ea typeface="Gochi Hand"/>
                <a:cs typeface="Gochi Hand"/>
                <a:sym typeface="Gochi Hand"/>
              </a:defRPr>
            </a:lvl7pPr>
            <a:lvl8pPr lvl="7" algn="ctr" rtl="0">
              <a:spcBef>
                <a:spcPts val="0"/>
              </a:spcBef>
              <a:spcAft>
                <a:spcPts val="0"/>
              </a:spcAft>
              <a:buClr>
                <a:schemeClr val="dk1"/>
              </a:buClr>
              <a:buSzPts val="3600"/>
              <a:buFont typeface="Gochi Hand"/>
              <a:buNone/>
              <a:defRPr sz="3600">
                <a:solidFill>
                  <a:schemeClr val="dk1"/>
                </a:solidFill>
                <a:latin typeface="Gochi Hand"/>
                <a:ea typeface="Gochi Hand"/>
                <a:cs typeface="Gochi Hand"/>
                <a:sym typeface="Gochi Hand"/>
              </a:defRPr>
            </a:lvl8pPr>
            <a:lvl9pPr lvl="8" algn="ctr" rtl="0">
              <a:spcBef>
                <a:spcPts val="0"/>
              </a:spcBef>
              <a:spcAft>
                <a:spcPts val="0"/>
              </a:spcAft>
              <a:buClr>
                <a:schemeClr val="dk1"/>
              </a:buClr>
              <a:buSzPts val="3600"/>
              <a:buFont typeface="Gochi Hand"/>
              <a:buNone/>
              <a:defRPr sz="3600">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57625" y="1734467"/>
            <a:ext cx="10246588" cy="4357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1pPr>
            <a:lvl2pPr marL="914400" lvl="1" indent="-3302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2pPr>
            <a:lvl3pPr marL="1371600" lvl="2" indent="-3302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3pPr>
            <a:lvl4pPr marL="1828800" lvl="3" indent="-3302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4pPr>
            <a:lvl5pPr marL="2286000" lvl="4" indent="-3302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5pPr>
            <a:lvl6pPr marL="2743200" lvl="5" indent="-3302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6pPr>
            <a:lvl7pPr marL="3200400" lvl="6" indent="-3302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7pPr>
            <a:lvl8pPr marL="3657600" lvl="7" indent="-3302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8pPr>
            <a:lvl9pPr marL="4114800" lvl="8" indent="-330200">
              <a:lnSpc>
                <a:spcPct val="100000"/>
              </a:lnSpc>
              <a:spcBef>
                <a:spcPts val="0"/>
              </a:spcBef>
              <a:spcAft>
                <a:spcPts val="0"/>
              </a:spcAft>
              <a:buClr>
                <a:schemeClr val="dk1"/>
              </a:buClr>
              <a:buSzPts val="1600"/>
              <a:buFont typeface="DM Sans"/>
              <a:buChar char="■"/>
              <a:defRPr sz="1600">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6" r:id="rId2"/>
    <p:sldLayoutId id="2147483658" r:id="rId3"/>
    <p:sldLayoutId id="2147483669" r:id="rId4"/>
    <p:sldLayoutId id="2147483673" r:id="rId5"/>
    <p:sldLayoutId id="2147483674" r:id="rId6"/>
    <p:sldLayoutId id="2147483678" r:id="rId7"/>
    <p:sldLayoutId id="2147483679" r:id="rId8"/>
    <p:sldLayoutId id="214748368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audio" Target="../media/audio4.wav"/><Relationship Id="rId4" Type="http://schemas.openxmlformats.org/officeDocument/2006/relationships/audio" Target="../media/audio3.wav"/></Relationships>
</file>

<file path=ppt/slides/_rels/slide3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audio" Target="../media/audio4.wav"/><Relationship Id="rId4" Type="http://schemas.openxmlformats.org/officeDocument/2006/relationships/audio" Target="../media/audio3.wav"/></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audio" Target="../media/audio4.wav"/><Relationship Id="rId4" Type="http://schemas.openxmlformats.org/officeDocument/2006/relationships/audio" Target="../media/audio3.wav"/></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A34C87-DEA1-FD50-1FA1-022C1460C8C4}"/>
              </a:ext>
            </a:extLst>
          </p:cNvPr>
          <p:cNvSpPr txBox="1"/>
          <p:nvPr/>
        </p:nvSpPr>
        <p:spPr>
          <a:xfrm>
            <a:off x="3670706" y="269425"/>
            <a:ext cx="4722674" cy="696473"/>
          </a:xfrm>
          <a:prstGeom prst="rect">
            <a:avLst/>
          </a:prstGeom>
          <a:noFill/>
        </p:spPr>
        <p:txBody>
          <a:bodyPr wrap="square" rtlCol="0">
            <a:spAutoFit/>
          </a:bodyPr>
          <a:lstStyle/>
          <a:p>
            <a:pPr algn="ctr"/>
            <a:r>
              <a:rPr lang="en-US" sz="3926">
                <a:solidFill>
                  <a:srgbClr val="0070C0"/>
                </a:solidFill>
              </a:rPr>
              <a:t>CHUẨN BỊ</a:t>
            </a:r>
          </a:p>
        </p:txBody>
      </p:sp>
      <p:grpSp>
        <p:nvGrpSpPr>
          <p:cNvPr id="7" name="Group 6">
            <a:extLst>
              <a:ext uri="{FF2B5EF4-FFF2-40B4-BE49-F238E27FC236}">
                <a16:creationId xmlns:a16="http://schemas.microsoft.com/office/drawing/2014/main" id="{5ADC4430-C204-EB9E-AB95-4244F22B43D0}"/>
              </a:ext>
            </a:extLst>
          </p:cNvPr>
          <p:cNvGrpSpPr/>
          <p:nvPr/>
        </p:nvGrpSpPr>
        <p:grpSpPr>
          <a:xfrm>
            <a:off x="7780913" y="2141426"/>
            <a:ext cx="2316060" cy="2575148"/>
            <a:chOff x="3709663" y="4021929"/>
            <a:chExt cx="2697848" cy="2999643"/>
          </a:xfrm>
        </p:grpSpPr>
        <p:pic>
          <p:nvPicPr>
            <p:cNvPr id="9" name="Picture 6" descr="Combo 50 cái Thước kẻ mica 30cm |">
              <a:extLst>
                <a:ext uri="{FF2B5EF4-FFF2-40B4-BE49-F238E27FC236}">
                  <a16:creationId xmlns:a16="http://schemas.microsoft.com/office/drawing/2014/main" id="{E93224C9-20FF-7F2A-1ABE-4B6122064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59269">
              <a:off x="3709663" y="4641512"/>
              <a:ext cx="2380059" cy="23800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B2DDEB0-260A-04EA-809B-6A1257118880}"/>
                </a:ext>
              </a:extLst>
            </p:cNvPr>
            <p:cNvPicPr>
              <a:picLocks noChangeAspect="1"/>
            </p:cNvPicPr>
            <p:nvPr/>
          </p:nvPicPr>
          <p:blipFill>
            <a:blip r:embed="rId3"/>
            <a:stretch>
              <a:fillRect/>
            </a:stretch>
          </p:blipFill>
          <p:spPr>
            <a:xfrm rot="2160812">
              <a:off x="4710194" y="4021929"/>
              <a:ext cx="682112" cy="2131599"/>
            </a:xfrm>
            <a:prstGeom prst="rect">
              <a:avLst/>
            </a:prstGeom>
          </p:spPr>
        </p:pic>
        <p:pic>
          <p:nvPicPr>
            <p:cNvPr id="11" name="Picture 10">
              <a:extLst>
                <a:ext uri="{FF2B5EF4-FFF2-40B4-BE49-F238E27FC236}">
                  <a16:creationId xmlns:a16="http://schemas.microsoft.com/office/drawing/2014/main" id="{E091FF40-8928-E35C-4DA0-35357988252A}"/>
                </a:ext>
              </a:extLst>
            </p:cNvPr>
            <p:cNvPicPr>
              <a:picLocks noChangeAspect="1"/>
            </p:cNvPicPr>
            <p:nvPr/>
          </p:nvPicPr>
          <p:blipFill>
            <a:blip r:embed="rId4"/>
            <a:stretch>
              <a:fillRect/>
            </a:stretch>
          </p:blipFill>
          <p:spPr>
            <a:xfrm>
              <a:off x="4282241" y="4543865"/>
              <a:ext cx="2125270" cy="2125270"/>
            </a:xfrm>
            <a:prstGeom prst="rect">
              <a:avLst/>
            </a:prstGeom>
          </p:spPr>
        </p:pic>
      </p:grpSp>
      <p:pic>
        <p:nvPicPr>
          <p:cNvPr id="6" name="Picture 2" descr="Bút chì đen HB/SK-PCHB003 (12 cây/hộp) - BITEXSHOP">
            <a:extLst>
              <a:ext uri="{FF2B5EF4-FFF2-40B4-BE49-F238E27FC236}">
                <a16:creationId xmlns:a16="http://schemas.microsoft.com/office/drawing/2014/main" id="{38B5F008-2348-0173-E7CA-B6C80B461C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955817" y="4069389"/>
            <a:ext cx="2666478" cy="20331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iếng Việt 3 - Tập Một (Kết nối tri thức với cuộc sống)">
            <a:extLst>
              <a:ext uri="{FF2B5EF4-FFF2-40B4-BE49-F238E27FC236}">
                <a16:creationId xmlns:a16="http://schemas.microsoft.com/office/drawing/2014/main" id="{1C51C785-29F4-7204-793D-3F9F2467205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338759" y="1582060"/>
            <a:ext cx="3586634" cy="4877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359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FFBA65-88BF-79BE-B8D8-1B4B9E9A7A99}"/>
              </a:ext>
            </a:extLst>
          </p:cNvPr>
          <p:cNvSpPr txBox="1"/>
          <p:nvPr/>
        </p:nvSpPr>
        <p:spPr>
          <a:xfrm>
            <a:off x="2248592" y="1717387"/>
            <a:ext cx="4759219" cy="921342"/>
          </a:xfrm>
          <a:prstGeom prst="rect">
            <a:avLst/>
          </a:prstGeom>
          <a:noFill/>
        </p:spPr>
        <p:txBody>
          <a:bodyPr wrap="square" rtlCol="0">
            <a:spAutoFit/>
          </a:bodyPr>
          <a:lstStyle/>
          <a:p>
            <a:pPr algn="just"/>
            <a:r>
              <a:rPr lang="en-US" sz="5387">
                <a:solidFill>
                  <a:srgbClr val="0070C0"/>
                </a:solidFill>
              </a:rPr>
              <a:t>mặt trời</a:t>
            </a:r>
          </a:p>
        </p:txBody>
      </p:sp>
      <p:sp>
        <p:nvSpPr>
          <p:cNvPr id="6" name="TextBox 5">
            <a:extLst>
              <a:ext uri="{FF2B5EF4-FFF2-40B4-BE49-F238E27FC236}">
                <a16:creationId xmlns:a16="http://schemas.microsoft.com/office/drawing/2014/main" id="{A5C32103-5C91-26B6-058F-8B356DC3B7E6}"/>
              </a:ext>
            </a:extLst>
          </p:cNvPr>
          <p:cNvSpPr txBox="1"/>
          <p:nvPr/>
        </p:nvSpPr>
        <p:spPr>
          <a:xfrm>
            <a:off x="2248592" y="2885408"/>
            <a:ext cx="3813212" cy="921342"/>
          </a:xfrm>
          <a:prstGeom prst="rect">
            <a:avLst/>
          </a:prstGeom>
          <a:noFill/>
        </p:spPr>
        <p:txBody>
          <a:bodyPr wrap="square" rtlCol="0">
            <a:spAutoFit/>
          </a:bodyPr>
          <a:lstStyle/>
          <a:p>
            <a:pPr algn="just"/>
            <a:r>
              <a:rPr lang="en-US" sz="5387">
                <a:solidFill>
                  <a:srgbClr val="0070C0"/>
                </a:solidFill>
              </a:rPr>
              <a:t>toả nắng</a:t>
            </a:r>
          </a:p>
        </p:txBody>
      </p:sp>
      <p:sp>
        <p:nvSpPr>
          <p:cNvPr id="7" name="TextBox 6">
            <a:extLst>
              <a:ext uri="{FF2B5EF4-FFF2-40B4-BE49-F238E27FC236}">
                <a16:creationId xmlns:a16="http://schemas.microsoft.com/office/drawing/2014/main" id="{32679FA2-914F-C4F6-7A0D-8A8940E32FF0}"/>
              </a:ext>
            </a:extLst>
          </p:cNvPr>
          <p:cNvSpPr txBox="1"/>
          <p:nvPr/>
        </p:nvSpPr>
        <p:spPr>
          <a:xfrm>
            <a:off x="2286318" y="4053429"/>
            <a:ext cx="4759218" cy="921342"/>
          </a:xfrm>
          <a:prstGeom prst="rect">
            <a:avLst/>
          </a:prstGeom>
          <a:noFill/>
        </p:spPr>
        <p:txBody>
          <a:bodyPr wrap="square" rtlCol="0">
            <a:spAutoFit/>
          </a:bodyPr>
          <a:lstStyle/>
          <a:p>
            <a:pPr algn="just"/>
            <a:r>
              <a:rPr lang="en-US" sz="5387">
                <a:solidFill>
                  <a:srgbClr val="0070C0"/>
                </a:solidFill>
              </a:rPr>
              <a:t>dập dềnh</a:t>
            </a:r>
          </a:p>
        </p:txBody>
      </p:sp>
      <p:sp>
        <p:nvSpPr>
          <p:cNvPr id="8" name="TextBox 7">
            <a:extLst>
              <a:ext uri="{FF2B5EF4-FFF2-40B4-BE49-F238E27FC236}">
                <a16:creationId xmlns:a16="http://schemas.microsoft.com/office/drawing/2014/main" id="{928DA8D7-FB54-E149-1E39-168EE46FFFDB}"/>
              </a:ext>
            </a:extLst>
          </p:cNvPr>
          <p:cNvSpPr txBox="1"/>
          <p:nvPr/>
        </p:nvSpPr>
        <p:spPr>
          <a:xfrm>
            <a:off x="7083811" y="1806758"/>
            <a:ext cx="3961560" cy="921342"/>
          </a:xfrm>
          <a:prstGeom prst="rect">
            <a:avLst/>
          </a:prstGeom>
          <a:noFill/>
        </p:spPr>
        <p:txBody>
          <a:bodyPr wrap="square" rtlCol="0">
            <a:spAutoFit/>
          </a:bodyPr>
          <a:lstStyle/>
          <a:p>
            <a:pPr algn="just"/>
            <a:r>
              <a:rPr lang="en-US" sz="5387">
                <a:solidFill>
                  <a:srgbClr val="0070C0"/>
                </a:solidFill>
              </a:rPr>
              <a:t>mầu nhiệm</a:t>
            </a:r>
          </a:p>
        </p:txBody>
      </p:sp>
      <p:cxnSp>
        <p:nvCxnSpPr>
          <p:cNvPr id="14" name="Straight Connector 13">
            <a:extLst>
              <a:ext uri="{FF2B5EF4-FFF2-40B4-BE49-F238E27FC236}">
                <a16:creationId xmlns:a16="http://schemas.microsoft.com/office/drawing/2014/main" id="{83938573-A6B2-E0AB-637A-988D450DC714}"/>
              </a:ext>
            </a:extLst>
          </p:cNvPr>
          <p:cNvCxnSpPr>
            <a:cxnSpLocks/>
          </p:cNvCxnSpPr>
          <p:nvPr/>
        </p:nvCxnSpPr>
        <p:spPr>
          <a:xfrm>
            <a:off x="3212139" y="2552904"/>
            <a:ext cx="392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630FBBC-B06A-B0D4-303B-CF85ECCE41E8}"/>
              </a:ext>
            </a:extLst>
          </p:cNvPr>
          <p:cNvCxnSpPr>
            <a:cxnSpLocks/>
          </p:cNvCxnSpPr>
          <p:nvPr/>
        </p:nvCxnSpPr>
        <p:spPr>
          <a:xfrm>
            <a:off x="3691586" y="2552904"/>
            <a:ext cx="4098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5F6C46-10DF-5173-5FCE-17C6FEBFC5DF}"/>
              </a:ext>
            </a:extLst>
          </p:cNvPr>
          <p:cNvCxnSpPr>
            <a:cxnSpLocks/>
          </p:cNvCxnSpPr>
          <p:nvPr/>
        </p:nvCxnSpPr>
        <p:spPr>
          <a:xfrm>
            <a:off x="2543508" y="3676355"/>
            <a:ext cx="6686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A93DF87-547C-4564-16AB-14E01C944BB1}"/>
              </a:ext>
            </a:extLst>
          </p:cNvPr>
          <p:cNvCxnSpPr>
            <a:cxnSpLocks/>
          </p:cNvCxnSpPr>
          <p:nvPr/>
        </p:nvCxnSpPr>
        <p:spPr>
          <a:xfrm flipV="1">
            <a:off x="7770821" y="2583713"/>
            <a:ext cx="807122" cy="78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310E8AB-48F2-4B37-7AAB-5345710C33D6}"/>
              </a:ext>
            </a:extLst>
          </p:cNvPr>
          <p:cNvCxnSpPr/>
          <p:nvPr/>
        </p:nvCxnSpPr>
        <p:spPr>
          <a:xfrm>
            <a:off x="9462534" y="2667928"/>
            <a:ext cx="52470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07EA856-7C0F-8725-285C-877149B8A036}"/>
              </a:ext>
            </a:extLst>
          </p:cNvPr>
          <p:cNvCxnSpPr>
            <a:cxnSpLocks/>
          </p:cNvCxnSpPr>
          <p:nvPr/>
        </p:nvCxnSpPr>
        <p:spPr>
          <a:xfrm>
            <a:off x="3942217" y="3680596"/>
            <a:ext cx="100715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D239690-7EC6-B2D3-FF96-961DDE72AD7E}"/>
              </a:ext>
            </a:extLst>
          </p:cNvPr>
          <p:cNvCxnSpPr>
            <a:cxnSpLocks/>
          </p:cNvCxnSpPr>
          <p:nvPr/>
        </p:nvCxnSpPr>
        <p:spPr>
          <a:xfrm>
            <a:off x="4101422" y="4864517"/>
            <a:ext cx="110920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98F49EF-DB3F-51FC-5F96-A8F51F5CE18D}"/>
              </a:ext>
            </a:extLst>
          </p:cNvPr>
          <p:cNvSpPr txBox="1"/>
          <p:nvPr/>
        </p:nvSpPr>
        <p:spPr>
          <a:xfrm>
            <a:off x="7045536" y="2905568"/>
            <a:ext cx="3362124" cy="921342"/>
          </a:xfrm>
          <a:prstGeom prst="rect">
            <a:avLst/>
          </a:prstGeom>
          <a:noFill/>
        </p:spPr>
        <p:txBody>
          <a:bodyPr wrap="square" rtlCol="0">
            <a:spAutoFit/>
          </a:bodyPr>
          <a:lstStyle/>
          <a:p>
            <a:pPr algn="just"/>
            <a:r>
              <a:rPr lang="en-US" sz="5387">
                <a:solidFill>
                  <a:srgbClr val="0070C0"/>
                </a:solidFill>
              </a:rPr>
              <a:t>rì rào</a:t>
            </a:r>
          </a:p>
        </p:txBody>
      </p:sp>
      <p:cxnSp>
        <p:nvCxnSpPr>
          <p:cNvPr id="23" name="Straight Connector 22">
            <a:extLst>
              <a:ext uri="{FF2B5EF4-FFF2-40B4-BE49-F238E27FC236}">
                <a16:creationId xmlns:a16="http://schemas.microsoft.com/office/drawing/2014/main" id="{6602A762-FA8E-429C-4758-B7DC4DA3B8D9}"/>
              </a:ext>
            </a:extLst>
          </p:cNvPr>
          <p:cNvCxnSpPr/>
          <p:nvPr/>
        </p:nvCxnSpPr>
        <p:spPr>
          <a:xfrm>
            <a:off x="7039624" y="3705383"/>
            <a:ext cx="35837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1D3277F-1818-FB3D-00AD-80490410A6BD}"/>
              </a:ext>
            </a:extLst>
          </p:cNvPr>
          <p:cNvCxnSpPr/>
          <p:nvPr/>
        </p:nvCxnSpPr>
        <p:spPr>
          <a:xfrm>
            <a:off x="7662158" y="3676355"/>
            <a:ext cx="35837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2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E3FDE6-1A8C-AFE2-C1E0-B49C73DE583A}"/>
              </a:ext>
            </a:extLst>
          </p:cNvPr>
          <p:cNvSpPr txBox="1"/>
          <p:nvPr/>
        </p:nvSpPr>
        <p:spPr>
          <a:xfrm>
            <a:off x="2705577" y="363232"/>
            <a:ext cx="5983703" cy="644920"/>
          </a:xfrm>
          <a:prstGeom prst="rect">
            <a:avLst/>
          </a:prstGeom>
          <a:noFill/>
          <a:ln>
            <a:noFill/>
          </a:ln>
        </p:spPr>
        <p:txBody>
          <a:bodyPr wrap="square" rtlCol="0">
            <a:spAutoFit/>
          </a:bodyPr>
          <a:lstStyle/>
          <a:p>
            <a:pPr algn="ctr"/>
            <a:r>
              <a:rPr lang="en-US" sz="3591" b="1">
                <a:solidFill>
                  <a:srgbClr val="0070C0"/>
                </a:solidFill>
              </a:rPr>
              <a:t>Lưu ý ngắt nhịp thơ</a:t>
            </a:r>
          </a:p>
        </p:txBody>
      </p:sp>
      <p:sp>
        <p:nvSpPr>
          <p:cNvPr id="5" name="TextBox 4">
            <a:extLst>
              <a:ext uri="{FF2B5EF4-FFF2-40B4-BE49-F238E27FC236}">
                <a16:creationId xmlns:a16="http://schemas.microsoft.com/office/drawing/2014/main" id="{41FFBA65-88BF-79BE-B8D8-1B4B9E9A7A99}"/>
              </a:ext>
            </a:extLst>
          </p:cNvPr>
          <p:cNvSpPr txBox="1"/>
          <p:nvPr/>
        </p:nvSpPr>
        <p:spPr>
          <a:xfrm>
            <a:off x="3205665" y="1917597"/>
            <a:ext cx="10558108" cy="1446550"/>
          </a:xfrm>
          <a:prstGeom prst="rect">
            <a:avLst/>
          </a:prstGeom>
          <a:noFill/>
        </p:spPr>
        <p:txBody>
          <a:bodyPr wrap="square" rtlCol="0">
            <a:spAutoFit/>
          </a:bodyPr>
          <a:lstStyle/>
          <a:p>
            <a:r>
              <a:rPr lang="en-US" sz="4400">
                <a:solidFill>
                  <a:srgbClr val="000000"/>
                </a:solidFill>
                <a:sym typeface="Arial"/>
              </a:rPr>
              <a:t>Một tờ giấy trắng</a:t>
            </a:r>
          </a:p>
          <a:p>
            <a:r>
              <a:rPr lang="en-US" sz="4400">
                <a:solidFill>
                  <a:srgbClr val="000000"/>
                </a:solidFill>
                <a:sym typeface="Arial"/>
              </a:rPr>
              <a:t>Cô gấp cong cong</a:t>
            </a:r>
          </a:p>
        </p:txBody>
      </p:sp>
      <p:cxnSp>
        <p:nvCxnSpPr>
          <p:cNvPr id="29" name="Straight Connector 28">
            <a:extLst>
              <a:ext uri="{FF2B5EF4-FFF2-40B4-BE49-F238E27FC236}">
                <a16:creationId xmlns:a16="http://schemas.microsoft.com/office/drawing/2014/main" id="{CC0BE7F8-7920-2D64-A088-12A8EC659C60}"/>
              </a:ext>
            </a:extLst>
          </p:cNvPr>
          <p:cNvCxnSpPr>
            <a:cxnSpLocks/>
          </p:cNvCxnSpPr>
          <p:nvPr/>
        </p:nvCxnSpPr>
        <p:spPr>
          <a:xfrm flipH="1">
            <a:off x="4264446" y="1973766"/>
            <a:ext cx="135195" cy="5896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0675F21-4E80-3577-F2FE-391D9B2F2AD0}"/>
              </a:ext>
            </a:extLst>
          </p:cNvPr>
          <p:cNvCxnSpPr>
            <a:cxnSpLocks/>
          </p:cNvCxnSpPr>
          <p:nvPr/>
        </p:nvCxnSpPr>
        <p:spPr>
          <a:xfrm flipH="1">
            <a:off x="7552410" y="2029002"/>
            <a:ext cx="135195" cy="5896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0187740-9B5E-2F98-BE15-8AE513DD483F}"/>
              </a:ext>
            </a:extLst>
          </p:cNvPr>
          <p:cNvCxnSpPr>
            <a:cxnSpLocks/>
          </p:cNvCxnSpPr>
          <p:nvPr/>
        </p:nvCxnSpPr>
        <p:spPr>
          <a:xfrm flipH="1">
            <a:off x="4017825" y="2728296"/>
            <a:ext cx="135195" cy="5896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B41FB183-CFE8-BB26-CD80-23FBD90EE7E5}"/>
              </a:ext>
            </a:extLst>
          </p:cNvPr>
          <p:cNvCxnSpPr>
            <a:cxnSpLocks/>
          </p:cNvCxnSpPr>
          <p:nvPr/>
        </p:nvCxnSpPr>
        <p:spPr>
          <a:xfrm flipH="1">
            <a:off x="7933034" y="2728296"/>
            <a:ext cx="135195" cy="5896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8ADDA43-C2C3-5BD2-BB04-6CB52A807DA4}"/>
              </a:ext>
            </a:extLst>
          </p:cNvPr>
          <p:cNvSpPr txBox="1"/>
          <p:nvPr/>
        </p:nvSpPr>
        <p:spPr>
          <a:xfrm>
            <a:off x="397746" y="2268608"/>
            <a:ext cx="2587938" cy="644920"/>
          </a:xfrm>
          <a:prstGeom prst="rect">
            <a:avLst/>
          </a:prstGeom>
          <a:solidFill>
            <a:schemeClr val="tx2">
              <a:lumMod val="60000"/>
              <a:lumOff val="40000"/>
            </a:schemeClr>
          </a:solidFill>
          <a:ln>
            <a:noFill/>
          </a:ln>
        </p:spPr>
        <p:txBody>
          <a:bodyPr wrap="square" rtlCol="0">
            <a:spAutoFit/>
          </a:bodyPr>
          <a:lstStyle/>
          <a:p>
            <a:pPr algn="ctr"/>
            <a:r>
              <a:rPr lang="en-US" sz="3591" b="1">
                <a:solidFill>
                  <a:srgbClr val="0070C0"/>
                </a:solidFill>
              </a:rPr>
              <a:t>Nhịp 1/3</a:t>
            </a:r>
          </a:p>
        </p:txBody>
      </p:sp>
      <p:sp>
        <p:nvSpPr>
          <p:cNvPr id="7" name="TextBox 6">
            <a:extLst>
              <a:ext uri="{FF2B5EF4-FFF2-40B4-BE49-F238E27FC236}">
                <a16:creationId xmlns:a16="http://schemas.microsoft.com/office/drawing/2014/main" id="{D376C8C5-7544-9D73-0B6B-5840FD9E99E5}"/>
              </a:ext>
            </a:extLst>
          </p:cNvPr>
          <p:cNvSpPr txBox="1"/>
          <p:nvPr/>
        </p:nvSpPr>
        <p:spPr>
          <a:xfrm>
            <a:off x="3205665" y="3776877"/>
            <a:ext cx="10558108" cy="1446550"/>
          </a:xfrm>
          <a:prstGeom prst="rect">
            <a:avLst/>
          </a:prstGeom>
          <a:noFill/>
        </p:spPr>
        <p:txBody>
          <a:bodyPr wrap="square" rtlCol="0">
            <a:spAutoFit/>
          </a:bodyPr>
          <a:lstStyle/>
          <a:p>
            <a:r>
              <a:rPr lang="en-US" sz="4400">
                <a:solidFill>
                  <a:srgbClr val="000000"/>
                </a:solidFill>
                <a:sym typeface="Arial"/>
              </a:rPr>
              <a:t>Thoắt cái đã xong</a:t>
            </a:r>
          </a:p>
          <a:p>
            <a:r>
              <a:rPr lang="en-US" sz="4400">
                <a:solidFill>
                  <a:srgbClr val="000000"/>
                </a:solidFill>
                <a:sym typeface="Arial"/>
              </a:rPr>
              <a:t>Chiếc thuyền xinh quá!</a:t>
            </a:r>
          </a:p>
        </p:txBody>
      </p:sp>
      <p:cxnSp>
        <p:nvCxnSpPr>
          <p:cNvPr id="8" name="Straight Connector 7">
            <a:extLst>
              <a:ext uri="{FF2B5EF4-FFF2-40B4-BE49-F238E27FC236}">
                <a16:creationId xmlns:a16="http://schemas.microsoft.com/office/drawing/2014/main" id="{05370A59-26A5-2F94-C832-18CA08A6DCB7}"/>
              </a:ext>
            </a:extLst>
          </p:cNvPr>
          <p:cNvCxnSpPr>
            <a:cxnSpLocks/>
          </p:cNvCxnSpPr>
          <p:nvPr/>
        </p:nvCxnSpPr>
        <p:spPr>
          <a:xfrm flipH="1">
            <a:off x="5635584" y="3851380"/>
            <a:ext cx="135195" cy="5896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125DFA-BC3E-5656-56D7-12CB4AE9A76C}"/>
              </a:ext>
            </a:extLst>
          </p:cNvPr>
          <p:cNvCxnSpPr>
            <a:cxnSpLocks/>
          </p:cNvCxnSpPr>
          <p:nvPr/>
        </p:nvCxnSpPr>
        <p:spPr>
          <a:xfrm flipH="1">
            <a:off x="7865436" y="3851380"/>
            <a:ext cx="135195" cy="5896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E2650EE-28BC-F418-E945-A07164E1A970}"/>
              </a:ext>
            </a:extLst>
          </p:cNvPr>
          <p:cNvCxnSpPr>
            <a:cxnSpLocks/>
          </p:cNvCxnSpPr>
          <p:nvPr/>
        </p:nvCxnSpPr>
        <p:spPr>
          <a:xfrm flipH="1">
            <a:off x="6582298" y="4526839"/>
            <a:ext cx="135195" cy="5896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C428F2-4C94-8B12-FECA-6F88AD40B7FF}"/>
              </a:ext>
            </a:extLst>
          </p:cNvPr>
          <p:cNvCxnSpPr>
            <a:cxnSpLocks/>
          </p:cNvCxnSpPr>
          <p:nvPr/>
        </p:nvCxnSpPr>
        <p:spPr>
          <a:xfrm flipH="1">
            <a:off x="9107474" y="4526839"/>
            <a:ext cx="135195" cy="5896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D8BD525-C9F9-3666-40C4-289D69F967DD}"/>
              </a:ext>
            </a:extLst>
          </p:cNvPr>
          <p:cNvSpPr txBox="1"/>
          <p:nvPr/>
        </p:nvSpPr>
        <p:spPr>
          <a:xfrm>
            <a:off x="397746" y="4127888"/>
            <a:ext cx="2587938" cy="644920"/>
          </a:xfrm>
          <a:prstGeom prst="rect">
            <a:avLst/>
          </a:prstGeom>
          <a:solidFill>
            <a:schemeClr val="tx2">
              <a:lumMod val="60000"/>
              <a:lumOff val="40000"/>
            </a:schemeClr>
          </a:solidFill>
          <a:ln>
            <a:noFill/>
          </a:ln>
        </p:spPr>
        <p:txBody>
          <a:bodyPr wrap="square" rtlCol="0">
            <a:spAutoFit/>
          </a:bodyPr>
          <a:lstStyle/>
          <a:p>
            <a:pPr algn="ctr"/>
            <a:r>
              <a:rPr lang="en-US" sz="3591" b="1">
                <a:solidFill>
                  <a:srgbClr val="0070C0"/>
                </a:solidFill>
              </a:rPr>
              <a:t>Nhịp 2/2</a:t>
            </a:r>
          </a:p>
        </p:txBody>
      </p:sp>
      <p:cxnSp>
        <p:nvCxnSpPr>
          <p:cNvPr id="13" name="Straight Connector 12">
            <a:extLst>
              <a:ext uri="{FF2B5EF4-FFF2-40B4-BE49-F238E27FC236}">
                <a16:creationId xmlns:a16="http://schemas.microsoft.com/office/drawing/2014/main" id="{48D67504-8510-991B-FE8A-C6A3872A800A}"/>
              </a:ext>
            </a:extLst>
          </p:cNvPr>
          <p:cNvCxnSpPr>
            <a:cxnSpLocks/>
          </p:cNvCxnSpPr>
          <p:nvPr/>
        </p:nvCxnSpPr>
        <p:spPr>
          <a:xfrm flipH="1">
            <a:off x="9242669" y="4526839"/>
            <a:ext cx="135195" cy="5896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18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a16="http://schemas.microsoft.com/office/drawing/2014/main" id="{43BC280A-1B11-C35E-E7E4-2333785429E9}"/>
              </a:ext>
            </a:extLst>
          </p:cNvPr>
          <p:cNvGrpSpPr/>
          <p:nvPr/>
        </p:nvGrpSpPr>
        <p:grpSpPr>
          <a:xfrm>
            <a:off x="253603" y="0"/>
            <a:ext cx="11654633" cy="6545272"/>
            <a:chOff x="239149" y="-8504"/>
            <a:chExt cx="11683537" cy="6561504"/>
          </a:xfrm>
          <a:noFill/>
        </p:grpSpPr>
        <p:sp>
          <p:nvSpPr>
            <p:cNvPr id="6" name="TextBox 5">
              <a:extLst>
                <a:ext uri="{FF2B5EF4-FFF2-40B4-BE49-F238E27FC236}">
                  <a16:creationId xmlns:a16="http://schemas.microsoft.com/office/drawing/2014/main" id="{0058C64B-71E6-6640-96B2-78519B6845E6}"/>
                </a:ext>
              </a:extLst>
            </p:cNvPr>
            <p:cNvSpPr txBox="1"/>
            <p:nvPr/>
          </p:nvSpPr>
          <p:spPr>
            <a:xfrm>
              <a:off x="239149" y="305068"/>
              <a:ext cx="11683537" cy="6247932"/>
            </a:xfrm>
            <a:prstGeom prst="rect">
              <a:avLst/>
            </a:prstGeom>
            <a:grpFill/>
          </p:spPr>
          <p:txBody>
            <a:bodyPr wrap="square" rtlCol="0">
              <a:spAutoFit/>
            </a:bodyPr>
            <a:lstStyle/>
            <a:p>
              <a:pPr algn="just"/>
              <a:r>
                <a:rPr lang="en-US" sz="1995">
                  <a:latin typeface="+mn-lt"/>
                </a:rPr>
                <a:t>      </a:t>
              </a: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vi-VN" sz="1995">
                <a:latin typeface="+mn-lt"/>
              </a:endParaRPr>
            </a:p>
          </p:txBody>
        </p:sp>
        <p:sp>
          <p:nvSpPr>
            <p:cNvPr id="9" name="TextBox 8">
              <a:extLst>
                <a:ext uri="{FF2B5EF4-FFF2-40B4-BE49-F238E27FC236}">
                  <a16:creationId xmlns:a16="http://schemas.microsoft.com/office/drawing/2014/main" id="{78AA7019-15F0-E0B4-B7B8-5FEC4AF39094}"/>
                </a:ext>
              </a:extLst>
            </p:cNvPr>
            <p:cNvSpPr txBox="1"/>
            <p:nvPr/>
          </p:nvSpPr>
          <p:spPr>
            <a:xfrm>
              <a:off x="3069438" y="-8504"/>
              <a:ext cx="5033540" cy="647934"/>
            </a:xfrm>
            <a:prstGeom prst="rect">
              <a:avLst/>
            </a:prstGeom>
            <a:grpFill/>
          </p:spPr>
          <p:txBody>
            <a:bodyPr wrap="square" rtlCol="0">
              <a:spAutoFit/>
            </a:bodyPr>
            <a:lstStyle/>
            <a:p>
              <a:pPr algn="ctr"/>
              <a:r>
                <a:rPr lang="en-US" sz="3600" b="1">
                  <a:solidFill>
                    <a:srgbClr val="0070C0"/>
                  </a:solidFill>
                  <a:latin typeface="+mn-lt"/>
                </a:rPr>
                <a:t>BÀN TAY CÔ GIÁO</a:t>
              </a:r>
              <a:endParaRPr lang="vi-VN" sz="3600" b="1">
                <a:solidFill>
                  <a:srgbClr val="0070C0"/>
                </a:solidFill>
                <a:latin typeface="+mn-lt"/>
              </a:endParaRPr>
            </a:p>
          </p:txBody>
        </p:sp>
      </p:grpSp>
      <p:graphicFrame>
        <p:nvGraphicFramePr>
          <p:cNvPr id="2" name="Table 1">
            <a:extLst>
              <a:ext uri="{FF2B5EF4-FFF2-40B4-BE49-F238E27FC236}">
                <a16:creationId xmlns:a16="http://schemas.microsoft.com/office/drawing/2014/main" id="{60385DD5-D33E-5E71-B4A3-EF6D4B095195}"/>
              </a:ext>
            </a:extLst>
          </p:cNvPr>
          <p:cNvGraphicFramePr>
            <a:graphicFrameLocks noGrp="1"/>
          </p:cNvGraphicFramePr>
          <p:nvPr>
            <p:extLst>
              <p:ext uri="{D42A27DB-BD31-4B8C-83A1-F6EECF244321}">
                <p14:modId xmlns:p14="http://schemas.microsoft.com/office/powerpoint/2010/main" val="1870854218"/>
              </p:ext>
            </p:extLst>
          </p:nvPr>
        </p:nvGraphicFramePr>
        <p:xfrm>
          <a:off x="1134861" y="838722"/>
          <a:ext cx="11201148" cy="8529911"/>
        </p:xfrm>
        <a:graphic>
          <a:graphicData uri="http://schemas.openxmlformats.org/drawingml/2006/table">
            <a:tbl>
              <a:tblPr/>
              <a:tblGrid>
                <a:gridCol w="5098019">
                  <a:extLst>
                    <a:ext uri="{9D8B030D-6E8A-4147-A177-3AD203B41FA5}">
                      <a16:colId xmlns:a16="http://schemas.microsoft.com/office/drawing/2014/main" val="351146652"/>
                    </a:ext>
                  </a:extLst>
                </a:gridCol>
                <a:gridCol w="6103129">
                  <a:extLst>
                    <a:ext uri="{9D8B030D-6E8A-4147-A177-3AD203B41FA5}">
                      <a16:colId xmlns:a16="http://schemas.microsoft.com/office/drawing/2014/main" val="1415846670"/>
                    </a:ext>
                  </a:extLst>
                </a:gridCol>
              </a:tblGrid>
              <a:tr h="2258421">
                <a:tc>
                  <a:txBody>
                    <a:bodyPr/>
                    <a:lstStyle/>
                    <a:p>
                      <a:r>
                        <a:rPr lang="en-US" sz="3200">
                          <a:solidFill>
                            <a:srgbClr val="C00000"/>
                          </a:solidFill>
                          <a:sym typeface="Arial"/>
                        </a:rPr>
                        <a:t>Một tờ giấy trắng</a:t>
                      </a:r>
                    </a:p>
                    <a:p>
                      <a:r>
                        <a:rPr lang="en-US" sz="3200">
                          <a:solidFill>
                            <a:srgbClr val="C00000"/>
                          </a:solidFill>
                          <a:sym typeface="Arial"/>
                        </a:rPr>
                        <a:t>Cô gấp cong cong</a:t>
                      </a:r>
                    </a:p>
                    <a:p>
                      <a:r>
                        <a:rPr lang="en-US" sz="3200">
                          <a:solidFill>
                            <a:srgbClr val="C00000"/>
                          </a:solidFill>
                          <a:sym typeface="Arial"/>
                        </a:rPr>
                        <a:t>Thoắt cái đã xong</a:t>
                      </a:r>
                    </a:p>
                    <a:p>
                      <a:r>
                        <a:rPr lang="en-US" sz="3200">
                          <a:solidFill>
                            <a:srgbClr val="C00000"/>
                          </a:solidFill>
                          <a:sym typeface="Arial"/>
                        </a:rPr>
                        <a:t>Chiếc thuyền xinh quá!</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vi-VN" sz="3200">
                          <a:solidFill>
                            <a:srgbClr val="00B050"/>
                          </a:solidFill>
                          <a:sym typeface="Arial"/>
                        </a:rPr>
                        <a:t>Thêm tờ xanh nữa</a:t>
                      </a:r>
                    </a:p>
                    <a:p>
                      <a:r>
                        <a:rPr lang="vi-VN" sz="3200">
                          <a:solidFill>
                            <a:srgbClr val="00B050"/>
                          </a:solidFill>
                          <a:sym typeface="Arial"/>
                        </a:rPr>
                        <a:t>Cô cắt rất nhanh</a:t>
                      </a:r>
                    </a:p>
                    <a:p>
                      <a:r>
                        <a:rPr lang="vi-VN" sz="3200">
                          <a:solidFill>
                            <a:srgbClr val="00B050"/>
                          </a:solidFill>
                          <a:sym typeface="Arial"/>
                        </a:rPr>
                        <a:t>Mặt nước dập dềnh</a:t>
                      </a:r>
                    </a:p>
                    <a:p>
                      <a:r>
                        <a:rPr lang="vi-VN" sz="3200">
                          <a:solidFill>
                            <a:srgbClr val="00B050"/>
                          </a:solidFill>
                          <a:sym typeface="Arial"/>
                        </a:rPr>
                        <a:t>Quanh thuyền sóng lượn.</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956619"/>
                  </a:ext>
                </a:extLst>
              </a:tr>
              <a:tr h="1899138">
                <a:tc>
                  <a:txBody>
                    <a:bodyPr/>
                    <a:lstStyle/>
                    <a:p>
                      <a:r>
                        <a:rPr lang="en-US" sz="3200">
                          <a:solidFill>
                            <a:srgbClr val="002060"/>
                          </a:solidFill>
                          <a:sym typeface="Arial"/>
                        </a:rPr>
                        <a:t>Một tờ giấy đỏ</a:t>
                      </a:r>
                    </a:p>
                    <a:p>
                      <a:r>
                        <a:rPr lang="en-US" sz="3200">
                          <a:solidFill>
                            <a:srgbClr val="002060"/>
                          </a:solidFill>
                          <a:sym typeface="Arial"/>
                        </a:rPr>
                        <a:t>Mềm mại tay cô</a:t>
                      </a:r>
                    </a:p>
                    <a:p>
                      <a:r>
                        <a:rPr lang="en-US" sz="3200">
                          <a:solidFill>
                            <a:srgbClr val="002060"/>
                          </a:solidFill>
                          <a:sym typeface="Arial"/>
                        </a:rPr>
                        <a:t>Mặt trời đã phô</a:t>
                      </a:r>
                    </a:p>
                    <a:p>
                      <a:r>
                        <a:rPr lang="en-US" sz="3200">
                          <a:solidFill>
                            <a:srgbClr val="002060"/>
                          </a:solidFill>
                          <a:sym typeface="Arial"/>
                        </a:rPr>
                        <a:t>Nhiều tia nắng toả.</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vi-VN" sz="3200">
                          <a:solidFill>
                            <a:srgbClr val="0070C0"/>
                          </a:solidFill>
                          <a:sym typeface="Arial"/>
                        </a:rPr>
                        <a:t>Như phép mầu nhiệm</a:t>
                      </a:r>
                    </a:p>
                    <a:p>
                      <a:r>
                        <a:rPr lang="vi-VN" sz="3200">
                          <a:solidFill>
                            <a:srgbClr val="0070C0"/>
                          </a:solidFill>
                          <a:sym typeface="Arial"/>
                        </a:rPr>
                        <a:t>Hiện trước mắt em:</a:t>
                      </a:r>
                    </a:p>
                    <a:p>
                      <a:r>
                        <a:rPr lang="vi-VN" sz="3200">
                          <a:solidFill>
                            <a:srgbClr val="0070C0"/>
                          </a:solidFill>
                          <a:sym typeface="Arial"/>
                        </a:rPr>
                        <a:t>Biển biếc bình minh</a:t>
                      </a:r>
                    </a:p>
                    <a:p>
                      <a:r>
                        <a:rPr lang="vi-VN" sz="3200">
                          <a:solidFill>
                            <a:srgbClr val="0070C0"/>
                          </a:solidFill>
                          <a:sym typeface="Arial"/>
                        </a:rPr>
                        <a:t>Rì rào sóng vỗ…</a:t>
                      </a:r>
                      <a:endParaRPr lang="en-US" sz="3200">
                        <a:solidFill>
                          <a:srgbClr val="0070C0"/>
                        </a:solidFill>
                        <a:sym typeface="Arial"/>
                      </a:endParaRPr>
                    </a:p>
                    <a:p>
                      <a:endParaRPr lang="en-US" sz="2400">
                        <a:solidFill>
                          <a:srgbClr val="000000"/>
                        </a:solidFill>
                        <a:sym typeface="Arial"/>
                      </a:endParaRPr>
                    </a:p>
                    <a:p>
                      <a:r>
                        <a:rPr lang="en-US" sz="3200">
                          <a:solidFill>
                            <a:srgbClr val="7030A0"/>
                          </a:solidFill>
                          <a:sym typeface="Arial"/>
                        </a:rPr>
                        <a:t>Biết bao điều lạ</a:t>
                      </a:r>
                    </a:p>
                    <a:p>
                      <a:r>
                        <a:rPr lang="en-US" sz="3200">
                          <a:solidFill>
                            <a:srgbClr val="7030A0"/>
                          </a:solidFill>
                          <a:sym typeface="Arial"/>
                        </a:rPr>
                        <a:t>Từ bàn tay cô.</a:t>
                      </a:r>
                      <a:endParaRPr lang="vi-VN" sz="3200">
                        <a:solidFill>
                          <a:srgbClr val="7030A0"/>
                        </a:solidFill>
                        <a:sym typeface="Aria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6000856"/>
                  </a:ext>
                </a:extLst>
              </a:tr>
              <a:tr h="2979650">
                <a:tc>
                  <a:txBody>
                    <a:bodyPr/>
                    <a:lstStyle/>
                    <a:p>
                      <a:endParaRPr lang="vi-VN" sz="2400" b="0" i="0" u="none" strike="noStrike" cap="none">
                        <a:solidFill>
                          <a:srgbClr val="000000"/>
                        </a:solidFill>
                        <a:effectLst/>
                        <a:latin typeface="+mn-lt"/>
                        <a:ea typeface="+mn-ea"/>
                        <a:cs typeface="+mn-cs"/>
                        <a:sym typeface="Aria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a:solidFill>
                            <a:srgbClr val="000000"/>
                          </a:solidFill>
                        </a:rPr>
                        <a:t>                </a:t>
                      </a:r>
                      <a:r>
                        <a:rPr lang="vi-VN" sz="3200">
                          <a:solidFill>
                            <a:srgbClr val="000000"/>
                          </a:solidFill>
                        </a:rPr>
                        <a:t>(</a:t>
                      </a:r>
                      <a:r>
                        <a:rPr lang="en-US" sz="3200">
                          <a:solidFill>
                            <a:srgbClr val="000000"/>
                          </a:solidFill>
                        </a:rPr>
                        <a:t>Nguyễn Trọng Hoàn</a:t>
                      </a:r>
                      <a:r>
                        <a:rPr lang="vi-VN" sz="3200">
                          <a:solidFill>
                            <a:srgbClr val="000000"/>
                          </a:solidFill>
                        </a:rPr>
                        <a:t>)</a:t>
                      </a:r>
                      <a:endParaRPr lang="vi-VN" sz="2400">
                        <a:solidFill>
                          <a:srgbClr val="000000"/>
                        </a:solidFil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1069026"/>
                  </a:ext>
                </a:extLst>
              </a:tr>
            </a:tbl>
          </a:graphicData>
        </a:graphic>
      </p:graphicFrame>
    </p:spTree>
    <p:extLst>
      <p:ext uri="{BB962C8B-B14F-4D97-AF65-F5344CB8AC3E}">
        <p14:creationId xmlns:p14="http://schemas.microsoft.com/office/powerpoint/2010/main" val="97575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E3FDE6-1A8C-AFE2-C1E0-B49C73DE583A}"/>
              </a:ext>
            </a:extLst>
          </p:cNvPr>
          <p:cNvSpPr txBox="1"/>
          <p:nvPr/>
        </p:nvSpPr>
        <p:spPr>
          <a:xfrm>
            <a:off x="2340081" y="404395"/>
            <a:ext cx="6894603" cy="644920"/>
          </a:xfrm>
          <a:prstGeom prst="rect">
            <a:avLst/>
          </a:prstGeom>
          <a:noFill/>
          <a:ln>
            <a:noFill/>
          </a:ln>
        </p:spPr>
        <p:txBody>
          <a:bodyPr wrap="square" rtlCol="0">
            <a:spAutoFit/>
          </a:bodyPr>
          <a:lstStyle/>
          <a:p>
            <a:pPr algn="ctr"/>
            <a:r>
              <a:rPr lang="en-US" sz="3591" b="1">
                <a:solidFill>
                  <a:srgbClr val="0070C0"/>
                </a:solidFill>
              </a:rPr>
              <a:t>Đọc nối tiếp theo nhóm</a:t>
            </a:r>
          </a:p>
        </p:txBody>
      </p:sp>
      <p:sp>
        <p:nvSpPr>
          <p:cNvPr id="9" name="TextBox 8">
            <a:extLst>
              <a:ext uri="{FF2B5EF4-FFF2-40B4-BE49-F238E27FC236}">
                <a16:creationId xmlns:a16="http://schemas.microsoft.com/office/drawing/2014/main" id="{A8289B9F-5E31-17D2-7035-CC84DB1BB28A}"/>
              </a:ext>
            </a:extLst>
          </p:cNvPr>
          <p:cNvSpPr txBox="1"/>
          <p:nvPr/>
        </p:nvSpPr>
        <p:spPr>
          <a:xfrm>
            <a:off x="1506783" y="6394166"/>
            <a:ext cx="9148275" cy="399340"/>
          </a:xfrm>
          <a:prstGeom prst="rect">
            <a:avLst/>
          </a:prstGeom>
          <a:noFill/>
        </p:spPr>
        <p:txBody>
          <a:bodyPr wrap="square" rtlCol="0">
            <a:spAutoFit/>
          </a:bodyPr>
          <a:lstStyle/>
          <a:p>
            <a:pPr algn="ctr"/>
            <a:r>
              <a:rPr lang="en-US" sz="1995"/>
              <a:t>Học sinh làm việc nhóm 4 (5 khổ), đọc 1 hoặc 2 lần.</a:t>
            </a:r>
          </a:p>
        </p:txBody>
      </p:sp>
      <p:pic>
        <p:nvPicPr>
          <p:cNvPr id="5" name="Picture 4">
            <a:extLst>
              <a:ext uri="{FF2B5EF4-FFF2-40B4-BE49-F238E27FC236}">
                <a16:creationId xmlns:a16="http://schemas.microsoft.com/office/drawing/2014/main" id="{FC31A596-7BD5-4B23-6B40-F76A262AF8D6}"/>
              </a:ext>
            </a:extLst>
          </p:cNvPr>
          <p:cNvPicPr>
            <a:picLocks noChangeAspect="1"/>
          </p:cNvPicPr>
          <p:nvPr/>
        </p:nvPicPr>
        <p:blipFill>
          <a:blip r:embed="rId3"/>
          <a:stretch>
            <a:fillRect/>
          </a:stretch>
        </p:blipFill>
        <p:spPr>
          <a:xfrm>
            <a:off x="1937349" y="1830390"/>
            <a:ext cx="8287140" cy="3738084"/>
          </a:xfrm>
          <a:prstGeom prst="rect">
            <a:avLst/>
          </a:prstGeom>
        </p:spPr>
      </p:pic>
    </p:spTree>
    <p:extLst>
      <p:ext uri="{BB962C8B-B14F-4D97-AF65-F5344CB8AC3E}">
        <p14:creationId xmlns:p14="http://schemas.microsoft.com/office/powerpoint/2010/main" val="2629253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E3FDE6-1A8C-AFE2-C1E0-B49C73DE583A}"/>
              </a:ext>
            </a:extLst>
          </p:cNvPr>
          <p:cNvSpPr txBox="1"/>
          <p:nvPr/>
        </p:nvSpPr>
        <p:spPr>
          <a:xfrm>
            <a:off x="2633618" y="350225"/>
            <a:ext cx="6894603" cy="644920"/>
          </a:xfrm>
          <a:prstGeom prst="rect">
            <a:avLst/>
          </a:prstGeom>
          <a:noFill/>
          <a:ln>
            <a:noFill/>
          </a:ln>
        </p:spPr>
        <p:txBody>
          <a:bodyPr wrap="square" rtlCol="0">
            <a:spAutoFit/>
          </a:bodyPr>
          <a:lstStyle/>
          <a:p>
            <a:pPr algn="ctr"/>
            <a:r>
              <a:rPr lang="en-US" sz="3591" b="1">
                <a:solidFill>
                  <a:srgbClr val="0070C0"/>
                </a:solidFill>
              </a:rPr>
              <a:t>Đọc nhóm đôi</a:t>
            </a:r>
          </a:p>
        </p:txBody>
      </p:sp>
      <p:sp>
        <p:nvSpPr>
          <p:cNvPr id="9" name="TextBox 8">
            <a:extLst>
              <a:ext uri="{FF2B5EF4-FFF2-40B4-BE49-F238E27FC236}">
                <a16:creationId xmlns:a16="http://schemas.microsoft.com/office/drawing/2014/main" id="{A8289B9F-5E31-17D2-7035-CC84DB1BB28A}"/>
              </a:ext>
            </a:extLst>
          </p:cNvPr>
          <p:cNvSpPr txBox="1"/>
          <p:nvPr/>
        </p:nvSpPr>
        <p:spPr>
          <a:xfrm>
            <a:off x="1506783" y="6394167"/>
            <a:ext cx="9148275" cy="399340"/>
          </a:xfrm>
          <a:prstGeom prst="rect">
            <a:avLst/>
          </a:prstGeom>
          <a:noFill/>
        </p:spPr>
        <p:txBody>
          <a:bodyPr wrap="square" rtlCol="0">
            <a:spAutoFit/>
          </a:bodyPr>
          <a:lstStyle/>
          <a:p>
            <a:pPr algn="ctr"/>
            <a:r>
              <a:rPr lang="en-US" sz="1995"/>
              <a:t>2 học sinh đọc nối tiếp (lần lượt đọc từng khổ), đọc 1 – 2 lượt)</a:t>
            </a:r>
          </a:p>
        </p:txBody>
      </p:sp>
      <p:pic>
        <p:nvPicPr>
          <p:cNvPr id="2050" name="Picture 2" descr="Expo Recap: Education and Literacy 📚 | King County Employee Giving Program">
            <a:extLst>
              <a:ext uri="{FF2B5EF4-FFF2-40B4-BE49-F238E27FC236}">
                <a16:creationId xmlns:a16="http://schemas.microsoft.com/office/drawing/2014/main" id="{205FC177-FDD0-4D12-2F77-908AD1185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846" y="1470359"/>
            <a:ext cx="4458146" cy="445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15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E3FDE6-1A8C-AFE2-C1E0-B49C73DE583A}"/>
              </a:ext>
            </a:extLst>
          </p:cNvPr>
          <p:cNvSpPr txBox="1"/>
          <p:nvPr/>
        </p:nvSpPr>
        <p:spPr>
          <a:xfrm>
            <a:off x="2908686" y="329265"/>
            <a:ext cx="6894603" cy="644920"/>
          </a:xfrm>
          <a:prstGeom prst="rect">
            <a:avLst/>
          </a:prstGeom>
          <a:noFill/>
          <a:ln>
            <a:noFill/>
          </a:ln>
        </p:spPr>
        <p:txBody>
          <a:bodyPr wrap="square" rtlCol="0">
            <a:spAutoFit/>
          </a:bodyPr>
          <a:lstStyle/>
          <a:p>
            <a:pPr algn="ctr"/>
            <a:r>
              <a:rPr lang="en-US" sz="3591" b="1">
                <a:solidFill>
                  <a:srgbClr val="0070C0"/>
                </a:solidFill>
              </a:rPr>
              <a:t>Đọc thầm cá nhân</a:t>
            </a:r>
          </a:p>
        </p:txBody>
      </p:sp>
      <p:sp>
        <p:nvSpPr>
          <p:cNvPr id="9" name="TextBox 8">
            <a:extLst>
              <a:ext uri="{FF2B5EF4-FFF2-40B4-BE49-F238E27FC236}">
                <a16:creationId xmlns:a16="http://schemas.microsoft.com/office/drawing/2014/main" id="{A8289B9F-5E31-17D2-7035-CC84DB1BB28A}"/>
              </a:ext>
            </a:extLst>
          </p:cNvPr>
          <p:cNvSpPr txBox="1"/>
          <p:nvPr/>
        </p:nvSpPr>
        <p:spPr>
          <a:xfrm>
            <a:off x="1506783" y="6394166"/>
            <a:ext cx="9148275" cy="399340"/>
          </a:xfrm>
          <a:prstGeom prst="rect">
            <a:avLst/>
          </a:prstGeom>
          <a:noFill/>
        </p:spPr>
        <p:txBody>
          <a:bodyPr wrap="square" rtlCol="0">
            <a:spAutoFit/>
          </a:bodyPr>
          <a:lstStyle/>
          <a:p>
            <a:pPr algn="ctr"/>
            <a:r>
              <a:rPr lang="en-US" sz="1995"/>
              <a:t>Học sinh đọc thầm (đọc bằng mắt) toàn bài.</a:t>
            </a:r>
          </a:p>
        </p:txBody>
      </p:sp>
      <p:pic>
        <p:nvPicPr>
          <p:cNvPr id="1026" name="Picture 2" descr="Trang chủ - NQ Education">
            <a:extLst>
              <a:ext uri="{FF2B5EF4-FFF2-40B4-BE49-F238E27FC236}">
                <a16:creationId xmlns:a16="http://schemas.microsoft.com/office/drawing/2014/main" id="{CDC375CF-0BBE-D9C1-307F-5E4174E9C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343" y="1448328"/>
            <a:ext cx="3883153" cy="4502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9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E3FDE6-1A8C-AFE2-C1E0-B49C73DE583A}"/>
              </a:ext>
            </a:extLst>
          </p:cNvPr>
          <p:cNvSpPr txBox="1"/>
          <p:nvPr/>
        </p:nvSpPr>
        <p:spPr>
          <a:xfrm>
            <a:off x="2903979" y="537775"/>
            <a:ext cx="6894603" cy="644920"/>
          </a:xfrm>
          <a:prstGeom prst="rect">
            <a:avLst/>
          </a:prstGeom>
          <a:noFill/>
          <a:ln>
            <a:noFill/>
          </a:ln>
        </p:spPr>
        <p:txBody>
          <a:bodyPr wrap="square" rtlCol="0">
            <a:spAutoFit/>
          </a:bodyPr>
          <a:lstStyle/>
          <a:p>
            <a:pPr algn="ctr"/>
            <a:r>
              <a:rPr lang="en-US" sz="3591" b="1">
                <a:solidFill>
                  <a:srgbClr val="0070C0"/>
                </a:solidFill>
              </a:rPr>
              <a:t>Đọc nối tiếp trước lớp</a:t>
            </a:r>
          </a:p>
        </p:txBody>
      </p:sp>
      <p:sp>
        <p:nvSpPr>
          <p:cNvPr id="9" name="TextBox 8">
            <a:extLst>
              <a:ext uri="{FF2B5EF4-FFF2-40B4-BE49-F238E27FC236}">
                <a16:creationId xmlns:a16="http://schemas.microsoft.com/office/drawing/2014/main" id="{A8289B9F-5E31-17D2-7035-CC84DB1BB28A}"/>
              </a:ext>
            </a:extLst>
          </p:cNvPr>
          <p:cNvSpPr txBox="1"/>
          <p:nvPr/>
        </p:nvSpPr>
        <p:spPr>
          <a:xfrm>
            <a:off x="1506783" y="6394166"/>
            <a:ext cx="9148275" cy="399340"/>
          </a:xfrm>
          <a:prstGeom prst="rect">
            <a:avLst/>
          </a:prstGeom>
          <a:noFill/>
        </p:spPr>
        <p:txBody>
          <a:bodyPr wrap="square" rtlCol="0">
            <a:spAutoFit/>
          </a:bodyPr>
          <a:lstStyle/>
          <a:p>
            <a:pPr algn="ctr"/>
            <a:r>
              <a:rPr lang="en-US" sz="1995"/>
              <a:t>5 học sinh đọc nối tiếp trước lớp.</a:t>
            </a:r>
          </a:p>
        </p:txBody>
      </p:sp>
      <p:pic>
        <p:nvPicPr>
          <p:cNvPr id="3074" name="Picture 2" descr="Math Kangaroo – Bright Education Consultant and Travel Company">
            <a:extLst>
              <a:ext uri="{FF2B5EF4-FFF2-40B4-BE49-F238E27FC236}">
                <a16:creationId xmlns:a16="http://schemas.microsoft.com/office/drawing/2014/main" id="{DCF6D6CF-5832-61E2-43F4-6F1C26063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160" y="2069460"/>
            <a:ext cx="2617068" cy="32045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ath Kangaroo – Bright Education Consultant and Travel Company">
            <a:extLst>
              <a:ext uri="{FF2B5EF4-FFF2-40B4-BE49-F238E27FC236}">
                <a16:creationId xmlns:a16="http://schemas.microsoft.com/office/drawing/2014/main" id="{C8DB8570-FA2C-B558-B705-9C416C9EA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7990" y="2069460"/>
            <a:ext cx="2617068" cy="32045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ath Kangaroo – Bright Education Consultant and Travel Company">
            <a:extLst>
              <a:ext uri="{FF2B5EF4-FFF2-40B4-BE49-F238E27FC236}">
                <a16:creationId xmlns:a16="http://schemas.microsoft.com/office/drawing/2014/main" id="{14AC9D61-0794-0693-C71D-94282B103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575" y="2069460"/>
            <a:ext cx="2617068" cy="32045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a16="http://schemas.microsoft.com/office/drawing/2014/main" id="{C8F837C1-DAD1-B72A-3D52-A10861101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834" y="2069460"/>
            <a:ext cx="2617068" cy="3204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924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636213" y="2707515"/>
            <a:ext cx="10889412" cy="1443152"/>
          </a:xfrm>
          <a:prstGeom prst="rect">
            <a:avLst/>
          </a:prstGeom>
          <a:noFill/>
        </p:spPr>
        <p:txBody>
          <a:bodyPr wrap="square" rtlCol="0">
            <a:spAutoFit/>
          </a:bodyPr>
          <a:lstStyle/>
          <a:p>
            <a:pPr algn="ctr"/>
            <a:r>
              <a:rPr lang="en-US" sz="8778" b="1">
                <a:solidFill>
                  <a:srgbClr val="0070C0"/>
                </a:solidFill>
              </a:rPr>
              <a:t>TRẢ LỜI CÂU HỎI</a:t>
            </a:r>
          </a:p>
        </p:txBody>
      </p:sp>
    </p:spTree>
    <p:extLst>
      <p:ext uri="{BB962C8B-B14F-4D97-AF65-F5344CB8AC3E}">
        <p14:creationId xmlns:p14="http://schemas.microsoft.com/office/powerpoint/2010/main" val="4149996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07"/>
        <p:cNvGrpSpPr/>
        <p:nvPr/>
      </p:nvGrpSpPr>
      <p:grpSpPr>
        <a:xfrm>
          <a:off x="0" y="0"/>
          <a:ext cx="0" cy="0"/>
          <a:chOff x="0" y="0"/>
          <a:chExt cx="0" cy="0"/>
        </a:xfrm>
      </p:grpSpPr>
      <p:grpSp>
        <p:nvGrpSpPr>
          <p:cNvPr id="2" name="Group 1">
            <a:extLst>
              <a:ext uri="{FF2B5EF4-FFF2-40B4-BE49-F238E27FC236}">
                <a16:creationId xmlns:a16="http://schemas.microsoft.com/office/drawing/2014/main" id="{2E6E0433-B004-66E1-D15C-54F2045E7A44}"/>
              </a:ext>
            </a:extLst>
          </p:cNvPr>
          <p:cNvGrpSpPr/>
          <p:nvPr/>
        </p:nvGrpSpPr>
        <p:grpSpPr>
          <a:xfrm>
            <a:off x="253603" y="0"/>
            <a:ext cx="11654633" cy="6545272"/>
            <a:chOff x="239149" y="-8504"/>
            <a:chExt cx="11683537" cy="6561504"/>
          </a:xfrm>
          <a:noFill/>
        </p:grpSpPr>
        <p:sp>
          <p:nvSpPr>
            <p:cNvPr id="6" name="TextBox 5">
              <a:extLst>
                <a:ext uri="{FF2B5EF4-FFF2-40B4-BE49-F238E27FC236}">
                  <a16:creationId xmlns:a16="http://schemas.microsoft.com/office/drawing/2014/main" id="{5F857652-818C-9E49-4406-A25414D653F1}"/>
                </a:ext>
              </a:extLst>
            </p:cNvPr>
            <p:cNvSpPr txBox="1"/>
            <p:nvPr/>
          </p:nvSpPr>
          <p:spPr>
            <a:xfrm>
              <a:off x="239149" y="305068"/>
              <a:ext cx="11683537" cy="6247932"/>
            </a:xfrm>
            <a:prstGeom prst="rect">
              <a:avLst/>
            </a:prstGeom>
            <a:grpFill/>
          </p:spPr>
          <p:txBody>
            <a:bodyPr wrap="square" rtlCol="0">
              <a:spAutoFit/>
            </a:bodyPr>
            <a:lstStyle/>
            <a:p>
              <a:pPr algn="just"/>
              <a:r>
                <a:rPr lang="en-US" sz="1995">
                  <a:latin typeface="+mn-lt"/>
                </a:rPr>
                <a:t>      </a:t>
              </a: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vi-VN" sz="1995">
                <a:latin typeface="+mn-lt"/>
              </a:endParaRPr>
            </a:p>
          </p:txBody>
        </p:sp>
        <p:sp>
          <p:nvSpPr>
            <p:cNvPr id="7" name="TextBox 6">
              <a:extLst>
                <a:ext uri="{FF2B5EF4-FFF2-40B4-BE49-F238E27FC236}">
                  <a16:creationId xmlns:a16="http://schemas.microsoft.com/office/drawing/2014/main" id="{85161604-9528-31ED-90D3-5DDC52B25F7E}"/>
                </a:ext>
              </a:extLst>
            </p:cNvPr>
            <p:cNvSpPr txBox="1"/>
            <p:nvPr/>
          </p:nvSpPr>
          <p:spPr>
            <a:xfrm>
              <a:off x="3069438" y="-8504"/>
              <a:ext cx="5033540" cy="647934"/>
            </a:xfrm>
            <a:prstGeom prst="rect">
              <a:avLst/>
            </a:prstGeom>
            <a:grpFill/>
          </p:spPr>
          <p:txBody>
            <a:bodyPr wrap="square" rtlCol="0">
              <a:spAutoFit/>
            </a:bodyPr>
            <a:lstStyle/>
            <a:p>
              <a:pPr algn="ctr"/>
              <a:r>
                <a:rPr lang="en-US" sz="3600" b="1">
                  <a:solidFill>
                    <a:srgbClr val="0070C0"/>
                  </a:solidFill>
                  <a:latin typeface="+mn-lt"/>
                </a:rPr>
                <a:t>BÀN TAY CÔ GIÁO</a:t>
              </a:r>
              <a:endParaRPr lang="vi-VN" sz="3600" b="1">
                <a:solidFill>
                  <a:srgbClr val="0070C0"/>
                </a:solidFill>
                <a:latin typeface="+mn-lt"/>
              </a:endParaRPr>
            </a:p>
          </p:txBody>
        </p:sp>
      </p:grpSp>
      <p:graphicFrame>
        <p:nvGraphicFramePr>
          <p:cNvPr id="9" name="Table 8">
            <a:extLst>
              <a:ext uri="{FF2B5EF4-FFF2-40B4-BE49-F238E27FC236}">
                <a16:creationId xmlns:a16="http://schemas.microsoft.com/office/drawing/2014/main" id="{EBC669D2-B1DD-14A6-EF85-4B332CB962BC}"/>
              </a:ext>
            </a:extLst>
          </p:cNvPr>
          <p:cNvGraphicFramePr>
            <a:graphicFrameLocks noGrp="1"/>
          </p:cNvGraphicFramePr>
          <p:nvPr>
            <p:extLst>
              <p:ext uri="{D42A27DB-BD31-4B8C-83A1-F6EECF244321}">
                <p14:modId xmlns:p14="http://schemas.microsoft.com/office/powerpoint/2010/main" val="484110377"/>
              </p:ext>
            </p:extLst>
          </p:nvPr>
        </p:nvGraphicFramePr>
        <p:xfrm>
          <a:off x="1134861" y="838722"/>
          <a:ext cx="11201148" cy="8529911"/>
        </p:xfrm>
        <a:graphic>
          <a:graphicData uri="http://schemas.openxmlformats.org/drawingml/2006/table">
            <a:tbl>
              <a:tblPr/>
              <a:tblGrid>
                <a:gridCol w="5098019">
                  <a:extLst>
                    <a:ext uri="{9D8B030D-6E8A-4147-A177-3AD203B41FA5}">
                      <a16:colId xmlns:a16="http://schemas.microsoft.com/office/drawing/2014/main" val="351146652"/>
                    </a:ext>
                  </a:extLst>
                </a:gridCol>
                <a:gridCol w="6103129">
                  <a:extLst>
                    <a:ext uri="{9D8B030D-6E8A-4147-A177-3AD203B41FA5}">
                      <a16:colId xmlns:a16="http://schemas.microsoft.com/office/drawing/2014/main" val="1415846670"/>
                    </a:ext>
                  </a:extLst>
                </a:gridCol>
              </a:tblGrid>
              <a:tr h="2258421">
                <a:tc>
                  <a:txBody>
                    <a:bodyPr/>
                    <a:lstStyle/>
                    <a:p>
                      <a:r>
                        <a:rPr lang="en-US" sz="3200">
                          <a:solidFill>
                            <a:srgbClr val="000000"/>
                          </a:solidFill>
                          <a:sym typeface="Arial"/>
                        </a:rPr>
                        <a:t>Một tờ giấy trắng</a:t>
                      </a:r>
                    </a:p>
                    <a:p>
                      <a:r>
                        <a:rPr lang="en-US" sz="3200">
                          <a:solidFill>
                            <a:srgbClr val="000000"/>
                          </a:solidFill>
                          <a:sym typeface="Arial"/>
                        </a:rPr>
                        <a:t>Cô gấp cong cong</a:t>
                      </a:r>
                    </a:p>
                    <a:p>
                      <a:r>
                        <a:rPr lang="en-US" sz="3200">
                          <a:solidFill>
                            <a:srgbClr val="000000"/>
                          </a:solidFill>
                          <a:sym typeface="Arial"/>
                        </a:rPr>
                        <a:t>Thoắt cái đã xong</a:t>
                      </a:r>
                    </a:p>
                    <a:p>
                      <a:r>
                        <a:rPr lang="en-US" sz="3200">
                          <a:solidFill>
                            <a:srgbClr val="000000"/>
                          </a:solidFill>
                          <a:sym typeface="Arial"/>
                        </a:rPr>
                        <a:t>Chiếc thuyền xinh quá!</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vi-VN" sz="3200">
                          <a:solidFill>
                            <a:srgbClr val="000000"/>
                          </a:solidFill>
                          <a:sym typeface="Arial"/>
                        </a:rPr>
                        <a:t>Thêm tờ xanh nữa</a:t>
                      </a:r>
                    </a:p>
                    <a:p>
                      <a:r>
                        <a:rPr lang="vi-VN" sz="3200">
                          <a:solidFill>
                            <a:srgbClr val="000000"/>
                          </a:solidFill>
                          <a:sym typeface="Arial"/>
                        </a:rPr>
                        <a:t>Cô cắt rất nhanh</a:t>
                      </a:r>
                    </a:p>
                    <a:p>
                      <a:r>
                        <a:rPr lang="vi-VN" sz="3200">
                          <a:solidFill>
                            <a:srgbClr val="000000"/>
                          </a:solidFill>
                          <a:sym typeface="Arial"/>
                        </a:rPr>
                        <a:t>Mặt nước dập dềnh</a:t>
                      </a:r>
                    </a:p>
                    <a:p>
                      <a:r>
                        <a:rPr lang="vi-VN" sz="3200">
                          <a:solidFill>
                            <a:srgbClr val="000000"/>
                          </a:solidFill>
                          <a:sym typeface="Arial"/>
                        </a:rPr>
                        <a:t>Quanh thuyền sóng lượn.</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956619"/>
                  </a:ext>
                </a:extLst>
              </a:tr>
              <a:tr h="1899138">
                <a:tc>
                  <a:txBody>
                    <a:bodyPr/>
                    <a:lstStyle/>
                    <a:p>
                      <a:r>
                        <a:rPr lang="en-US" sz="3200">
                          <a:solidFill>
                            <a:srgbClr val="000000"/>
                          </a:solidFill>
                          <a:sym typeface="Arial"/>
                        </a:rPr>
                        <a:t>Một tờ giấy đỏ</a:t>
                      </a:r>
                    </a:p>
                    <a:p>
                      <a:r>
                        <a:rPr lang="en-US" sz="3200">
                          <a:solidFill>
                            <a:srgbClr val="000000"/>
                          </a:solidFill>
                          <a:sym typeface="Arial"/>
                        </a:rPr>
                        <a:t>Mềm mại tay cô</a:t>
                      </a:r>
                    </a:p>
                    <a:p>
                      <a:r>
                        <a:rPr lang="en-US" sz="3200">
                          <a:solidFill>
                            <a:srgbClr val="000000"/>
                          </a:solidFill>
                          <a:sym typeface="Arial"/>
                        </a:rPr>
                        <a:t>Mặt trời đã phô</a:t>
                      </a:r>
                    </a:p>
                    <a:p>
                      <a:r>
                        <a:rPr lang="en-US" sz="3200">
                          <a:solidFill>
                            <a:srgbClr val="000000"/>
                          </a:solidFill>
                          <a:sym typeface="Arial"/>
                        </a:rPr>
                        <a:t>Nhiều tia nắng toả.</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vi-VN" sz="3200">
                          <a:solidFill>
                            <a:srgbClr val="000000"/>
                          </a:solidFill>
                          <a:sym typeface="Arial"/>
                        </a:rPr>
                        <a:t>Như phép mầu nhiệm</a:t>
                      </a:r>
                    </a:p>
                    <a:p>
                      <a:r>
                        <a:rPr lang="vi-VN" sz="3200">
                          <a:solidFill>
                            <a:srgbClr val="000000"/>
                          </a:solidFill>
                          <a:sym typeface="Arial"/>
                        </a:rPr>
                        <a:t>Hiện trước mắt em:</a:t>
                      </a:r>
                    </a:p>
                    <a:p>
                      <a:r>
                        <a:rPr lang="vi-VN" sz="3200">
                          <a:solidFill>
                            <a:srgbClr val="000000"/>
                          </a:solidFill>
                          <a:sym typeface="Arial"/>
                        </a:rPr>
                        <a:t>Biển biếc bình minh</a:t>
                      </a:r>
                    </a:p>
                    <a:p>
                      <a:r>
                        <a:rPr lang="vi-VN" sz="3200">
                          <a:solidFill>
                            <a:srgbClr val="000000"/>
                          </a:solidFill>
                          <a:sym typeface="Arial"/>
                        </a:rPr>
                        <a:t>Rì rào sóng vỗ…</a:t>
                      </a:r>
                      <a:endParaRPr lang="en-US" sz="3200">
                        <a:solidFill>
                          <a:srgbClr val="000000"/>
                        </a:solidFill>
                        <a:sym typeface="Arial"/>
                      </a:endParaRPr>
                    </a:p>
                    <a:p>
                      <a:endParaRPr lang="en-US" sz="2400">
                        <a:solidFill>
                          <a:srgbClr val="000000"/>
                        </a:solidFill>
                        <a:sym typeface="Arial"/>
                      </a:endParaRPr>
                    </a:p>
                    <a:p>
                      <a:r>
                        <a:rPr lang="en-US" sz="3200">
                          <a:solidFill>
                            <a:srgbClr val="000000"/>
                          </a:solidFill>
                          <a:sym typeface="Arial"/>
                        </a:rPr>
                        <a:t>Biết bao điều lạ</a:t>
                      </a:r>
                    </a:p>
                    <a:p>
                      <a:r>
                        <a:rPr lang="en-US" sz="3200">
                          <a:solidFill>
                            <a:srgbClr val="000000"/>
                          </a:solidFill>
                          <a:sym typeface="Arial"/>
                        </a:rPr>
                        <a:t>Từ bàn tay cô.</a:t>
                      </a:r>
                      <a:endParaRPr lang="vi-VN" sz="3200">
                        <a:solidFill>
                          <a:srgbClr val="000000"/>
                        </a:solidFill>
                        <a:sym typeface="Aria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6000856"/>
                  </a:ext>
                </a:extLst>
              </a:tr>
              <a:tr h="2979650">
                <a:tc>
                  <a:txBody>
                    <a:bodyPr/>
                    <a:lstStyle/>
                    <a:p>
                      <a:endParaRPr lang="vi-VN" sz="2400" b="0" i="0" u="none" strike="noStrike" cap="none">
                        <a:solidFill>
                          <a:srgbClr val="000000"/>
                        </a:solidFill>
                        <a:effectLst/>
                        <a:latin typeface="+mn-lt"/>
                        <a:ea typeface="+mn-ea"/>
                        <a:cs typeface="+mn-cs"/>
                        <a:sym typeface="Aria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a:solidFill>
                            <a:srgbClr val="000000"/>
                          </a:solidFill>
                        </a:rPr>
                        <a:t>                </a:t>
                      </a:r>
                      <a:r>
                        <a:rPr lang="vi-VN" sz="3200">
                          <a:solidFill>
                            <a:srgbClr val="000000"/>
                          </a:solidFill>
                        </a:rPr>
                        <a:t>(</a:t>
                      </a:r>
                      <a:r>
                        <a:rPr lang="en-US" sz="3200">
                          <a:solidFill>
                            <a:srgbClr val="000000"/>
                          </a:solidFill>
                        </a:rPr>
                        <a:t>Nguyễn Trọng Hoàn</a:t>
                      </a:r>
                      <a:r>
                        <a:rPr lang="vi-VN" sz="3200">
                          <a:solidFill>
                            <a:srgbClr val="000000"/>
                          </a:solidFill>
                        </a:rPr>
                        <a:t>)</a:t>
                      </a:r>
                      <a:endParaRPr lang="vi-VN" sz="2400">
                        <a:solidFill>
                          <a:srgbClr val="000000"/>
                        </a:solidFil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1069026"/>
                  </a:ext>
                </a:extLst>
              </a:tr>
            </a:tbl>
          </a:graphicData>
        </a:graphic>
      </p:graphicFrame>
    </p:spTree>
    <p:extLst>
      <p:ext uri="{BB962C8B-B14F-4D97-AF65-F5344CB8AC3E}">
        <p14:creationId xmlns:p14="http://schemas.microsoft.com/office/powerpoint/2010/main" val="1955990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529005" y="0"/>
            <a:ext cx="11103828" cy="644920"/>
          </a:xfrm>
          <a:prstGeom prst="rect">
            <a:avLst/>
          </a:prstGeom>
          <a:noFill/>
          <a:ln>
            <a:noFill/>
          </a:ln>
        </p:spPr>
        <p:txBody>
          <a:bodyPr wrap="square" rtlCol="0">
            <a:spAutoFit/>
          </a:bodyPr>
          <a:lstStyle/>
          <a:p>
            <a:pPr algn="ctr"/>
            <a:r>
              <a:rPr lang="en-US" sz="3591">
                <a:solidFill>
                  <a:srgbClr val="FF0000"/>
                </a:solidFill>
              </a:rPr>
              <a:t>1</a:t>
            </a:r>
            <a:r>
              <a:rPr lang="en-US" sz="3591">
                <a:solidFill>
                  <a:srgbClr val="0070C0"/>
                </a:solidFill>
              </a:rPr>
              <a:t>. Chọn lời giải thích phù hợp với mỗi từ dưới đây.</a:t>
            </a:r>
          </a:p>
        </p:txBody>
      </p:sp>
      <p:sp>
        <p:nvSpPr>
          <p:cNvPr id="3" name="Cloud 2">
            <a:extLst>
              <a:ext uri="{FF2B5EF4-FFF2-40B4-BE49-F238E27FC236}">
                <a16:creationId xmlns:a16="http://schemas.microsoft.com/office/drawing/2014/main" id="{DA2177F4-9E38-8BB2-2BE3-CA1559AFE4A1}"/>
              </a:ext>
            </a:extLst>
          </p:cNvPr>
          <p:cNvSpPr/>
          <p:nvPr/>
        </p:nvSpPr>
        <p:spPr>
          <a:xfrm>
            <a:off x="493488" y="1262744"/>
            <a:ext cx="2902857" cy="1262743"/>
          </a:xfrm>
          <a:prstGeom prst="cloud">
            <a:avLst/>
          </a:prstGeom>
          <a:solidFill>
            <a:schemeClr val="accent3">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phô</a:t>
            </a:r>
          </a:p>
        </p:txBody>
      </p:sp>
      <p:sp>
        <p:nvSpPr>
          <p:cNvPr id="4" name="Cloud 3">
            <a:extLst>
              <a:ext uri="{FF2B5EF4-FFF2-40B4-BE49-F238E27FC236}">
                <a16:creationId xmlns:a16="http://schemas.microsoft.com/office/drawing/2014/main" id="{856368C6-82C8-3333-2E06-909E43D6356A}"/>
              </a:ext>
            </a:extLst>
          </p:cNvPr>
          <p:cNvSpPr/>
          <p:nvPr/>
        </p:nvSpPr>
        <p:spPr>
          <a:xfrm>
            <a:off x="3655582" y="1262743"/>
            <a:ext cx="3863703" cy="1262743"/>
          </a:xfrm>
          <a:prstGeom prst="cloud">
            <a:avLst/>
          </a:prstGeom>
          <a:solidFill>
            <a:schemeClr val="accent3">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dập dềnh</a:t>
            </a:r>
          </a:p>
        </p:txBody>
      </p:sp>
      <p:sp>
        <p:nvSpPr>
          <p:cNvPr id="5" name="Cloud 4">
            <a:extLst>
              <a:ext uri="{FF2B5EF4-FFF2-40B4-BE49-F238E27FC236}">
                <a16:creationId xmlns:a16="http://schemas.microsoft.com/office/drawing/2014/main" id="{8358D1A6-DD49-9423-C7CF-3EF3B0B94914}"/>
              </a:ext>
            </a:extLst>
          </p:cNvPr>
          <p:cNvSpPr/>
          <p:nvPr/>
        </p:nvSpPr>
        <p:spPr>
          <a:xfrm>
            <a:off x="7778522" y="1262742"/>
            <a:ext cx="3863703" cy="1262743"/>
          </a:xfrm>
          <a:prstGeom prst="cloud">
            <a:avLst/>
          </a:prstGeom>
          <a:solidFill>
            <a:schemeClr val="accent3">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rì rào</a:t>
            </a:r>
          </a:p>
        </p:txBody>
      </p:sp>
      <p:sp>
        <p:nvSpPr>
          <p:cNvPr id="6" name="TextBox 5">
            <a:extLst>
              <a:ext uri="{FF2B5EF4-FFF2-40B4-BE49-F238E27FC236}">
                <a16:creationId xmlns:a16="http://schemas.microsoft.com/office/drawing/2014/main" id="{F7B39F06-13C2-6FEE-01D8-8FDA2D7162D7}"/>
              </a:ext>
            </a:extLst>
          </p:cNvPr>
          <p:cNvSpPr txBox="1"/>
          <p:nvPr/>
        </p:nvSpPr>
        <p:spPr>
          <a:xfrm>
            <a:off x="827317" y="3106540"/>
            <a:ext cx="11103828" cy="644920"/>
          </a:xfrm>
          <a:prstGeom prst="rect">
            <a:avLst/>
          </a:prstGeom>
          <a:noFill/>
          <a:ln>
            <a:solidFill>
              <a:srgbClr val="0070C0"/>
            </a:solidFill>
          </a:ln>
        </p:spPr>
        <p:txBody>
          <a:bodyPr wrap="square" rtlCol="0">
            <a:spAutoFit/>
          </a:bodyPr>
          <a:lstStyle/>
          <a:p>
            <a:pPr algn="just"/>
            <a:r>
              <a:rPr lang="en-US" sz="3591"/>
              <a:t>a. Mặt nước chuyển động lên xuống nhịp nhàng</a:t>
            </a:r>
          </a:p>
        </p:txBody>
      </p:sp>
      <p:sp>
        <p:nvSpPr>
          <p:cNvPr id="7" name="TextBox 6">
            <a:extLst>
              <a:ext uri="{FF2B5EF4-FFF2-40B4-BE49-F238E27FC236}">
                <a16:creationId xmlns:a16="http://schemas.microsoft.com/office/drawing/2014/main" id="{AB6E9E39-EB13-26A7-468C-2FCC8DAE8540}"/>
              </a:ext>
            </a:extLst>
          </p:cNvPr>
          <p:cNvSpPr txBox="1"/>
          <p:nvPr/>
        </p:nvSpPr>
        <p:spPr>
          <a:xfrm>
            <a:off x="827317" y="4010053"/>
            <a:ext cx="11103828" cy="1197507"/>
          </a:xfrm>
          <a:prstGeom prst="rect">
            <a:avLst/>
          </a:prstGeom>
          <a:noFill/>
          <a:ln>
            <a:solidFill>
              <a:srgbClr val="0070C0"/>
            </a:solidFill>
          </a:ln>
        </p:spPr>
        <p:txBody>
          <a:bodyPr wrap="square" rtlCol="0">
            <a:spAutoFit/>
          </a:bodyPr>
          <a:lstStyle/>
          <a:p>
            <a:pPr algn="just"/>
            <a:r>
              <a:rPr lang="en-US" sz="3591"/>
              <a:t>b. Tiếng sóng vỗ nhỏ, êm nhẹ, phát ra đều đều liên tiếp</a:t>
            </a:r>
          </a:p>
        </p:txBody>
      </p:sp>
      <p:sp>
        <p:nvSpPr>
          <p:cNvPr id="8" name="TextBox 7">
            <a:extLst>
              <a:ext uri="{FF2B5EF4-FFF2-40B4-BE49-F238E27FC236}">
                <a16:creationId xmlns:a16="http://schemas.microsoft.com/office/drawing/2014/main" id="{6F00B46F-CE43-746D-96AF-269A81B8D484}"/>
              </a:ext>
            </a:extLst>
          </p:cNvPr>
          <p:cNvSpPr txBox="1"/>
          <p:nvPr/>
        </p:nvSpPr>
        <p:spPr>
          <a:xfrm>
            <a:off x="827317" y="5466153"/>
            <a:ext cx="11103828" cy="644920"/>
          </a:xfrm>
          <a:prstGeom prst="rect">
            <a:avLst/>
          </a:prstGeom>
          <a:noFill/>
          <a:ln>
            <a:solidFill>
              <a:srgbClr val="0070C0"/>
            </a:solidFill>
          </a:ln>
        </p:spPr>
        <p:txBody>
          <a:bodyPr wrap="square" rtlCol="0">
            <a:spAutoFit/>
          </a:bodyPr>
          <a:lstStyle/>
          <a:p>
            <a:pPr algn="just"/>
            <a:r>
              <a:rPr lang="en-US" sz="3591"/>
              <a:t>c. Để lộ ra, bày ra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D1D57D-C70C-4CE1-D9A9-C14297CFBBC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3618101" y="0"/>
            <a:ext cx="4925635" cy="6858000"/>
          </a:xfrm>
          <a:prstGeom prst="rect">
            <a:avLst/>
          </a:prstGeom>
        </p:spPr>
      </p:pic>
      <p:sp>
        <p:nvSpPr>
          <p:cNvPr id="4" name="Title 3">
            <a:extLst>
              <a:ext uri="{FF2B5EF4-FFF2-40B4-BE49-F238E27FC236}">
                <a16:creationId xmlns:a16="http://schemas.microsoft.com/office/drawing/2014/main" id="{57D4AAA2-B728-2038-EFD2-05FD1D2E4A53}"/>
              </a:ext>
            </a:extLst>
          </p:cNvPr>
          <p:cNvSpPr>
            <a:spLocks noGrp="1"/>
          </p:cNvSpPr>
          <p:nvPr>
            <p:ph type="title"/>
          </p:nvPr>
        </p:nvSpPr>
        <p:spPr>
          <a:xfrm>
            <a:off x="0" y="879434"/>
            <a:ext cx="2640099" cy="1385464"/>
          </a:xfrm>
        </p:spPr>
        <p:txBody>
          <a:bodyPr/>
          <a:lstStyle/>
          <a:p>
            <a:r>
              <a:rPr lang="en-US" sz="4400">
                <a:latin typeface="+mj-lt"/>
              </a:rPr>
              <a:t>Chủ đề 2</a:t>
            </a:r>
          </a:p>
        </p:txBody>
      </p:sp>
    </p:spTree>
    <p:extLst>
      <p:ext uri="{BB962C8B-B14F-4D97-AF65-F5344CB8AC3E}">
        <p14:creationId xmlns:p14="http://schemas.microsoft.com/office/powerpoint/2010/main" val="3073938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529005" y="0"/>
            <a:ext cx="11103828" cy="644920"/>
          </a:xfrm>
          <a:prstGeom prst="rect">
            <a:avLst/>
          </a:prstGeom>
          <a:noFill/>
          <a:ln>
            <a:noFill/>
          </a:ln>
        </p:spPr>
        <p:txBody>
          <a:bodyPr wrap="square" rtlCol="0">
            <a:spAutoFit/>
          </a:bodyPr>
          <a:lstStyle/>
          <a:p>
            <a:pPr algn="ctr"/>
            <a:r>
              <a:rPr lang="en-US" sz="3591">
                <a:solidFill>
                  <a:srgbClr val="FF0000"/>
                </a:solidFill>
              </a:rPr>
              <a:t>1</a:t>
            </a:r>
            <a:r>
              <a:rPr lang="en-US" sz="3591">
                <a:solidFill>
                  <a:srgbClr val="0070C0"/>
                </a:solidFill>
              </a:rPr>
              <a:t>. Chọn lời giải thích phù hợp với mỗi từ dưới đây.</a:t>
            </a:r>
          </a:p>
        </p:txBody>
      </p:sp>
      <p:sp>
        <p:nvSpPr>
          <p:cNvPr id="3" name="Cloud 2">
            <a:extLst>
              <a:ext uri="{FF2B5EF4-FFF2-40B4-BE49-F238E27FC236}">
                <a16:creationId xmlns:a16="http://schemas.microsoft.com/office/drawing/2014/main" id="{DA2177F4-9E38-8BB2-2BE3-CA1559AFE4A1}"/>
              </a:ext>
            </a:extLst>
          </p:cNvPr>
          <p:cNvSpPr/>
          <p:nvPr/>
        </p:nvSpPr>
        <p:spPr>
          <a:xfrm>
            <a:off x="493488" y="1262744"/>
            <a:ext cx="2902857" cy="1262743"/>
          </a:xfrm>
          <a:prstGeom prst="cloud">
            <a:avLst/>
          </a:prstGeom>
          <a:solidFill>
            <a:schemeClr val="accent3">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phô</a:t>
            </a:r>
          </a:p>
        </p:txBody>
      </p:sp>
      <p:sp>
        <p:nvSpPr>
          <p:cNvPr id="4" name="Cloud 3">
            <a:extLst>
              <a:ext uri="{FF2B5EF4-FFF2-40B4-BE49-F238E27FC236}">
                <a16:creationId xmlns:a16="http://schemas.microsoft.com/office/drawing/2014/main" id="{856368C6-82C8-3333-2E06-909E43D6356A}"/>
              </a:ext>
            </a:extLst>
          </p:cNvPr>
          <p:cNvSpPr/>
          <p:nvPr/>
        </p:nvSpPr>
        <p:spPr>
          <a:xfrm>
            <a:off x="3655582" y="1262743"/>
            <a:ext cx="3863703" cy="1262743"/>
          </a:xfrm>
          <a:prstGeom prst="cloud">
            <a:avLst/>
          </a:prstGeom>
          <a:solidFill>
            <a:schemeClr val="accent3">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dập dềnh</a:t>
            </a:r>
          </a:p>
        </p:txBody>
      </p:sp>
      <p:sp>
        <p:nvSpPr>
          <p:cNvPr id="5" name="Cloud 4">
            <a:extLst>
              <a:ext uri="{FF2B5EF4-FFF2-40B4-BE49-F238E27FC236}">
                <a16:creationId xmlns:a16="http://schemas.microsoft.com/office/drawing/2014/main" id="{8358D1A6-DD49-9423-C7CF-3EF3B0B94914}"/>
              </a:ext>
            </a:extLst>
          </p:cNvPr>
          <p:cNvSpPr/>
          <p:nvPr/>
        </p:nvSpPr>
        <p:spPr>
          <a:xfrm>
            <a:off x="7778522" y="1262742"/>
            <a:ext cx="3863703" cy="1262743"/>
          </a:xfrm>
          <a:prstGeom prst="cloud">
            <a:avLst/>
          </a:prstGeom>
          <a:solidFill>
            <a:schemeClr val="accent3">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rì rào</a:t>
            </a:r>
          </a:p>
        </p:txBody>
      </p:sp>
      <p:sp>
        <p:nvSpPr>
          <p:cNvPr id="6" name="TextBox 5">
            <a:extLst>
              <a:ext uri="{FF2B5EF4-FFF2-40B4-BE49-F238E27FC236}">
                <a16:creationId xmlns:a16="http://schemas.microsoft.com/office/drawing/2014/main" id="{F7B39F06-13C2-6FEE-01D8-8FDA2D7162D7}"/>
              </a:ext>
            </a:extLst>
          </p:cNvPr>
          <p:cNvSpPr txBox="1"/>
          <p:nvPr/>
        </p:nvSpPr>
        <p:spPr>
          <a:xfrm>
            <a:off x="493487" y="4038518"/>
            <a:ext cx="2902857" cy="2302682"/>
          </a:xfrm>
          <a:prstGeom prst="rect">
            <a:avLst/>
          </a:prstGeom>
          <a:solidFill>
            <a:schemeClr val="accent2">
              <a:lumMod val="20000"/>
              <a:lumOff val="80000"/>
            </a:schemeClr>
          </a:solidFill>
          <a:ln>
            <a:noFill/>
          </a:ln>
          <a:effectLst>
            <a:softEdge rad="127000"/>
          </a:effectLst>
        </p:spPr>
        <p:txBody>
          <a:bodyPr wrap="square" rtlCol="0">
            <a:spAutoFit/>
          </a:bodyPr>
          <a:lstStyle/>
          <a:p>
            <a:pPr algn="just"/>
            <a:r>
              <a:rPr lang="en-US" sz="3591"/>
              <a:t>a. Mặt nước chuyển động lên xuống nhịp nhàng</a:t>
            </a:r>
          </a:p>
        </p:txBody>
      </p:sp>
      <p:sp>
        <p:nvSpPr>
          <p:cNvPr id="7" name="TextBox 6">
            <a:extLst>
              <a:ext uri="{FF2B5EF4-FFF2-40B4-BE49-F238E27FC236}">
                <a16:creationId xmlns:a16="http://schemas.microsoft.com/office/drawing/2014/main" id="{AB6E9E39-EB13-26A7-468C-2FCC8DAE8540}"/>
              </a:ext>
            </a:extLst>
          </p:cNvPr>
          <p:cNvSpPr txBox="1"/>
          <p:nvPr/>
        </p:nvSpPr>
        <p:spPr>
          <a:xfrm>
            <a:off x="4136004" y="4038518"/>
            <a:ext cx="3383281" cy="2855269"/>
          </a:xfrm>
          <a:prstGeom prst="rect">
            <a:avLst/>
          </a:prstGeom>
          <a:solidFill>
            <a:schemeClr val="bg1">
              <a:lumMod val="90000"/>
            </a:schemeClr>
          </a:solidFill>
          <a:ln>
            <a:noFill/>
          </a:ln>
          <a:effectLst>
            <a:softEdge rad="127000"/>
          </a:effectLst>
        </p:spPr>
        <p:txBody>
          <a:bodyPr wrap="square" rtlCol="0">
            <a:spAutoFit/>
          </a:bodyPr>
          <a:lstStyle/>
          <a:p>
            <a:pPr algn="just"/>
            <a:r>
              <a:rPr lang="en-US" sz="3591"/>
              <a:t>b. Tiếng sóng vỗ nhỏ, êm nhẹ, phát ra đều đều liên tiếp</a:t>
            </a:r>
          </a:p>
        </p:txBody>
      </p:sp>
      <p:sp>
        <p:nvSpPr>
          <p:cNvPr id="8" name="TextBox 7">
            <a:extLst>
              <a:ext uri="{FF2B5EF4-FFF2-40B4-BE49-F238E27FC236}">
                <a16:creationId xmlns:a16="http://schemas.microsoft.com/office/drawing/2014/main" id="{6F00B46F-CE43-746D-96AF-269A81B8D484}"/>
              </a:ext>
            </a:extLst>
          </p:cNvPr>
          <p:cNvSpPr txBox="1"/>
          <p:nvPr/>
        </p:nvSpPr>
        <p:spPr>
          <a:xfrm>
            <a:off x="8258944" y="3992352"/>
            <a:ext cx="2902857" cy="1197507"/>
          </a:xfrm>
          <a:prstGeom prst="rect">
            <a:avLst/>
          </a:prstGeom>
          <a:solidFill>
            <a:srgbClr val="CCFFB3"/>
          </a:solidFill>
          <a:ln>
            <a:noFill/>
          </a:ln>
          <a:effectLst>
            <a:softEdge rad="127000"/>
          </a:effectLst>
        </p:spPr>
        <p:txBody>
          <a:bodyPr wrap="square" rtlCol="0">
            <a:spAutoFit/>
          </a:bodyPr>
          <a:lstStyle/>
          <a:p>
            <a:pPr algn="just"/>
            <a:r>
              <a:rPr lang="en-US" sz="3591"/>
              <a:t>c. Để lộ ra, bày ra</a:t>
            </a:r>
          </a:p>
        </p:txBody>
      </p:sp>
      <p:cxnSp>
        <p:nvCxnSpPr>
          <p:cNvPr id="9" name="Straight Connector 8">
            <a:extLst>
              <a:ext uri="{FF2B5EF4-FFF2-40B4-BE49-F238E27FC236}">
                <a16:creationId xmlns:a16="http://schemas.microsoft.com/office/drawing/2014/main" id="{9674B539-7314-B9C3-E6C9-8F4AB8449B05}"/>
              </a:ext>
            </a:extLst>
          </p:cNvPr>
          <p:cNvCxnSpPr>
            <a:stCxn id="3" idx="1"/>
            <a:endCxn id="8" idx="0"/>
          </p:cNvCxnSpPr>
          <p:nvPr/>
        </p:nvCxnSpPr>
        <p:spPr>
          <a:xfrm>
            <a:off x="1944917" y="2524142"/>
            <a:ext cx="7765456" cy="14682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7C0E99-323D-F772-2021-E4F93B5457D8}"/>
              </a:ext>
            </a:extLst>
          </p:cNvPr>
          <p:cNvCxnSpPr>
            <a:cxnSpLocks/>
          </p:cNvCxnSpPr>
          <p:nvPr/>
        </p:nvCxnSpPr>
        <p:spPr>
          <a:xfrm flipH="1">
            <a:off x="1944915" y="2524142"/>
            <a:ext cx="3642518" cy="16269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EA55B9-FFB3-78B8-8356-22D735D943FE}"/>
              </a:ext>
            </a:extLst>
          </p:cNvPr>
          <p:cNvCxnSpPr>
            <a:cxnSpLocks/>
          </p:cNvCxnSpPr>
          <p:nvPr/>
        </p:nvCxnSpPr>
        <p:spPr>
          <a:xfrm flipH="1">
            <a:off x="5827644" y="2571651"/>
            <a:ext cx="3895793" cy="1579435"/>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33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529005" y="36364"/>
            <a:ext cx="11103828" cy="1197507"/>
          </a:xfrm>
          <a:prstGeom prst="rect">
            <a:avLst/>
          </a:prstGeom>
          <a:noFill/>
          <a:ln>
            <a:noFill/>
          </a:ln>
        </p:spPr>
        <p:txBody>
          <a:bodyPr wrap="square" rtlCol="0">
            <a:spAutoFit/>
          </a:bodyPr>
          <a:lstStyle/>
          <a:p>
            <a:pPr algn="just"/>
            <a:r>
              <a:rPr lang="en-US" sz="3591">
                <a:solidFill>
                  <a:srgbClr val="FF0000"/>
                </a:solidFill>
              </a:rPr>
              <a:t>2</a:t>
            </a:r>
            <a:r>
              <a:rPr lang="en-US" sz="3591">
                <a:solidFill>
                  <a:srgbClr val="0070C0"/>
                </a:solidFill>
              </a:rPr>
              <a:t>. Từ các tờ giấy, cô giáo đã làm ra những gì? (ghép từ ngữ ở cột A với từ ngữ phù hợp ở cột B).</a:t>
            </a:r>
          </a:p>
        </p:txBody>
      </p:sp>
      <p:sp>
        <p:nvSpPr>
          <p:cNvPr id="2" name="Rectangle: Rounded Corners 1">
            <a:extLst>
              <a:ext uri="{FF2B5EF4-FFF2-40B4-BE49-F238E27FC236}">
                <a16:creationId xmlns:a16="http://schemas.microsoft.com/office/drawing/2014/main" id="{5E6EB579-4E11-A2F3-DE99-3587C74FB817}"/>
              </a:ext>
            </a:extLst>
          </p:cNvPr>
          <p:cNvSpPr/>
          <p:nvPr/>
        </p:nvSpPr>
        <p:spPr>
          <a:xfrm>
            <a:off x="827315" y="2496457"/>
            <a:ext cx="3178629" cy="943429"/>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sz="3600">
                <a:solidFill>
                  <a:srgbClr val="000000"/>
                </a:solidFill>
              </a:rPr>
              <a:t>tờ giấy trắng</a:t>
            </a:r>
          </a:p>
        </p:txBody>
      </p:sp>
      <p:sp>
        <p:nvSpPr>
          <p:cNvPr id="9" name="Rectangle: Rounded Corners 8">
            <a:extLst>
              <a:ext uri="{FF2B5EF4-FFF2-40B4-BE49-F238E27FC236}">
                <a16:creationId xmlns:a16="http://schemas.microsoft.com/office/drawing/2014/main" id="{3309BEDD-443D-344C-E669-337F50DC3B0B}"/>
              </a:ext>
            </a:extLst>
          </p:cNvPr>
          <p:cNvSpPr/>
          <p:nvPr/>
        </p:nvSpPr>
        <p:spPr>
          <a:xfrm>
            <a:off x="827315" y="3697513"/>
            <a:ext cx="3178629" cy="943429"/>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sz="3600">
                <a:solidFill>
                  <a:srgbClr val="000000"/>
                </a:solidFill>
              </a:rPr>
              <a:t>tờ giấy đỏ</a:t>
            </a:r>
          </a:p>
        </p:txBody>
      </p:sp>
      <p:sp>
        <p:nvSpPr>
          <p:cNvPr id="10" name="Rectangle: Rounded Corners 9">
            <a:extLst>
              <a:ext uri="{FF2B5EF4-FFF2-40B4-BE49-F238E27FC236}">
                <a16:creationId xmlns:a16="http://schemas.microsoft.com/office/drawing/2014/main" id="{D35BC96B-EAEC-19D2-FD77-3F4DCA6FFFD2}"/>
              </a:ext>
            </a:extLst>
          </p:cNvPr>
          <p:cNvSpPr/>
          <p:nvPr/>
        </p:nvSpPr>
        <p:spPr>
          <a:xfrm>
            <a:off x="827315" y="4898569"/>
            <a:ext cx="3178629" cy="943429"/>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r>
              <a:rPr lang="en-US" sz="3600">
                <a:solidFill>
                  <a:srgbClr val="000000"/>
                </a:solidFill>
              </a:rPr>
              <a:t>tờ giấy xanh</a:t>
            </a:r>
          </a:p>
        </p:txBody>
      </p:sp>
      <p:sp>
        <p:nvSpPr>
          <p:cNvPr id="11" name="Rectangle: Rounded Corners 10">
            <a:extLst>
              <a:ext uri="{FF2B5EF4-FFF2-40B4-BE49-F238E27FC236}">
                <a16:creationId xmlns:a16="http://schemas.microsoft.com/office/drawing/2014/main" id="{521D1F82-AD14-E7A6-A9DF-D207148A969A}"/>
              </a:ext>
            </a:extLst>
          </p:cNvPr>
          <p:cNvSpPr/>
          <p:nvPr/>
        </p:nvSpPr>
        <p:spPr>
          <a:xfrm>
            <a:off x="6559889" y="2496457"/>
            <a:ext cx="4746738" cy="943429"/>
          </a:xfrm>
          <a:prstGeom prst="roundRect">
            <a:avLst/>
          </a:prstGeom>
          <a:solidFill>
            <a:srgbClr val="CCF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lgn="just"/>
            <a:r>
              <a:rPr lang="en-US" sz="3600">
                <a:solidFill>
                  <a:srgbClr val="000000"/>
                </a:solidFill>
              </a:rPr>
              <a:t>mặt trời toả nắng</a:t>
            </a:r>
          </a:p>
        </p:txBody>
      </p:sp>
      <p:sp>
        <p:nvSpPr>
          <p:cNvPr id="12" name="Rectangle: Rounded Corners 11">
            <a:extLst>
              <a:ext uri="{FF2B5EF4-FFF2-40B4-BE49-F238E27FC236}">
                <a16:creationId xmlns:a16="http://schemas.microsoft.com/office/drawing/2014/main" id="{1073BF17-64D9-3A15-251D-62052591B277}"/>
              </a:ext>
            </a:extLst>
          </p:cNvPr>
          <p:cNvSpPr/>
          <p:nvPr/>
        </p:nvSpPr>
        <p:spPr>
          <a:xfrm>
            <a:off x="6559889" y="3697513"/>
            <a:ext cx="4746738" cy="943429"/>
          </a:xfrm>
          <a:prstGeom prst="roundRect">
            <a:avLst/>
          </a:prstGeom>
          <a:solidFill>
            <a:srgbClr val="CCF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lgn="just"/>
            <a:r>
              <a:rPr lang="en-US" sz="3600">
                <a:solidFill>
                  <a:srgbClr val="000000"/>
                </a:solidFill>
              </a:rPr>
              <a:t>mặt nước dập dềnh</a:t>
            </a:r>
          </a:p>
        </p:txBody>
      </p:sp>
      <p:sp>
        <p:nvSpPr>
          <p:cNvPr id="13" name="Rectangle: Rounded Corners 12">
            <a:extLst>
              <a:ext uri="{FF2B5EF4-FFF2-40B4-BE49-F238E27FC236}">
                <a16:creationId xmlns:a16="http://schemas.microsoft.com/office/drawing/2014/main" id="{1490D4F8-6585-8CFD-D06C-67A1F5DDC67C}"/>
              </a:ext>
            </a:extLst>
          </p:cNvPr>
          <p:cNvSpPr/>
          <p:nvPr/>
        </p:nvSpPr>
        <p:spPr>
          <a:xfrm>
            <a:off x="6559889" y="4898569"/>
            <a:ext cx="4746738" cy="943429"/>
          </a:xfrm>
          <a:prstGeom prst="roundRect">
            <a:avLst/>
          </a:prstGeom>
          <a:solidFill>
            <a:srgbClr val="CCF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lgn="just"/>
            <a:r>
              <a:rPr lang="en-US" sz="3600">
                <a:solidFill>
                  <a:srgbClr val="000000"/>
                </a:solidFill>
              </a:rPr>
              <a:t>chiếc thuyền</a:t>
            </a:r>
          </a:p>
        </p:txBody>
      </p:sp>
      <p:cxnSp>
        <p:nvCxnSpPr>
          <p:cNvPr id="14" name="Straight Connector 13">
            <a:extLst>
              <a:ext uri="{FF2B5EF4-FFF2-40B4-BE49-F238E27FC236}">
                <a16:creationId xmlns:a16="http://schemas.microsoft.com/office/drawing/2014/main" id="{BF17D444-5812-0C92-F069-E7729F10533C}"/>
              </a:ext>
            </a:extLst>
          </p:cNvPr>
          <p:cNvCxnSpPr>
            <a:cxnSpLocks/>
            <a:endCxn id="13" idx="1"/>
          </p:cNvCxnSpPr>
          <p:nvPr/>
        </p:nvCxnSpPr>
        <p:spPr>
          <a:xfrm>
            <a:off x="4005944" y="2968171"/>
            <a:ext cx="2553945" cy="24021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87A758-18D3-CD66-86B8-87688BD75712}"/>
              </a:ext>
            </a:extLst>
          </p:cNvPr>
          <p:cNvCxnSpPr>
            <a:cxnSpLocks/>
            <a:endCxn id="11" idx="1"/>
          </p:cNvCxnSpPr>
          <p:nvPr/>
        </p:nvCxnSpPr>
        <p:spPr>
          <a:xfrm flipV="1">
            <a:off x="4005944" y="2968172"/>
            <a:ext cx="2553945" cy="12609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9C982A-15AF-41C0-C6A3-85E8C02ADBD6}"/>
              </a:ext>
            </a:extLst>
          </p:cNvPr>
          <p:cNvCxnSpPr>
            <a:cxnSpLocks/>
          </p:cNvCxnSpPr>
          <p:nvPr/>
        </p:nvCxnSpPr>
        <p:spPr>
          <a:xfrm flipV="1">
            <a:off x="4005944" y="4136575"/>
            <a:ext cx="2553945" cy="1260925"/>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69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700265" y="337122"/>
            <a:ext cx="11103828" cy="1750094"/>
          </a:xfrm>
          <a:prstGeom prst="rect">
            <a:avLst/>
          </a:prstGeom>
          <a:noFill/>
          <a:ln>
            <a:noFill/>
          </a:ln>
        </p:spPr>
        <p:txBody>
          <a:bodyPr wrap="square" rtlCol="0">
            <a:spAutoFit/>
          </a:bodyPr>
          <a:lstStyle/>
          <a:p>
            <a:pPr algn="just"/>
            <a:r>
              <a:rPr lang="en-US" sz="3591">
                <a:solidFill>
                  <a:srgbClr val="FF0000"/>
                </a:solidFill>
              </a:rPr>
              <a:t>3</a:t>
            </a:r>
            <a:r>
              <a:rPr lang="en-US" sz="3591">
                <a:solidFill>
                  <a:srgbClr val="0070C0"/>
                </a:solidFill>
              </a:rPr>
              <a:t>. Theo em, 2 dòng thơ “Biết bao điều lạ/Từ bàn tay cô” muốn nói điều gì? Chọn câu trả lời hoặc nêu ý  kiến khác của em.</a:t>
            </a:r>
          </a:p>
        </p:txBody>
      </p:sp>
      <p:sp>
        <p:nvSpPr>
          <p:cNvPr id="4" name="Rectangle: Rounded Corners 3">
            <a:extLst>
              <a:ext uri="{FF2B5EF4-FFF2-40B4-BE49-F238E27FC236}">
                <a16:creationId xmlns:a16="http://schemas.microsoft.com/office/drawing/2014/main" id="{C4989B7F-A31F-30D4-5A79-A27ACBC98A4B}"/>
              </a:ext>
            </a:extLst>
          </p:cNvPr>
          <p:cNvSpPr/>
          <p:nvPr/>
        </p:nvSpPr>
        <p:spPr>
          <a:xfrm>
            <a:off x="700265" y="2641600"/>
            <a:ext cx="10813142" cy="2859314"/>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5830" indent="-742950">
              <a:lnSpc>
                <a:spcPct val="150000"/>
              </a:lnSpc>
              <a:buAutoNum type="alphaLcPeriod"/>
            </a:pPr>
            <a:r>
              <a:rPr lang="en-US" sz="3600">
                <a:solidFill>
                  <a:srgbClr val="000000"/>
                </a:solidFill>
              </a:rPr>
              <a:t>Cô có phép màu.</a:t>
            </a:r>
          </a:p>
          <a:p>
            <a:pPr marL="925830" indent="-742950">
              <a:lnSpc>
                <a:spcPct val="150000"/>
              </a:lnSpc>
              <a:buAutoNum type="alphaLcPeriod"/>
            </a:pPr>
            <a:r>
              <a:rPr lang="en-US" sz="3600">
                <a:solidFill>
                  <a:srgbClr val="000000"/>
                </a:solidFill>
              </a:rPr>
              <a:t>Cô rất khéo tay.</a:t>
            </a:r>
          </a:p>
          <a:p>
            <a:pPr marL="925830" indent="-742950">
              <a:lnSpc>
                <a:spcPct val="150000"/>
              </a:lnSpc>
              <a:buAutoNum type="alphaLcPeriod"/>
            </a:pPr>
            <a:r>
              <a:rPr lang="en-US" sz="3600">
                <a:solidFill>
                  <a:srgbClr val="000000"/>
                </a:solidFill>
              </a:rPr>
              <a:t>Cô được học sinh rất yêu quý.</a:t>
            </a:r>
          </a:p>
        </p:txBody>
      </p:sp>
    </p:spTree>
    <p:extLst>
      <p:ext uri="{BB962C8B-B14F-4D97-AF65-F5344CB8AC3E}">
        <p14:creationId xmlns:p14="http://schemas.microsoft.com/office/powerpoint/2010/main" val="1200579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700265" y="177465"/>
            <a:ext cx="11103828" cy="1197507"/>
          </a:xfrm>
          <a:prstGeom prst="rect">
            <a:avLst/>
          </a:prstGeom>
          <a:noFill/>
          <a:ln>
            <a:noFill/>
          </a:ln>
        </p:spPr>
        <p:txBody>
          <a:bodyPr wrap="square" rtlCol="0">
            <a:spAutoFit/>
          </a:bodyPr>
          <a:lstStyle/>
          <a:p>
            <a:pPr algn="just"/>
            <a:r>
              <a:rPr lang="en-US" sz="3591">
                <a:solidFill>
                  <a:srgbClr val="FF0000"/>
                </a:solidFill>
              </a:rPr>
              <a:t>4</a:t>
            </a:r>
            <a:r>
              <a:rPr lang="en-US" sz="3591">
                <a:solidFill>
                  <a:srgbClr val="0070C0"/>
                </a:solidFill>
              </a:rPr>
              <a:t>. Tìm những câu thơ nói về sự khéo léo của cô giáo khi hướng dẫn học sinh làm thủ công.</a:t>
            </a:r>
          </a:p>
        </p:txBody>
      </p:sp>
      <p:pic>
        <p:nvPicPr>
          <p:cNvPr id="3" name="Picture 2">
            <a:extLst>
              <a:ext uri="{FF2B5EF4-FFF2-40B4-BE49-F238E27FC236}">
                <a16:creationId xmlns:a16="http://schemas.microsoft.com/office/drawing/2014/main" id="{CF47C3D0-ACE6-FB48-F86F-355EABE75388}"/>
              </a:ext>
            </a:extLst>
          </p:cNvPr>
          <p:cNvPicPr>
            <a:picLocks noChangeAspect="1"/>
          </p:cNvPicPr>
          <p:nvPr/>
        </p:nvPicPr>
        <p:blipFill>
          <a:blip r:embed="rId4"/>
          <a:stretch>
            <a:fillRect/>
          </a:stretch>
        </p:blipFill>
        <p:spPr>
          <a:xfrm>
            <a:off x="1701874" y="1582057"/>
            <a:ext cx="8758090" cy="6858000"/>
          </a:xfrm>
          <a:prstGeom prst="rect">
            <a:avLst/>
          </a:prstGeom>
        </p:spPr>
      </p:pic>
      <p:cxnSp>
        <p:nvCxnSpPr>
          <p:cNvPr id="5" name="Straight Connector 4">
            <a:extLst>
              <a:ext uri="{FF2B5EF4-FFF2-40B4-BE49-F238E27FC236}">
                <a16:creationId xmlns:a16="http://schemas.microsoft.com/office/drawing/2014/main" id="{3D184AA3-9090-F2C0-E479-D3FD827D0177}"/>
              </a:ext>
            </a:extLst>
          </p:cNvPr>
          <p:cNvCxnSpPr>
            <a:cxnSpLocks/>
          </p:cNvCxnSpPr>
          <p:nvPr/>
        </p:nvCxnSpPr>
        <p:spPr>
          <a:xfrm>
            <a:off x="2285274" y="3314697"/>
            <a:ext cx="241082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9BF3837-8940-71BB-3BF3-D19D3E820093}"/>
              </a:ext>
            </a:extLst>
          </p:cNvPr>
          <p:cNvCxnSpPr>
            <a:cxnSpLocks/>
          </p:cNvCxnSpPr>
          <p:nvPr/>
        </p:nvCxnSpPr>
        <p:spPr>
          <a:xfrm>
            <a:off x="2342079" y="4599211"/>
            <a:ext cx="19924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A33EB6-DE0D-2F52-0B39-DE899E4D11F3}"/>
              </a:ext>
            </a:extLst>
          </p:cNvPr>
          <p:cNvCxnSpPr>
            <a:cxnSpLocks/>
          </p:cNvCxnSpPr>
          <p:nvPr/>
        </p:nvCxnSpPr>
        <p:spPr>
          <a:xfrm>
            <a:off x="6010326" y="2966353"/>
            <a:ext cx="2191657"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25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700265" y="337122"/>
            <a:ext cx="11103828" cy="1197507"/>
          </a:xfrm>
          <a:prstGeom prst="rect">
            <a:avLst/>
          </a:prstGeom>
          <a:noFill/>
          <a:ln>
            <a:noFill/>
          </a:ln>
        </p:spPr>
        <p:txBody>
          <a:bodyPr wrap="square" rtlCol="0">
            <a:spAutoFit/>
          </a:bodyPr>
          <a:lstStyle/>
          <a:p>
            <a:pPr algn="just"/>
            <a:r>
              <a:rPr lang="en-US" sz="3591">
                <a:solidFill>
                  <a:srgbClr val="FF0000"/>
                </a:solidFill>
              </a:rPr>
              <a:t>5</a:t>
            </a:r>
            <a:r>
              <a:rPr lang="en-US" sz="3591">
                <a:solidFill>
                  <a:srgbClr val="0070C0"/>
                </a:solidFill>
              </a:rPr>
              <a:t>. Dựa vào bài thơ, em hãy giới thiệu bức tranh mà cô giáo đã tạo ra.</a:t>
            </a:r>
          </a:p>
        </p:txBody>
      </p:sp>
      <p:pic>
        <p:nvPicPr>
          <p:cNvPr id="3" name="Picture 2">
            <a:extLst>
              <a:ext uri="{FF2B5EF4-FFF2-40B4-BE49-F238E27FC236}">
                <a16:creationId xmlns:a16="http://schemas.microsoft.com/office/drawing/2014/main" id="{46E7E31C-9E04-97E3-2CF8-942050F1702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884734" y="1944993"/>
            <a:ext cx="8392369" cy="4575885"/>
          </a:xfrm>
          <a:prstGeom prst="rect">
            <a:avLst/>
          </a:prstGeom>
          <a:ln>
            <a:noFill/>
          </a:ln>
          <a:effectLst>
            <a:softEdge rad="112500"/>
          </a:effectLst>
        </p:spPr>
      </p:pic>
    </p:spTree>
    <p:extLst>
      <p:ext uri="{BB962C8B-B14F-4D97-AF65-F5344CB8AC3E}">
        <p14:creationId xmlns:p14="http://schemas.microsoft.com/office/powerpoint/2010/main" val="1791864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053A390-ABE1-8ED4-967C-74F130CF069E}"/>
              </a:ext>
            </a:extLst>
          </p:cNvPr>
          <p:cNvSpPr/>
          <p:nvPr/>
        </p:nvSpPr>
        <p:spPr>
          <a:xfrm>
            <a:off x="1658208" y="660399"/>
            <a:ext cx="10813142" cy="12917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lnSpc>
                <a:spcPct val="150000"/>
              </a:lnSpc>
            </a:pPr>
            <a:r>
              <a:rPr lang="en-US" sz="3600">
                <a:solidFill>
                  <a:srgbClr val="000000"/>
                </a:solidFill>
              </a:rPr>
              <a:t>Em hãy chia sẻ về nội dung của bài thơ.</a:t>
            </a:r>
          </a:p>
        </p:txBody>
      </p:sp>
      <p:sp>
        <p:nvSpPr>
          <p:cNvPr id="4" name="Rectangle: Rounded Corners 3">
            <a:extLst>
              <a:ext uri="{FF2B5EF4-FFF2-40B4-BE49-F238E27FC236}">
                <a16:creationId xmlns:a16="http://schemas.microsoft.com/office/drawing/2014/main" id="{A4CB06D2-8C6C-98EE-33C4-91E3C717DB58}"/>
              </a:ext>
            </a:extLst>
          </p:cNvPr>
          <p:cNvSpPr/>
          <p:nvPr/>
        </p:nvSpPr>
        <p:spPr>
          <a:xfrm>
            <a:off x="489007" y="2169887"/>
            <a:ext cx="11183823" cy="2859314"/>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lgn="just">
              <a:lnSpc>
                <a:spcPct val="150000"/>
              </a:lnSpc>
            </a:pPr>
            <a:r>
              <a:rPr lang="en-US" sz="3600">
                <a:solidFill>
                  <a:srgbClr val="000000"/>
                </a:solidFill>
              </a:rPr>
              <a:t>	Bài thơ ca ngợi sự khéo léo của cô giáo khi dạy học sinh làm thủ công và thể hiện tình cảm yêu thương, quý trọng cô giáo của các bạn học sinh.</a:t>
            </a:r>
          </a:p>
        </p:txBody>
      </p:sp>
    </p:spTree>
    <p:extLst>
      <p:ext uri="{BB962C8B-B14F-4D97-AF65-F5344CB8AC3E}">
        <p14:creationId xmlns:p14="http://schemas.microsoft.com/office/powerpoint/2010/main" val="4193849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F2D9BB-15C7-E587-2E38-B0597F1F0BB3}"/>
              </a:ext>
            </a:extLst>
          </p:cNvPr>
          <p:cNvSpPr txBox="1"/>
          <p:nvPr/>
        </p:nvSpPr>
        <p:spPr>
          <a:xfrm>
            <a:off x="571378" y="839622"/>
            <a:ext cx="11400925" cy="1934376"/>
          </a:xfrm>
          <a:prstGeom prst="rect">
            <a:avLst/>
          </a:prstGeom>
          <a:noFill/>
        </p:spPr>
        <p:txBody>
          <a:bodyPr wrap="square" rtlCol="0">
            <a:spAutoFit/>
          </a:bodyPr>
          <a:lstStyle/>
          <a:p>
            <a:pPr algn="ctr"/>
            <a:r>
              <a:rPr lang="en-US" sz="5985" b="1">
                <a:solidFill>
                  <a:srgbClr val="0070C0"/>
                </a:solidFill>
              </a:rPr>
              <a:t>LẮNG NGHE </a:t>
            </a:r>
          </a:p>
          <a:p>
            <a:pPr algn="ctr"/>
            <a:r>
              <a:rPr lang="en-US" sz="5985" b="1">
                <a:solidFill>
                  <a:srgbClr val="0070C0"/>
                </a:solidFill>
              </a:rPr>
              <a:t>ĐỌC DIỄN CẢM</a:t>
            </a:r>
          </a:p>
        </p:txBody>
      </p:sp>
      <p:pic>
        <p:nvPicPr>
          <p:cNvPr id="8" name="Picture 7">
            <a:extLst>
              <a:ext uri="{FF2B5EF4-FFF2-40B4-BE49-F238E27FC236}">
                <a16:creationId xmlns:a16="http://schemas.microsoft.com/office/drawing/2014/main" id="{D864E387-1A73-1DEF-5724-EA51DCF1C99B}"/>
              </a:ext>
            </a:extLst>
          </p:cNvPr>
          <p:cNvPicPr>
            <a:picLocks noChangeAspect="1"/>
          </p:cNvPicPr>
          <p:nvPr/>
        </p:nvPicPr>
        <p:blipFill>
          <a:blip r:embed="rId4"/>
          <a:stretch>
            <a:fillRect/>
          </a:stretch>
        </p:blipFill>
        <p:spPr>
          <a:xfrm>
            <a:off x="5089596" y="3311696"/>
            <a:ext cx="1982646" cy="2706682"/>
          </a:xfrm>
          <a:prstGeom prst="rect">
            <a:avLst/>
          </a:prstGeom>
        </p:spPr>
      </p:pic>
      <p:sp>
        <p:nvSpPr>
          <p:cNvPr id="9" name="TextBox 8">
            <a:extLst>
              <a:ext uri="{FF2B5EF4-FFF2-40B4-BE49-F238E27FC236}">
                <a16:creationId xmlns:a16="http://schemas.microsoft.com/office/drawing/2014/main" id="{F21BAF9F-1845-3698-F9FC-281EBAAC0F62}"/>
              </a:ext>
            </a:extLst>
          </p:cNvPr>
          <p:cNvSpPr txBox="1"/>
          <p:nvPr/>
        </p:nvSpPr>
        <p:spPr>
          <a:xfrm>
            <a:off x="1506783" y="6394167"/>
            <a:ext cx="9148275" cy="399340"/>
          </a:xfrm>
          <a:prstGeom prst="rect">
            <a:avLst/>
          </a:prstGeom>
          <a:noFill/>
        </p:spPr>
        <p:txBody>
          <a:bodyPr wrap="square" rtlCol="0">
            <a:spAutoFit/>
          </a:bodyPr>
          <a:lstStyle/>
          <a:p>
            <a:pPr algn="ctr"/>
            <a:r>
              <a:rPr lang="en-US" sz="1995"/>
              <a:t>Học sinh nghe giáo viên hoặc một bạn trong lớp đọc diễn cảm.</a:t>
            </a:r>
          </a:p>
        </p:txBody>
      </p:sp>
    </p:spTree>
    <p:extLst>
      <p:ext uri="{BB962C8B-B14F-4D97-AF65-F5344CB8AC3E}">
        <p14:creationId xmlns:p14="http://schemas.microsoft.com/office/powerpoint/2010/main" val="2222687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F2D9BB-15C7-E587-2E38-B0597F1F0BB3}"/>
              </a:ext>
            </a:extLst>
          </p:cNvPr>
          <p:cNvSpPr txBox="1"/>
          <p:nvPr/>
        </p:nvSpPr>
        <p:spPr>
          <a:xfrm>
            <a:off x="760911" y="1065530"/>
            <a:ext cx="10640013" cy="1565942"/>
          </a:xfrm>
          <a:prstGeom prst="rect">
            <a:avLst/>
          </a:prstGeom>
          <a:noFill/>
        </p:spPr>
        <p:txBody>
          <a:bodyPr wrap="square" rtlCol="0">
            <a:spAutoFit/>
          </a:bodyPr>
          <a:lstStyle/>
          <a:p>
            <a:pPr algn="ctr"/>
            <a:r>
              <a:rPr lang="en-US" sz="4788" b="1">
                <a:solidFill>
                  <a:srgbClr val="0070C0"/>
                </a:solidFill>
              </a:rPr>
              <a:t>LẮNG NGHE CÁC BẠN </a:t>
            </a:r>
          </a:p>
          <a:p>
            <a:pPr algn="ctr"/>
            <a:r>
              <a:rPr lang="en-US" sz="4788" b="1">
                <a:solidFill>
                  <a:srgbClr val="0070C0"/>
                </a:solidFill>
              </a:rPr>
              <a:t>ĐỌC NỐI TIẾP</a:t>
            </a:r>
          </a:p>
        </p:txBody>
      </p:sp>
      <p:pic>
        <p:nvPicPr>
          <p:cNvPr id="8" name="Picture 7">
            <a:extLst>
              <a:ext uri="{FF2B5EF4-FFF2-40B4-BE49-F238E27FC236}">
                <a16:creationId xmlns:a16="http://schemas.microsoft.com/office/drawing/2014/main" id="{D864E387-1A73-1DEF-5724-EA51DCF1C99B}"/>
              </a:ext>
            </a:extLst>
          </p:cNvPr>
          <p:cNvPicPr>
            <a:picLocks noChangeAspect="1"/>
          </p:cNvPicPr>
          <p:nvPr/>
        </p:nvPicPr>
        <p:blipFill>
          <a:blip r:embed="rId4"/>
          <a:stretch>
            <a:fillRect/>
          </a:stretch>
        </p:blipFill>
        <p:spPr>
          <a:xfrm>
            <a:off x="5089593" y="3174746"/>
            <a:ext cx="1982646" cy="2706682"/>
          </a:xfrm>
          <a:prstGeom prst="rect">
            <a:avLst/>
          </a:prstGeom>
        </p:spPr>
      </p:pic>
      <p:sp>
        <p:nvSpPr>
          <p:cNvPr id="9" name="TextBox 8">
            <a:extLst>
              <a:ext uri="{FF2B5EF4-FFF2-40B4-BE49-F238E27FC236}">
                <a16:creationId xmlns:a16="http://schemas.microsoft.com/office/drawing/2014/main" id="{F21BAF9F-1845-3698-F9FC-281EBAAC0F62}"/>
              </a:ext>
            </a:extLst>
          </p:cNvPr>
          <p:cNvSpPr txBox="1"/>
          <p:nvPr/>
        </p:nvSpPr>
        <p:spPr>
          <a:xfrm>
            <a:off x="1506783" y="6394167"/>
            <a:ext cx="9148275" cy="399340"/>
          </a:xfrm>
          <a:prstGeom prst="rect">
            <a:avLst/>
          </a:prstGeom>
          <a:noFill/>
        </p:spPr>
        <p:txBody>
          <a:bodyPr wrap="square" rtlCol="0">
            <a:spAutoFit/>
          </a:bodyPr>
          <a:lstStyle/>
          <a:p>
            <a:pPr algn="ctr"/>
            <a:r>
              <a:rPr lang="en-US" sz="1995"/>
              <a:t>Học sinh các bạn đọc nối tiếp, theo dõi và đọc thầm toàn bài.</a:t>
            </a:r>
          </a:p>
        </p:txBody>
      </p:sp>
    </p:spTree>
    <p:extLst>
      <p:ext uri="{BB962C8B-B14F-4D97-AF65-F5344CB8AC3E}">
        <p14:creationId xmlns:p14="http://schemas.microsoft.com/office/powerpoint/2010/main" val="2745302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8A270F-C40F-026F-DC37-557E0B60E371}"/>
              </a:ext>
            </a:extLst>
          </p:cNvPr>
          <p:cNvSpPr txBox="1"/>
          <p:nvPr/>
        </p:nvSpPr>
        <p:spPr>
          <a:xfrm>
            <a:off x="1177699" y="1857441"/>
            <a:ext cx="10302670" cy="4134402"/>
          </a:xfrm>
          <a:prstGeom prst="rect">
            <a:avLst/>
          </a:prstGeom>
          <a:noFill/>
        </p:spPr>
        <p:txBody>
          <a:bodyPr wrap="square" rtlCol="0">
            <a:spAutoFit/>
          </a:bodyPr>
          <a:lstStyle/>
          <a:p>
            <a:pPr algn="just">
              <a:lnSpc>
                <a:spcPct val="150000"/>
              </a:lnSpc>
            </a:pPr>
            <a:r>
              <a:rPr lang="en-US" sz="3591" b="1"/>
              <a:t>1</a:t>
            </a:r>
            <a:r>
              <a:rPr lang="en-US" sz="3591"/>
              <a:t>. Kể về một giờ học em thấy thú vị.</a:t>
            </a:r>
          </a:p>
          <a:p>
            <a:pPr algn="just">
              <a:lnSpc>
                <a:spcPct val="150000"/>
              </a:lnSpc>
            </a:pPr>
            <a:r>
              <a:rPr lang="en-US" sz="3591"/>
              <a:t>G: </a:t>
            </a:r>
          </a:p>
          <a:p>
            <a:pPr marL="571500" indent="-571500" algn="just">
              <a:lnSpc>
                <a:spcPct val="150000"/>
              </a:lnSpc>
              <a:buFontTx/>
              <a:buChar char="-"/>
            </a:pPr>
            <a:r>
              <a:rPr lang="en-US" sz="3591"/>
              <a:t>Đó là giờ học môn nào?</a:t>
            </a:r>
          </a:p>
          <a:p>
            <a:pPr marL="571500" indent="-571500" algn="just">
              <a:lnSpc>
                <a:spcPct val="150000"/>
              </a:lnSpc>
              <a:buFontTx/>
              <a:buChar char="-"/>
            </a:pPr>
            <a:r>
              <a:rPr lang="en-US" sz="3591"/>
              <a:t>Trong giờ học, em được tham gia vào những hoạt động nào?</a:t>
            </a:r>
          </a:p>
        </p:txBody>
      </p:sp>
      <p:sp>
        <p:nvSpPr>
          <p:cNvPr id="5" name="TextBox 4">
            <a:extLst>
              <a:ext uri="{FF2B5EF4-FFF2-40B4-BE49-F238E27FC236}">
                <a16:creationId xmlns:a16="http://schemas.microsoft.com/office/drawing/2014/main" id="{4EB78983-5C9A-1888-AA14-F1B7D56F1C1D}"/>
              </a:ext>
            </a:extLst>
          </p:cNvPr>
          <p:cNvSpPr txBox="1"/>
          <p:nvPr/>
        </p:nvSpPr>
        <p:spPr>
          <a:xfrm>
            <a:off x="142143" y="285481"/>
            <a:ext cx="11877552" cy="1443216"/>
          </a:xfrm>
          <a:prstGeom prst="rect">
            <a:avLst/>
          </a:prstGeom>
          <a:noFill/>
        </p:spPr>
        <p:txBody>
          <a:bodyPr wrap="square" rtlCol="0">
            <a:spAutoFit/>
          </a:bodyPr>
          <a:lstStyle/>
          <a:p>
            <a:pPr algn="ctr"/>
            <a:r>
              <a:rPr lang="en-US" sz="4389" b="1">
                <a:solidFill>
                  <a:srgbClr val="002060"/>
                </a:solidFill>
              </a:rPr>
              <a:t>NÓI VÀ NGHE</a:t>
            </a:r>
          </a:p>
          <a:p>
            <a:pPr algn="ctr"/>
            <a:r>
              <a:rPr lang="en-US" sz="4389" b="1">
                <a:solidFill>
                  <a:srgbClr val="0070C0"/>
                </a:solidFill>
              </a:rPr>
              <a:t>Một giờ học thú vị</a:t>
            </a:r>
          </a:p>
        </p:txBody>
      </p:sp>
    </p:spTree>
    <p:extLst>
      <p:ext uri="{BB962C8B-B14F-4D97-AF65-F5344CB8AC3E}">
        <p14:creationId xmlns:p14="http://schemas.microsoft.com/office/powerpoint/2010/main" val="2918283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8A270F-C40F-026F-DC37-557E0B60E371}"/>
              </a:ext>
            </a:extLst>
          </p:cNvPr>
          <p:cNvSpPr txBox="1"/>
          <p:nvPr/>
        </p:nvSpPr>
        <p:spPr>
          <a:xfrm>
            <a:off x="1177699" y="1857441"/>
            <a:ext cx="10302670" cy="818879"/>
          </a:xfrm>
          <a:prstGeom prst="rect">
            <a:avLst/>
          </a:prstGeom>
          <a:noFill/>
        </p:spPr>
        <p:txBody>
          <a:bodyPr wrap="square" rtlCol="0">
            <a:spAutoFit/>
          </a:bodyPr>
          <a:lstStyle/>
          <a:p>
            <a:pPr algn="just">
              <a:lnSpc>
                <a:spcPct val="150000"/>
              </a:lnSpc>
            </a:pPr>
            <a:r>
              <a:rPr lang="en-US" sz="3591" b="1"/>
              <a:t>2</a:t>
            </a:r>
            <a:r>
              <a:rPr lang="en-US" sz="3591"/>
              <a:t>. Em cảm nhận thế nào về giờ học đó?</a:t>
            </a:r>
          </a:p>
        </p:txBody>
      </p:sp>
      <p:sp>
        <p:nvSpPr>
          <p:cNvPr id="5" name="TextBox 4">
            <a:extLst>
              <a:ext uri="{FF2B5EF4-FFF2-40B4-BE49-F238E27FC236}">
                <a16:creationId xmlns:a16="http://schemas.microsoft.com/office/drawing/2014/main" id="{4EB78983-5C9A-1888-AA14-F1B7D56F1C1D}"/>
              </a:ext>
            </a:extLst>
          </p:cNvPr>
          <p:cNvSpPr txBox="1"/>
          <p:nvPr/>
        </p:nvSpPr>
        <p:spPr>
          <a:xfrm>
            <a:off x="142143" y="285481"/>
            <a:ext cx="11877552" cy="1443216"/>
          </a:xfrm>
          <a:prstGeom prst="rect">
            <a:avLst/>
          </a:prstGeom>
          <a:noFill/>
        </p:spPr>
        <p:txBody>
          <a:bodyPr wrap="square" rtlCol="0">
            <a:spAutoFit/>
          </a:bodyPr>
          <a:lstStyle/>
          <a:p>
            <a:pPr algn="ctr"/>
            <a:r>
              <a:rPr lang="en-US" sz="4389" b="1">
                <a:solidFill>
                  <a:srgbClr val="002060"/>
                </a:solidFill>
              </a:rPr>
              <a:t>NÓI VÀ NGHE</a:t>
            </a:r>
          </a:p>
          <a:p>
            <a:pPr algn="ctr"/>
            <a:r>
              <a:rPr lang="en-US" sz="4389" b="1">
                <a:solidFill>
                  <a:srgbClr val="0070C0"/>
                </a:solidFill>
              </a:rPr>
              <a:t>Một giờ học thú vị</a:t>
            </a:r>
          </a:p>
        </p:txBody>
      </p:sp>
      <p:pic>
        <p:nvPicPr>
          <p:cNvPr id="1028" name="Picture 4" descr="Free Webinar | eKidz.eu - eKidz">
            <a:extLst>
              <a:ext uri="{FF2B5EF4-FFF2-40B4-BE49-F238E27FC236}">
                <a16:creationId xmlns:a16="http://schemas.microsoft.com/office/drawing/2014/main" id="{655C75B2-5608-0BB7-55DA-64D4F20B65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143" y="2676320"/>
            <a:ext cx="12161838" cy="408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192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89"/>
        <p:cNvGrpSpPr/>
        <p:nvPr/>
      </p:nvGrpSpPr>
      <p:grpSpPr>
        <a:xfrm>
          <a:off x="0" y="0"/>
          <a:ext cx="0" cy="0"/>
          <a:chOff x="0" y="0"/>
          <a:chExt cx="0" cy="0"/>
        </a:xfrm>
      </p:grpSpPr>
      <p:grpSp>
        <p:nvGrpSpPr>
          <p:cNvPr id="7990" name="Google Shape;7990;p52"/>
          <p:cNvGrpSpPr/>
          <p:nvPr/>
        </p:nvGrpSpPr>
        <p:grpSpPr>
          <a:xfrm rot="10800000">
            <a:off x="687200" y="889339"/>
            <a:ext cx="9124113" cy="4058920"/>
            <a:chOff x="262375" y="252950"/>
            <a:chExt cx="8619244" cy="4571895"/>
          </a:xfrm>
        </p:grpSpPr>
        <p:sp>
          <p:nvSpPr>
            <p:cNvPr id="7991" name="Google Shape;7991;p52"/>
            <p:cNvSpPr/>
            <p:nvPr/>
          </p:nvSpPr>
          <p:spPr>
            <a:xfrm>
              <a:off x="262375" y="318663"/>
              <a:ext cx="8619244" cy="4506183"/>
            </a:xfrm>
            <a:custGeom>
              <a:avLst/>
              <a:gdLst/>
              <a:ahLst/>
              <a:cxnLst/>
              <a:rect l="l" t="t" r="r" b="b"/>
              <a:pathLst>
                <a:path w="294675" h="154732" extrusionOk="0">
                  <a:moveTo>
                    <a:pt x="243025" y="0"/>
                  </a:moveTo>
                  <a:cubicBezTo>
                    <a:pt x="216802" y="0"/>
                    <a:pt x="179387" y="4573"/>
                    <a:pt x="142103" y="6117"/>
                  </a:cubicBezTo>
                  <a:cubicBezTo>
                    <a:pt x="136401" y="6355"/>
                    <a:pt x="130765" y="6456"/>
                    <a:pt x="125219" y="6456"/>
                  </a:cubicBezTo>
                  <a:cubicBezTo>
                    <a:pt x="94335" y="6456"/>
                    <a:pt x="66233" y="3322"/>
                    <a:pt x="44984" y="3322"/>
                  </a:cubicBezTo>
                  <a:cubicBezTo>
                    <a:pt x="34888" y="3322"/>
                    <a:pt x="26339" y="4030"/>
                    <a:pt x="19774" y="6117"/>
                  </a:cubicBezTo>
                  <a:cubicBezTo>
                    <a:pt x="1" y="12410"/>
                    <a:pt x="13807" y="106746"/>
                    <a:pt x="18499" y="135687"/>
                  </a:cubicBezTo>
                  <a:cubicBezTo>
                    <a:pt x="19204" y="140108"/>
                    <a:pt x="23029" y="143363"/>
                    <a:pt x="27531" y="143363"/>
                  </a:cubicBezTo>
                  <a:cubicBezTo>
                    <a:pt x="27531" y="143363"/>
                    <a:pt x="126383" y="154731"/>
                    <a:pt x="199758" y="154731"/>
                  </a:cubicBezTo>
                  <a:cubicBezTo>
                    <a:pt x="236446" y="154731"/>
                    <a:pt x="266764" y="151889"/>
                    <a:pt x="275172" y="143363"/>
                  </a:cubicBezTo>
                  <a:cubicBezTo>
                    <a:pt x="286564" y="131836"/>
                    <a:pt x="294674" y="22473"/>
                    <a:pt x="275172" y="6117"/>
                  </a:cubicBezTo>
                  <a:cubicBezTo>
                    <a:pt x="269711" y="1543"/>
                    <a:pt x="258256" y="0"/>
                    <a:pt x="243025"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992" name="Google Shape;7992;p52"/>
            <p:cNvSpPr/>
            <p:nvPr/>
          </p:nvSpPr>
          <p:spPr>
            <a:xfrm>
              <a:off x="542800" y="1910750"/>
              <a:ext cx="1821925" cy="2714025"/>
            </a:xfrm>
            <a:custGeom>
              <a:avLst/>
              <a:gdLst/>
              <a:ahLst/>
              <a:cxnLst/>
              <a:rect l="l" t="t" r="r" b="b"/>
              <a:pathLst>
                <a:path w="72877" h="108561" extrusionOk="0">
                  <a:moveTo>
                    <a:pt x="0" y="0"/>
                  </a:moveTo>
                  <a:lnTo>
                    <a:pt x="5752" y="103291"/>
                  </a:lnTo>
                  <a:lnTo>
                    <a:pt x="72877" y="108561"/>
                  </a:lnTo>
                  <a:close/>
                </a:path>
              </a:pathLst>
            </a:custGeom>
            <a:solidFill>
              <a:schemeClr val="accent6"/>
            </a:solidFill>
            <a:ln>
              <a:noFill/>
            </a:ln>
          </p:spPr>
        </p:sp>
        <p:sp>
          <p:nvSpPr>
            <p:cNvPr id="7993" name="Google Shape;7993;p52"/>
            <p:cNvSpPr/>
            <p:nvPr/>
          </p:nvSpPr>
          <p:spPr>
            <a:xfrm>
              <a:off x="530000" y="422350"/>
              <a:ext cx="776200" cy="1224900"/>
            </a:xfrm>
            <a:custGeom>
              <a:avLst/>
              <a:gdLst/>
              <a:ahLst/>
              <a:cxnLst/>
              <a:rect l="l" t="t" r="r" b="b"/>
              <a:pathLst>
                <a:path w="31048" h="48996" extrusionOk="0">
                  <a:moveTo>
                    <a:pt x="0" y="452"/>
                  </a:moveTo>
                  <a:lnTo>
                    <a:pt x="302" y="48996"/>
                  </a:lnTo>
                  <a:lnTo>
                    <a:pt x="31048" y="0"/>
                  </a:lnTo>
                  <a:close/>
                </a:path>
              </a:pathLst>
            </a:custGeom>
            <a:solidFill>
              <a:schemeClr val="accent6"/>
            </a:solidFill>
            <a:ln>
              <a:noFill/>
            </a:ln>
          </p:spPr>
        </p:sp>
        <p:sp>
          <p:nvSpPr>
            <p:cNvPr id="7994" name="Google Shape;7994;p52"/>
            <p:cNvSpPr/>
            <p:nvPr/>
          </p:nvSpPr>
          <p:spPr>
            <a:xfrm>
              <a:off x="6531775" y="252950"/>
              <a:ext cx="2079375" cy="1114225"/>
            </a:xfrm>
            <a:custGeom>
              <a:avLst/>
              <a:gdLst/>
              <a:ahLst/>
              <a:cxnLst/>
              <a:rect l="l" t="t" r="r" b="b"/>
              <a:pathLst>
                <a:path w="83175" h="44569" extrusionOk="0">
                  <a:moveTo>
                    <a:pt x="0" y="4006"/>
                  </a:moveTo>
                  <a:lnTo>
                    <a:pt x="77453" y="0"/>
                  </a:lnTo>
                  <a:lnTo>
                    <a:pt x="83175" y="44569"/>
                  </a:lnTo>
                  <a:close/>
                </a:path>
              </a:pathLst>
            </a:custGeom>
            <a:solidFill>
              <a:schemeClr val="accent6"/>
            </a:solidFill>
            <a:ln>
              <a:noFill/>
            </a:ln>
          </p:spPr>
        </p:sp>
        <p:sp>
          <p:nvSpPr>
            <p:cNvPr id="7995" name="Google Shape;7995;p52"/>
            <p:cNvSpPr/>
            <p:nvPr/>
          </p:nvSpPr>
          <p:spPr>
            <a:xfrm>
              <a:off x="7261275" y="2215650"/>
              <a:ext cx="1483875" cy="2565725"/>
            </a:xfrm>
            <a:custGeom>
              <a:avLst/>
              <a:gdLst/>
              <a:ahLst/>
              <a:cxnLst/>
              <a:rect l="l" t="t" r="r" b="b"/>
              <a:pathLst>
                <a:path w="59355" h="102629" extrusionOk="0">
                  <a:moveTo>
                    <a:pt x="55832" y="0"/>
                  </a:moveTo>
                  <a:lnTo>
                    <a:pt x="59355" y="97359"/>
                  </a:lnTo>
                  <a:lnTo>
                    <a:pt x="0" y="102629"/>
                  </a:lnTo>
                  <a:close/>
                </a:path>
              </a:pathLst>
            </a:custGeom>
            <a:solidFill>
              <a:schemeClr val="accent6"/>
            </a:solidFill>
            <a:ln>
              <a:noFill/>
            </a:ln>
          </p:spPr>
        </p:sp>
      </p:grpSp>
      <p:sp>
        <p:nvSpPr>
          <p:cNvPr id="7996" name="Google Shape;7996;p52"/>
          <p:cNvSpPr/>
          <p:nvPr/>
        </p:nvSpPr>
        <p:spPr>
          <a:xfrm rot="-1314040">
            <a:off x="4679550" y="667461"/>
            <a:ext cx="1236191" cy="627717"/>
          </a:xfrm>
          <a:custGeom>
            <a:avLst/>
            <a:gdLst/>
            <a:ahLst/>
            <a:cxnLst/>
            <a:rect l="l" t="t" r="r" b="b"/>
            <a:pathLst>
              <a:path w="34005" h="16492" extrusionOk="0">
                <a:moveTo>
                  <a:pt x="3320" y="1"/>
                </a:moveTo>
                <a:cubicBezTo>
                  <a:pt x="2316" y="1"/>
                  <a:pt x="1440" y="338"/>
                  <a:pt x="1322" y="724"/>
                </a:cubicBezTo>
                <a:cubicBezTo>
                  <a:pt x="1167" y="1200"/>
                  <a:pt x="2369" y="2069"/>
                  <a:pt x="2155" y="2510"/>
                </a:cubicBezTo>
                <a:cubicBezTo>
                  <a:pt x="1929" y="2950"/>
                  <a:pt x="619" y="3021"/>
                  <a:pt x="441" y="3379"/>
                </a:cubicBezTo>
                <a:cubicBezTo>
                  <a:pt x="262" y="3748"/>
                  <a:pt x="1500" y="4367"/>
                  <a:pt x="1512" y="4879"/>
                </a:cubicBezTo>
                <a:cubicBezTo>
                  <a:pt x="1536" y="5379"/>
                  <a:pt x="155" y="5605"/>
                  <a:pt x="72" y="6296"/>
                </a:cubicBezTo>
                <a:cubicBezTo>
                  <a:pt x="0" y="6986"/>
                  <a:pt x="8692" y="9606"/>
                  <a:pt x="20217" y="13475"/>
                </a:cubicBezTo>
                <a:cubicBezTo>
                  <a:pt x="27463" y="15908"/>
                  <a:pt x="30384" y="16491"/>
                  <a:pt x="31581" y="16491"/>
                </a:cubicBezTo>
                <a:cubicBezTo>
                  <a:pt x="32287" y="16491"/>
                  <a:pt x="32393" y="16288"/>
                  <a:pt x="32433" y="16142"/>
                </a:cubicBezTo>
                <a:cubicBezTo>
                  <a:pt x="32540" y="15737"/>
                  <a:pt x="31849" y="14309"/>
                  <a:pt x="32004" y="14106"/>
                </a:cubicBezTo>
                <a:cubicBezTo>
                  <a:pt x="32147" y="13892"/>
                  <a:pt x="33445" y="13570"/>
                  <a:pt x="33647" y="12808"/>
                </a:cubicBezTo>
                <a:cubicBezTo>
                  <a:pt x="33850" y="12034"/>
                  <a:pt x="32290" y="11344"/>
                  <a:pt x="32290" y="10796"/>
                </a:cubicBezTo>
                <a:cubicBezTo>
                  <a:pt x="32290" y="10249"/>
                  <a:pt x="34004" y="9558"/>
                  <a:pt x="33909" y="9010"/>
                </a:cubicBezTo>
                <a:cubicBezTo>
                  <a:pt x="33826" y="8475"/>
                  <a:pt x="14299" y="1509"/>
                  <a:pt x="3941" y="45"/>
                </a:cubicBezTo>
                <a:cubicBezTo>
                  <a:pt x="3732" y="15"/>
                  <a:pt x="3523" y="1"/>
                  <a:pt x="3320" y="1"/>
                </a:cubicBezTo>
                <a:close/>
              </a:path>
            </a:pathLst>
          </a:custGeom>
          <a:solidFill>
            <a:srgbClr val="4446F8">
              <a:alpha val="46430"/>
            </a:srgbClr>
          </a:solidFill>
          <a:ln>
            <a:noFill/>
          </a:ln>
        </p:spPr>
        <p:txBody>
          <a:bodyPr spcFirstLastPara="1" wrap="square" lIns="121598" tIns="121598" rIns="121598" bIns="121598" anchor="ctr" anchorCtr="0">
            <a:noAutofit/>
          </a:bodyPr>
          <a:lstStyle/>
          <a:p>
            <a:endParaRPr sz="2479"/>
          </a:p>
        </p:txBody>
      </p:sp>
      <p:sp>
        <p:nvSpPr>
          <p:cNvPr id="7997" name="Google Shape;7997;p52"/>
          <p:cNvSpPr txBox="1">
            <a:spLocks noGrp="1"/>
          </p:cNvSpPr>
          <p:nvPr>
            <p:ph type="title" idx="4294967295"/>
          </p:nvPr>
        </p:nvSpPr>
        <p:spPr>
          <a:xfrm>
            <a:off x="662986" y="1172104"/>
            <a:ext cx="8624888" cy="3059112"/>
          </a:xfrm>
          <a:prstGeom prst="rect">
            <a:avLst/>
          </a:prstGeom>
        </p:spPr>
        <p:txBody>
          <a:bodyPr spcFirstLastPara="1" wrap="square" lIns="121598" tIns="121598" rIns="121598" bIns="121598" anchor="ctr" anchorCtr="0">
            <a:noAutofit/>
          </a:bodyPr>
          <a:lstStyle/>
          <a:p>
            <a:pPr algn="ctr">
              <a:lnSpc>
                <a:spcPct val="150000"/>
              </a:lnSpc>
              <a:spcAft>
                <a:spcPts val="2400"/>
              </a:spcAft>
            </a:pPr>
            <a:r>
              <a:rPr lang="en" sz="6000">
                <a:solidFill>
                  <a:srgbClr val="000000"/>
                </a:solidFill>
              </a:rPr>
              <a:t>BÀI 13</a:t>
            </a:r>
            <a:br>
              <a:rPr lang="en" sz="6000">
                <a:solidFill>
                  <a:srgbClr val="000000"/>
                </a:solidFill>
              </a:rPr>
            </a:br>
            <a:r>
              <a:rPr lang="en" sz="6000">
                <a:solidFill>
                  <a:srgbClr val="000000"/>
                </a:solidFill>
              </a:rPr>
              <a:t>BÀN TAY CÔ GIÁO</a:t>
            </a:r>
            <a:endParaRPr sz="6000">
              <a:solidFill>
                <a:srgbClr val="000000"/>
              </a:solidFill>
            </a:endParaRPr>
          </a:p>
        </p:txBody>
      </p:sp>
      <p:sp>
        <p:nvSpPr>
          <p:cNvPr id="8049" name="Google Shape;8049;p52"/>
          <p:cNvSpPr/>
          <p:nvPr/>
        </p:nvSpPr>
        <p:spPr>
          <a:xfrm>
            <a:off x="416755" y="391562"/>
            <a:ext cx="1804866" cy="708674"/>
          </a:xfrm>
          <a:custGeom>
            <a:avLst/>
            <a:gdLst/>
            <a:ahLst/>
            <a:cxnLst/>
            <a:rect l="l" t="t" r="r" b="b"/>
            <a:pathLst>
              <a:path w="72422" h="30866" extrusionOk="0">
                <a:moveTo>
                  <a:pt x="16367" y="4856"/>
                </a:moveTo>
                <a:cubicBezTo>
                  <a:pt x="16400" y="4856"/>
                  <a:pt x="16433" y="4865"/>
                  <a:pt x="16465" y="4883"/>
                </a:cubicBezTo>
                <a:cubicBezTo>
                  <a:pt x="16980" y="5154"/>
                  <a:pt x="16872" y="7107"/>
                  <a:pt x="16845" y="7595"/>
                </a:cubicBezTo>
                <a:cubicBezTo>
                  <a:pt x="16736" y="9006"/>
                  <a:pt x="16302" y="10389"/>
                  <a:pt x="15868" y="11718"/>
                </a:cubicBezTo>
                <a:cubicBezTo>
                  <a:pt x="15516" y="12912"/>
                  <a:pt x="15109" y="14349"/>
                  <a:pt x="14566" y="15760"/>
                </a:cubicBezTo>
                <a:cubicBezTo>
                  <a:pt x="14214" y="12586"/>
                  <a:pt x="14811" y="9331"/>
                  <a:pt x="15434" y="6266"/>
                </a:cubicBezTo>
                <a:cubicBezTo>
                  <a:pt x="15460" y="6166"/>
                  <a:pt x="15950" y="4856"/>
                  <a:pt x="16367" y="4856"/>
                </a:cubicBezTo>
                <a:close/>
                <a:moveTo>
                  <a:pt x="53598" y="5236"/>
                </a:moveTo>
                <a:cubicBezTo>
                  <a:pt x="54059" y="5778"/>
                  <a:pt x="54439" y="6375"/>
                  <a:pt x="54656" y="7053"/>
                </a:cubicBezTo>
                <a:cubicBezTo>
                  <a:pt x="54873" y="7595"/>
                  <a:pt x="55089" y="8111"/>
                  <a:pt x="55306" y="8626"/>
                </a:cubicBezTo>
                <a:cubicBezTo>
                  <a:pt x="55768" y="9738"/>
                  <a:pt x="56202" y="10850"/>
                  <a:pt x="56608" y="11989"/>
                </a:cubicBezTo>
                <a:cubicBezTo>
                  <a:pt x="57232" y="13725"/>
                  <a:pt x="57829" y="15488"/>
                  <a:pt x="58317" y="17278"/>
                </a:cubicBezTo>
                <a:cubicBezTo>
                  <a:pt x="55849" y="13861"/>
                  <a:pt x="54222" y="9874"/>
                  <a:pt x="53516" y="5778"/>
                </a:cubicBezTo>
                <a:cubicBezTo>
                  <a:pt x="53516" y="5697"/>
                  <a:pt x="53571" y="5371"/>
                  <a:pt x="53598" y="5236"/>
                </a:cubicBezTo>
                <a:close/>
                <a:moveTo>
                  <a:pt x="41924" y="3685"/>
                </a:moveTo>
                <a:cubicBezTo>
                  <a:pt x="42655" y="3685"/>
                  <a:pt x="43043" y="5523"/>
                  <a:pt x="43209" y="6456"/>
                </a:cubicBezTo>
                <a:cubicBezTo>
                  <a:pt x="43670" y="9006"/>
                  <a:pt x="43969" y="11664"/>
                  <a:pt x="43996" y="14268"/>
                </a:cubicBezTo>
                <a:cubicBezTo>
                  <a:pt x="44023" y="15570"/>
                  <a:pt x="43996" y="17062"/>
                  <a:pt x="43806" y="18580"/>
                </a:cubicBezTo>
                <a:cubicBezTo>
                  <a:pt x="42585" y="15868"/>
                  <a:pt x="41555" y="13047"/>
                  <a:pt x="40741" y="10172"/>
                </a:cubicBezTo>
                <a:cubicBezTo>
                  <a:pt x="40443" y="9141"/>
                  <a:pt x="40361" y="8056"/>
                  <a:pt x="40443" y="6971"/>
                </a:cubicBezTo>
                <a:cubicBezTo>
                  <a:pt x="40524" y="5968"/>
                  <a:pt x="40741" y="4883"/>
                  <a:pt x="41148" y="4286"/>
                </a:cubicBezTo>
                <a:cubicBezTo>
                  <a:pt x="41441" y="3859"/>
                  <a:pt x="41699" y="3685"/>
                  <a:pt x="41924" y="3685"/>
                </a:cubicBezTo>
                <a:close/>
                <a:moveTo>
                  <a:pt x="27481" y="1924"/>
                </a:moveTo>
                <a:cubicBezTo>
                  <a:pt x="27909" y="1924"/>
                  <a:pt x="28382" y="2195"/>
                  <a:pt x="28888" y="2903"/>
                </a:cubicBezTo>
                <a:cubicBezTo>
                  <a:pt x="29457" y="3689"/>
                  <a:pt x="29349" y="5046"/>
                  <a:pt x="29430" y="5995"/>
                </a:cubicBezTo>
                <a:cubicBezTo>
                  <a:pt x="29566" y="7921"/>
                  <a:pt x="29593" y="9874"/>
                  <a:pt x="29512" y="11799"/>
                </a:cubicBezTo>
                <a:cubicBezTo>
                  <a:pt x="29403" y="14268"/>
                  <a:pt x="29051" y="17740"/>
                  <a:pt x="27884" y="20533"/>
                </a:cubicBezTo>
                <a:cubicBezTo>
                  <a:pt x="27694" y="20099"/>
                  <a:pt x="27532" y="19693"/>
                  <a:pt x="27396" y="19313"/>
                </a:cubicBezTo>
                <a:cubicBezTo>
                  <a:pt x="25660" y="14620"/>
                  <a:pt x="25199" y="4503"/>
                  <a:pt x="25280" y="4368"/>
                </a:cubicBezTo>
                <a:cubicBezTo>
                  <a:pt x="25628" y="3594"/>
                  <a:pt x="26418" y="1924"/>
                  <a:pt x="27481" y="1924"/>
                </a:cubicBezTo>
                <a:close/>
                <a:moveTo>
                  <a:pt x="27613" y="1"/>
                </a:moveTo>
                <a:cubicBezTo>
                  <a:pt x="25497" y="1"/>
                  <a:pt x="24331" y="2008"/>
                  <a:pt x="23572" y="3717"/>
                </a:cubicBezTo>
                <a:cubicBezTo>
                  <a:pt x="23219" y="6999"/>
                  <a:pt x="24087" y="17007"/>
                  <a:pt x="26745" y="22649"/>
                </a:cubicBezTo>
                <a:cubicBezTo>
                  <a:pt x="26257" y="23327"/>
                  <a:pt x="25687" y="23924"/>
                  <a:pt x="25036" y="24358"/>
                </a:cubicBezTo>
                <a:cubicBezTo>
                  <a:pt x="24181" y="24939"/>
                  <a:pt x="23312" y="25190"/>
                  <a:pt x="22460" y="25190"/>
                </a:cubicBezTo>
                <a:cubicBezTo>
                  <a:pt x="19180" y="25190"/>
                  <a:pt x="16159" y="21471"/>
                  <a:pt x="15190" y="18608"/>
                </a:cubicBezTo>
                <a:cubicBezTo>
                  <a:pt x="15706" y="17631"/>
                  <a:pt x="16085" y="16573"/>
                  <a:pt x="16492" y="15597"/>
                </a:cubicBezTo>
                <a:cubicBezTo>
                  <a:pt x="17469" y="13101"/>
                  <a:pt x="18499" y="10362"/>
                  <a:pt x="18689" y="7650"/>
                </a:cubicBezTo>
                <a:cubicBezTo>
                  <a:pt x="18771" y="6131"/>
                  <a:pt x="18581" y="3581"/>
                  <a:pt x="17035" y="2713"/>
                </a:cubicBezTo>
                <a:cubicBezTo>
                  <a:pt x="16852" y="2612"/>
                  <a:pt x="16669" y="2568"/>
                  <a:pt x="16487" y="2568"/>
                </a:cubicBezTo>
                <a:cubicBezTo>
                  <a:pt x="15056" y="2568"/>
                  <a:pt x="13753" y="5359"/>
                  <a:pt x="13753" y="5480"/>
                </a:cubicBezTo>
                <a:cubicBezTo>
                  <a:pt x="13698" y="5561"/>
                  <a:pt x="13671" y="5642"/>
                  <a:pt x="13671" y="5724"/>
                </a:cubicBezTo>
                <a:cubicBezTo>
                  <a:pt x="12830" y="9901"/>
                  <a:pt x="12125" y="14430"/>
                  <a:pt x="13264" y="18553"/>
                </a:cubicBezTo>
                <a:cubicBezTo>
                  <a:pt x="12803" y="19313"/>
                  <a:pt x="12261" y="19991"/>
                  <a:pt x="11637" y="20506"/>
                </a:cubicBezTo>
                <a:cubicBezTo>
                  <a:pt x="10954" y="21068"/>
                  <a:pt x="10205" y="21294"/>
                  <a:pt x="9443" y="21294"/>
                </a:cubicBezTo>
                <a:cubicBezTo>
                  <a:pt x="8327" y="21294"/>
                  <a:pt x="7184" y="20809"/>
                  <a:pt x="6185" y="20181"/>
                </a:cubicBezTo>
                <a:cubicBezTo>
                  <a:pt x="4286" y="19014"/>
                  <a:pt x="3554" y="17333"/>
                  <a:pt x="3473" y="15190"/>
                </a:cubicBezTo>
                <a:cubicBezTo>
                  <a:pt x="3364" y="11799"/>
                  <a:pt x="4314" y="8328"/>
                  <a:pt x="5046" y="5046"/>
                </a:cubicBezTo>
                <a:cubicBezTo>
                  <a:pt x="5211" y="4352"/>
                  <a:pt x="4622" y="3879"/>
                  <a:pt x="4075" y="3879"/>
                </a:cubicBezTo>
                <a:cubicBezTo>
                  <a:pt x="3723" y="3879"/>
                  <a:pt x="3389" y="4074"/>
                  <a:pt x="3283" y="4530"/>
                </a:cubicBezTo>
                <a:cubicBezTo>
                  <a:pt x="2279" y="9033"/>
                  <a:pt x="1" y="15705"/>
                  <a:pt x="3066" y="19855"/>
                </a:cubicBezTo>
                <a:cubicBezTo>
                  <a:pt x="4502" y="21809"/>
                  <a:pt x="6946" y="23115"/>
                  <a:pt x="9296" y="23115"/>
                </a:cubicBezTo>
                <a:cubicBezTo>
                  <a:pt x="10763" y="23115"/>
                  <a:pt x="12193" y="22606"/>
                  <a:pt x="13319" y="21428"/>
                </a:cubicBezTo>
                <a:cubicBezTo>
                  <a:pt x="13563" y="21157"/>
                  <a:pt x="13807" y="20886"/>
                  <a:pt x="14024" y="20588"/>
                </a:cubicBezTo>
                <a:cubicBezTo>
                  <a:pt x="14349" y="21374"/>
                  <a:pt x="14783" y="22107"/>
                  <a:pt x="15299" y="22812"/>
                </a:cubicBezTo>
                <a:cubicBezTo>
                  <a:pt x="17132" y="25298"/>
                  <a:pt x="19883" y="26839"/>
                  <a:pt x="22528" y="26839"/>
                </a:cubicBezTo>
                <a:cubicBezTo>
                  <a:pt x="24384" y="26839"/>
                  <a:pt x="26188" y="26080"/>
                  <a:pt x="27586" y="24358"/>
                </a:cubicBezTo>
                <a:cubicBezTo>
                  <a:pt x="27749" y="24629"/>
                  <a:pt x="27884" y="24900"/>
                  <a:pt x="28047" y="25144"/>
                </a:cubicBezTo>
                <a:cubicBezTo>
                  <a:pt x="29980" y="28490"/>
                  <a:pt x="33215" y="30866"/>
                  <a:pt x="36475" y="30866"/>
                </a:cubicBezTo>
                <a:cubicBezTo>
                  <a:pt x="38474" y="30866"/>
                  <a:pt x="40483" y="29971"/>
                  <a:pt x="42206" y="27857"/>
                </a:cubicBezTo>
                <a:cubicBezTo>
                  <a:pt x="43128" y="26690"/>
                  <a:pt x="43860" y="25416"/>
                  <a:pt x="44403" y="24087"/>
                </a:cubicBezTo>
                <a:cubicBezTo>
                  <a:pt x="44999" y="25090"/>
                  <a:pt x="45650" y="26067"/>
                  <a:pt x="46356" y="26989"/>
                </a:cubicBezTo>
                <a:cubicBezTo>
                  <a:pt x="48090" y="29280"/>
                  <a:pt x="50889" y="30741"/>
                  <a:pt x="53623" y="30741"/>
                </a:cubicBezTo>
                <a:cubicBezTo>
                  <a:pt x="55550" y="30741"/>
                  <a:pt x="57445" y="30016"/>
                  <a:pt x="58914" y="28345"/>
                </a:cubicBezTo>
                <a:cubicBezTo>
                  <a:pt x="60270" y="26799"/>
                  <a:pt x="60867" y="24955"/>
                  <a:pt x="61002" y="23002"/>
                </a:cubicBezTo>
                <a:cubicBezTo>
                  <a:pt x="62983" y="24792"/>
                  <a:pt x="65288" y="26256"/>
                  <a:pt x="67729" y="26690"/>
                </a:cubicBezTo>
                <a:cubicBezTo>
                  <a:pt x="68182" y="26777"/>
                  <a:pt x="68635" y="26839"/>
                  <a:pt x="69068" y="26839"/>
                </a:cubicBezTo>
                <a:cubicBezTo>
                  <a:pt x="69986" y="26839"/>
                  <a:pt x="70820" y="26562"/>
                  <a:pt x="71391" y="25660"/>
                </a:cubicBezTo>
                <a:cubicBezTo>
                  <a:pt x="72367" y="24059"/>
                  <a:pt x="72422" y="21456"/>
                  <a:pt x="72340" y="19638"/>
                </a:cubicBezTo>
                <a:cubicBezTo>
                  <a:pt x="72123" y="14675"/>
                  <a:pt x="69818" y="10145"/>
                  <a:pt x="67539" y="5832"/>
                </a:cubicBezTo>
                <a:cubicBezTo>
                  <a:pt x="67365" y="5491"/>
                  <a:pt x="67074" y="5351"/>
                  <a:pt x="66780" y="5351"/>
                </a:cubicBezTo>
                <a:cubicBezTo>
                  <a:pt x="66162" y="5351"/>
                  <a:pt x="65526" y="5974"/>
                  <a:pt x="65912" y="6673"/>
                </a:cubicBezTo>
                <a:cubicBezTo>
                  <a:pt x="67621" y="9928"/>
                  <a:pt x="69357" y="13237"/>
                  <a:pt x="70116" y="16845"/>
                </a:cubicBezTo>
                <a:cubicBezTo>
                  <a:pt x="70550" y="18879"/>
                  <a:pt x="70686" y="21022"/>
                  <a:pt x="70279" y="23083"/>
                </a:cubicBezTo>
                <a:cubicBezTo>
                  <a:pt x="70035" y="24195"/>
                  <a:pt x="70035" y="24900"/>
                  <a:pt x="68543" y="24982"/>
                </a:cubicBezTo>
                <a:cubicBezTo>
                  <a:pt x="68505" y="24983"/>
                  <a:pt x="68467" y="24984"/>
                  <a:pt x="68429" y="24984"/>
                </a:cubicBezTo>
                <a:cubicBezTo>
                  <a:pt x="67239" y="24984"/>
                  <a:pt x="65935" y="24176"/>
                  <a:pt x="64963" y="23571"/>
                </a:cubicBezTo>
                <a:cubicBezTo>
                  <a:pt x="63471" y="22649"/>
                  <a:pt x="62115" y="21537"/>
                  <a:pt x="60894" y="20316"/>
                </a:cubicBezTo>
                <a:cubicBezTo>
                  <a:pt x="60514" y="17116"/>
                  <a:pt x="59212" y="13834"/>
                  <a:pt x="58263" y="11149"/>
                </a:cubicBezTo>
                <a:cubicBezTo>
                  <a:pt x="57476" y="9006"/>
                  <a:pt x="56771" y="5480"/>
                  <a:pt x="54981" y="3961"/>
                </a:cubicBezTo>
                <a:cubicBezTo>
                  <a:pt x="54534" y="3587"/>
                  <a:pt x="54047" y="3415"/>
                  <a:pt x="53589" y="3415"/>
                </a:cubicBezTo>
                <a:cubicBezTo>
                  <a:pt x="52683" y="3415"/>
                  <a:pt x="51888" y="4083"/>
                  <a:pt x="51726" y="5181"/>
                </a:cubicBezTo>
                <a:cubicBezTo>
                  <a:pt x="51699" y="5371"/>
                  <a:pt x="51699" y="5968"/>
                  <a:pt x="51726" y="6185"/>
                </a:cubicBezTo>
                <a:cubicBezTo>
                  <a:pt x="52513" y="10742"/>
                  <a:pt x="54330" y="15027"/>
                  <a:pt x="57124" y="18716"/>
                </a:cubicBezTo>
                <a:cubicBezTo>
                  <a:pt x="57666" y="19476"/>
                  <a:pt x="58317" y="20235"/>
                  <a:pt x="58995" y="20994"/>
                </a:cubicBezTo>
                <a:cubicBezTo>
                  <a:pt x="59239" y="24738"/>
                  <a:pt x="58127" y="28698"/>
                  <a:pt x="53652" y="28887"/>
                </a:cubicBezTo>
                <a:cubicBezTo>
                  <a:pt x="53553" y="28892"/>
                  <a:pt x="53455" y="28894"/>
                  <a:pt x="53358" y="28894"/>
                </a:cubicBezTo>
                <a:cubicBezTo>
                  <a:pt x="49130" y="28894"/>
                  <a:pt x="46940" y="24904"/>
                  <a:pt x="45216" y="21510"/>
                </a:cubicBezTo>
                <a:cubicBezTo>
                  <a:pt x="46301" y="17007"/>
                  <a:pt x="45867" y="11962"/>
                  <a:pt x="45244" y="7622"/>
                </a:cubicBezTo>
                <a:cubicBezTo>
                  <a:pt x="44945" y="5507"/>
                  <a:pt x="44565" y="1709"/>
                  <a:pt x="41799" y="1357"/>
                </a:cubicBezTo>
                <a:cubicBezTo>
                  <a:pt x="41715" y="1346"/>
                  <a:pt x="41632" y="1341"/>
                  <a:pt x="41552" y="1341"/>
                </a:cubicBezTo>
                <a:cubicBezTo>
                  <a:pt x="38827" y="1341"/>
                  <a:pt x="38122" y="7428"/>
                  <a:pt x="38544" y="9114"/>
                </a:cubicBezTo>
                <a:cubicBezTo>
                  <a:pt x="39629" y="13346"/>
                  <a:pt x="41121" y="17848"/>
                  <a:pt x="43209" y="21917"/>
                </a:cubicBezTo>
                <a:cubicBezTo>
                  <a:pt x="42477" y="24548"/>
                  <a:pt x="41202" y="26962"/>
                  <a:pt x="38978" y="28345"/>
                </a:cubicBezTo>
                <a:cubicBezTo>
                  <a:pt x="37963" y="28978"/>
                  <a:pt x="37001" y="29253"/>
                  <a:pt x="36096" y="29253"/>
                </a:cubicBezTo>
                <a:cubicBezTo>
                  <a:pt x="32886" y="29253"/>
                  <a:pt x="30387" y="25792"/>
                  <a:pt x="28779" y="22513"/>
                </a:cubicBezTo>
                <a:cubicBezTo>
                  <a:pt x="31654" y="17251"/>
                  <a:pt x="31953" y="10199"/>
                  <a:pt x="31139" y="4422"/>
                </a:cubicBezTo>
                <a:cubicBezTo>
                  <a:pt x="30868" y="2442"/>
                  <a:pt x="29973" y="1"/>
                  <a:pt x="27613"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8050" name="Google Shape;8050;p52"/>
          <p:cNvSpPr/>
          <p:nvPr/>
        </p:nvSpPr>
        <p:spPr>
          <a:xfrm>
            <a:off x="1495770" y="4690638"/>
            <a:ext cx="270445" cy="257621"/>
          </a:xfrm>
          <a:custGeom>
            <a:avLst/>
            <a:gdLst/>
            <a:ahLst/>
            <a:cxnLst/>
            <a:rect l="l" t="t" r="r" b="b"/>
            <a:pathLst>
              <a:path w="7466" h="7112" extrusionOk="0">
                <a:moveTo>
                  <a:pt x="4179" y="0"/>
                </a:moveTo>
                <a:lnTo>
                  <a:pt x="3203" y="2679"/>
                </a:lnTo>
                <a:lnTo>
                  <a:pt x="619" y="1727"/>
                </a:lnTo>
                <a:lnTo>
                  <a:pt x="0" y="3025"/>
                </a:lnTo>
                <a:lnTo>
                  <a:pt x="2822" y="4060"/>
                </a:lnTo>
                <a:lnTo>
                  <a:pt x="1857" y="6799"/>
                </a:lnTo>
                <a:cubicBezTo>
                  <a:pt x="1846" y="6821"/>
                  <a:pt x="2946" y="7111"/>
                  <a:pt x="3133" y="7111"/>
                </a:cubicBezTo>
                <a:cubicBezTo>
                  <a:pt x="3143" y="7111"/>
                  <a:pt x="3151" y="7110"/>
                  <a:pt x="3155" y="7108"/>
                </a:cubicBezTo>
                <a:cubicBezTo>
                  <a:pt x="3239" y="7061"/>
                  <a:pt x="3977" y="4668"/>
                  <a:pt x="4012" y="4644"/>
                </a:cubicBezTo>
                <a:cubicBezTo>
                  <a:pt x="4013" y="4643"/>
                  <a:pt x="4014" y="4643"/>
                  <a:pt x="4016" y="4643"/>
                </a:cubicBezTo>
                <a:cubicBezTo>
                  <a:pt x="4125" y="4643"/>
                  <a:pt x="6824" y="5466"/>
                  <a:pt x="6977" y="5489"/>
                </a:cubicBezTo>
                <a:cubicBezTo>
                  <a:pt x="6978" y="5489"/>
                  <a:pt x="6978" y="5489"/>
                  <a:pt x="6979" y="5489"/>
                </a:cubicBezTo>
                <a:cubicBezTo>
                  <a:pt x="7123" y="5489"/>
                  <a:pt x="7465" y="4251"/>
                  <a:pt x="7441" y="4203"/>
                </a:cubicBezTo>
                <a:cubicBezTo>
                  <a:pt x="7418" y="4156"/>
                  <a:pt x="4691" y="3132"/>
                  <a:pt x="4679" y="3048"/>
                </a:cubicBezTo>
                <a:cubicBezTo>
                  <a:pt x="4667" y="2977"/>
                  <a:pt x="5346" y="548"/>
                  <a:pt x="5310" y="477"/>
                </a:cubicBezTo>
                <a:cubicBezTo>
                  <a:pt x="5275" y="393"/>
                  <a:pt x="4179" y="0"/>
                  <a:pt x="4179"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8051" name="Google Shape;8051;p52"/>
          <p:cNvSpPr/>
          <p:nvPr/>
        </p:nvSpPr>
        <p:spPr>
          <a:xfrm>
            <a:off x="7197795" y="4814332"/>
            <a:ext cx="270445" cy="257621"/>
          </a:xfrm>
          <a:custGeom>
            <a:avLst/>
            <a:gdLst/>
            <a:ahLst/>
            <a:cxnLst/>
            <a:rect l="l" t="t" r="r" b="b"/>
            <a:pathLst>
              <a:path w="7466" h="7112" extrusionOk="0">
                <a:moveTo>
                  <a:pt x="4179" y="0"/>
                </a:moveTo>
                <a:lnTo>
                  <a:pt x="3203" y="2679"/>
                </a:lnTo>
                <a:lnTo>
                  <a:pt x="619" y="1727"/>
                </a:lnTo>
                <a:lnTo>
                  <a:pt x="0" y="3025"/>
                </a:lnTo>
                <a:lnTo>
                  <a:pt x="2822" y="4060"/>
                </a:lnTo>
                <a:lnTo>
                  <a:pt x="1857" y="6799"/>
                </a:lnTo>
                <a:cubicBezTo>
                  <a:pt x="1846" y="6821"/>
                  <a:pt x="2946" y="7111"/>
                  <a:pt x="3133" y="7111"/>
                </a:cubicBezTo>
                <a:cubicBezTo>
                  <a:pt x="3143" y="7111"/>
                  <a:pt x="3151" y="7110"/>
                  <a:pt x="3155" y="7108"/>
                </a:cubicBezTo>
                <a:cubicBezTo>
                  <a:pt x="3239" y="7061"/>
                  <a:pt x="3977" y="4668"/>
                  <a:pt x="4012" y="4644"/>
                </a:cubicBezTo>
                <a:cubicBezTo>
                  <a:pt x="4013" y="4643"/>
                  <a:pt x="4014" y="4643"/>
                  <a:pt x="4016" y="4643"/>
                </a:cubicBezTo>
                <a:cubicBezTo>
                  <a:pt x="4125" y="4643"/>
                  <a:pt x="6824" y="5466"/>
                  <a:pt x="6977" y="5489"/>
                </a:cubicBezTo>
                <a:cubicBezTo>
                  <a:pt x="6978" y="5489"/>
                  <a:pt x="6978" y="5489"/>
                  <a:pt x="6979" y="5489"/>
                </a:cubicBezTo>
                <a:cubicBezTo>
                  <a:pt x="7123" y="5489"/>
                  <a:pt x="7465" y="4251"/>
                  <a:pt x="7441" y="4203"/>
                </a:cubicBezTo>
                <a:cubicBezTo>
                  <a:pt x="7418" y="4156"/>
                  <a:pt x="4691" y="3132"/>
                  <a:pt x="4679" y="3048"/>
                </a:cubicBezTo>
                <a:cubicBezTo>
                  <a:pt x="4667" y="2977"/>
                  <a:pt x="5346" y="548"/>
                  <a:pt x="5310" y="477"/>
                </a:cubicBezTo>
                <a:cubicBezTo>
                  <a:pt x="5275" y="393"/>
                  <a:pt x="4179" y="0"/>
                  <a:pt x="4179"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8052" name="Google Shape;8052;p52"/>
          <p:cNvSpPr/>
          <p:nvPr/>
        </p:nvSpPr>
        <p:spPr>
          <a:xfrm>
            <a:off x="9811313" y="864727"/>
            <a:ext cx="270445" cy="257621"/>
          </a:xfrm>
          <a:custGeom>
            <a:avLst/>
            <a:gdLst/>
            <a:ahLst/>
            <a:cxnLst/>
            <a:rect l="l" t="t" r="r" b="b"/>
            <a:pathLst>
              <a:path w="7466" h="7112" extrusionOk="0">
                <a:moveTo>
                  <a:pt x="4179" y="0"/>
                </a:moveTo>
                <a:lnTo>
                  <a:pt x="3203" y="2679"/>
                </a:lnTo>
                <a:lnTo>
                  <a:pt x="619" y="1727"/>
                </a:lnTo>
                <a:lnTo>
                  <a:pt x="0" y="3025"/>
                </a:lnTo>
                <a:lnTo>
                  <a:pt x="2822" y="4060"/>
                </a:lnTo>
                <a:lnTo>
                  <a:pt x="1857" y="6799"/>
                </a:lnTo>
                <a:cubicBezTo>
                  <a:pt x="1846" y="6821"/>
                  <a:pt x="2946" y="7111"/>
                  <a:pt x="3133" y="7111"/>
                </a:cubicBezTo>
                <a:cubicBezTo>
                  <a:pt x="3143" y="7111"/>
                  <a:pt x="3151" y="7110"/>
                  <a:pt x="3155" y="7108"/>
                </a:cubicBezTo>
                <a:cubicBezTo>
                  <a:pt x="3239" y="7061"/>
                  <a:pt x="3977" y="4668"/>
                  <a:pt x="4012" y="4644"/>
                </a:cubicBezTo>
                <a:cubicBezTo>
                  <a:pt x="4013" y="4643"/>
                  <a:pt x="4014" y="4643"/>
                  <a:pt x="4016" y="4643"/>
                </a:cubicBezTo>
                <a:cubicBezTo>
                  <a:pt x="4125" y="4643"/>
                  <a:pt x="6824" y="5466"/>
                  <a:pt x="6977" y="5489"/>
                </a:cubicBezTo>
                <a:cubicBezTo>
                  <a:pt x="6978" y="5489"/>
                  <a:pt x="6978" y="5489"/>
                  <a:pt x="6979" y="5489"/>
                </a:cubicBezTo>
                <a:cubicBezTo>
                  <a:pt x="7123" y="5489"/>
                  <a:pt x="7465" y="4251"/>
                  <a:pt x="7441" y="4203"/>
                </a:cubicBezTo>
                <a:cubicBezTo>
                  <a:pt x="7418" y="4156"/>
                  <a:pt x="4691" y="3132"/>
                  <a:pt x="4679" y="3048"/>
                </a:cubicBezTo>
                <a:cubicBezTo>
                  <a:pt x="4667" y="2977"/>
                  <a:pt x="5346" y="548"/>
                  <a:pt x="5310" y="477"/>
                </a:cubicBezTo>
                <a:cubicBezTo>
                  <a:pt x="5275" y="393"/>
                  <a:pt x="4179" y="0"/>
                  <a:pt x="4179"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pic>
        <p:nvPicPr>
          <p:cNvPr id="3" name="Picture 2">
            <a:extLst>
              <a:ext uri="{FF2B5EF4-FFF2-40B4-BE49-F238E27FC236}">
                <a16:creationId xmlns:a16="http://schemas.microsoft.com/office/drawing/2014/main" id="{622DFBF8-93E5-4745-C83C-87824568420B}"/>
              </a:ext>
            </a:extLst>
          </p:cNvPr>
          <p:cNvPicPr>
            <a:picLocks noChangeAspect="1"/>
          </p:cNvPicPr>
          <p:nvPr/>
        </p:nvPicPr>
        <p:blipFill>
          <a:blip r:embed="rId3"/>
          <a:stretch>
            <a:fillRect/>
          </a:stretch>
        </p:blipFill>
        <p:spPr>
          <a:xfrm>
            <a:off x="7565974" y="2726715"/>
            <a:ext cx="3543095" cy="417523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148"/>
        <p:cNvGrpSpPr/>
        <p:nvPr/>
      </p:nvGrpSpPr>
      <p:grpSpPr>
        <a:xfrm>
          <a:off x="0" y="0"/>
          <a:ext cx="0" cy="0"/>
          <a:chOff x="0" y="0"/>
          <a:chExt cx="0" cy="0"/>
        </a:xfrm>
      </p:grpSpPr>
      <p:grpSp>
        <p:nvGrpSpPr>
          <p:cNvPr id="8151" name="Google Shape;8151;p36"/>
          <p:cNvGrpSpPr/>
          <p:nvPr/>
        </p:nvGrpSpPr>
        <p:grpSpPr>
          <a:xfrm>
            <a:off x="2027498" y="1556710"/>
            <a:ext cx="3958937" cy="3744580"/>
            <a:chOff x="1121526" y="1341074"/>
            <a:chExt cx="3065806" cy="2648383"/>
          </a:xfrm>
        </p:grpSpPr>
        <p:sp>
          <p:nvSpPr>
            <p:cNvPr id="8152" name="Google Shape;8152;p36"/>
            <p:cNvSpPr/>
            <p:nvPr/>
          </p:nvSpPr>
          <p:spPr>
            <a:xfrm rot="1213492">
              <a:off x="1546399"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solidFill>
              <a:schemeClr val="dk2">
                <a:alpha val="56250"/>
              </a:schemeClr>
            </a:solidFill>
            <a:ln>
              <a:noFill/>
            </a:ln>
          </p:spPr>
          <p:txBody>
            <a:bodyPr spcFirstLastPara="1" wrap="square" lIns="121298" tIns="121298" rIns="121298" bIns="121298" anchor="ctr" anchorCtr="0">
              <a:noAutofit/>
            </a:bodyPr>
            <a:lstStyle/>
            <a:p>
              <a:endParaRPr sz="2472"/>
            </a:p>
          </p:txBody>
        </p:sp>
        <p:sp>
          <p:nvSpPr>
            <p:cNvPr id="8153" name="Google Shape;8153;p36"/>
            <p:cNvSpPr/>
            <p:nvPr/>
          </p:nvSpPr>
          <p:spPr>
            <a:xfrm rot="1213492">
              <a:off x="1384647"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noFill/>
            <a:ln w="19050" cap="flat" cmpd="sng">
              <a:solidFill>
                <a:schemeClr val="dk2"/>
              </a:solidFill>
              <a:prstDash val="solid"/>
              <a:round/>
              <a:headEnd type="none" w="sm" len="sm"/>
              <a:tailEnd type="none" w="sm" len="sm"/>
            </a:ln>
          </p:spPr>
          <p:txBody>
            <a:bodyPr spcFirstLastPara="1" wrap="square" lIns="121298" tIns="121298" rIns="121298" bIns="121298" anchor="ctr" anchorCtr="0">
              <a:noAutofit/>
            </a:bodyPr>
            <a:lstStyle/>
            <a:p>
              <a:endParaRPr sz="2472"/>
            </a:p>
          </p:txBody>
        </p:sp>
      </p:grpSp>
      <p:pic>
        <p:nvPicPr>
          <p:cNvPr id="11" name="Picture 10">
            <a:extLst>
              <a:ext uri="{FF2B5EF4-FFF2-40B4-BE49-F238E27FC236}">
                <a16:creationId xmlns:a16="http://schemas.microsoft.com/office/drawing/2014/main" id="{667FA413-8759-35D9-CFD6-9B54A83F4A49}"/>
              </a:ext>
            </a:extLst>
          </p:cNvPr>
          <p:cNvPicPr>
            <a:picLocks noChangeAspect="1"/>
          </p:cNvPicPr>
          <p:nvPr/>
        </p:nvPicPr>
        <p:blipFill>
          <a:blip r:embed="rId4"/>
          <a:stretch>
            <a:fillRect/>
          </a:stretch>
        </p:blipFill>
        <p:spPr>
          <a:xfrm>
            <a:off x="6609231" y="1972037"/>
            <a:ext cx="3357492" cy="3172830"/>
          </a:xfrm>
          <a:prstGeom prst="rect">
            <a:avLst/>
          </a:prstGeom>
        </p:spPr>
      </p:pic>
      <p:sp>
        <p:nvSpPr>
          <p:cNvPr id="24" name="TextBox 23">
            <a:extLst>
              <a:ext uri="{FF2B5EF4-FFF2-40B4-BE49-F238E27FC236}">
                <a16:creationId xmlns:a16="http://schemas.microsoft.com/office/drawing/2014/main" id="{B78922B8-B69A-A17B-82F8-FEE0BC25FA44}"/>
              </a:ext>
            </a:extLst>
          </p:cNvPr>
          <p:cNvSpPr txBox="1"/>
          <p:nvPr/>
        </p:nvSpPr>
        <p:spPr>
          <a:xfrm>
            <a:off x="834801" y="2830319"/>
            <a:ext cx="5925173" cy="1197507"/>
          </a:xfrm>
          <a:prstGeom prst="rect">
            <a:avLst/>
          </a:prstGeom>
          <a:noFill/>
        </p:spPr>
        <p:txBody>
          <a:bodyPr wrap="square" rtlCol="0">
            <a:spAutoFit/>
          </a:bodyPr>
          <a:lstStyle/>
          <a:p>
            <a:pPr algn="ctr"/>
            <a:r>
              <a:rPr lang="en-US" sz="3591" b="1"/>
              <a:t>VẬN DỤNG</a:t>
            </a:r>
          </a:p>
          <a:p>
            <a:pPr algn="ctr"/>
            <a:r>
              <a:rPr lang="en-US" sz="3591" b="1"/>
              <a:t>MỞ RỘNG</a:t>
            </a:r>
          </a:p>
        </p:txBody>
      </p:sp>
    </p:spTree>
    <p:extLst>
      <p:ext uri="{BB962C8B-B14F-4D97-AF65-F5344CB8AC3E}">
        <p14:creationId xmlns:p14="http://schemas.microsoft.com/office/powerpoint/2010/main" val="1706777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09487" y="3971691"/>
            <a:ext cx="8209240" cy="1223551"/>
          </a:xfrm>
          <a:prstGeom prst="rect">
            <a:avLst/>
          </a:prstGeom>
          <a:solidFill>
            <a:srgbClr val="FFE285"/>
          </a:solidFill>
          <a:ln w="28575" cap="flat" cmpd="sng" algn="ctr">
            <a:noFill/>
            <a:prstDash val="solid"/>
            <a:miter lim="800000"/>
          </a:ln>
          <a:effectLst/>
        </p:spPr>
        <p:txBody>
          <a:bodyPr lIns="121424" tIns="60712" rIns="121424" bIns="60712" rtlCol="0" anchor="ctr"/>
          <a:lstStyle/>
          <a:p>
            <a:pPr lvl="0">
              <a:buClrTx/>
              <a:defRPr/>
            </a:pPr>
            <a:r>
              <a:rPr lang="en-US" sz="4389">
                <a:latin typeface="+mj-lt"/>
                <a:ea typeface="Arial-Rounded" pitchFamily="34" charset="0"/>
                <a:cs typeface="Arial-Rounded" pitchFamily="34" charset="0"/>
              </a:rPr>
              <a:t>B. giấy  màu</a:t>
            </a:r>
            <a:endParaRPr lang="vi-VN" sz="4389" dirty="0">
              <a:latin typeface="+mj-lt"/>
              <a:ea typeface="Arial-Rounded" pitchFamily="34" charset="0"/>
              <a:cs typeface="Arial-Rounded" pitchFamily="34" charset="0"/>
            </a:endParaRPr>
          </a:p>
        </p:txBody>
      </p:sp>
      <p:sp>
        <p:nvSpPr>
          <p:cNvPr id="3" name="Rectangle 2"/>
          <p:cNvSpPr/>
          <p:nvPr/>
        </p:nvSpPr>
        <p:spPr>
          <a:xfrm>
            <a:off x="2109487" y="2388900"/>
            <a:ext cx="8209240" cy="1254845"/>
          </a:xfrm>
          <a:prstGeom prst="rect">
            <a:avLst/>
          </a:prstGeom>
          <a:solidFill>
            <a:srgbClr val="FFE285"/>
          </a:solidFill>
          <a:ln w="28575" cap="flat" cmpd="sng" algn="ctr">
            <a:noFill/>
            <a:prstDash val="solid"/>
            <a:miter lim="800000"/>
          </a:ln>
          <a:effectLst/>
        </p:spPr>
        <p:txBody>
          <a:bodyPr lIns="121424" tIns="60712" rIns="121424" bIns="60712" rtlCol="0" anchor="ctr"/>
          <a:lstStyle/>
          <a:p>
            <a:r>
              <a:rPr lang="en-US" sz="4389">
                <a:latin typeface="+mj-lt"/>
                <a:ea typeface="Arial-Rounded" pitchFamily="34" charset="0"/>
                <a:cs typeface="Arial-Rounded" pitchFamily="34" charset="0"/>
              </a:rPr>
              <a:t>A. bút màu</a:t>
            </a:r>
            <a:endParaRPr lang="en-US" sz="4389" dirty="0">
              <a:latin typeface="+mj-lt"/>
              <a:ea typeface="Arial-Rounded" pitchFamily="34" charset="0"/>
              <a:cs typeface="Arial-Rounded"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70272" y="4193062"/>
            <a:ext cx="796123" cy="780805"/>
          </a:xfrm>
          <a:prstGeom prst="rect">
            <a:avLst/>
          </a:prstGeom>
          <a:noFill/>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99568" y="2644962"/>
            <a:ext cx="805558" cy="776426"/>
          </a:xfrm>
          <a:prstGeom prst="rect">
            <a:avLst/>
          </a:prstGeom>
          <a:noFill/>
        </p:spPr>
      </p:pic>
      <p:sp>
        <p:nvSpPr>
          <p:cNvPr id="6" name="Rectangle 5"/>
          <p:cNvSpPr/>
          <p:nvPr/>
        </p:nvSpPr>
        <p:spPr>
          <a:xfrm>
            <a:off x="2109487" y="5523188"/>
            <a:ext cx="8209240" cy="1219659"/>
          </a:xfrm>
          <a:prstGeom prst="rect">
            <a:avLst/>
          </a:prstGeom>
          <a:solidFill>
            <a:srgbClr val="FFE285"/>
          </a:solidFill>
          <a:ln w="28575" cap="flat" cmpd="sng" algn="ctr">
            <a:noFill/>
            <a:prstDash val="solid"/>
            <a:miter lim="800000"/>
          </a:ln>
          <a:effectLst/>
        </p:spPr>
        <p:txBody>
          <a:bodyPr lIns="121424" tIns="60712" rIns="121424" bIns="60712" rtlCol="0" anchor="ctr"/>
          <a:lstStyle/>
          <a:p>
            <a:r>
              <a:rPr lang="en-US" sz="4389">
                <a:latin typeface="+mj-lt"/>
                <a:ea typeface="Arial-Rounded" pitchFamily="34" charset="0"/>
                <a:cs typeface="Arial-Rounded" pitchFamily="34" charset="0"/>
              </a:rPr>
              <a:t>C. đất sét</a:t>
            </a:r>
            <a:endParaRPr lang="en-US" sz="4389" dirty="0">
              <a:latin typeface="+mj-lt"/>
              <a:ea typeface="Arial-Rounded" pitchFamily="34" charset="0"/>
              <a:cs typeface="Arial-Rounded" pitchFamily="34"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87109" y="5751608"/>
            <a:ext cx="805558" cy="776426"/>
          </a:xfrm>
          <a:prstGeom prst="rect">
            <a:avLst/>
          </a:prstGeom>
          <a:noFill/>
        </p:spPr>
      </p:pic>
      <p:sp>
        <p:nvSpPr>
          <p:cNvPr id="8" name="Rectangle 7"/>
          <p:cNvSpPr/>
          <p:nvPr/>
        </p:nvSpPr>
        <p:spPr>
          <a:xfrm>
            <a:off x="617669" y="652932"/>
            <a:ext cx="10926499" cy="951619"/>
          </a:xfrm>
          <a:prstGeom prst="rect">
            <a:avLst/>
          </a:prstGeom>
          <a:solidFill>
            <a:srgbClr val="FAC0AC"/>
          </a:solidFill>
        </p:spPr>
        <p:txBody>
          <a:bodyPr wrap="square" lIns="121424" tIns="60712" rIns="121424" bIns="60712">
            <a:spAutoFit/>
          </a:bodyPr>
          <a:lstStyle/>
          <a:p>
            <a:pPr algn="ctr"/>
            <a:r>
              <a:rPr lang="en-US" sz="5387" b="1">
                <a:latin typeface="+mn-lt"/>
                <a:ea typeface="Arial-Rounded" pitchFamily="34" charset="0"/>
                <a:cs typeface="Arial-Rounded" pitchFamily="34" charset="0"/>
              </a:rPr>
              <a:t>Cô giáo tạo ra bức tranh bằng:</a:t>
            </a:r>
            <a:endParaRPr lang="en-US" sz="5387" b="1" dirty="0">
              <a:latin typeface="+mn-lt"/>
              <a:ea typeface="Arial-Rounded" pitchFamily="34" charset="0"/>
              <a:cs typeface="Arial-Rounded" pitchFamily="34" charset="0"/>
            </a:endParaRPr>
          </a:p>
        </p:txBody>
      </p:sp>
    </p:spTree>
    <p:extLst>
      <p:ext uri="{BB962C8B-B14F-4D97-AF65-F5344CB8AC3E}">
        <p14:creationId xmlns:p14="http://schemas.microsoft.com/office/powerpoint/2010/main" val="184146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2"/>
                                        </p:tgtEl>
                                        <p:attrNameLst>
                                          <p:attrName>fillcolor</p:attrName>
                                        </p:attrNameLst>
                                      </p:cBhvr>
                                      <p:to>
                                        <a:schemeClr val="bg2"/>
                                      </p:to>
                                    </p:animClr>
                                    <p:set>
                                      <p:cBhvr>
                                        <p:cTn id="29" dur="250" fill="hold"/>
                                        <p:tgtEl>
                                          <p:spTgt spid="2"/>
                                        </p:tgtEl>
                                        <p:attrNameLst>
                                          <p:attrName>fill.type</p:attrName>
                                        </p:attrNameLst>
                                      </p:cBhvr>
                                      <p:to>
                                        <p:strVal val="solid"/>
                                      </p:to>
                                    </p:set>
                                    <p:set>
                                      <p:cBhvr>
                                        <p:cTn id="30" dur="250" fill="hold"/>
                                        <p:tgtEl>
                                          <p:spTgt spid="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par>
                                <p:cTn id="31" presetID="1" presetClass="emph" presetSubtype="2" fill="hold" nodeType="withEffect">
                                  <p:stCondLst>
                                    <p:cond delay="500"/>
                                  </p:stCondLst>
                                  <p:childTnLst>
                                    <p:animClr clrSpc="rgb" dir="cw">
                                      <p:cBhvr>
                                        <p:cTn id="32" dur="250" fill="hold"/>
                                        <p:tgtEl>
                                          <p:spTgt spid="2"/>
                                        </p:tgtEl>
                                        <p:attrNameLst>
                                          <p:attrName>fillcolor</p:attrName>
                                        </p:attrNameLst>
                                      </p:cBhvr>
                                      <p:to>
                                        <a:srgbClr val="7030A0"/>
                                      </p:to>
                                    </p:animClr>
                                    <p:set>
                                      <p:cBhvr>
                                        <p:cTn id="33" dur="250" fill="hold"/>
                                        <p:tgtEl>
                                          <p:spTgt spid="2"/>
                                        </p:tgtEl>
                                        <p:attrNameLst>
                                          <p:attrName>fill.type</p:attrName>
                                        </p:attrNameLst>
                                      </p:cBhvr>
                                      <p:to>
                                        <p:strVal val="solid"/>
                                      </p:to>
                                    </p:set>
                                    <p:set>
                                      <p:cBhvr>
                                        <p:cTn id="34" dur="250" fill="hold"/>
                                        <p:tgtEl>
                                          <p:spTgt spid="2"/>
                                        </p:tgtEl>
                                        <p:attrNameLst>
                                          <p:attrName>fill.on</p:attrName>
                                        </p:attrNameLst>
                                      </p:cBhvr>
                                      <p:to>
                                        <p:strVal val="true"/>
                                      </p:to>
                                    </p:set>
                                  </p:childTnLst>
                                </p:cTn>
                              </p:par>
                              <p:par>
                                <p:cTn id="35" presetID="23" presetClass="entr" presetSubtype="32" fill="hold" nodeType="with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strVal val="4*#ppt_w"/>
                                          </p:val>
                                        </p:tav>
                                        <p:tav tm="100000">
                                          <p:val>
                                            <p:strVal val="#ppt_w"/>
                                          </p:val>
                                        </p:tav>
                                      </p:tavLst>
                                    </p:anim>
                                    <p:anim calcmode="lin" valueType="num">
                                      <p:cBhvr>
                                        <p:cTn id="38"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withEffect">
                                  <p:stCondLst>
                                    <p:cond delay="0"/>
                                  </p:stCondLst>
                                  <p:childTnLst>
                                    <p:animClr clrSpc="rgb" dir="cw">
                                      <p:cBhvr>
                                        <p:cTn id="43" dur="250" fill="hold"/>
                                        <p:tgtEl>
                                          <p:spTgt spid="3"/>
                                        </p:tgtEl>
                                        <p:attrNameLst>
                                          <p:attrName>fillcolor</p:attrName>
                                        </p:attrNameLst>
                                      </p:cBhvr>
                                      <p:to>
                                        <a:schemeClr val="accent1"/>
                                      </p:to>
                                    </p:animClr>
                                    <p:set>
                                      <p:cBhvr>
                                        <p:cTn id="44" dur="250" fill="hold"/>
                                        <p:tgtEl>
                                          <p:spTgt spid="3"/>
                                        </p:tgtEl>
                                        <p:attrNameLst>
                                          <p:attrName>fill.type</p:attrName>
                                        </p:attrNameLst>
                                      </p:cBhvr>
                                      <p:to>
                                        <p:strVal val="solid"/>
                                      </p:to>
                                    </p:set>
                                    <p:set>
                                      <p:cBhvr>
                                        <p:cTn id="45" dur="250" fill="hold"/>
                                        <p:tgtEl>
                                          <p:spTgt spid="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1" presetClass="emph" presetSubtype="2" fill="hold" nodeType="withEffect">
                                  <p:stCondLst>
                                    <p:cond delay="500"/>
                                  </p:stCondLst>
                                  <p:childTnLst>
                                    <p:animClr clrSpc="rgb" dir="cw">
                                      <p:cBhvr>
                                        <p:cTn id="47" dur="250" fill="hold"/>
                                        <p:tgtEl>
                                          <p:spTgt spid="3"/>
                                        </p:tgtEl>
                                        <p:attrNameLst>
                                          <p:attrName>fillcolor</p:attrName>
                                        </p:attrNameLst>
                                      </p:cBhvr>
                                      <p:to>
                                        <a:schemeClr val="accent1"/>
                                      </p:to>
                                    </p:animClr>
                                    <p:set>
                                      <p:cBhvr>
                                        <p:cTn id="48" dur="250" fill="hold"/>
                                        <p:tgtEl>
                                          <p:spTgt spid="3"/>
                                        </p:tgtEl>
                                        <p:attrNameLst>
                                          <p:attrName>fill.type</p:attrName>
                                        </p:attrNameLst>
                                      </p:cBhvr>
                                      <p:to>
                                        <p:strVal val="solid"/>
                                      </p:to>
                                    </p:set>
                                    <p:set>
                                      <p:cBhvr>
                                        <p:cTn id="49" dur="250" fill="hold"/>
                                        <p:tgtEl>
                                          <p:spTgt spid="3"/>
                                        </p:tgtEl>
                                        <p:attrNameLst>
                                          <p:attrName>fill.on</p:attrName>
                                        </p:attrNameLst>
                                      </p:cBhvr>
                                      <p:to>
                                        <p:strVal val="true"/>
                                      </p:to>
                                    </p:set>
                                  </p:childTnLst>
                                </p:cTn>
                              </p:par>
                              <p:par>
                                <p:cTn id="50" presetID="23" presetClass="entr" presetSubtype="32" fill="hold" nodeType="withEffect">
                                  <p:stCondLst>
                                    <p:cond delay="500"/>
                                  </p:stCondLst>
                                  <p:childTnLst>
                                    <p:set>
                                      <p:cBhvr>
                                        <p:cTn id="51" dur="1" fill="hold">
                                          <p:stCondLst>
                                            <p:cond delay="0"/>
                                          </p:stCondLst>
                                        </p:cTn>
                                        <p:tgtEl>
                                          <p:spTgt spid="5"/>
                                        </p:tgtEl>
                                        <p:attrNameLst>
                                          <p:attrName>style.visibility</p:attrName>
                                        </p:attrNameLst>
                                      </p:cBhvr>
                                      <p:to>
                                        <p:strVal val="visible"/>
                                      </p:to>
                                    </p:set>
                                    <p:anim calcmode="lin" valueType="num">
                                      <p:cBhvr>
                                        <p:cTn id="52" dur="250" fill="hold"/>
                                        <p:tgtEl>
                                          <p:spTgt spid="5"/>
                                        </p:tgtEl>
                                        <p:attrNameLst>
                                          <p:attrName>ppt_w</p:attrName>
                                        </p:attrNameLst>
                                      </p:cBhvr>
                                      <p:tavLst>
                                        <p:tav tm="0">
                                          <p:val>
                                            <p:strVal val="4*#ppt_w"/>
                                          </p:val>
                                        </p:tav>
                                        <p:tav tm="100000">
                                          <p:val>
                                            <p:strVal val="#ppt_w"/>
                                          </p:val>
                                        </p:tav>
                                      </p:tavLst>
                                    </p:anim>
                                    <p:anim calcmode="lin" valueType="num">
                                      <p:cBhvr>
                                        <p:cTn id="53"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withEffect">
                                  <p:stCondLst>
                                    <p:cond delay="0"/>
                                  </p:stCondLst>
                                  <p:childTnLst>
                                    <p:animClr clrSpc="rgb" dir="cw">
                                      <p:cBhvr>
                                        <p:cTn id="58" dur="250" fill="hold"/>
                                        <p:tgtEl>
                                          <p:spTgt spid="6"/>
                                        </p:tgtEl>
                                        <p:attrNameLst>
                                          <p:attrName>fillcolor</p:attrName>
                                        </p:attrNameLst>
                                      </p:cBhvr>
                                      <p:to>
                                        <a:schemeClr val="accent1"/>
                                      </p:to>
                                    </p:animClr>
                                    <p:set>
                                      <p:cBhvr>
                                        <p:cTn id="59" dur="250" fill="hold"/>
                                        <p:tgtEl>
                                          <p:spTgt spid="6"/>
                                        </p:tgtEl>
                                        <p:attrNameLst>
                                          <p:attrName>fill.type</p:attrName>
                                        </p:attrNameLst>
                                      </p:cBhvr>
                                      <p:to>
                                        <p:strVal val="solid"/>
                                      </p:to>
                                    </p:set>
                                    <p:set>
                                      <p:cBhvr>
                                        <p:cTn id="60" dur="250" fill="hold"/>
                                        <p:tgtEl>
                                          <p:spTgt spid="6"/>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par>
                                <p:cTn id="61" presetID="1" presetClass="emph" presetSubtype="2" fill="hold" nodeType="withEffect">
                                  <p:stCondLst>
                                    <p:cond delay="500"/>
                                  </p:stCondLst>
                                  <p:childTnLst>
                                    <p:animClr clrSpc="rgb" dir="cw">
                                      <p:cBhvr>
                                        <p:cTn id="62" dur="250" fill="hold"/>
                                        <p:tgtEl>
                                          <p:spTgt spid="6"/>
                                        </p:tgtEl>
                                        <p:attrNameLst>
                                          <p:attrName>fillcolor</p:attrName>
                                        </p:attrNameLst>
                                      </p:cBhvr>
                                      <p:to>
                                        <a:schemeClr val="accent1"/>
                                      </p:to>
                                    </p:animClr>
                                    <p:set>
                                      <p:cBhvr>
                                        <p:cTn id="63" dur="250" fill="hold"/>
                                        <p:tgtEl>
                                          <p:spTgt spid="6"/>
                                        </p:tgtEl>
                                        <p:attrNameLst>
                                          <p:attrName>fill.type</p:attrName>
                                        </p:attrNameLst>
                                      </p:cBhvr>
                                      <p:to>
                                        <p:strVal val="solid"/>
                                      </p:to>
                                    </p:set>
                                    <p:set>
                                      <p:cBhvr>
                                        <p:cTn id="64" dur="250" fill="hold"/>
                                        <p:tgtEl>
                                          <p:spTgt spid="6"/>
                                        </p:tgtEl>
                                        <p:attrNameLst>
                                          <p:attrName>fill.on</p:attrName>
                                        </p:attrNameLst>
                                      </p:cBhvr>
                                      <p:to>
                                        <p:strVal val="true"/>
                                      </p:to>
                                    </p:set>
                                  </p:childTnLst>
                                </p:cTn>
                              </p:par>
                              <p:par>
                                <p:cTn id="65" presetID="23" presetClass="entr" presetSubtype="32" fill="hold" nodeType="withEffect">
                                  <p:stCondLst>
                                    <p:cond delay="50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fill="hold"/>
                                        <p:tgtEl>
                                          <p:spTgt spid="7"/>
                                        </p:tgtEl>
                                        <p:attrNameLst>
                                          <p:attrName>ppt_w</p:attrName>
                                        </p:attrNameLst>
                                      </p:cBhvr>
                                      <p:tavLst>
                                        <p:tav tm="0">
                                          <p:val>
                                            <p:strVal val="4*#ppt_w"/>
                                          </p:val>
                                        </p:tav>
                                        <p:tav tm="100000">
                                          <p:val>
                                            <p:strVal val="#ppt_w"/>
                                          </p:val>
                                        </p:tav>
                                      </p:tavLst>
                                    </p:anim>
                                    <p:anim calcmode="lin" valueType="num">
                                      <p:cBhvr>
                                        <p:cTn id="68"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98047" y="5532928"/>
            <a:ext cx="7476030" cy="1223551"/>
          </a:xfrm>
          <a:prstGeom prst="rect">
            <a:avLst/>
          </a:prstGeom>
          <a:solidFill>
            <a:srgbClr val="FFD85D"/>
          </a:solidFill>
          <a:ln w="28575" cap="flat" cmpd="sng" algn="ctr">
            <a:noFill/>
            <a:prstDash val="solid"/>
            <a:miter lim="800000"/>
          </a:ln>
          <a:effectLst/>
        </p:spPr>
        <p:txBody>
          <a:bodyPr lIns="121424" tIns="60712" rIns="121424" bIns="60712" rtlCol="0" anchor="ctr"/>
          <a:lstStyle/>
          <a:p>
            <a:pPr lvl="0" algn="just">
              <a:buClrTx/>
              <a:defRPr/>
            </a:pPr>
            <a:r>
              <a:rPr lang="en-US" sz="3200">
                <a:latin typeface="+mj-lt"/>
                <a:ea typeface="Arial-Rounded" pitchFamily="34" charset="0"/>
                <a:cs typeface="Arial-Rounded" pitchFamily="34" charset="0"/>
              </a:rPr>
              <a:t>C</a:t>
            </a:r>
            <a:r>
              <a:rPr lang="vi-VN" sz="3200">
                <a:latin typeface="+mj-lt"/>
                <a:ea typeface="Arial-Rounded" pitchFamily="34" charset="0"/>
                <a:cs typeface="Arial-Rounded" pitchFamily="34" charset="0"/>
              </a:rPr>
              <a:t>. </a:t>
            </a:r>
            <a:r>
              <a:rPr lang="en-US" sz="3200">
                <a:latin typeface="+mj-lt"/>
                <a:ea typeface="Arial-Rounded" pitchFamily="34" charset="0"/>
                <a:cs typeface="Arial-Rounded" pitchFamily="34" charset="0"/>
              </a:rPr>
              <a:t>khéo tay</a:t>
            </a:r>
            <a:endParaRPr lang="vi-VN" sz="3200" dirty="0">
              <a:latin typeface="+mj-lt"/>
              <a:ea typeface="Arial-Rounded" pitchFamily="34" charset="0"/>
              <a:cs typeface="Arial-Rounded" pitchFamily="34" charset="0"/>
            </a:endParaRPr>
          </a:p>
        </p:txBody>
      </p:sp>
      <p:sp>
        <p:nvSpPr>
          <p:cNvPr id="3" name="Rectangle 2"/>
          <p:cNvSpPr/>
          <p:nvPr/>
        </p:nvSpPr>
        <p:spPr>
          <a:xfrm>
            <a:off x="2298047" y="2108451"/>
            <a:ext cx="7476030" cy="1254845"/>
          </a:xfrm>
          <a:prstGeom prst="rect">
            <a:avLst/>
          </a:prstGeom>
          <a:solidFill>
            <a:srgbClr val="FFD85D"/>
          </a:solidFill>
          <a:ln w="28575" cap="flat" cmpd="sng" algn="ctr">
            <a:noFill/>
            <a:prstDash val="solid"/>
            <a:miter lim="800000"/>
          </a:ln>
          <a:effectLst/>
        </p:spPr>
        <p:txBody>
          <a:bodyPr lIns="121424" tIns="60712" rIns="121424" bIns="60712" rtlCol="0" anchor="ctr"/>
          <a:lstStyle/>
          <a:p>
            <a:pPr algn="just"/>
            <a:r>
              <a:rPr lang="en-US" sz="3200">
                <a:latin typeface="+mj-lt"/>
                <a:ea typeface="Arial-Rounded" pitchFamily="34" charset="0"/>
                <a:cs typeface="Arial-Rounded" pitchFamily="34" charset="0"/>
              </a:rPr>
              <a:t>A. vụng về</a:t>
            </a:r>
            <a:endParaRPr lang="en-US" sz="3200" dirty="0">
              <a:latin typeface="+mj-lt"/>
              <a:ea typeface="Arial-Rounded" pitchFamily="34" charset="0"/>
              <a:cs typeface="Arial-Rounded"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28664" y="5714126"/>
            <a:ext cx="796123" cy="780805"/>
          </a:xfrm>
          <a:prstGeom prst="rect">
            <a:avLst/>
          </a:prstGeom>
          <a:noFill/>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19229" y="2309449"/>
            <a:ext cx="805558" cy="776426"/>
          </a:xfrm>
          <a:prstGeom prst="rect">
            <a:avLst/>
          </a:prstGeom>
          <a:noFill/>
        </p:spPr>
      </p:pic>
      <p:sp>
        <p:nvSpPr>
          <p:cNvPr id="6" name="Rectangle 5"/>
          <p:cNvSpPr/>
          <p:nvPr/>
        </p:nvSpPr>
        <p:spPr>
          <a:xfrm>
            <a:off x="2298047" y="3830282"/>
            <a:ext cx="7476030" cy="1219659"/>
          </a:xfrm>
          <a:prstGeom prst="rect">
            <a:avLst/>
          </a:prstGeom>
          <a:solidFill>
            <a:srgbClr val="FFD85D"/>
          </a:solidFill>
          <a:ln w="28575" cap="flat" cmpd="sng" algn="ctr">
            <a:noFill/>
            <a:prstDash val="solid"/>
            <a:miter lim="800000"/>
          </a:ln>
          <a:effectLst/>
        </p:spPr>
        <p:txBody>
          <a:bodyPr lIns="121424" tIns="60712" rIns="121424" bIns="60712" rtlCol="0" anchor="ctr"/>
          <a:lstStyle/>
          <a:p>
            <a:pPr algn="just"/>
            <a:r>
              <a:rPr lang="en-US" sz="3200">
                <a:latin typeface="+mj-lt"/>
                <a:ea typeface="Arial-Rounded" pitchFamily="34" charset="0"/>
                <a:cs typeface="Arial-Rounded" pitchFamily="34" charset="0"/>
              </a:rPr>
              <a:t>B. khó tính</a:t>
            </a:r>
            <a:endParaRPr lang="en-US" sz="3200" dirty="0">
              <a:latin typeface="+mj-lt"/>
              <a:ea typeface="Arial-Rounded" pitchFamily="34" charset="0"/>
              <a:cs typeface="Arial-Rounded" pitchFamily="34"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28664" y="4026663"/>
            <a:ext cx="805558" cy="776426"/>
          </a:xfrm>
          <a:prstGeom prst="rect">
            <a:avLst/>
          </a:prstGeom>
          <a:noFill/>
        </p:spPr>
      </p:pic>
      <p:sp>
        <p:nvSpPr>
          <p:cNvPr id="8" name="Rectangle 7"/>
          <p:cNvSpPr/>
          <p:nvPr/>
        </p:nvSpPr>
        <p:spPr>
          <a:xfrm>
            <a:off x="608092" y="213530"/>
            <a:ext cx="10945654" cy="1473492"/>
          </a:xfrm>
          <a:prstGeom prst="rect">
            <a:avLst/>
          </a:prstGeom>
          <a:solidFill>
            <a:schemeClr val="accent5">
              <a:lumMod val="40000"/>
              <a:lumOff val="60000"/>
            </a:schemeClr>
          </a:solidFill>
        </p:spPr>
        <p:txBody>
          <a:bodyPr wrap="square" lIns="121424" tIns="60712" rIns="121424" bIns="60712">
            <a:spAutoFit/>
          </a:bodyPr>
          <a:lstStyle/>
          <a:p>
            <a:pPr algn="ctr"/>
            <a:r>
              <a:rPr lang="en-US" sz="4389" b="1">
                <a:latin typeface="+mj-lt"/>
                <a:ea typeface="Arial-Rounded" pitchFamily="34" charset="0"/>
                <a:cs typeface="Arial-Rounded" pitchFamily="34" charset="0"/>
              </a:rPr>
              <a:t>Từ ngữ chỉ đặc điểm nào phù hợp </a:t>
            </a:r>
          </a:p>
          <a:p>
            <a:pPr algn="ctr"/>
            <a:r>
              <a:rPr lang="en-US" sz="4389" b="1">
                <a:latin typeface="+mj-lt"/>
                <a:ea typeface="Arial-Rounded" pitchFamily="34" charset="0"/>
                <a:cs typeface="Arial-Rounded" pitchFamily="34" charset="0"/>
              </a:rPr>
              <a:t>khi nói về cô giáo trong bài thơ?</a:t>
            </a:r>
            <a:endParaRPr lang="en-US" sz="4389" b="1" dirty="0">
              <a:latin typeface="+mj-lt"/>
              <a:ea typeface="Arial-Rounded" pitchFamily="34" charset="0"/>
              <a:cs typeface="Arial-Rounded" pitchFamily="34" charset="0"/>
            </a:endParaRPr>
          </a:p>
        </p:txBody>
      </p:sp>
    </p:spTree>
    <p:extLst>
      <p:ext uri="{BB962C8B-B14F-4D97-AF65-F5344CB8AC3E}">
        <p14:creationId xmlns:p14="http://schemas.microsoft.com/office/powerpoint/2010/main" val="155497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2"/>
                                        </p:tgtEl>
                                        <p:attrNameLst>
                                          <p:attrName>fillcolor</p:attrName>
                                        </p:attrNameLst>
                                      </p:cBhvr>
                                      <p:to>
                                        <a:schemeClr val="bg2"/>
                                      </p:to>
                                    </p:animClr>
                                    <p:set>
                                      <p:cBhvr>
                                        <p:cTn id="29" dur="250" fill="hold"/>
                                        <p:tgtEl>
                                          <p:spTgt spid="2"/>
                                        </p:tgtEl>
                                        <p:attrNameLst>
                                          <p:attrName>fill.type</p:attrName>
                                        </p:attrNameLst>
                                      </p:cBhvr>
                                      <p:to>
                                        <p:strVal val="solid"/>
                                      </p:to>
                                    </p:set>
                                    <p:set>
                                      <p:cBhvr>
                                        <p:cTn id="30" dur="250" fill="hold"/>
                                        <p:tgtEl>
                                          <p:spTgt spid="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par>
                                <p:cTn id="31" presetID="1" presetClass="emph" presetSubtype="2" fill="hold" nodeType="withEffect">
                                  <p:stCondLst>
                                    <p:cond delay="500"/>
                                  </p:stCondLst>
                                  <p:childTnLst>
                                    <p:animClr clrSpc="rgb" dir="cw">
                                      <p:cBhvr>
                                        <p:cTn id="32" dur="250" fill="hold"/>
                                        <p:tgtEl>
                                          <p:spTgt spid="2"/>
                                        </p:tgtEl>
                                        <p:attrNameLst>
                                          <p:attrName>fillcolor</p:attrName>
                                        </p:attrNameLst>
                                      </p:cBhvr>
                                      <p:to>
                                        <a:srgbClr val="FFFF00"/>
                                      </p:to>
                                    </p:animClr>
                                    <p:set>
                                      <p:cBhvr>
                                        <p:cTn id="33" dur="250" fill="hold"/>
                                        <p:tgtEl>
                                          <p:spTgt spid="2"/>
                                        </p:tgtEl>
                                        <p:attrNameLst>
                                          <p:attrName>fill.type</p:attrName>
                                        </p:attrNameLst>
                                      </p:cBhvr>
                                      <p:to>
                                        <p:strVal val="solid"/>
                                      </p:to>
                                    </p:set>
                                    <p:set>
                                      <p:cBhvr>
                                        <p:cTn id="34" dur="250" fill="hold"/>
                                        <p:tgtEl>
                                          <p:spTgt spid="2"/>
                                        </p:tgtEl>
                                        <p:attrNameLst>
                                          <p:attrName>fill.on</p:attrName>
                                        </p:attrNameLst>
                                      </p:cBhvr>
                                      <p:to>
                                        <p:strVal val="true"/>
                                      </p:to>
                                    </p:set>
                                  </p:childTnLst>
                                </p:cTn>
                              </p:par>
                              <p:par>
                                <p:cTn id="35" presetID="23" presetClass="entr" presetSubtype="32" fill="hold" nodeType="with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strVal val="4*#ppt_w"/>
                                          </p:val>
                                        </p:tav>
                                        <p:tav tm="100000">
                                          <p:val>
                                            <p:strVal val="#ppt_w"/>
                                          </p:val>
                                        </p:tav>
                                      </p:tavLst>
                                    </p:anim>
                                    <p:anim calcmode="lin" valueType="num">
                                      <p:cBhvr>
                                        <p:cTn id="38"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withEffect">
                                  <p:stCondLst>
                                    <p:cond delay="0"/>
                                  </p:stCondLst>
                                  <p:childTnLst>
                                    <p:animClr clrSpc="rgb" dir="cw">
                                      <p:cBhvr>
                                        <p:cTn id="43" dur="250" fill="hold"/>
                                        <p:tgtEl>
                                          <p:spTgt spid="3"/>
                                        </p:tgtEl>
                                        <p:attrNameLst>
                                          <p:attrName>fillcolor</p:attrName>
                                        </p:attrNameLst>
                                      </p:cBhvr>
                                      <p:to>
                                        <a:schemeClr val="accent1"/>
                                      </p:to>
                                    </p:animClr>
                                    <p:set>
                                      <p:cBhvr>
                                        <p:cTn id="44" dur="250" fill="hold"/>
                                        <p:tgtEl>
                                          <p:spTgt spid="3"/>
                                        </p:tgtEl>
                                        <p:attrNameLst>
                                          <p:attrName>fill.type</p:attrName>
                                        </p:attrNameLst>
                                      </p:cBhvr>
                                      <p:to>
                                        <p:strVal val="solid"/>
                                      </p:to>
                                    </p:set>
                                    <p:set>
                                      <p:cBhvr>
                                        <p:cTn id="45" dur="250" fill="hold"/>
                                        <p:tgtEl>
                                          <p:spTgt spid="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1" presetClass="emph" presetSubtype="2" fill="hold" nodeType="withEffect">
                                  <p:stCondLst>
                                    <p:cond delay="500"/>
                                  </p:stCondLst>
                                  <p:childTnLst>
                                    <p:animClr clrSpc="rgb" dir="cw">
                                      <p:cBhvr>
                                        <p:cTn id="47" dur="250" fill="hold"/>
                                        <p:tgtEl>
                                          <p:spTgt spid="3"/>
                                        </p:tgtEl>
                                        <p:attrNameLst>
                                          <p:attrName>fillcolor</p:attrName>
                                        </p:attrNameLst>
                                      </p:cBhvr>
                                      <p:to>
                                        <a:schemeClr val="accent1"/>
                                      </p:to>
                                    </p:animClr>
                                    <p:set>
                                      <p:cBhvr>
                                        <p:cTn id="48" dur="250" fill="hold"/>
                                        <p:tgtEl>
                                          <p:spTgt spid="3"/>
                                        </p:tgtEl>
                                        <p:attrNameLst>
                                          <p:attrName>fill.type</p:attrName>
                                        </p:attrNameLst>
                                      </p:cBhvr>
                                      <p:to>
                                        <p:strVal val="solid"/>
                                      </p:to>
                                    </p:set>
                                    <p:set>
                                      <p:cBhvr>
                                        <p:cTn id="49" dur="250" fill="hold"/>
                                        <p:tgtEl>
                                          <p:spTgt spid="3"/>
                                        </p:tgtEl>
                                        <p:attrNameLst>
                                          <p:attrName>fill.on</p:attrName>
                                        </p:attrNameLst>
                                      </p:cBhvr>
                                      <p:to>
                                        <p:strVal val="true"/>
                                      </p:to>
                                    </p:set>
                                  </p:childTnLst>
                                </p:cTn>
                              </p:par>
                              <p:par>
                                <p:cTn id="50" presetID="23" presetClass="entr" presetSubtype="32" fill="hold" nodeType="withEffect">
                                  <p:stCondLst>
                                    <p:cond delay="500"/>
                                  </p:stCondLst>
                                  <p:childTnLst>
                                    <p:set>
                                      <p:cBhvr>
                                        <p:cTn id="51" dur="1" fill="hold">
                                          <p:stCondLst>
                                            <p:cond delay="0"/>
                                          </p:stCondLst>
                                        </p:cTn>
                                        <p:tgtEl>
                                          <p:spTgt spid="5"/>
                                        </p:tgtEl>
                                        <p:attrNameLst>
                                          <p:attrName>style.visibility</p:attrName>
                                        </p:attrNameLst>
                                      </p:cBhvr>
                                      <p:to>
                                        <p:strVal val="visible"/>
                                      </p:to>
                                    </p:set>
                                    <p:anim calcmode="lin" valueType="num">
                                      <p:cBhvr>
                                        <p:cTn id="52" dur="250" fill="hold"/>
                                        <p:tgtEl>
                                          <p:spTgt spid="5"/>
                                        </p:tgtEl>
                                        <p:attrNameLst>
                                          <p:attrName>ppt_w</p:attrName>
                                        </p:attrNameLst>
                                      </p:cBhvr>
                                      <p:tavLst>
                                        <p:tav tm="0">
                                          <p:val>
                                            <p:strVal val="4*#ppt_w"/>
                                          </p:val>
                                        </p:tav>
                                        <p:tav tm="100000">
                                          <p:val>
                                            <p:strVal val="#ppt_w"/>
                                          </p:val>
                                        </p:tav>
                                      </p:tavLst>
                                    </p:anim>
                                    <p:anim calcmode="lin" valueType="num">
                                      <p:cBhvr>
                                        <p:cTn id="53"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withEffect">
                                  <p:stCondLst>
                                    <p:cond delay="0"/>
                                  </p:stCondLst>
                                  <p:childTnLst>
                                    <p:animClr clrSpc="rgb" dir="cw">
                                      <p:cBhvr>
                                        <p:cTn id="58" dur="250" fill="hold"/>
                                        <p:tgtEl>
                                          <p:spTgt spid="6"/>
                                        </p:tgtEl>
                                        <p:attrNameLst>
                                          <p:attrName>fillcolor</p:attrName>
                                        </p:attrNameLst>
                                      </p:cBhvr>
                                      <p:to>
                                        <a:schemeClr val="accent1"/>
                                      </p:to>
                                    </p:animClr>
                                    <p:set>
                                      <p:cBhvr>
                                        <p:cTn id="59" dur="250" fill="hold"/>
                                        <p:tgtEl>
                                          <p:spTgt spid="6"/>
                                        </p:tgtEl>
                                        <p:attrNameLst>
                                          <p:attrName>fill.type</p:attrName>
                                        </p:attrNameLst>
                                      </p:cBhvr>
                                      <p:to>
                                        <p:strVal val="solid"/>
                                      </p:to>
                                    </p:set>
                                    <p:set>
                                      <p:cBhvr>
                                        <p:cTn id="60" dur="250" fill="hold"/>
                                        <p:tgtEl>
                                          <p:spTgt spid="6"/>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par>
                                <p:cTn id="61" presetID="1" presetClass="emph" presetSubtype="2" fill="hold" nodeType="withEffect">
                                  <p:stCondLst>
                                    <p:cond delay="500"/>
                                  </p:stCondLst>
                                  <p:childTnLst>
                                    <p:animClr clrSpc="rgb" dir="cw">
                                      <p:cBhvr>
                                        <p:cTn id="62" dur="250" fill="hold"/>
                                        <p:tgtEl>
                                          <p:spTgt spid="6"/>
                                        </p:tgtEl>
                                        <p:attrNameLst>
                                          <p:attrName>fillcolor</p:attrName>
                                        </p:attrNameLst>
                                      </p:cBhvr>
                                      <p:to>
                                        <a:schemeClr val="accent1"/>
                                      </p:to>
                                    </p:animClr>
                                    <p:set>
                                      <p:cBhvr>
                                        <p:cTn id="63" dur="250" fill="hold"/>
                                        <p:tgtEl>
                                          <p:spTgt spid="6"/>
                                        </p:tgtEl>
                                        <p:attrNameLst>
                                          <p:attrName>fill.type</p:attrName>
                                        </p:attrNameLst>
                                      </p:cBhvr>
                                      <p:to>
                                        <p:strVal val="solid"/>
                                      </p:to>
                                    </p:set>
                                    <p:set>
                                      <p:cBhvr>
                                        <p:cTn id="64" dur="250" fill="hold"/>
                                        <p:tgtEl>
                                          <p:spTgt spid="6"/>
                                        </p:tgtEl>
                                        <p:attrNameLst>
                                          <p:attrName>fill.on</p:attrName>
                                        </p:attrNameLst>
                                      </p:cBhvr>
                                      <p:to>
                                        <p:strVal val="true"/>
                                      </p:to>
                                    </p:set>
                                  </p:childTnLst>
                                </p:cTn>
                              </p:par>
                              <p:par>
                                <p:cTn id="65" presetID="23" presetClass="entr" presetSubtype="32" fill="hold" nodeType="withEffect">
                                  <p:stCondLst>
                                    <p:cond delay="50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fill="hold"/>
                                        <p:tgtEl>
                                          <p:spTgt spid="7"/>
                                        </p:tgtEl>
                                        <p:attrNameLst>
                                          <p:attrName>ppt_w</p:attrName>
                                        </p:attrNameLst>
                                      </p:cBhvr>
                                      <p:tavLst>
                                        <p:tav tm="0">
                                          <p:val>
                                            <p:strVal val="4*#ppt_w"/>
                                          </p:val>
                                        </p:tav>
                                        <p:tav tm="100000">
                                          <p:val>
                                            <p:strVal val="#ppt_w"/>
                                          </p:val>
                                        </p:tav>
                                      </p:tavLst>
                                    </p:anim>
                                    <p:anim calcmode="lin" valueType="num">
                                      <p:cBhvr>
                                        <p:cTn id="68"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98047" y="5532928"/>
            <a:ext cx="7476030" cy="1223551"/>
          </a:xfrm>
          <a:prstGeom prst="rect">
            <a:avLst/>
          </a:prstGeom>
          <a:solidFill>
            <a:srgbClr val="FFD85D"/>
          </a:solidFill>
          <a:ln w="28575" cap="flat" cmpd="sng" algn="ctr">
            <a:noFill/>
            <a:prstDash val="solid"/>
            <a:miter lim="800000"/>
          </a:ln>
          <a:effectLst/>
        </p:spPr>
        <p:txBody>
          <a:bodyPr lIns="121424" tIns="60712" rIns="121424" bIns="60712" rtlCol="0" anchor="ctr"/>
          <a:lstStyle/>
          <a:p>
            <a:pPr lvl="0" algn="just">
              <a:buClrTx/>
              <a:defRPr/>
            </a:pPr>
            <a:r>
              <a:rPr lang="en-US" sz="3200">
                <a:latin typeface="+mj-lt"/>
                <a:ea typeface="Arial-Rounded" pitchFamily="34" charset="0"/>
                <a:cs typeface="Arial-Rounded" pitchFamily="34" charset="0"/>
              </a:rPr>
              <a:t>C</a:t>
            </a:r>
            <a:r>
              <a:rPr lang="vi-VN" sz="3200">
                <a:latin typeface="+mj-lt"/>
                <a:ea typeface="Arial-Rounded" pitchFamily="34" charset="0"/>
                <a:cs typeface="Arial-Rounded" pitchFamily="34" charset="0"/>
              </a:rPr>
              <a:t>. </a:t>
            </a:r>
            <a:r>
              <a:rPr lang="en-US" sz="3200">
                <a:latin typeface="+mj-lt"/>
                <a:ea typeface="Arial-Rounded" pitchFamily="34" charset="0"/>
                <a:cs typeface="Arial-Rounded" pitchFamily="34" charset="0"/>
              </a:rPr>
              <a:t>chăm chú nghe thầy cô giảng bài</a:t>
            </a:r>
            <a:endParaRPr lang="vi-VN" sz="3200" dirty="0">
              <a:latin typeface="+mj-lt"/>
              <a:ea typeface="Arial-Rounded" pitchFamily="34" charset="0"/>
              <a:cs typeface="Arial-Rounded" pitchFamily="34" charset="0"/>
            </a:endParaRPr>
          </a:p>
        </p:txBody>
      </p:sp>
      <p:sp>
        <p:nvSpPr>
          <p:cNvPr id="3" name="Rectangle 2"/>
          <p:cNvSpPr/>
          <p:nvPr/>
        </p:nvSpPr>
        <p:spPr>
          <a:xfrm>
            <a:off x="2298047" y="2108451"/>
            <a:ext cx="7476030" cy="1254845"/>
          </a:xfrm>
          <a:prstGeom prst="rect">
            <a:avLst/>
          </a:prstGeom>
          <a:solidFill>
            <a:srgbClr val="FFD85D"/>
          </a:solidFill>
          <a:ln w="28575" cap="flat" cmpd="sng" algn="ctr">
            <a:noFill/>
            <a:prstDash val="solid"/>
            <a:miter lim="800000"/>
          </a:ln>
          <a:effectLst/>
        </p:spPr>
        <p:txBody>
          <a:bodyPr lIns="121424" tIns="60712" rIns="121424" bIns="60712" rtlCol="0" anchor="ctr"/>
          <a:lstStyle/>
          <a:p>
            <a:pPr algn="just"/>
            <a:r>
              <a:rPr lang="en-US" sz="3200">
                <a:latin typeface="+mj-lt"/>
                <a:ea typeface="Arial-Rounded" pitchFamily="34" charset="0"/>
                <a:cs typeface="Arial-Rounded" pitchFamily="34" charset="0"/>
              </a:rPr>
              <a:t>A. Nói chuyện riêng với bạn</a:t>
            </a:r>
            <a:endParaRPr lang="en-US" sz="3200" dirty="0">
              <a:latin typeface="+mj-lt"/>
              <a:ea typeface="Arial-Rounded" pitchFamily="34" charset="0"/>
              <a:cs typeface="Arial-Rounded"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28664" y="5714126"/>
            <a:ext cx="796123" cy="780805"/>
          </a:xfrm>
          <a:prstGeom prst="rect">
            <a:avLst/>
          </a:prstGeom>
          <a:noFill/>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19229" y="2309449"/>
            <a:ext cx="805558" cy="776426"/>
          </a:xfrm>
          <a:prstGeom prst="rect">
            <a:avLst/>
          </a:prstGeom>
          <a:noFill/>
        </p:spPr>
      </p:pic>
      <p:sp>
        <p:nvSpPr>
          <p:cNvPr id="6" name="Rectangle 5"/>
          <p:cNvSpPr/>
          <p:nvPr/>
        </p:nvSpPr>
        <p:spPr>
          <a:xfrm>
            <a:off x="2298047" y="3830282"/>
            <a:ext cx="7476030" cy="1219659"/>
          </a:xfrm>
          <a:prstGeom prst="rect">
            <a:avLst/>
          </a:prstGeom>
          <a:solidFill>
            <a:srgbClr val="FFD85D"/>
          </a:solidFill>
          <a:ln w="28575" cap="flat" cmpd="sng" algn="ctr">
            <a:noFill/>
            <a:prstDash val="solid"/>
            <a:miter lim="800000"/>
          </a:ln>
          <a:effectLst/>
        </p:spPr>
        <p:txBody>
          <a:bodyPr lIns="121424" tIns="60712" rIns="121424" bIns="60712" rtlCol="0" anchor="ctr"/>
          <a:lstStyle/>
          <a:p>
            <a:pPr algn="just"/>
            <a:r>
              <a:rPr lang="en-US" sz="3200">
                <a:latin typeface="+mj-lt"/>
                <a:ea typeface="Arial-Rounded" pitchFamily="34" charset="0"/>
                <a:cs typeface="Arial-Rounded" pitchFamily="34" charset="0"/>
              </a:rPr>
              <a:t>B. tự ý nêu ý kiến của mình</a:t>
            </a:r>
            <a:endParaRPr lang="en-US" sz="3200" dirty="0">
              <a:latin typeface="+mj-lt"/>
              <a:ea typeface="Arial-Rounded" pitchFamily="34" charset="0"/>
              <a:cs typeface="Arial-Rounded" pitchFamily="34"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28664" y="4026663"/>
            <a:ext cx="805558" cy="776426"/>
          </a:xfrm>
          <a:prstGeom prst="rect">
            <a:avLst/>
          </a:prstGeom>
          <a:noFill/>
        </p:spPr>
      </p:pic>
      <p:sp>
        <p:nvSpPr>
          <p:cNvPr id="8" name="Rectangle 7"/>
          <p:cNvSpPr/>
          <p:nvPr/>
        </p:nvSpPr>
        <p:spPr>
          <a:xfrm>
            <a:off x="608092" y="213530"/>
            <a:ext cx="10945654" cy="1473492"/>
          </a:xfrm>
          <a:prstGeom prst="rect">
            <a:avLst/>
          </a:prstGeom>
          <a:solidFill>
            <a:schemeClr val="accent5">
              <a:lumMod val="40000"/>
              <a:lumOff val="60000"/>
            </a:schemeClr>
          </a:solidFill>
        </p:spPr>
        <p:txBody>
          <a:bodyPr wrap="square" lIns="121424" tIns="60712" rIns="121424" bIns="60712">
            <a:spAutoFit/>
          </a:bodyPr>
          <a:lstStyle/>
          <a:p>
            <a:pPr algn="ctr"/>
            <a:r>
              <a:rPr lang="en-US" sz="4389" b="1">
                <a:latin typeface="+mj-lt"/>
                <a:ea typeface="Arial-Rounded" pitchFamily="34" charset="0"/>
                <a:cs typeface="Arial-Rounded" pitchFamily="34" charset="0"/>
              </a:rPr>
              <a:t>Việc làm nào của em thể hiện sự tôn trọng thầy cô giáo trong các giờ học?</a:t>
            </a:r>
            <a:endParaRPr lang="en-US" sz="4389" b="1" dirty="0">
              <a:latin typeface="+mj-lt"/>
              <a:ea typeface="Arial-Rounded" pitchFamily="34" charset="0"/>
              <a:cs typeface="Arial-Rounded" pitchFamily="34" charset="0"/>
            </a:endParaRPr>
          </a:p>
        </p:txBody>
      </p:sp>
    </p:spTree>
    <p:extLst>
      <p:ext uri="{BB962C8B-B14F-4D97-AF65-F5344CB8AC3E}">
        <p14:creationId xmlns:p14="http://schemas.microsoft.com/office/powerpoint/2010/main" val="379225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2"/>
                                        </p:tgtEl>
                                        <p:attrNameLst>
                                          <p:attrName>fillcolor</p:attrName>
                                        </p:attrNameLst>
                                      </p:cBhvr>
                                      <p:to>
                                        <a:schemeClr val="bg2"/>
                                      </p:to>
                                    </p:animClr>
                                    <p:set>
                                      <p:cBhvr>
                                        <p:cTn id="29" dur="250" fill="hold"/>
                                        <p:tgtEl>
                                          <p:spTgt spid="2"/>
                                        </p:tgtEl>
                                        <p:attrNameLst>
                                          <p:attrName>fill.type</p:attrName>
                                        </p:attrNameLst>
                                      </p:cBhvr>
                                      <p:to>
                                        <p:strVal val="solid"/>
                                      </p:to>
                                    </p:set>
                                    <p:set>
                                      <p:cBhvr>
                                        <p:cTn id="30" dur="250" fill="hold"/>
                                        <p:tgtEl>
                                          <p:spTgt spid="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par>
                                <p:cTn id="31" presetID="1" presetClass="emph" presetSubtype="2" fill="hold" nodeType="withEffect">
                                  <p:stCondLst>
                                    <p:cond delay="500"/>
                                  </p:stCondLst>
                                  <p:childTnLst>
                                    <p:animClr clrSpc="rgb" dir="cw">
                                      <p:cBhvr>
                                        <p:cTn id="32" dur="250" fill="hold"/>
                                        <p:tgtEl>
                                          <p:spTgt spid="2"/>
                                        </p:tgtEl>
                                        <p:attrNameLst>
                                          <p:attrName>fillcolor</p:attrName>
                                        </p:attrNameLst>
                                      </p:cBhvr>
                                      <p:to>
                                        <a:srgbClr val="FFFF00"/>
                                      </p:to>
                                    </p:animClr>
                                    <p:set>
                                      <p:cBhvr>
                                        <p:cTn id="33" dur="250" fill="hold"/>
                                        <p:tgtEl>
                                          <p:spTgt spid="2"/>
                                        </p:tgtEl>
                                        <p:attrNameLst>
                                          <p:attrName>fill.type</p:attrName>
                                        </p:attrNameLst>
                                      </p:cBhvr>
                                      <p:to>
                                        <p:strVal val="solid"/>
                                      </p:to>
                                    </p:set>
                                    <p:set>
                                      <p:cBhvr>
                                        <p:cTn id="34" dur="250" fill="hold"/>
                                        <p:tgtEl>
                                          <p:spTgt spid="2"/>
                                        </p:tgtEl>
                                        <p:attrNameLst>
                                          <p:attrName>fill.on</p:attrName>
                                        </p:attrNameLst>
                                      </p:cBhvr>
                                      <p:to>
                                        <p:strVal val="true"/>
                                      </p:to>
                                    </p:set>
                                  </p:childTnLst>
                                </p:cTn>
                              </p:par>
                              <p:par>
                                <p:cTn id="35" presetID="23" presetClass="entr" presetSubtype="32" fill="hold" nodeType="with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strVal val="4*#ppt_w"/>
                                          </p:val>
                                        </p:tav>
                                        <p:tav tm="100000">
                                          <p:val>
                                            <p:strVal val="#ppt_w"/>
                                          </p:val>
                                        </p:tav>
                                      </p:tavLst>
                                    </p:anim>
                                    <p:anim calcmode="lin" valueType="num">
                                      <p:cBhvr>
                                        <p:cTn id="38"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withEffect">
                                  <p:stCondLst>
                                    <p:cond delay="0"/>
                                  </p:stCondLst>
                                  <p:childTnLst>
                                    <p:animClr clrSpc="rgb" dir="cw">
                                      <p:cBhvr>
                                        <p:cTn id="43" dur="250" fill="hold"/>
                                        <p:tgtEl>
                                          <p:spTgt spid="3"/>
                                        </p:tgtEl>
                                        <p:attrNameLst>
                                          <p:attrName>fillcolor</p:attrName>
                                        </p:attrNameLst>
                                      </p:cBhvr>
                                      <p:to>
                                        <a:schemeClr val="accent1"/>
                                      </p:to>
                                    </p:animClr>
                                    <p:set>
                                      <p:cBhvr>
                                        <p:cTn id="44" dur="250" fill="hold"/>
                                        <p:tgtEl>
                                          <p:spTgt spid="3"/>
                                        </p:tgtEl>
                                        <p:attrNameLst>
                                          <p:attrName>fill.type</p:attrName>
                                        </p:attrNameLst>
                                      </p:cBhvr>
                                      <p:to>
                                        <p:strVal val="solid"/>
                                      </p:to>
                                    </p:set>
                                    <p:set>
                                      <p:cBhvr>
                                        <p:cTn id="45" dur="250" fill="hold"/>
                                        <p:tgtEl>
                                          <p:spTgt spid="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1" presetClass="emph" presetSubtype="2" fill="hold" nodeType="withEffect">
                                  <p:stCondLst>
                                    <p:cond delay="500"/>
                                  </p:stCondLst>
                                  <p:childTnLst>
                                    <p:animClr clrSpc="rgb" dir="cw">
                                      <p:cBhvr>
                                        <p:cTn id="47" dur="250" fill="hold"/>
                                        <p:tgtEl>
                                          <p:spTgt spid="3"/>
                                        </p:tgtEl>
                                        <p:attrNameLst>
                                          <p:attrName>fillcolor</p:attrName>
                                        </p:attrNameLst>
                                      </p:cBhvr>
                                      <p:to>
                                        <a:schemeClr val="accent1"/>
                                      </p:to>
                                    </p:animClr>
                                    <p:set>
                                      <p:cBhvr>
                                        <p:cTn id="48" dur="250" fill="hold"/>
                                        <p:tgtEl>
                                          <p:spTgt spid="3"/>
                                        </p:tgtEl>
                                        <p:attrNameLst>
                                          <p:attrName>fill.type</p:attrName>
                                        </p:attrNameLst>
                                      </p:cBhvr>
                                      <p:to>
                                        <p:strVal val="solid"/>
                                      </p:to>
                                    </p:set>
                                    <p:set>
                                      <p:cBhvr>
                                        <p:cTn id="49" dur="250" fill="hold"/>
                                        <p:tgtEl>
                                          <p:spTgt spid="3"/>
                                        </p:tgtEl>
                                        <p:attrNameLst>
                                          <p:attrName>fill.on</p:attrName>
                                        </p:attrNameLst>
                                      </p:cBhvr>
                                      <p:to>
                                        <p:strVal val="true"/>
                                      </p:to>
                                    </p:set>
                                  </p:childTnLst>
                                </p:cTn>
                              </p:par>
                              <p:par>
                                <p:cTn id="50" presetID="23" presetClass="entr" presetSubtype="32" fill="hold" nodeType="withEffect">
                                  <p:stCondLst>
                                    <p:cond delay="500"/>
                                  </p:stCondLst>
                                  <p:childTnLst>
                                    <p:set>
                                      <p:cBhvr>
                                        <p:cTn id="51" dur="1" fill="hold">
                                          <p:stCondLst>
                                            <p:cond delay="0"/>
                                          </p:stCondLst>
                                        </p:cTn>
                                        <p:tgtEl>
                                          <p:spTgt spid="5"/>
                                        </p:tgtEl>
                                        <p:attrNameLst>
                                          <p:attrName>style.visibility</p:attrName>
                                        </p:attrNameLst>
                                      </p:cBhvr>
                                      <p:to>
                                        <p:strVal val="visible"/>
                                      </p:to>
                                    </p:set>
                                    <p:anim calcmode="lin" valueType="num">
                                      <p:cBhvr>
                                        <p:cTn id="52" dur="250" fill="hold"/>
                                        <p:tgtEl>
                                          <p:spTgt spid="5"/>
                                        </p:tgtEl>
                                        <p:attrNameLst>
                                          <p:attrName>ppt_w</p:attrName>
                                        </p:attrNameLst>
                                      </p:cBhvr>
                                      <p:tavLst>
                                        <p:tav tm="0">
                                          <p:val>
                                            <p:strVal val="4*#ppt_w"/>
                                          </p:val>
                                        </p:tav>
                                        <p:tav tm="100000">
                                          <p:val>
                                            <p:strVal val="#ppt_w"/>
                                          </p:val>
                                        </p:tav>
                                      </p:tavLst>
                                    </p:anim>
                                    <p:anim calcmode="lin" valueType="num">
                                      <p:cBhvr>
                                        <p:cTn id="53"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withEffect">
                                  <p:stCondLst>
                                    <p:cond delay="0"/>
                                  </p:stCondLst>
                                  <p:childTnLst>
                                    <p:animClr clrSpc="rgb" dir="cw">
                                      <p:cBhvr>
                                        <p:cTn id="58" dur="250" fill="hold"/>
                                        <p:tgtEl>
                                          <p:spTgt spid="6"/>
                                        </p:tgtEl>
                                        <p:attrNameLst>
                                          <p:attrName>fillcolor</p:attrName>
                                        </p:attrNameLst>
                                      </p:cBhvr>
                                      <p:to>
                                        <a:schemeClr val="accent1"/>
                                      </p:to>
                                    </p:animClr>
                                    <p:set>
                                      <p:cBhvr>
                                        <p:cTn id="59" dur="250" fill="hold"/>
                                        <p:tgtEl>
                                          <p:spTgt spid="6"/>
                                        </p:tgtEl>
                                        <p:attrNameLst>
                                          <p:attrName>fill.type</p:attrName>
                                        </p:attrNameLst>
                                      </p:cBhvr>
                                      <p:to>
                                        <p:strVal val="solid"/>
                                      </p:to>
                                    </p:set>
                                    <p:set>
                                      <p:cBhvr>
                                        <p:cTn id="60" dur="250" fill="hold"/>
                                        <p:tgtEl>
                                          <p:spTgt spid="6"/>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par>
                                <p:cTn id="61" presetID="1" presetClass="emph" presetSubtype="2" fill="hold" nodeType="withEffect">
                                  <p:stCondLst>
                                    <p:cond delay="500"/>
                                  </p:stCondLst>
                                  <p:childTnLst>
                                    <p:animClr clrSpc="rgb" dir="cw">
                                      <p:cBhvr>
                                        <p:cTn id="62" dur="250" fill="hold"/>
                                        <p:tgtEl>
                                          <p:spTgt spid="6"/>
                                        </p:tgtEl>
                                        <p:attrNameLst>
                                          <p:attrName>fillcolor</p:attrName>
                                        </p:attrNameLst>
                                      </p:cBhvr>
                                      <p:to>
                                        <a:schemeClr val="accent1"/>
                                      </p:to>
                                    </p:animClr>
                                    <p:set>
                                      <p:cBhvr>
                                        <p:cTn id="63" dur="250" fill="hold"/>
                                        <p:tgtEl>
                                          <p:spTgt spid="6"/>
                                        </p:tgtEl>
                                        <p:attrNameLst>
                                          <p:attrName>fill.type</p:attrName>
                                        </p:attrNameLst>
                                      </p:cBhvr>
                                      <p:to>
                                        <p:strVal val="solid"/>
                                      </p:to>
                                    </p:set>
                                    <p:set>
                                      <p:cBhvr>
                                        <p:cTn id="64" dur="250" fill="hold"/>
                                        <p:tgtEl>
                                          <p:spTgt spid="6"/>
                                        </p:tgtEl>
                                        <p:attrNameLst>
                                          <p:attrName>fill.on</p:attrName>
                                        </p:attrNameLst>
                                      </p:cBhvr>
                                      <p:to>
                                        <p:strVal val="true"/>
                                      </p:to>
                                    </p:set>
                                  </p:childTnLst>
                                </p:cTn>
                              </p:par>
                              <p:par>
                                <p:cTn id="65" presetID="23" presetClass="entr" presetSubtype="32" fill="hold" nodeType="withEffect">
                                  <p:stCondLst>
                                    <p:cond delay="50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fill="hold"/>
                                        <p:tgtEl>
                                          <p:spTgt spid="7"/>
                                        </p:tgtEl>
                                        <p:attrNameLst>
                                          <p:attrName>ppt_w</p:attrName>
                                        </p:attrNameLst>
                                      </p:cBhvr>
                                      <p:tavLst>
                                        <p:tav tm="0">
                                          <p:val>
                                            <p:strVal val="4*#ppt_w"/>
                                          </p:val>
                                        </p:tav>
                                        <p:tav tm="100000">
                                          <p:val>
                                            <p:strVal val="#ppt_w"/>
                                          </p:val>
                                        </p:tav>
                                      </p:tavLst>
                                    </p:anim>
                                    <p:anim calcmode="lin" valueType="num">
                                      <p:cBhvr>
                                        <p:cTn id="68"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954"/>
        <p:cNvGrpSpPr/>
        <p:nvPr/>
      </p:nvGrpSpPr>
      <p:grpSpPr>
        <a:xfrm>
          <a:off x="0" y="0"/>
          <a:ext cx="0" cy="0"/>
          <a:chOff x="0" y="0"/>
          <a:chExt cx="0" cy="0"/>
        </a:xfrm>
      </p:grpSpPr>
      <p:grpSp>
        <p:nvGrpSpPr>
          <p:cNvPr id="7958" name="Google Shape;7958;p35"/>
          <p:cNvGrpSpPr/>
          <p:nvPr/>
        </p:nvGrpSpPr>
        <p:grpSpPr>
          <a:xfrm>
            <a:off x="-1057246" y="-258561"/>
            <a:ext cx="7162846" cy="7179349"/>
            <a:chOff x="-808211" y="-207656"/>
            <a:chExt cx="5398814" cy="5411253"/>
          </a:xfrm>
        </p:grpSpPr>
        <p:sp>
          <p:nvSpPr>
            <p:cNvPr id="7959" name="Google Shape;7959;p35"/>
            <p:cNvSpPr/>
            <p:nvPr/>
          </p:nvSpPr>
          <p:spPr>
            <a:xfrm>
              <a:off x="2854476" y="319381"/>
              <a:ext cx="1488116" cy="636064"/>
            </a:xfrm>
            <a:custGeom>
              <a:avLst/>
              <a:gdLst/>
              <a:ahLst/>
              <a:cxnLst/>
              <a:rect l="l" t="t" r="r" b="b"/>
              <a:pathLst>
                <a:path w="33535" h="14677" extrusionOk="0">
                  <a:moveTo>
                    <a:pt x="22878" y="1"/>
                  </a:moveTo>
                  <a:cubicBezTo>
                    <a:pt x="19339" y="1"/>
                    <a:pt x="17365" y="4637"/>
                    <a:pt x="17146" y="7605"/>
                  </a:cubicBezTo>
                  <a:cubicBezTo>
                    <a:pt x="16282" y="5220"/>
                    <a:pt x="15710" y="172"/>
                    <a:pt x="12623" y="172"/>
                  </a:cubicBezTo>
                  <a:cubicBezTo>
                    <a:pt x="12256" y="172"/>
                    <a:pt x="11852" y="244"/>
                    <a:pt x="11409" y="400"/>
                  </a:cubicBezTo>
                  <a:cubicBezTo>
                    <a:pt x="7706" y="1601"/>
                    <a:pt x="8006" y="5537"/>
                    <a:pt x="8240" y="8606"/>
                  </a:cubicBezTo>
                  <a:cubicBezTo>
                    <a:pt x="7040" y="7338"/>
                    <a:pt x="5363" y="5362"/>
                    <a:pt x="3783" y="5362"/>
                  </a:cubicBezTo>
                  <a:cubicBezTo>
                    <a:pt x="3036" y="5362"/>
                    <a:pt x="2311" y="5804"/>
                    <a:pt x="1668" y="6971"/>
                  </a:cubicBezTo>
                  <a:cubicBezTo>
                    <a:pt x="1" y="10074"/>
                    <a:pt x="3336" y="12475"/>
                    <a:pt x="5905" y="13209"/>
                  </a:cubicBezTo>
                  <a:cubicBezTo>
                    <a:pt x="10441" y="14677"/>
                    <a:pt x="14111" y="14210"/>
                    <a:pt x="21049" y="14377"/>
                  </a:cubicBezTo>
                  <a:cubicBezTo>
                    <a:pt x="21262" y="14371"/>
                    <a:pt x="21480" y="14368"/>
                    <a:pt x="21703" y="14368"/>
                  </a:cubicBezTo>
                  <a:cubicBezTo>
                    <a:pt x="23211" y="14368"/>
                    <a:pt x="24937" y="14486"/>
                    <a:pt x="26595" y="14486"/>
                  </a:cubicBezTo>
                  <a:cubicBezTo>
                    <a:pt x="30230" y="14486"/>
                    <a:pt x="33535" y="13920"/>
                    <a:pt x="33491" y="10307"/>
                  </a:cubicBezTo>
                  <a:cubicBezTo>
                    <a:pt x="33456" y="7424"/>
                    <a:pt x="31812" y="6286"/>
                    <a:pt x="29891" y="6286"/>
                  </a:cubicBezTo>
                  <a:cubicBezTo>
                    <a:pt x="28122" y="6286"/>
                    <a:pt x="26118" y="7251"/>
                    <a:pt x="24918" y="8706"/>
                  </a:cubicBezTo>
                  <a:cubicBezTo>
                    <a:pt x="25819" y="6137"/>
                    <a:pt x="28054" y="934"/>
                    <a:pt x="23618" y="66"/>
                  </a:cubicBezTo>
                  <a:cubicBezTo>
                    <a:pt x="23364" y="22"/>
                    <a:pt x="23117" y="1"/>
                    <a:pt x="22878" y="1"/>
                  </a:cubicBezTo>
                  <a:close/>
                </a:path>
              </a:pathLst>
            </a:custGeom>
            <a:solidFill>
              <a:schemeClr val="dk2"/>
            </a:solidFill>
            <a:ln>
              <a:noFill/>
            </a:ln>
          </p:spPr>
          <p:txBody>
            <a:bodyPr spcFirstLastPara="1" wrap="square" lIns="121298" tIns="121298" rIns="121298" bIns="121298" anchor="ctr" anchorCtr="0">
              <a:noAutofit/>
            </a:bodyPr>
            <a:lstStyle/>
            <a:p>
              <a:endParaRPr sz="2472"/>
            </a:p>
          </p:txBody>
        </p:sp>
        <p:sp>
          <p:nvSpPr>
            <p:cNvPr id="7960" name="Google Shape;7960;p35"/>
            <p:cNvSpPr/>
            <p:nvPr/>
          </p:nvSpPr>
          <p:spPr>
            <a:xfrm>
              <a:off x="361496" y="2438741"/>
              <a:ext cx="1164991" cy="498756"/>
            </a:xfrm>
            <a:custGeom>
              <a:avLst/>
              <a:gdLst/>
              <a:ahLst/>
              <a:cxnLst/>
              <a:rect l="l" t="t" r="r" b="b"/>
              <a:pathLst>
                <a:path w="24229" h="10622" extrusionOk="0">
                  <a:moveTo>
                    <a:pt x="16516" y="1"/>
                  </a:moveTo>
                  <a:cubicBezTo>
                    <a:pt x="13949" y="1"/>
                    <a:pt x="12532" y="3360"/>
                    <a:pt x="12376" y="5518"/>
                  </a:cubicBezTo>
                  <a:cubicBezTo>
                    <a:pt x="11750" y="3790"/>
                    <a:pt x="11338" y="147"/>
                    <a:pt x="9119" y="147"/>
                  </a:cubicBezTo>
                  <a:cubicBezTo>
                    <a:pt x="8853" y="147"/>
                    <a:pt x="8561" y="200"/>
                    <a:pt x="8240" y="314"/>
                  </a:cubicBezTo>
                  <a:cubicBezTo>
                    <a:pt x="5571" y="1181"/>
                    <a:pt x="5771" y="4017"/>
                    <a:pt x="5938" y="6218"/>
                  </a:cubicBezTo>
                  <a:cubicBezTo>
                    <a:pt x="5077" y="5312"/>
                    <a:pt x="3863" y="3899"/>
                    <a:pt x="2723" y="3899"/>
                  </a:cubicBezTo>
                  <a:cubicBezTo>
                    <a:pt x="2184" y="3899"/>
                    <a:pt x="1662" y="4215"/>
                    <a:pt x="1201" y="5051"/>
                  </a:cubicBezTo>
                  <a:cubicBezTo>
                    <a:pt x="0" y="7286"/>
                    <a:pt x="2402" y="9020"/>
                    <a:pt x="4270" y="9554"/>
                  </a:cubicBezTo>
                  <a:cubicBezTo>
                    <a:pt x="7539" y="10621"/>
                    <a:pt x="10174" y="10255"/>
                    <a:pt x="15211" y="10388"/>
                  </a:cubicBezTo>
                  <a:cubicBezTo>
                    <a:pt x="15319" y="10386"/>
                    <a:pt x="15430" y="10385"/>
                    <a:pt x="15542" y="10385"/>
                  </a:cubicBezTo>
                  <a:cubicBezTo>
                    <a:pt x="16662" y="10385"/>
                    <a:pt x="17964" y="10480"/>
                    <a:pt x="19212" y="10480"/>
                  </a:cubicBezTo>
                  <a:cubicBezTo>
                    <a:pt x="21840" y="10480"/>
                    <a:pt x="24228" y="10060"/>
                    <a:pt x="24184" y="7453"/>
                  </a:cubicBezTo>
                  <a:cubicBezTo>
                    <a:pt x="24167" y="5386"/>
                    <a:pt x="22984" y="4567"/>
                    <a:pt x="21595" y="4567"/>
                  </a:cubicBezTo>
                  <a:cubicBezTo>
                    <a:pt x="20315" y="4567"/>
                    <a:pt x="18860" y="5263"/>
                    <a:pt x="17980" y="6318"/>
                  </a:cubicBezTo>
                  <a:cubicBezTo>
                    <a:pt x="18647" y="4450"/>
                    <a:pt x="20248" y="681"/>
                    <a:pt x="17046" y="47"/>
                  </a:cubicBezTo>
                  <a:cubicBezTo>
                    <a:pt x="16864" y="16"/>
                    <a:pt x="16688" y="1"/>
                    <a:pt x="16516" y="1"/>
                  </a:cubicBezTo>
                  <a:close/>
                </a:path>
              </a:pathLst>
            </a:custGeom>
            <a:solidFill>
              <a:schemeClr val="dk2"/>
            </a:solidFill>
            <a:ln>
              <a:noFill/>
            </a:ln>
          </p:spPr>
          <p:txBody>
            <a:bodyPr spcFirstLastPara="1" wrap="square" lIns="121298" tIns="121298" rIns="121298" bIns="121298" anchor="ctr" anchorCtr="0">
              <a:noAutofit/>
            </a:bodyPr>
            <a:lstStyle/>
            <a:p>
              <a:endParaRPr sz="2472"/>
            </a:p>
          </p:txBody>
        </p:sp>
        <p:sp>
          <p:nvSpPr>
            <p:cNvPr id="7961" name="Google Shape;7961;p35"/>
            <p:cNvSpPr/>
            <p:nvPr/>
          </p:nvSpPr>
          <p:spPr>
            <a:xfrm>
              <a:off x="3673648" y="3658100"/>
              <a:ext cx="916954" cy="392236"/>
            </a:xfrm>
            <a:custGeom>
              <a:avLst/>
              <a:gdLst/>
              <a:ahLst/>
              <a:cxnLst/>
              <a:rect l="l" t="t" r="r" b="b"/>
              <a:pathLst>
                <a:path w="27464" h="12029" extrusionOk="0">
                  <a:moveTo>
                    <a:pt x="18714" y="1"/>
                  </a:moveTo>
                  <a:cubicBezTo>
                    <a:pt x="15821" y="1"/>
                    <a:pt x="14200" y="3786"/>
                    <a:pt x="14044" y="6225"/>
                  </a:cubicBezTo>
                  <a:cubicBezTo>
                    <a:pt x="13329" y="4258"/>
                    <a:pt x="12853" y="134"/>
                    <a:pt x="10309" y="134"/>
                  </a:cubicBezTo>
                  <a:cubicBezTo>
                    <a:pt x="10006" y="134"/>
                    <a:pt x="9673" y="192"/>
                    <a:pt x="9307" y="320"/>
                  </a:cubicBezTo>
                  <a:cubicBezTo>
                    <a:pt x="6272" y="1321"/>
                    <a:pt x="6538" y="4523"/>
                    <a:pt x="6739" y="7025"/>
                  </a:cubicBezTo>
                  <a:cubicBezTo>
                    <a:pt x="5743" y="6008"/>
                    <a:pt x="4365" y="4407"/>
                    <a:pt x="3071" y="4407"/>
                  </a:cubicBezTo>
                  <a:cubicBezTo>
                    <a:pt x="2457" y="4407"/>
                    <a:pt x="1861" y="4768"/>
                    <a:pt x="1335" y="5724"/>
                  </a:cubicBezTo>
                  <a:cubicBezTo>
                    <a:pt x="0" y="8259"/>
                    <a:pt x="2702" y="10228"/>
                    <a:pt x="4804" y="10828"/>
                  </a:cubicBezTo>
                  <a:cubicBezTo>
                    <a:pt x="8540" y="12029"/>
                    <a:pt x="11542" y="11629"/>
                    <a:pt x="17213" y="11795"/>
                  </a:cubicBezTo>
                  <a:cubicBezTo>
                    <a:pt x="17425" y="11788"/>
                    <a:pt x="17644" y="11785"/>
                    <a:pt x="17868" y="11785"/>
                  </a:cubicBezTo>
                  <a:cubicBezTo>
                    <a:pt x="19064" y="11785"/>
                    <a:pt x="20418" y="11871"/>
                    <a:pt x="21723" y="11871"/>
                  </a:cubicBezTo>
                  <a:cubicBezTo>
                    <a:pt x="24723" y="11871"/>
                    <a:pt x="27464" y="11418"/>
                    <a:pt x="27420" y="8426"/>
                  </a:cubicBezTo>
                  <a:cubicBezTo>
                    <a:pt x="27385" y="6082"/>
                    <a:pt x="26040" y="5157"/>
                    <a:pt x="24466" y="5157"/>
                  </a:cubicBezTo>
                  <a:cubicBezTo>
                    <a:pt x="23017" y="5157"/>
                    <a:pt x="21373" y="5942"/>
                    <a:pt x="20382" y="7125"/>
                  </a:cubicBezTo>
                  <a:cubicBezTo>
                    <a:pt x="21116" y="5057"/>
                    <a:pt x="22950" y="787"/>
                    <a:pt x="19314" y="54"/>
                  </a:cubicBezTo>
                  <a:cubicBezTo>
                    <a:pt x="19109" y="18"/>
                    <a:pt x="18909" y="1"/>
                    <a:pt x="18714" y="1"/>
                  </a:cubicBezTo>
                  <a:close/>
                </a:path>
              </a:pathLst>
            </a:custGeom>
            <a:solidFill>
              <a:schemeClr val="dk2"/>
            </a:solidFill>
            <a:ln>
              <a:noFill/>
            </a:ln>
          </p:spPr>
          <p:txBody>
            <a:bodyPr spcFirstLastPara="1" wrap="square" lIns="121298" tIns="121298" rIns="121298" bIns="121298" anchor="ctr" anchorCtr="0">
              <a:noAutofit/>
            </a:bodyPr>
            <a:lstStyle/>
            <a:p>
              <a:endParaRPr sz="2472"/>
            </a:p>
          </p:txBody>
        </p:sp>
        <p:grpSp>
          <p:nvGrpSpPr>
            <p:cNvPr id="7962" name="Google Shape;7962;p35"/>
            <p:cNvGrpSpPr/>
            <p:nvPr/>
          </p:nvGrpSpPr>
          <p:grpSpPr>
            <a:xfrm>
              <a:off x="-808211" y="-207656"/>
              <a:ext cx="2661233" cy="1899261"/>
              <a:chOff x="-1136987" y="-301140"/>
              <a:chExt cx="3524812" cy="2515578"/>
            </a:xfrm>
          </p:grpSpPr>
          <p:sp>
            <p:nvSpPr>
              <p:cNvPr id="7963" name="Google Shape;7963;p35"/>
              <p:cNvSpPr/>
              <p:nvPr/>
            </p:nvSpPr>
            <p:spPr>
              <a:xfrm>
                <a:off x="-1136987" y="-301140"/>
                <a:ext cx="3005839" cy="2515578"/>
              </a:xfrm>
              <a:custGeom>
                <a:avLst/>
                <a:gdLst/>
                <a:ahLst/>
                <a:cxnLst/>
                <a:rect l="l" t="t" r="r" b="b"/>
                <a:pathLst>
                  <a:path w="95636" h="81954" extrusionOk="0">
                    <a:moveTo>
                      <a:pt x="24425" y="4156"/>
                    </a:moveTo>
                    <a:cubicBezTo>
                      <a:pt x="25120" y="4156"/>
                      <a:pt x="25801" y="4253"/>
                      <a:pt x="26453" y="4465"/>
                    </a:cubicBezTo>
                    <a:cubicBezTo>
                      <a:pt x="29589" y="5433"/>
                      <a:pt x="31723" y="10002"/>
                      <a:pt x="32324" y="13005"/>
                    </a:cubicBezTo>
                    <a:cubicBezTo>
                      <a:pt x="32391" y="13572"/>
                      <a:pt x="32424" y="14105"/>
                      <a:pt x="32457" y="14639"/>
                    </a:cubicBezTo>
                    <a:cubicBezTo>
                      <a:pt x="28688" y="17775"/>
                      <a:pt x="24418" y="21277"/>
                      <a:pt x="20182" y="24680"/>
                    </a:cubicBezTo>
                    <a:cubicBezTo>
                      <a:pt x="12310" y="24346"/>
                      <a:pt x="9074" y="16507"/>
                      <a:pt x="13911" y="10169"/>
                    </a:cubicBezTo>
                    <a:cubicBezTo>
                      <a:pt x="15985" y="7356"/>
                      <a:pt x="20431" y="4156"/>
                      <a:pt x="24425" y="4156"/>
                    </a:cubicBezTo>
                    <a:close/>
                    <a:moveTo>
                      <a:pt x="25419" y="0"/>
                    </a:moveTo>
                    <a:cubicBezTo>
                      <a:pt x="19794" y="0"/>
                      <a:pt x="13544" y="4509"/>
                      <a:pt x="10642" y="8435"/>
                    </a:cubicBezTo>
                    <a:cubicBezTo>
                      <a:pt x="4637" y="16307"/>
                      <a:pt x="7439" y="25780"/>
                      <a:pt x="15745" y="28249"/>
                    </a:cubicBezTo>
                    <a:cubicBezTo>
                      <a:pt x="8507" y="33986"/>
                      <a:pt x="2136" y="38790"/>
                      <a:pt x="1" y="39857"/>
                    </a:cubicBezTo>
                    <a:cubicBezTo>
                      <a:pt x="1202" y="51332"/>
                      <a:pt x="17180" y="76317"/>
                      <a:pt x="30990" y="81954"/>
                    </a:cubicBezTo>
                    <a:cubicBezTo>
                      <a:pt x="36727" y="76850"/>
                      <a:pt x="56541" y="51332"/>
                      <a:pt x="63446" y="48930"/>
                    </a:cubicBezTo>
                    <a:cubicBezTo>
                      <a:pt x="64513" y="48463"/>
                      <a:pt x="65818" y="48250"/>
                      <a:pt x="67237" y="48250"/>
                    </a:cubicBezTo>
                    <a:cubicBezTo>
                      <a:pt x="72207" y="48250"/>
                      <a:pt x="78590" y="50865"/>
                      <a:pt x="81159" y="54368"/>
                    </a:cubicBezTo>
                    <a:cubicBezTo>
                      <a:pt x="81159" y="56469"/>
                      <a:pt x="81059" y="59538"/>
                      <a:pt x="82426" y="63207"/>
                    </a:cubicBezTo>
                    <a:cubicBezTo>
                      <a:pt x="85128" y="60205"/>
                      <a:pt x="88230" y="57637"/>
                      <a:pt x="95636" y="51632"/>
                    </a:cubicBezTo>
                    <a:cubicBezTo>
                      <a:pt x="93799" y="50472"/>
                      <a:pt x="92138" y="49645"/>
                      <a:pt x="89598" y="49645"/>
                    </a:cubicBezTo>
                    <a:cubicBezTo>
                      <a:pt x="88633" y="49645"/>
                      <a:pt x="87540" y="49765"/>
                      <a:pt x="86262" y="50031"/>
                    </a:cubicBezTo>
                    <a:cubicBezTo>
                      <a:pt x="85426" y="46770"/>
                      <a:pt x="81868" y="37668"/>
                      <a:pt x="68981" y="37668"/>
                    </a:cubicBezTo>
                    <a:cubicBezTo>
                      <a:pt x="66971" y="37668"/>
                      <a:pt x="64734" y="37890"/>
                      <a:pt x="62245" y="38389"/>
                    </a:cubicBezTo>
                    <a:cubicBezTo>
                      <a:pt x="64047" y="35721"/>
                      <a:pt x="66748" y="33586"/>
                      <a:pt x="68550" y="30884"/>
                    </a:cubicBezTo>
                    <a:cubicBezTo>
                      <a:pt x="61645" y="24580"/>
                      <a:pt x="50637" y="14205"/>
                      <a:pt x="43265" y="5332"/>
                    </a:cubicBezTo>
                    <a:cubicBezTo>
                      <a:pt x="42064" y="6467"/>
                      <a:pt x="39529" y="8668"/>
                      <a:pt x="36260" y="11437"/>
                    </a:cubicBezTo>
                    <a:cubicBezTo>
                      <a:pt x="35193" y="7267"/>
                      <a:pt x="32324" y="1697"/>
                      <a:pt x="28254" y="429"/>
                    </a:cubicBezTo>
                    <a:cubicBezTo>
                      <a:pt x="27341" y="134"/>
                      <a:pt x="26390" y="0"/>
                      <a:pt x="25419" y="0"/>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7964" name="Google Shape;7964;p35"/>
              <p:cNvSpPr/>
              <p:nvPr/>
            </p:nvSpPr>
            <p:spPr>
              <a:xfrm>
                <a:off x="-230106" y="1084586"/>
                <a:ext cx="1746691" cy="1129852"/>
              </a:xfrm>
              <a:custGeom>
                <a:avLst/>
                <a:gdLst/>
                <a:ahLst/>
                <a:cxnLst/>
                <a:rect l="l" t="t" r="r" b="b"/>
                <a:pathLst>
                  <a:path w="55574" h="36809" extrusionOk="0">
                    <a:moveTo>
                      <a:pt x="38486" y="1"/>
                    </a:moveTo>
                    <a:cubicBezTo>
                      <a:pt x="36173" y="1"/>
                      <a:pt x="33820" y="610"/>
                      <a:pt x="31623" y="2218"/>
                    </a:cubicBezTo>
                    <a:cubicBezTo>
                      <a:pt x="25853" y="6454"/>
                      <a:pt x="19782" y="12859"/>
                      <a:pt x="15045" y="18129"/>
                    </a:cubicBezTo>
                    <a:cubicBezTo>
                      <a:pt x="9874" y="23866"/>
                      <a:pt x="4871" y="29804"/>
                      <a:pt x="1" y="35808"/>
                    </a:cubicBezTo>
                    <a:cubicBezTo>
                      <a:pt x="735" y="36209"/>
                      <a:pt x="1435" y="36542"/>
                      <a:pt x="2136" y="36809"/>
                    </a:cubicBezTo>
                    <a:cubicBezTo>
                      <a:pt x="7840" y="31705"/>
                      <a:pt x="27687" y="6187"/>
                      <a:pt x="34592" y="3785"/>
                    </a:cubicBezTo>
                    <a:cubicBezTo>
                      <a:pt x="35659" y="3318"/>
                      <a:pt x="36964" y="3105"/>
                      <a:pt x="38383" y="3105"/>
                    </a:cubicBezTo>
                    <a:cubicBezTo>
                      <a:pt x="43353" y="3105"/>
                      <a:pt x="49736" y="5720"/>
                      <a:pt x="52305" y="9223"/>
                    </a:cubicBezTo>
                    <a:cubicBezTo>
                      <a:pt x="52305" y="11324"/>
                      <a:pt x="52205" y="14393"/>
                      <a:pt x="53572" y="18062"/>
                    </a:cubicBezTo>
                    <a:cubicBezTo>
                      <a:pt x="54206" y="17362"/>
                      <a:pt x="54840" y="16695"/>
                      <a:pt x="55574" y="15994"/>
                    </a:cubicBezTo>
                    <a:cubicBezTo>
                      <a:pt x="55340" y="15727"/>
                      <a:pt x="55140" y="15427"/>
                      <a:pt x="54973" y="15093"/>
                    </a:cubicBezTo>
                    <a:cubicBezTo>
                      <a:pt x="54173" y="13359"/>
                      <a:pt x="54239" y="11758"/>
                      <a:pt x="54506" y="9956"/>
                    </a:cubicBezTo>
                    <a:cubicBezTo>
                      <a:pt x="54807" y="8055"/>
                      <a:pt x="54440" y="6988"/>
                      <a:pt x="52805" y="5954"/>
                    </a:cubicBezTo>
                    <a:cubicBezTo>
                      <a:pt x="51832" y="5355"/>
                      <a:pt x="45339" y="1"/>
                      <a:pt x="38486" y="1"/>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7965" name="Google Shape;7965;p35"/>
              <p:cNvSpPr/>
              <p:nvPr/>
            </p:nvSpPr>
            <p:spPr>
              <a:xfrm>
                <a:off x="1575862" y="1559131"/>
                <a:ext cx="188171" cy="207928"/>
              </a:xfrm>
              <a:custGeom>
                <a:avLst/>
                <a:gdLst/>
                <a:ahLst/>
                <a:cxnLst/>
                <a:rect l="l" t="t" r="r" b="b"/>
                <a:pathLst>
                  <a:path w="5987" h="6774" extrusionOk="0">
                    <a:moveTo>
                      <a:pt x="1049" y="0"/>
                    </a:moveTo>
                    <a:cubicBezTo>
                      <a:pt x="554" y="1332"/>
                      <a:pt x="1" y="6774"/>
                      <a:pt x="2272" y="6774"/>
                    </a:cubicBezTo>
                    <a:cubicBezTo>
                      <a:pt x="2448" y="6774"/>
                      <a:pt x="2640" y="6741"/>
                      <a:pt x="2850" y="6672"/>
                    </a:cubicBezTo>
                    <a:cubicBezTo>
                      <a:pt x="5986" y="5638"/>
                      <a:pt x="1950" y="1201"/>
                      <a:pt x="1116" y="0"/>
                    </a:cubicBezTo>
                    <a:close/>
                  </a:path>
                </a:pathLst>
              </a:custGeom>
              <a:solidFill>
                <a:schemeClr val="dk2"/>
              </a:solidFill>
              <a:ln>
                <a:noFill/>
              </a:ln>
            </p:spPr>
            <p:txBody>
              <a:bodyPr spcFirstLastPara="1" wrap="square" lIns="121298" tIns="121298" rIns="121298" bIns="121298" anchor="ctr" anchorCtr="0">
                <a:noAutofit/>
              </a:bodyPr>
              <a:lstStyle/>
              <a:p>
                <a:endParaRPr sz="2472"/>
              </a:p>
            </p:txBody>
          </p:sp>
          <p:sp>
            <p:nvSpPr>
              <p:cNvPr id="7966" name="Google Shape;7966;p35"/>
              <p:cNvSpPr/>
              <p:nvPr/>
            </p:nvSpPr>
            <p:spPr>
              <a:xfrm>
                <a:off x="1755610" y="1490527"/>
                <a:ext cx="148884" cy="136255"/>
              </a:xfrm>
              <a:custGeom>
                <a:avLst/>
                <a:gdLst/>
                <a:ahLst/>
                <a:cxnLst/>
                <a:rect l="l" t="t" r="r" b="b"/>
                <a:pathLst>
                  <a:path w="4737" h="4439" extrusionOk="0">
                    <a:moveTo>
                      <a:pt x="0" y="0"/>
                    </a:moveTo>
                    <a:cubicBezTo>
                      <a:pt x="0" y="1005"/>
                      <a:pt x="1121" y="4439"/>
                      <a:pt x="2543" y="4439"/>
                    </a:cubicBezTo>
                    <a:cubicBezTo>
                      <a:pt x="2820" y="4439"/>
                      <a:pt x="3109" y="4308"/>
                      <a:pt x="3403" y="4003"/>
                    </a:cubicBezTo>
                    <a:cubicBezTo>
                      <a:pt x="4737" y="2569"/>
                      <a:pt x="1001" y="401"/>
                      <a:pt x="234" y="0"/>
                    </a:cubicBezTo>
                    <a:close/>
                  </a:path>
                </a:pathLst>
              </a:custGeom>
              <a:solidFill>
                <a:schemeClr val="dk2"/>
              </a:solidFill>
              <a:ln>
                <a:noFill/>
              </a:ln>
            </p:spPr>
            <p:txBody>
              <a:bodyPr spcFirstLastPara="1" wrap="square" lIns="121298" tIns="121298" rIns="121298" bIns="121298" anchor="ctr" anchorCtr="0">
                <a:noAutofit/>
              </a:bodyPr>
              <a:lstStyle/>
              <a:p>
                <a:endParaRPr sz="2472"/>
              </a:p>
            </p:txBody>
          </p:sp>
          <p:sp>
            <p:nvSpPr>
              <p:cNvPr id="7967" name="Google Shape;7967;p35"/>
              <p:cNvSpPr/>
              <p:nvPr/>
            </p:nvSpPr>
            <p:spPr>
              <a:xfrm>
                <a:off x="1867784" y="1388129"/>
                <a:ext cx="176479" cy="138158"/>
              </a:xfrm>
              <a:custGeom>
                <a:avLst/>
                <a:gdLst/>
                <a:ahLst/>
                <a:cxnLst/>
                <a:rect l="l" t="t" r="r" b="b"/>
                <a:pathLst>
                  <a:path w="5615" h="4501" extrusionOk="0">
                    <a:moveTo>
                      <a:pt x="0" y="1"/>
                    </a:moveTo>
                    <a:lnTo>
                      <a:pt x="0" y="168"/>
                    </a:lnTo>
                    <a:cubicBezTo>
                      <a:pt x="234" y="1268"/>
                      <a:pt x="1368" y="3170"/>
                      <a:pt x="2335" y="3904"/>
                    </a:cubicBezTo>
                    <a:cubicBezTo>
                      <a:pt x="2742" y="4250"/>
                      <a:pt x="3467" y="4501"/>
                      <a:pt x="4122" y="4501"/>
                    </a:cubicBezTo>
                    <a:cubicBezTo>
                      <a:pt x="4920" y="4501"/>
                      <a:pt x="5614" y="4129"/>
                      <a:pt x="5504" y="3103"/>
                    </a:cubicBezTo>
                    <a:cubicBezTo>
                      <a:pt x="5171" y="1135"/>
                      <a:pt x="1501" y="301"/>
                      <a:pt x="0" y="1"/>
                    </a:cubicBezTo>
                    <a:close/>
                  </a:path>
                </a:pathLst>
              </a:custGeom>
              <a:solidFill>
                <a:schemeClr val="dk2"/>
              </a:solidFill>
              <a:ln>
                <a:noFill/>
              </a:ln>
            </p:spPr>
            <p:txBody>
              <a:bodyPr spcFirstLastPara="1" wrap="square" lIns="121298" tIns="121298" rIns="121298" bIns="121298" anchor="ctr" anchorCtr="0">
                <a:noAutofit/>
              </a:bodyPr>
              <a:lstStyle/>
              <a:p>
                <a:endParaRPr sz="2472"/>
              </a:p>
            </p:txBody>
          </p:sp>
          <p:sp>
            <p:nvSpPr>
              <p:cNvPr id="7968" name="Google Shape;7968;p35"/>
              <p:cNvSpPr/>
              <p:nvPr/>
            </p:nvSpPr>
            <p:spPr>
              <a:xfrm>
                <a:off x="1795244" y="1680959"/>
                <a:ext cx="162745" cy="157496"/>
              </a:xfrm>
              <a:custGeom>
                <a:avLst/>
                <a:gdLst/>
                <a:ahLst/>
                <a:cxnLst/>
                <a:rect l="l" t="t" r="r" b="b"/>
                <a:pathLst>
                  <a:path w="5178" h="5131" extrusionOk="0">
                    <a:moveTo>
                      <a:pt x="374" y="1"/>
                    </a:moveTo>
                    <a:lnTo>
                      <a:pt x="140" y="168"/>
                    </a:lnTo>
                    <a:cubicBezTo>
                      <a:pt x="0" y="1344"/>
                      <a:pt x="48" y="5130"/>
                      <a:pt x="1745" y="5130"/>
                    </a:cubicBezTo>
                    <a:cubicBezTo>
                      <a:pt x="2070" y="5130"/>
                      <a:pt x="2454" y="4992"/>
                      <a:pt x="2909" y="4671"/>
                    </a:cubicBezTo>
                    <a:cubicBezTo>
                      <a:pt x="5177" y="3003"/>
                      <a:pt x="1875" y="368"/>
                      <a:pt x="374" y="1"/>
                    </a:cubicBezTo>
                    <a:close/>
                  </a:path>
                </a:pathLst>
              </a:custGeom>
              <a:solidFill>
                <a:schemeClr val="dk2"/>
              </a:solidFill>
              <a:ln>
                <a:noFill/>
              </a:ln>
            </p:spPr>
            <p:txBody>
              <a:bodyPr spcFirstLastPara="1" wrap="square" lIns="121298" tIns="121298" rIns="121298" bIns="121298" anchor="ctr" anchorCtr="0">
                <a:noAutofit/>
              </a:bodyPr>
              <a:lstStyle/>
              <a:p>
                <a:endParaRPr sz="2472"/>
              </a:p>
            </p:txBody>
          </p:sp>
          <p:sp>
            <p:nvSpPr>
              <p:cNvPr id="7969" name="Google Shape;7969;p35"/>
              <p:cNvSpPr/>
              <p:nvPr/>
            </p:nvSpPr>
            <p:spPr>
              <a:xfrm>
                <a:off x="1952708" y="1627734"/>
                <a:ext cx="112928" cy="128090"/>
              </a:xfrm>
              <a:custGeom>
                <a:avLst/>
                <a:gdLst/>
                <a:ahLst/>
                <a:cxnLst/>
                <a:rect l="l" t="t" r="r" b="b"/>
                <a:pathLst>
                  <a:path w="3593" h="4173" extrusionOk="0">
                    <a:moveTo>
                      <a:pt x="0" y="0"/>
                    </a:moveTo>
                    <a:lnTo>
                      <a:pt x="67" y="100"/>
                    </a:lnTo>
                    <a:cubicBezTo>
                      <a:pt x="167" y="1134"/>
                      <a:pt x="301" y="2636"/>
                      <a:pt x="901" y="3469"/>
                    </a:cubicBezTo>
                    <a:cubicBezTo>
                      <a:pt x="1268" y="3951"/>
                      <a:pt x="1771" y="4173"/>
                      <a:pt x="2227" y="4173"/>
                    </a:cubicBezTo>
                    <a:cubicBezTo>
                      <a:pt x="2971" y="4173"/>
                      <a:pt x="3592" y="3582"/>
                      <a:pt x="3303" y="2569"/>
                    </a:cubicBezTo>
                    <a:cubicBezTo>
                      <a:pt x="3069" y="1601"/>
                      <a:pt x="834" y="234"/>
                      <a:pt x="0" y="0"/>
                    </a:cubicBezTo>
                    <a:close/>
                  </a:path>
                </a:pathLst>
              </a:custGeom>
              <a:solidFill>
                <a:schemeClr val="dk2"/>
              </a:solidFill>
              <a:ln>
                <a:noFill/>
              </a:ln>
            </p:spPr>
            <p:txBody>
              <a:bodyPr spcFirstLastPara="1" wrap="square" lIns="121298" tIns="121298" rIns="121298" bIns="121298" anchor="ctr" anchorCtr="0">
                <a:noAutofit/>
              </a:bodyPr>
              <a:lstStyle/>
              <a:p>
                <a:endParaRPr sz="2472"/>
              </a:p>
            </p:txBody>
          </p:sp>
          <p:sp>
            <p:nvSpPr>
              <p:cNvPr id="7970" name="Google Shape;7970;p35"/>
              <p:cNvSpPr/>
              <p:nvPr/>
            </p:nvSpPr>
            <p:spPr>
              <a:xfrm>
                <a:off x="-15187" y="1443441"/>
                <a:ext cx="60848" cy="46104"/>
              </a:xfrm>
              <a:custGeom>
                <a:avLst/>
                <a:gdLst/>
                <a:ahLst/>
                <a:cxnLst/>
                <a:rect l="l" t="t" r="r" b="b"/>
                <a:pathLst>
                  <a:path w="1936" h="1502" extrusionOk="0">
                    <a:moveTo>
                      <a:pt x="968" y="0"/>
                    </a:moveTo>
                    <a:cubicBezTo>
                      <a:pt x="1" y="0"/>
                      <a:pt x="1" y="1501"/>
                      <a:pt x="968" y="1501"/>
                    </a:cubicBezTo>
                    <a:cubicBezTo>
                      <a:pt x="1936" y="1501"/>
                      <a:pt x="1936" y="0"/>
                      <a:pt x="968" y="0"/>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7971" name="Google Shape;7971;p35"/>
              <p:cNvSpPr/>
              <p:nvPr/>
            </p:nvSpPr>
            <p:spPr>
              <a:xfrm>
                <a:off x="116913" y="1461858"/>
                <a:ext cx="60848" cy="46104"/>
              </a:xfrm>
              <a:custGeom>
                <a:avLst/>
                <a:gdLst/>
                <a:ahLst/>
                <a:cxnLst/>
                <a:rect l="l" t="t" r="r" b="b"/>
                <a:pathLst>
                  <a:path w="1936" h="1502" extrusionOk="0">
                    <a:moveTo>
                      <a:pt x="968" y="0"/>
                    </a:moveTo>
                    <a:cubicBezTo>
                      <a:pt x="1" y="0"/>
                      <a:pt x="1" y="1502"/>
                      <a:pt x="968" y="1502"/>
                    </a:cubicBezTo>
                    <a:cubicBezTo>
                      <a:pt x="1936" y="1502"/>
                      <a:pt x="1936" y="0"/>
                      <a:pt x="968" y="0"/>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7972" name="Google Shape;7972;p35"/>
              <p:cNvSpPr/>
              <p:nvPr/>
            </p:nvSpPr>
            <p:spPr>
              <a:xfrm>
                <a:off x="79197" y="1351264"/>
                <a:ext cx="60817" cy="46104"/>
              </a:xfrm>
              <a:custGeom>
                <a:avLst/>
                <a:gdLst/>
                <a:ahLst/>
                <a:cxnLst/>
                <a:rect l="l" t="t" r="r" b="b"/>
                <a:pathLst>
                  <a:path w="1935" h="1502" extrusionOk="0">
                    <a:moveTo>
                      <a:pt x="967" y="1"/>
                    </a:moveTo>
                    <a:cubicBezTo>
                      <a:pt x="0" y="1"/>
                      <a:pt x="0" y="1502"/>
                      <a:pt x="967" y="1502"/>
                    </a:cubicBezTo>
                    <a:cubicBezTo>
                      <a:pt x="1935" y="1502"/>
                      <a:pt x="1935" y="1"/>
                      <a:pt x="967" y="1"/>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7973" name="Google Shape;7973;p35"/>
              <p:cNvSpPr/>
              <p:nvPr/>
            </p:nvSpPr>
            <p:spPr>
              <a:xfrm>
                <a:off x="513214" y="669344"/>
                <a:ext cx="60848" cy="46135"/>
              </a:xfrm>
              <a:custGeom>
                <a:avLst/>
                <a:gdLst/>
                <a:ahLst/>
                <a:cxnLst/>
                <a:rect l="l" t="t" r="r" b="b"/>
                <a:pathLst>
                  <a:path w="1936" h="1503" extrusionOk="0">
                    <a:moveTo>
                      <a:pt x="968" y="1"/>
                    </a:moveTo>
                    <a:cubicBezTo>
                      <a:pt x="1" y="1"/>
                      <a:pt x="1" y="1502"/>
                      <a:pt x="968" y="1502"/>
                    </a:cubicBezTo>
                    <a:cubicBezTo>
                      <a:pt x="1936" y="1502"/>
                      <a:pt x="1936" y="1"/>
                      <a:pt x="968" y="1"/>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7974" name="Google Shape;7974;p35"/>
              <p:cNvSpPr/>
              <p:nvPr/>
            </p:nvSpPr>
            <p:spPr>
              <a:xfrm>
                <a:off x="626456" y="614062"/>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7975" name="Google Shape;7975;p35"/>
              <p:cNvSpPr/>
              <p:nvPr/>
            </p:nvSpPr>
            <p:spPr>
              <a:xfrm>
                <a:off x="617027" y="715448"/>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7976" name="Google Shape;7976;p35"/>
              <p:cNvSpPr/>
              <p:nvPr/>
            </p:nvSpPr>
            <p:spPr>
              <a:xfrm>
                <a:off x="-260499" y="761521"/>
                <a:ext cx="60848" cy="46104"/>
              </a:xfrm>
              <a:custGeom>
                <a:avLst/>
                <a:gdLst/>
                <a:ahLst/>
                <a:cxnLst/>
                <a:rect l="l" t="t" r="r" b="b"/>
                <a:pathLst>
                  <a:path w="1936" h="1502" extrusionOk="0">
                    <a:moveTo>
                      <a:pt x="968" y="0"/>
                    </a:moveTo>
                    <a:cubicBezTo>
                      <a:pt x="0" y="0"/>
                      <a:pt x="0" y="1501"/>
                      <a:pt x="968" y="1501"/>
                    </a:cubicBezTo>
                    <a:cubicBezTo>
                      <a:pt x="1902" y="1501"/>
                      <a:pt x="1935" y="0"/>
                      <a:pt x="968" y="0"/>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7977" name="Google Shape;7977;p35"/>
              <p:cNvSpPr/>
              <p:nvPr/>
            </p:nvSpPr>
            <p:spPr>
              <a:xfrm>
                <a:off x="-203893" y="678583"/>
                <a:ext cx="60848" cy="46104"/>
              </a:xfrm>
              <a:custGeom>
                <a:avLst/>
                <a:gdLst/>
                <a:ahLst/>
                <a:cxnLst/>
                <a:rect l="l" t="t" r="r" b="b"/>
                <a:pathLst>
                  <a:path w="1936" h="1502" extrusionOk="0">
                    <a:moveTo>
                      <a:pt x="968" y="0"/>
                    </a:moveTo>
                    <a:cubicBezTo>
                      <a:pt x="1" y="0"/>
                      <a:pt x="1" y="1501"/>
                      <a:pt x="968" y="1501"/>
                    </a:cubicBezTo>
                    <a:cubicBezTo>
                      <a:pt x="1935" y="1501"/>
                      <a:pt x="1935" y="0"/>
                      <a:pt x="968" y="0"/>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7978" name="Google Shape;7978;p35"/>
              <p:cNvSpPr/>
              <p:nvPr/>
            </p:nvSpPr>
            <p:spPr>
              <a:xfrm>
                <a:off x="-156717" y="779938"/>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7979" name="Google Shape;7979;p35"/>
              <p:cNvSpPr/>
              <p:nvPr/>
            </p:nvSpPr>
            <p:spPr>
              <a:xfrm>
                <a:off x="1316313" y="1010304"/>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7980" name="Google Shape;7980;p35"/>
              <p:cNvSpPr/>
              <p:nvPr/>
            </p:nvSpPr>
            <p:spPr>
              <a:xfrm>
                <a:off x="1401237" y="1065616"/>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7981" name="Google Shape;7981;p35"/>
              <p:cNvSpPr/>
              <p:nvPr/>
            </p:nvSpPr>
            <p:spPr>
              <a:xfrm>
                <a:off x="-827684" y="1240701"/>
                <a:ext cx="60817" cy="46104"/>
              </a:xfrm>
              <a:custGeom>
                <a:avLst/>
                <a:gdLst/>
                <a:ahLst/>
                <a:cxnLst/>
                <a:rect l="l" t="t" r="r" b="b"/>
                <a:pathLst>
                  <a:path w="1935"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7982" name="Google Shape;7982;p35"/>
              <p:cNvSpPr/>
              <p:nvPr/>
            </p:nvSpPr>
            <p:spPr>
              <a:xfrm>
                <a:off x="-874861" y="1148554"/>
                <a:ext cx="60817" cy="46104"/>
              </a:xfrm>
              <a:custGeom>
                <a:avLst/>
                <a:gdLst/>
                <a:ahLst/>
                <a:cxnLst/>
                <a:rect l="l" t="t" r="r" b="b"/>
                <a:pathLst>
                  <a:path w="1935" h="1502" extrusionOk="0">
                    <a:moveTo>
                      <a:pt x="967" y="0"/>
                    </a:moveTo>
                    <a:cubicBezTo>
                      <a:pt x="0" y="0"/>
                      <a:pt x="0" y="1501"/>
                      <a:pt x="967" y="1501"/>
                    </a:cubicBezTo>
                    <a:cubicBezTo>
                      <a:pt x="1935" y="1501"/>
                      <a:pt x="1935" y="0"/>
                      <a:pt x="967" y="0"/>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7983" name="Google Shape;7983;p35"/>
              <p:cNvSpPr/>
              <p:nvPr/>
            </p:nvSpPr>
            <p:spPr>
              <a:xfrm>
                <a:off x="277332" y="124631"/>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7984" name="Google Shape;7984;p35"/>
              <p:cNvSpPr/>
              <p:nvPr/>
            </p:nvSpPr>
            <p:spPr>
              <a:xfrm>
                <a:off x="343398" y="207568"/>
                <a:ext cx="60817" cy="46104"/>
              </a:xfrm>
              <a:custGeom>
                <a:avLst/>
                <a:gdLst/>
                <a:ahLst/>
                <a:cxnLst/>
                <a:rect l="l" t="t" r="r" b="b"/>
                <a:pathLst>
                  <a:path w="1935" h="1502" extrusionOk="0">
                    <a:moveTo>
                      <a:pt x="967" y="1"/>
                    </a:moveTo>
                    <a:cubicBezTo>
                      <a:pt x="0" y="1"/>
                      <a:pt x="0" y="1502"/>
                      <a:pt x="967" y="1502"/>
                    </a:cubicBezTo>
                    <a:cubicBezTo>
                      <a:pt x="1935" y="1502"/>
                      <a:pt x="1935" y="1"/>
                      <a:pt x="967" y="1"/>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7985" name="Google Shape;7985;p35"/>
              <p:cNvSpPr/>
              <p:nvPr/>
            </p:nvSpPr>
            <p:spPr>
              <a:xfrm>
                <a:off x="-213322" y="1914425"/>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7986" name="Google Shape;7986;p35"/>
              <p:cNvSpPr/>
              <p:nvPr/>
            </p:nvSpPr>
            <p:spPr>
              <a:xfrm>
                <a:off x="456608" y="1130107"/>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7987" name="Google Shape;7987;p35"/>
              <p:cNvSpPr/>
              <p:nvPr/>
            </p:nvSpPr>
            <p:spPr>
              <a:xfrm>
                <a:off x="-269928" y="1065616"/>
                <a:ext cx="60817" cy="46104"/>
              </a:xfrm>
              <a:custGeom>
                <a:avLst/>
                <a:gdLst/>
                <a:ahLst/>
                <a:cxnLst/>
                <a:rect l="l" t="t" r="r" b="b"/>
                <a:pathLst>
                  <a:path w="1935"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7988" name="Google Shape;7988;p35"/>
              <p:cNvSpPr/>
              <p:nvPr/>
            </p:nvSpPr>
            <p:spPr>
              <a:xfrm>
                <a:off x="107484" y="632510"/>
                <a:ext cx="60848" cy="46104"/>
              </a:xfrm>
              <a:custGeom>
                <a:avLst/>
                <a:gdLst/>
                <a:ahLst/>
                <a:cxnLst/>
                <a:rect l="l" t="t" r="r" b="b"/>
                <a:pathLst>
                  <a:path w="1936" h="1502" extrusionOk="0">
                    <a:moveTo>
                      <a:pt x="968" y="0"/>
                    </a:moveTo>
                    <a:cubicBezTo>
                      <a:pt x="1" y="0"/>
                      <a:pt x="1" y="1501"/>
                      <a:pt x="968" y="1501"/>
                    </a:cubicBezTo>
                    <a:cubicBezTo>
                      <a:pt x="1935" y="1501"/>
                      <a:pt x="1935" y="0"/>
                      <a:pt x="968" y="0"/>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7989" name="Google Shape;7989;p35"/>
              <p:cNvSpPr/>
              <p:nvPr/>
            </p:nvSpPr>
            <p:spPr>
              <a:xfrm>
                <a:off x="928404" y="945814"/>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7990" name="Google Shape;7990;p35"/>
              <p:cNvSpPr/>
              <p:nvPr/>
            </p:nvSpPr>
            <p:spPr>
              <a:xfrm>
                <a:off x="1571085" y="1342056"/>
                <a:ext cx="60848" cy="46104"/>
              </a:xfrm>
              <a:custGeom>
                <a:avLst/>
                <a:gdLst/>
                <a:ahLst/>
                <a:cxnLst/>
                <a:rect l="l" t="t" r="r" b="b"/>
                <a:pathLst>
                  <a:path w="1936" h="1502" extrusionOk="0">
                    <a:moveTo>
                      <a:pt x="968" y="1"/>
                    </a:moveTo>
                    <a:cubicBezTo>
                      <a:pt x="0" y="1"/>
                      <a:pt x="0" y="1502"/>
                      <a:pt x="968" y="1502"/>
                    </a:cubicBezTo>
                    <a:cubicBezTo>
                      <a:pt x="1935" y="1502"/>
                      <a:pt x="1935" y="1"/>
                      <a:pt x="968" y="1"/>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7991" name="Google Shape;7991;p35"/>
              <p:cNvSpPr/>
              <p:nvPr/>
            </p:nvSpPr>
            <p:spPr>
              <a:xfrm>
                <a:off x="1998847" y="782056"/>
                <a:ext cx="388978" cy="256119"/>
              </a:xfrm>
              <a:custGeom>
                <a:avLst/>
                <a:gdLst/>
                <a:ahLst/>
                <a:cxnLst/>
                <a:rect l="l" t="t" r="r" b="b"/>
                <a:pathLst>
                  <a:path w="12376" h="8344" extrusionOk="0">
                    <a:moveTo>
                      <a:pt x="7334" y="0"/>
                    </a:moveTo>
                    <a:cubicBezTo>
                      <a:pt x="5343" y="0"/>
                      <a:pt x="3357" y="1283"/>
                      <a:pt x="3869" y="3601"/>
                    </a:cubicBezTo>
                    <a:cubicBezTo>
                      <a:pt x="4155" y="4871"/>
                      <a:pt x="5165" y="5960"/>
                      <a:pt x="6383" y="5960"/>
                    </a:cubicBezTo>
                    <a:cubicBezTo>
                      <a:pt x="6733" y="5960"/>
                      <a:pt x="7100" y="5870"/>
                      <a:pt x="7472" y="5669"/>
                    </a:cubicBezTo>
                    <a:cubicBezTo>
                      <a:pt x="8006" y="5369"/>
                      <a:pt x="8473" y="4868"/>
                      <a:pt x="8606" y="4235"/>
                    </a:cubicBezTo>
                    <a:cubicBezTo>
                      <a:pt x="8740" y="3467"/>
                      <a:pt x="8273" y="2834"/>
                      <a:pt x="7605" y="2533"/>
                    </a:cubicBezTo>
                    <a:cubicBezTo>
                      <a:pt x="7522" y="2491"/>
                      <a:pt x="7439" y="2473"/>
                      <a:pt x="7361" y="2473"/>
                    </a:cubicBezTo>
                    <a:cubicBezTo>
                      <a:pt x="6878" y="2473"/>
                      <a:pt x="6555" y="3176"/>
                      <a:pt x="7072" y="3434"/>
                    </a:cubicBezTo>
                    <a:cubicBezTo>
                      <a:pt x="7439" y="3601"/>
                      <a:pt x="7672" y="3801"/>
                      <a:pt x="7539" y="4168"/>
                    </a:cubicBezTo>
                    <a:cubicBezTo>
                      <a:pt x="7439" y="4468"/>
                      <a:pt x="7105" y="4735"/>
                      <a:pt x="6772" y="4835"/>
                    </a:cubicBezTo>
                    <a:cubicBezTo>
                      <a:pt x="6617" y="4894"/>
                      <a:pt x="6470" y="4921"/>
                      <a:pt x="6330" y="4921"/>
                    </a:cubicBezTo>
                    <a:cubicBezTo>
                      <a:pt x="5442" y="4921"/>
                      <a:pt x="4866" y="3836"/>
                      <a:pt x="4837" y="3000"/>
                    </a:cubicBezTo>
                    <a:cubicBezTo>
                      <a:pt x="4756" y="1629"/>
                      <a:pt x="5944" y="1050"/>
                      <a:pt x="7176" y="1050"/>
                    </a:cubicBezTo>
                    <a:cubicBezTo>
                      <a:pt x="7981" y="1050"/>
                      <a:pt x="8806" y="1298"/>
                      <a:pt x="9307" y="1733"/>
                    </a:cubicBezTo>
                    <a:cubicBezTo>
                      <a:pt x="10007" y="2333"/>
                      <a:pt x="10508" y="3401"/>
                      <a:pt x="10574" y="4301"/>
                    </a:cubicBezTo>
                    <a:cubicBezTo>
                      <a:pt x="10608" y="5002"/>
                      <a:pt x="10341" y="5636"/>
                      <a:pt x="9840" y="6103"/>
                    </a:cubicBezTo>
                    <a:cubicBezTo>
                      <a:pt x="8902" y="6989"/>
                      <a:pt x="7494" y="7305"/>
                      <a:pt x="6175" y="7305"/>
                    </a:cubicBezTo>
                    <a:cubicBezTo>
                      <a:pt x="5807" y="7305"/>
                      <a:pt x="5446" y="7280"/>
                      <a:pt x="5104" y="7237"/>
                    </a:cubicBezTo>
                    <a:cubicBezTo>
                      <a:pt x="3302" y="7003"/>
                      <a:pt x="1334" y="5936"/>
                      <a:pt x="1101" y="3934"/>
                    </a:cubicBezTo>
                    <a:cubicBezTo>
                      <a:pt x="1050" y="3613"/>
                      <a:pt x="760" y="3446"/>
                      <a:pt x="494" y="3446"/>
                    </a:cubicBezTo>
                    <a:cubicBezTo>
                      <a:pt x="236" y="3446"/>
                      <a:pt x="0" y="3605"/>
                      <a:pt x="33" y="3934"/>
                    </a:cubicBezTo>
                    <a:cubicBezTo>
                      <a:pt x="334" y="6369"/>
                      <a:pt x="2368" y="7837"/>
                      <a:pt x="4670" y="8204"/>
                    </a:cubicBezTo>
                    <a:cubicBezTo>
                      <a:pt x="5169" y="8294"/>
                      <a:pt x="5701" y="8344"/>
                      <a:pt x="6243" y="8344"/>
                    </a:cubicBezTo>
                    <a:cubicBezTo>
                      <a:pt x="7912" y="8344"/>
                      <a:pt x="9666" y="7870"/>
                      <a:pt x="10774" y="6636"/>
                    </a:cubicBezTo>
                    <a:cubicBezTo>
                      <a:pt x="12376" y="4802"/>
                      <a:pt x="11442" y="1699"/>
                      <a:pt x="9407" y="532"/>
                    </a:cubicBezTo>
                    <a:cubicBezTo>
                      <a:pt x="8797" y="174"/>
                      <a:pt x="8065" y="0"/>
                      <a:pt x="7334" y="0"/>
                    </a:cubicBezTo>
                    <a:close/>
                  </a:path>
                </a:pathLst>
              </a:custGeom>
              <a:solidFill>
                <a:schemeClr val="dk2"/>
              </a:solidFill>
              <a:ln>
                <a:noFill/>
              </a:ln>
            </p:spPr>
            <p:txBody>
              <a:bodyPr spcFirstLastPara="1" wrap="square" lIns="121298" tIns="121298" rIns="121298" bIns="121298" anchor="ctr" anchorCtr="0">
                <a:noAutofit/>
              </a:bodyPr>
              <a:lstStyle/>
              <a:p>
                <a:endParaRPr sz="2472"/>
              </a:p>
            </p:txBody>
          </p:sp>
        </p:grpSp>
        <p:sp>
          <p:nvSpPr>
            <p:cNvPr id="7992" name="Google Shape;7992;p35"/>
            <p:cNvSpPr/>
            <p:nvPr/>
          </p:nvSpPr>
          <p:spPr>
            <a:xfrm>
              <a:off x="797110" y="3367074"/>
              <a:ext cx="389009" cy="256150"/>
            </a:xfrm>
            <a:custGeom>
              <a:avLst/>
              <a:gdLst/>
              <a:ahLst/>
              <a:cxnLst/>
              <a:rect l="l" t="t" r="r" b="b"/>
              <a:pathLst>
                <a:path w="12377" h="8345" extrusionOk="0">
                  <a:moveTo>
                    <a:pt x="7343" y="1"/>
                  </a:moveTo>
                  <a:cubicBezTo>
                    <a:pt x="5349" y="1"/>
                    <a:pt x="3357" y="1266"/>
                    <a:pt x="3870" y="3587"/>
                  </a:cubicBezTo>
                  <a:cubicBezTo>
                    <a:pt x="4155" y="4857"/>
                    <a:pt x="5165" y="5945"/>
                    <a:pt x="6368" y="5945"/>
                  </a:cubicBezTo>
                  <a:cubicBezTo>
                    <a:pt x="6713" y="5945"/>
                    <a:pt x="7075" y="5856"/>
                    <a:pt x="7439" y="5655"/>
                  </a:cubicBezTo>
                  <a:cubicBezTo>
                    <a:pt x="8006" y="5388"/>
                    <a:pt x="8473" y="4854"/>
                    <a:pt x="8573" y="4220"/>
                  </a:cubicBezTo>
                  <a:cubicBezTo>
                    <a:pt x="8740" y="3487"/>
                    <a:pt x="8273" y="2853"/>
                    <a:pt x="7606" y="2519"/>
                  </a:cubicBezTo>
                  <a:cubicBezTo>
                    <a:pt x="7522" y="2477"/>
                    <a:pt x="7440" y="2459"/>
                    <a:pt x="7361" y="2459"/>
                  </a:cubicBezTo>
                  <a:cubicBezTo>
                    <a:pt x="6879" y="2459"/>
                    <a:pt x="6556" y="3162"/>
                    <a:pt x="7072" y="3420"/>
                  </a:cubicBezTo>
                  <a:cubicBezTo>
                    <a:pt x="7439" y="3587"/>
                    <a:pt x="7673" y="3820"/>
                    <a:pt x="7539" y="4154"/>
                  </a:cubicBezTo>
                  <a:cubicBezTo>
                    <a:pt x="7406" y="4454"/>
                    <a:pt x="7106" y="4721"/>
                    <a:pt x="6772" y="4854"/>
                  </a:cubicBezTo>
                  <a:cubicBezTo>
                    <a:pt x="6628" y="4905"/>
                    <a:pt x="6489" y="4929"/>
                    <a:pt x="6357" y="4929"/>
                  </a:cubicBezTo>
                  <a:cubicBezTo>
                    <a:pt x="5454" y="4929"/>
                    <a:pt x="4866" y="3830"/>
                    <a:pt x="4837" y="2986"/>
                  </a:cubicBezTo>
                  <a:cubicBezTo>
                    <a:pt x="4757" y="1615"/>
                    <a:pt x="5944" y="1036"/>
                    <a:pt x="7176" y="1036"/>
                  </a:cubicBezTo>
                  <a:cubicBezTo>
                    <a:pt x="7982" y="1036"/>
                    <a:pt x="8806" y="1283"/>
                    <a:pt x="9307" y="1719"/>
                  </a:cubicBezTo>
                  <a:cubicBezTo>
                    <a:pt x="10008" y="2319"/>
                    <a:pt x="10508" y="3386"/>
                    <a:pt x="10575" y="4287"/>
                  </a:cubicBezTo>
                  <a:cubicBezTo>
                    <a:pt x="10608" y="4988"/>
                    <a:pt x="10341" y="5621"/>
                    <a:pt x="9808" y="6088"/>
                  </a:cubicBezTo>
                  <a:cubicBezTo>
                    <a:pt x="8904" y="6966"/>
                    <a:pt x="7521" y="7304"/>
                    <a:pt x="6216" y="7304"/>
                  </a:cubicBezTo>
                  <a:cubicBezTo>
                    <a:pt x="5834" y="7304"/>
                    <a:pt x="5459" y="7275"/>
                    <a:pt x="5104" y="7223"/>
                  </a:cubicBezTo>
                  <a:cubicBezTo>
                    <a:pt x="3303" y="6989"/>
                    <a:pt x="1335" y="5955"/>
                    <a:pt x="1068" y="3920"/>
                  </a:cubicBezTo>
                  <a:cubicBezTo>
                    <a:pt x="1034" y="3599"/>
                    <a:pt x="752" y="3432"/>
                    <a:pt x="491" y="3432"/>
                  </a:cubicBezTo>
                  <a:cubicBezTo>
                    <a:pt x="236" y="3432"/>
                    <a:pt x="1" y="3591"/>
                    <a:pt x="34" y="3920"/>
                  </a:cubicBezTo>
                  <a:cubicBezTo>
                    <a:pt x="334" y="6355"/>
                    <a:pt x="2369" y="7823"/>
                    <a:pt x="4671" y="8223"/>
                  </a:cubicBezTo>
                  <a:cubicBezTo>
                    <a:pt x="5145" y="8301"/>
                    <a:pt x="5650" y="8344"/>
                    <a:pt x="6164" y="8344"/>
                  </a:cubicBezTo>
                  <a:cubicBezTo>
                    <a:pt x="7857" y="8344"/>
                    <a:pt x="9649" y="7876"/>
                    <a:pt x="10775" y="6622"/>
                  </a:cubicBezTo>
                  <a:cubicBezTo>
                    <a:pt x="12376" y="4821"/>
                    <a:pt x="11442" y="1685"/>
                    <a:pt x="9407" y="518"/>
                  </a:cubicBezTo>
                  <a:cubicBezTo>
                    <a:pt x="8800" y="170"/>
                    <a:pt x="8071" y="1"/>
                    <a:pt x="7343" y="1"/>
                  </a:cubicBezTo>
                  <a:close/>
                </a:path>
              </a:pathLst>
            </a:custGeom>
            <a:solidFill>
              <a:schemeClr val="lt2"/>
            </a:solidFill>
            <a:ln>
              <a:noFill/>
            </a:ln>
          </p:spPr>
          <p:txBody>
            <a:bodyPr spcFirstLastPara="1" wrap="square" lIns="121298" tIns="121298" rIns="121298" bIns="121298" anchor="ctr" anchorCtr="0">
              <a:noAutofit/>
            </a:bodyPr>
            <a:lstStyle/>
            <a:p>
              <a:endParaRPr sz="2472"/>
            </a:p>
          </p:txBody>
        </p:sp>
        <p:sp>
          <p:nvSpPr>
            <p:cNvPr id="7993" name="Google Shape;7993;p35"/>
            <p:cNvSpPr/>
            <p:nvPr/>
          </p:nvSpPr>
          <p:spPr>
            <a:xfrm>
              <a:off x="3092248" y="4709788"/>
              <a:ext cx="390015" cy="255659"/>
            </a:xfrm>
            <a:custGeom>
              <a:avLst/>
              <a:gdLst/>
              <a:ahLst/>
              <a:cxnLst/>
              <a:rect l="l" t="t" r="r" b="b"/>
              <a:pathLst>
                <a:path w="12409" h="8329" extrusionOk="0">
                  <a:moveTo>
                    <a:pt x="7335" y="0"/>
                  </a:moveTo>
                  <a:cubicBezTo>
                    <a:pt x="5372" y="0"/>
                    <a:pt x="3433" y="1222"/>
                    <a:pt x="3869" y="3499"/>
                  </a:cubicBezTo>
                  <a:cubicBezTo>
                    <a:pt x="4106" y="4784"/>
                    <a:pt x="5125" y="5946"/>
                    <a:pt x="6377" y="5946"/>
                  </a:cubicBezTo>
                  <a:cubicBezTo>
                    <a:pt x="6718" y="5946"/>
                    <a:pt x="7075" y="5860"/>
                    <a:pt x="7439" y="5667"/>
                  </a:cubicBezTo>
                  <a:cubicBezTo>
                    <a:pt x="7972" y="5400"/>
                    <a:pt x="8473" y="4867"/>
                    <a:pt x="8606" y="4233"/>
                  </a:cubicBezTo>
                  <a:cubicBezTo>
                    <a:pt x="8740" y="3466"/>
                    <a:pt x="8273" y="2832"/>
                    <a:pt x="7605" y="2498"/>
                  </a:cubicBezTo>
                  <a:cubicBezTo>
                    <a:pt x="7522" y="2456"/>
                    <a:pt x="7439" y="2438"/>
                    <a:pt x="7361" y="2438"/>
                  </a:cubicBezTo>
                  <a:cubicBezTo>
                    <a:pt x="6878" y="2438"/>
                    <a:pt x="6555" y="3141"/>
                    <a:pt x="7072" y="3399"/>
                  </a:cubicBezTo>
                  <a:cubicBezTo>
                    <a:pt x="7439" y="3566"/>
                    <a:pt x="7672" y="3799"/>
                    <a:pt x="7539" y="4166"/>
                  </a:cubicBezTo>
                  <a:cubicBezTo>
                    <a:pt x="7405" y="4500"/>
                    <a:pt x="7072" y="4733"/>
                    <a:pt x="6738" y="4833"/>
                  </a:cubicBezTo>
                  <a:cubicBezTo>
                    <a:pt x="6598" y="4881"/>
                    <a:pt x="6464" y="4903"/>
                    <a:pt x="6337" y="4903"/>
                  </a:cubicBezTo>
                  <a:cubicBezTo>
                    <a:pt x="5405" y="4903"/>
                    <a:pt x="4837" y="3716"/>
                    <a:pt x="4837" y="2865"/>
                  </a:cubicBezTo>
                  <a:cubicBezTo>
                    <a:pt x="4817" y="1568"/>
                    <a:pt x="5979" y="1023"/>
                    <a:pt x="7180" y="1023"/>
                  </a:cubicBezTo>
                  <a:cubicBezTo>
                    <a:pt x="7987" y="1023"/>
                    <a:pt x="8811" y="1269"/>
                    <a:pt x="9307" y="1698"/>
                  </a:cubicBezTo>
                  <a:cubicBezTo>
                    <a:pt x="10007" y="2298"/>
                    <a:pt x="10541" y="3399"/>
                    <a:pt x="10574" y="4300"/>
                  </a:cubicBezTo>
                  <a:cubicBezTo>
                    <a:pt x="10608" y="5033"/>
                    <a:pt x="10341" y="5634"/>
                    <a:pt x="9807" y="6101"/>
                  </a:cubicBezTo>
                  <a:cubicBezTo>
                    <a:pt x="8905" y="6951"/>
                    <a:pt x="7526" y="7284"/>
                    <a:pt x="6223" y="7284"/>
                  </a:cubicBezTo>
                  <a:cubicBezTo>
                    <a:pt x="5839" y="7284"/>
                    <a:pt x="5461" y="7255"/>
                    <a:pt x="5104" y="7202"/>
                  </a:cubicBezTo>
                  <a:cubicBezTo>
                    <a:pt x="3302" y="6968"/>
                    <a:pt x="1334" y="5934"/>
                    <a:pt x="1101" y="3933"/>
                  </a:cubicBezTo>
                  <a:cubicBezTo>
                    <a:pt x="1051" y="3599"/>
                    <a:pt x="767" y="3432"/>
                    <a:pt x="505" y="3432"/>
                  </a:cubicBezTo>
                  <a:cubicBezTo>
                    <a:pt x="242" y="3432"/>
                    <a:pt x="0" y="3599"/>
                    <a:pt x="33" y="3933"/>
                  </a:cubicBezTo>
                  <a:cubicBezTo>
                    <a:pt x="334" y="6334"/>
                    <a:pt x="2368" y="7802"/>
                    <a:pt x="4637" y="8202"/>
                  </a:cubicBezTo>
                  <a:cubicBezTo>
                    <a:pt x="5127" y="8283"/>
                    <a:pt x="5651" y="8328"/>
                    <a:pt x="6186" y="8328"/>
                  </a:cubicBezTo>
                  <a:cubicBezTo>
                    <a:pt x="7873" y="8328"/>
                    <a:pt x="9660" y="7876"/>
                    <a:pt x="10774" y="6635"/>
                  </a:cubicBezTo>
                  <a:cubicBezTo>
                    <a:pt x="12409" y="4800"/>
                    <a:pt x="11442" y="1664"/>
                    <a:pt x="9440" y="530"/>
                  </a:cubicBezTo>
                  <a:cubicBezTo>
                    <a:pt x="8819" y="174"/>
                    <a:pt x="8076" y="0"/>
                    <a:pt x="7335" y="0"/>
                  </a:cubicBezTo>
                  <a:close/>
                </a:path>
              </a:pathLst>
            </a:custGeom>
            <a:solidFill>
              <a:schemeClr val="dk2"/>
            </a:solidFill>
            <a:ln>
              <a:noFill/>
            </a:ln>
          </p:spPr>
          <p:txBody>
            <a:bodyPr spcFirstLastPara="1" wrap="square" lIns="121298" tIns="121298" rIns="121298" bIns="121298" anchor="ctr" anchorCtr="0">
              <a:noAutofit/>
            </a:bodyPr>
            <a:lstStyle/>
            <a:p>
              <a:endParaRPr sz="2472"/>
            </a:p>
          </p:txBody>
        </p:sp>
        <p:sp>
          <p:nvSpPr>
            <p:cNvPr id="7994" name="Google Shape;7994;p35"/>
            <p:cNvSpPr/>
            <p:nvPr/>
          </p:nvSpPr>
          <p:spPr>
            <a:xfrm>
              <a:off x="2832599" y="1297886"/>
              <a:ext cx="83918" cy="95492"/>
            </a:xfrm>
            <a:custGeom>
              <a:avLst/>
              <a:gdLst/>
              <a:ahLst/>
              <a:cxnLst/>
              <a:rect l="l" t="t" r="r" b="b"/>
              <a:pathLst>
                <a:path w="2670" h="3111" extrusionOk="0">
                  <a:moveTo>
                    <a:pt x="1584" y="1"/>
                  </a:moveTo>
                  <a:cubicBezTo>
                    <a:pt x="1457" y="1"/>
                    <a:pt x="1331" y="43"/>
                    <a:pt x="1235" y="139"/>
                  </a:cubicBezTo>
                  <a:cubicBezTo>
                    <a:pt x="868" y="572"/>
                    <a:pt x="468" y="1006"/>
                    <a:pt x="134" y="1473"/>
                  </a:cubicBezTo>
                  <a:cubicBezTo>
                    <a:pt x="1" y="1640"/>
                    <a:pt x="34" y="1940"/>
                    <a:pt x="201" y="2107"/>
                  </a:cubicBezTo>
                  <a:cubicBezTo>
                    <a:pt x="668" y="2507"/>
                    <a:pt x="1268" y="2774"/>
                    <a:pt x="1836" y="3041"/>
                  </a:cubicBezTo>
                  <a:cubicBezTo>
                    <a:pt x="1918" y="3082"/>
                    <a:pt x="2000" y="3111"/>
                    <a:pt x="2083" y="3111"/>
                  </a:cubicBezTo>
                  <a:cubicBezTo>
                    <a:pt x="2134" y="3111"/>
                    <a:pt x="2185" y="3100"/>
                    <a:pt x="2236" y="3074"/>
                  </a:cubicBezTo>
                  <a:cubicBezTo>
                    <a:pt x="2369" y="3041"/>
                    <a:pt x="2503" y="2974"/>
                    <a:pt x="2569" y="2841"/>
                  </a:cubicBezTo>
                  <a:cubicBezTo>
                    <a:pt x="2669" y="2607"/>
                    <a:pt x="2636" y="2274"/>
                    <a:pt x="2369" y="2140"/>
                  </a:cubicBezTo>
                  <a:cubicBezTo>
                    <a:pt x="2102" y="2007"/>
                    <a:pt x="1836" y="1907"/>
                    <a:pt x="1569" y="1773"/>
                  </a:cubicBezTo>
                  <a:cubicBezTo>
                    <a:pt x="1498" y="1726"/>
                    <a:pt x="1412" y="1680"/>
                    <a:pt x="1320" y="1621"/>
                  </a:cubicBezTo>
                  <a:lnTo>
                    <a:pt x="1320" y="1621"/>
                  </a:lnTo>
                  <a:cubicBezTo>
                    <a:pt x="1361" y="1572"/>
                    <a:pt x="1402" y="1522"/>
                    <a:pt x="1435" y="1473"/>
                  </a:cubicBezTo>
                  <a:cubicBezTo>
                    <a:pt x="1635" y="1273"/>
                    <a:pt x="1802" y="1073"/>
                    <a:pt x="1969" y="873"/>
                  </a:cubicBezTo>
                  <a:cubicBezTo>
                    <a:pt x="2136" y="672"/>
                    <a:pt x="2202" y="339"/>
                    <a:pt x="1969" y="139"/>
                  </a:cubicBezTo>
                  <a:cubicBezTo>
                    <a:pt x="1864" y="52"/>
                    <a:pt x="1723" y="1"/>
                    <a:pt x="1584" y="1"/>
                  </a:cubicBezTo>
                  <a:close/>
                </a:path>
              </a:pathLst>
            </a:custGeom>
            <a:solidFill>
              <a:srgbClr val="9FB56F"/>
            </a:solidFill>
            <a:ln>
              <a:noFill/>
            </a:ln>
          </p:spPr>
          <p:txBody>
            <a:bodyPr spcFirstLastPara="1" wrap="square" lIns="121298" tIns="121298" rIns="121298" bIns="121298" anchor="ctr" anchorCtr="0">
              <a:noAutofit/>
            </a:bodyPr>
            <a:lstStyle/>
            <a:p>
              <a:endParaRPr sz="2472"/>
            </a:p>
          </p:txBody>
        </p:sp>
        <p:sp>
          <p:nvSpPr>
            <p:cNvPr id="7995" name="Google Shape;7995;p35"/>
            <p:cNvSpPr/>
            <p:nvPr/>
          </p:nvSpPr>
          <p:spPr>
            <a:xfrm>
              <a:off x="3316522" y="1353762"/>
              <a:ext cx="746463" cy="372664"/>
            </a:xfrm>
            <a:custGeom>
              <a:avLst/>
              <a:gdLst/>
              <a:ahLst/>
              <a:cxnLst/>
              <a:rect l="l" t="t" r="r" b="b"/>
              <a:pathLst>
                <a:path w="20883" h="10675" extrusionOk="0">
                  <a:moveTo>
                    <a:pt x="20882" y="1"/>
                  </a:moveTo>
                  <a:cubicBezTo>
                    <a:pt x="16546" y="601"/>
                    <a:pt x="11576" y="901"/>
                    <a:pt x="7673" y="2869"/>
                  </a:cubicBezTo>
                  <a:cubicBezTo>
                    <a:pt x="4971" y="4204"/>
                    <a:pt x="601" y="7506"/>
                    <a:pt x="1" y="10675"/>
                  </a:cubicBezTo>
                  <a:lnTo>
                    <a:pt x="301" y="10675"/>
                  </a:lnTo>
                  <a:cubicBezTo>
                    <a:pt x="7373" y="10675"/>
                    <a:pt x="17580" y="8407"/>
                    <a:pt x="20882" y="1"/>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7996" name="Google Shape;7996;p35"/>
            <p:cNvSpPr/>
            <p:nvPr/>
          </p:nvSpPr>
          <p:spPr>
            <a:xfrm>
              <a:off x="3311768" y="1598547"/>
              <a:ext cx="804870" cy="253656"/>
            </a:xfrm>
            <a:custGeom>
              <a:avLst/>
              <a:gdLst/>
              <a:ahLst/>
              <a:cxnLst/>
              <a:rect l="l" t="t" r="r" b="b"/>
              <a:pathLst>
                <a:path w="22517" h="7266" extrusionOk="0">
                  <a:moveTo>
                    <a:pt x="12454" y="1"/>
                  </a:moveTo>
                  <a:cubicBezTo>
                    <a:pt x="8278" y="1"/>
                    <a:pt x="4235" y="1086"/>
                    <a:pt x="0" y="3796"/>
                  </a:cubicBezTo>
                  <a:lnTo>
                    <a:pt x="300" y="3963"/>
                  </a:lnTo>
                  <a:cubicBezTo>
                    <a:pt x="3736" y="5598"/>
                    <a:pt x="6305" y="7265"/>
                    <a:pt x="10341" y="7265"/>
                  </a:cubicBezTo>
                  <a:cubicBezTo>
                    <a:pt x="14577" y="7265"/>
                    <a:pt x="20415" y="5898"/>
                    <a:pt x="22516" y="1695"/>
                  </a:cubicBezTo>
                  <a:cubicBezTo>
                    <a:pt x="18984" y="648"/>
                    <a:pt x="15680" y="1"/>
                    <a:pt x="12454" y="1"/>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7997" name="Google Shape;7997;p35"/>
            <p:cNvSpPr/>
            <p:nvPr/>
          </p:nvSpPr>
          <p:spPr>
            <a:xfrm>
              <a:off x="3390444" y="1710083"/>
              <a:ext cx="34637" cy="26846"/>
            </a:xfrm>
            <a:custGeom>
              <a:avLst/>
              <a:gdLst/>
              <a:ahLst/>
              <a:cxnLst/>
              <a:rect l="l" t="t" r="r" b="b"/>
              <a:pathLst>
                <a:path w="969" h="769" extrusionOk="0">
                  <a:moveTo>
                    <a:pt x="501" y="1"/>
                  </a:moveTo>
                  <a:cubicBezTo>
                    <a:pt x="1" y="1"/>
                    <a:pt x="1" y="768"/>
                    <a:pt x="501" y="768"/>
                  </a:cubicBezTo>
                  <a:cubicBezTo>
                    <a:pt x="968" y="768"/>
                    <a:pt x="968" y="1"/>
                    <a:pt x="501" y="1"/>
                  </a:cubicBezTo>
                  <a:close/>
                </a:path>
              </a:pathLst>
            </a:custGeom>
            <a:solidFill>
              <a:srgbClr val="4F6011"/>
            </a:solidFill>
            <a:ln>
              <a:noFill/>
            </a:ln>
          </p:spPr>
          <p:txBody>
            <a:bodyPr spcFirstLastPara="1" wrap="square" lIns="121298" tIns="121298" rIns="121298" bIns="121298" anchor="ctr" anchorCtr="0">
              <a:noAutofit/>
            </a:bodyPr>
            <a:lstStyle/>
            <a:p>
              <a:endParaRPr sz="2472"/>
            </a:p>
          </p:txBody>
        </p:sp>
        <p:sp>
          <p:nvSpPr>
            <p:cNvPr id="7998" name="Google Shape;7998;p35"/>
            <p:cNvSpPr/>
            <p:nvPr/>
          </p:nvSpPr>
          <p:spPr>
            <a:xfrm>
              <a:off x="3497751" y="1665852"/>
              <a:ext cx="34637" cy="25659"/>
            </a:xfrm>
            <a:custGeom>
              <a:avLst/>
              <a:gdLst/>
              <a:ahLst/>
              <a:cxnLst/>
              <a:rect l="l" t="t" r="r" b="b"/>
              <a:pathLst>
                <a:path w="969" h="735" extrusionOk="0">
                  <a:moveTo>
                    <a:pt x="501" y="0"/>
                  </a:moveTo>
                  <a:cubicBezTo>
                    <a:pt x="1" y="0"/>
                    <a:pt x="1" y="734"/>
                    <a:pt x="501" y="734"/>
                  </a:cubicBezTo>
                  <a:cubicBezTo>
                    <a:pt x="968" y="734"/>
                    <a:pt x="968" y="0"/>
                    <a:pt x="501" y="0"/>
                  </a:cubicBezTo>
                  <a:close/>
                </a:path>
              </a:pathLst>
            </a:custGeom>
            <a:solidFill>
              <a:srgbClr val="4F6011"/>
            </a:solidFill>
            <a:ln>
              <a:noFill/>
            </a:ln>
          </p:spPr>
          <p:txBody>
            <a:bodyPr spcFirstLastPara="1" wrap="square" lIns="121298" tIns="121298" rIns="121298" bIns="121298" anchor="ctr" anchorCtr="0">
              <a:noAutofit/>
            </a:bodyPr>
            <a:lstStyle/>
            <a:p>
              <a:endParaRPr sz="2472"/>
            </a:p>
          </p:txBody>
        </p:sp>
        <p:sp>
          <p:nvSpPr>
            <p:cNvPr id="7999" name="Google Shape;7999;p35"/>
            <p:cNvSpPr/>
            <p:nvPr/>
          </p:nvSpPr>
          <p:spPr>
            <a:xfrm>
              <a:off x="3478699" y="1754348"/>
              <a:ext cx="35781" cy="26811"/>
            </a:xfrm>
            <a:custGeom>
              <a:avLst/>
              <a:gdLst/>
              <a:ahLst/>
              <a:cxnLst/>
              <a:rect l="l" t="t" r="r" b="b"/>
              <a:pathLst>
                <a:path w="1001" h="768" extrusionOk="0">
                  <a:moveTo>
                    <a:pt x="501" y="0"/>
                  </a:moveTo>
                  <a:cubicBezTo>
                    <a:pt x="0" y="0"/>
                    <a:pt x="0" y="768"/>
                    <a:pt x="501" y="768"/>
                  </a:cubicBezTo>
                  <a:cubicBezTo>
                    <a:pt x="1001" y="768"/>
                    <a:pt x="1001" y="0"/>
                    <a:pt x="501" y="0"/>
                  </a:cubicBezTo>
                  <a:close/>
                </a:path>
              </a:pathLst>
            </a:custGeom>
            <a:solidFill>
              <a:srgbClr val="4F6011"/>
            </a:solidFill>
            <a:ln>
              <a:noFill/>
            </a:ln>
          </p:spPr>
          <p:txBody>
            <a:bodyPr spcFirstLastPara="1" wrap="square" lIns="121298" tIns="121298" rIns="121298" bIns="121298" anchor="ctr" anchorCtr="0">
              <a:noAutofit/>
            </a:bodyPr>
            <a:lstStyle/>
            <a:p>
              <a:endParaRPr sz="2472"/>
            </a:p>
          </p:txBody>
        </p:sp>
        <p:sp>
          <p:nvSpPr>
            <p:cNvPr id="8000" name="Google Shape;8000;p35"/>
            <p:cNvSpPr/>
            <p:nvPr/>
          </p:nvSpPr>
          <p:spPr>
            <a:xfrm>
              <a:off x="3581216" y="1754348"/>
              <a:ext cx="34637" cy="26811"/>
            </a:xfrm>
            <a:custGeom>
              <a:avLst/>
              <a:gdLst/>
              <a:ahLst/>
              <a:cxnLst/>
              <a:rect l="l" t="t" r="r" b="b"/>
              <a:pathLst>
                <a:path w="969" h="768" extrusionOk="0">
                  <a:moveTo>
                    <a:pt x="501" y="0"/>
                  </a:moveTo>
                  <a:cubicBezTo>
                    <a:pt x="1" y="0"/>
                    <a:pt x="1" y="768"/>
                    <a:pt x="501" y="768"/>
                  </a:cubicBezTo>
                  <a:cubicBezTo>
                    <a:pt x="968" y="768"/>
                    <a:pt x="968" y="0"/>
                    <a:pt x="501" y="0"/>
                  </a:cubicBezTo>
                  <a:close/>
                </a:path>
              </a:pathLst>
            </a:custGeom>
            <a:solidFill>
              <a:srgbClr val="4F6011"/>
            </a:solidFill>
            <a:ln>
              <a:noFill/>
            </a:ln>
          </p:spPr>
          <p:txBody>
            <a:bodyPr spcFirstLastPara="1" wrap="square" lIns="121298" tIns="121298" rIns="121298" bIns="121298" anchor="ctr" anchorCtr="0">
              <a:noAutofit/>
            </a:bodyPr>
            <a:lstStyle/>
            <a:p>
              <a:endParaRPr sz="2472"/>
            </a:p>
          </p:txBody>
        </p:sp>
        <p:sp>
          <p:nvSpPr>
            <p:cNvPr id="8001" name="Google Shape;8001;p35"/>
            <p:cNvSpPr/>
            <p:nvPr/>
          </p:nvSpPr>
          <p:spPr>
            <a:xfrm>
              <a:off x="3602699" y="1655380"/>
              <a:ext cx="34601" cy="25624"/>
            </a:xfrm>
            <a:custGeom>
              <a:avLst/>
              <a:gdLst/>
              <a:ahLst/>
              <a:cxnLst/>
              <a:rect l="l" t="t" r="r" b="b"/>
              <a:pathLst>
                <a:path w="968" h="734" extrusionOk="0">
                  <a:moveTo>
                    <a:pt x="501" y="0"/>
                  </a:moveTo>
                  <a:cubicBezTo>
                    <a:pt x="0" y="0"/>
                    <a:pt x="0" y="734"/>
                    <a:pt x="501" y="734"/>
                  </a:cubicBezTo>
                  <a:cubicBezTo>
                    <a:pt x="968" y="734"/>
                    <a:pt x="968" y="0"/>
                    <a:pt x="501" y="0"/>
                  </a:cubicBezTo>
                  <a:close/>
                </a:path>
              </a:pathLst>
            </a:custGeom>
            <a:solidFill>
              <a:schemeClr val="accent2"/>
            </a:solidFill>
            <a:ln>
              <a:noFill/>
            </a:ln>
          </p:spPr>
          <p:txBody>
            <a:bodyPr spcFirstLastPara="1" wrap="square" lIns="121298" tIns="121298" rIns="121298" bIns="121298" anchor="ctr" anchorCtr="0">
              <a:noAutofit/>
            </a:bodyPr>
            <a:lstStyle/>
            <a:p>
              <a:endParaRPr sz="2472"/>
            </a:p>
          </p:txBody>
        </p:sp>
        <p:sp>
          <p:nvSpPr>
            <p:cNvPr id="8002" name="Google Shape;8002;p35"/>
            <p:cNvSpPr/>
            <p:nvPr/>
          </p:nvSpPr>
          <p:spPr>
            <a:xfrm>
              <a:off x="3712402" y="1634399"/>
              <a:ext cx="34601" cy="25659"/>
            </a:xfrm>
            <a:custGeom>
              <a:avLst/>
              <a:gdLst/>
              <a:ahLst/>
              <a:cxnLst/>
              <a:rect l="l" t="t" r="r" b="b"/>
              <a:pathLst>
                <a:path w="968" h="735" extrusionOk="0">
                  <a:moveTo>
                    <a:pt x="501" y="1"/>
                  </a:moveTo>
                  <a:cubicBezTo>
                    <a:pt x="0" y="1"/>
                    <a:pt x="0" y="734"/>
                    <a:pt x="501" y="734"/>
                  </a:cubicBezTo>
                  <a:cubicBezTo>
                    <a:pt x="968" y="734"/>
                    <a:pt x="968" y="1"/>
                    <a:pt x="501" y="1"/>
                  </a:cubicBezTo>
                  <a:close/>
                </a:path>
              </a:pathLst>
            </a:custGeom>
            <a:solidFill>
              <a:schemeClr val="accent2"/>
            </a:solidFill>
            <a:ln>
              <a:noFill/>
            </a:ln>
          </p:spPr>
          <p:txBody>
            <a:bodyPr spcFirstLastPara="1" wrap="square" lIns="121298" tIns="121298" rIns="121298" bIns="121298" anchor="ctr" anchorCtr="0">
              <a:noAutofit/>
            </a:bodyPr>
            <a:lstStyle/>
            <a:p>
              <a:endParaRPr sz="2472"/>
            </a:p>
          </p:txBody>
        </p:sp>
        <p:sp>
          <p:nvSpPr>
            <p:cNvPr id="8003" name="Google Shape;8003;p35"/>
            <p:cNvSpPr/>
            <p:nvPr/>
          </p:nvSpPr>
          <p:spPr>
            <a:xfrm>
              <a:off x="3683770" y="1710083"/>
              <a:ext cx="34601" cy="26846"/>
            </a:xfrm>
            <a:custGeom>
              <a:avLst/>
              <a:gdLst/>
              <a:ahLst/>
              <a:cxnLst/>
              <a:rect l="l" t="t" r="r" b="b"/>
              <a:pathLst>
                <a:path w="968" h="769" extrusionOk="0">
                  <a:moveTo>
                    <a:pt x="468" y="1"/>
                  </a:moveTo>
                  <a:cubicBezTo>
                    <a:pt x="1" y="1"/>
                    <a:pt x="1" y="768"/>
                    <a:pt x="468" y="768"/>
                  </a:cubicBezTo>
                  <a:cubicBezTo>
                    <a:pt x="968" y="768"/>
                    <a:pt x="968" y="1"/>
                    <a:pt x="468" y="1"/>
                  </a:cubicBezTo>
                  <a:close/>
                </a:path>
              </a:pathLst>
            </a:custGeom>
            <a:solidFill>
              <a:schemeClr val="accent2"/>
            </a:solidFill>
            <a:ln>
              <a:noFill/>
            </a:ln>
          </p:spPr>
          <p:txBody>
            <a:bodyPr spcFirstLastPara="1" wrap="square" lIns="121298" tIns="121298" rIns="121298" bIns="121298" anchor="ctr" anchorCtr="0">
              <a:noAutofit/>
            </a:bodyPr>
            <a:lstStyle/>
            <a:p>
              <a:endParaRPr sz="2472"/>
            </a:p>
          </p:txBody>
        </p:sp>
        <p:sp>
          <p:nvSpPr>
            <p:cNvPr id="8004" name="Google Shape;8004;p35"/>
            <p:cNvSpPr/>
            <p:nvPr/>
          </p:nvSpPr>
          <p:spPr>
            <a:xfrm>
              <a:off x="3715976" y="1812577"/>
              <a:ext cx="34601" cy="25659"/>
            </a:xfrm>
            <a:custGeom>
              <a:avLst/>
              <a:gdLst/>
              <a:ahLst/>
              <a:cxnLst/>
              <a:rect l="l" t="t" r="r" b="b"/>
              <a:pathLst>
                <a:path w="968" h="735" extrusionOk="0">
                  <a:moveTo>
                    <a:pt x="467" y="0"/>
                  </a:moveTo>
                  <a:cubicBezTo>
                    <a:pt x="0" y="0"/>
                    <a:pt x="0" y="734"/>
                    <a:pt x="467" y="734"/>
                  </a:cubicBezTo>
                  <a:cubicBezTo>
                    <a:pt x="968" y="734"/>
                    <a:pt x="968" y="0"/>
                    <a:pt x="467" y="0"/>
                  </a:cubicBezTo>
                  <a:close/>
                </a:path>
              </a:pathLst>
            </a:custGeom>
            <a:solidFill>
              <a:srgbClr val="4F6011"/>
            </a:solidFill>
            <a:ln>
              <a:noFill/>
            </a:ln>
          </p:spPr>
          <p:txBody>
            <a:bodyPr spcFirstLastPara="1" wrap="square" lIns="121298" tIns="121298" rIns="121298" bIns="121298" anchor="ctr" anchorCtr="0">
              <a:noAutofit/>
            </a:bodyPr>
            <a:lstStyle/>
            <a:p>
              <a:endParaRPr sz="2472"/>
            </a:p>
          </p:txBody>
        </p:sp>
        <p:sp>
          <p:nvSpPr>
            <p:cNvPr id="8005" name="Google Shape;8005;p35"/>
            <p:cNvSpPr/>
            <p:nvPr/>
          </p:nvSpPr>
          <p:spPr>
            <a:xfrm>
              <a:off x="3808986" y="1762482"/>
              <a:ext cx="34601" cy="26846"/>
            </a:xfrm>
            <a:custGeom>
              <a:avLst/>
              <a:gdLst/>
              <a:ahLst/>
              <a:cxnLst/>
              <a:rect l="l" t="t" r="r" b="b"/>
              <a:pathLst>
                <a:path w="968" h="769" extrusionOk="0">
                  <a:moveTo>
                    <a:pt x="500" y="1"/>
                  </a:moveTo>
                  <a:cubicBezTo>
                    <a:pt x="0" y="1"/>
                    <a:pt x="0" y="768"/>
                    <a:pt x="500" y="768"/>
                  </a:cubicBezTo>
                  <a:cubicBezTo>
                    <a:pt x="967" y="768"/>
                    <a:pt x="967" y="1"/>
                    <a:pt x="500" y="1"/>
                  </a:cubicBezTo>
                  <a:close/>
                </a:path>
              </a:pathLst>
            </a:custGeom>
            <a:solidFill>
              <a:schemeClr val="accent2"/>
            </a:solidFill>
            <a:ln>
              <a:noFill/>
            </a:ln>
          </p:spPr>
          <p:txBody>
            <a:bodyPr spcFirstLastPara="1" wrap="square" lIns="121298" tIns="121298" rIns="121298" bIns="121298" anchor="ctr" anchorCtr="0">
              <a:noAutofit/>
            </a:bodyPr>
            <a:lstStyle/>
            <a:p>
              <a:endParaRPr sz="2472"/>
            </a:p>
          </p:txBody>
        </p:sp>
        <p:sp>
          <p:nvSpPr>
            <p:cNvPr id="8006" name="Google Shape;8006;p35"/>
            <p:cNvSpPr/>
            <p:nvPr/>
          </p:nvSpPr>
          <p:spPr>
            <a:xfrm>
              <a:off x="3769630" y="1697271"/>
              <a:ext cx="34601" cy="25659"/>
            </a:xfrm>
            <a:custGeom>
              <a:avLst/>
              <a:gdLst/>
              <a:ahLst/>
              <a:cxnLst/>
              <a:rect l="l" t="t" r="r" b="b"/>
              <a:pathLst>
                <a:path w="968" h="735" extrusionOk="0">
                  <a:moveTo>
                    <a:pt x="467" y="1"/>
                  </a:moveTo>
                  <a:cubicBezTo>
                    <a:pt x="0" y="1"/>
                    <a:pt x="0" y="735"/>
                    <a:pt x="467" y="735"/>
                  </a:cubicBezTo>
                  <a:cubicBezTo>
                    <a:pt x="968" y="735"/>
                    <a:pt x="968" y="1"/>
                    <a:pt x="467" y="1"/>
                  </a:cubicBezTo>
                  <a:close/>
                </a:path>
              </a:pathLst>
            </a:custGeom>
            <a:solidFill>
              <a:schemeClr val="accent2"/>
            </a:solidFill>
            <a:ln>
              <a:noFill/>
            </a:ln>
          </p:spPr>
          <p:txBody>
            <a:bodyPr spcFirstLastPara="1" wrap="square" lIns="121298" tIns="121298" rIns="121298" bIns="121298" anchor="ctr" anchorCtr="0">
              <a:noAutofit/>
            </a:bodyPr>
            <a:lstStyle/>
            <a:p>
              <a:endParaRPr sz="2472"/>
            </a:p>
          </p:txBody>
        </p:sp>
        <p:sp>
          <p:nvSpPr>
            <p:cNvPr id="8007" name="Google Shape;8007;p35"/>
            <p:cNvSpPr/>
            <p:nvPr/>
          </p:nvSpPr>
          <p:spPr>
            <a:xfrm>
              <a:off x="3838797" y="1628569"/>
              <a:ext cx="34601" cy="26846"/>
            </a:xfrm>
            <a:custGeom>
              <a:avLst/>
              <a:gdLst/>
              <a:ahLst/>
              <a:cxnLst/>
              <a:rect l="l" t="t" r="r" b="b"/>
              <a:pathLst>
                <a:path w="968" h="769" extrusionOk="0">
                  <a:moveTo>
                    <a:pt x="500" y="1"/>
                  </a:moveTo>
                  <a:cubicBezTo>
                    <a:pt x="0" y="1"/>
                    <a:pt x="0" y="768"/>
                    <a:pt x="500" y="768"/>
                  </a:cubicBezTo>
                  <a:cubicBezTo>
                    <a:pt x="967" y="768"/>
                    <a:pt x="967" y="1"/>
                    <a:pt x="500" y="1"/>
                  </a:cubicBezTo>
                  <a:close/>
                </a:path>
              </a:pathLst>
            </a:custGeom>
            <a:solidFill>
              <a:schemeClr val="accent2"/>
            </a:solidFill>
            <a:ln>
              <a:noFill/>
            </a:ln>
          </p:spPr>
          <p:txBody>
            <a:bodyPr spcFirstLastPara="1" wrap="square" lIns="121298" tIns="121298" rIns="121298" bIns="121298" anchor="ctr" anchorCtr="0">
              <a:noAutofit/>
            </a:bodyPr>
            <a:lstStyle/>
            <a:p>
              <a:endParaRPr sz="2472"/>
            </a:p>
          </p:txBody>
        </p:sp>
        <p:sp>
          <p:nvSpPr>
            <p:cNvPr id="8008" name="Google Shape;8008;p35"/>
            <p:cNvSpPr/>
            <p:nvPr/>
          </p:nvSpPr>
          <p:spPr>
            <a:xfrm>
              <a:off x="3892451" y="1726385"/>
              <a:ext cx="34601" cy="25659"/>
            </a:xfrm>
            <a:custGeom>
              <a:avLst/>
              <a:gdLst/>
              <a:ahLst/>
              <a:cxnLst/>
              <a:rect l="l" t="t" r="r" b="b"/>
              <a:pathLst>
                <a:path w="968" h="735" extrusionOk="0">
                  <a:moveTo>
                    <a:pt x="500" y="1"/>
                  </a:moveTo>
                  <a:cubicBezTo>
                    <a:pt x="0" y="1"/>
                    <a:pt x="0" y="735"/>
                    <a:pt x="500" y="735"/>
                  </a:cubicBezTo>
                  <a:cubicBezTo>
                    <a:pt x="967" y="735"/>
                    <a:pt x="967" y="1"/>
                    <a:pt x="500" y="1"/>
                  </a:cubicBezTo>
                  <a:close/>
                </a:path>
              </a:pathLst>
            </a:custGeom>
            <a:solidFill>
              <a:schemeClr val="accent2"/>
            </a:solidFill>
            <a:ln>
              <a:noFill/>
            </a:ln>
          </p:spPr>
          <p:txBody>
            <a:bodyPr spcFirstLastPara="1" wrap="square" lIns="121298" tIns="121298" rIns="121298" bIns="121298" anchor="ctr" anchorCtr="0">
              <a:noAutofit/>
            </a:bodyPr>
            <a:lstStyle/>
            <a:p>
              <a:endParaRPr sz="2472"/>
            </a:p>
          </p:txBody>
        </p:sp>
        <p:sp>
          <p:nvSpPr>
            <p:cNvPr id="8009" name="Google Shape;8009;p35"/>
            <p:cNvSpPr/>
            <p:nvPr/>
          </p:nvSpPr>
          <p:spPr>
            <a:xfrm>
              <a:off x="3941315" y="1657684"/>
              <a:ext cx="34637" cy="26811"/>
            </a:xfrm>
            <a:custGeom>
              <a:avLst/>
              <a:gdLst/>
              <a:ahLst/>
              <a:cxnLst/>
              <a:rect l="l" t="t" r="r" b="b"/>
              <a:pathLst>
                <a:path w="969" h="768" extrusionOk="0">
                  <a:moveTo>
                    <a:pt x="468" y="1"/>
                  </a:moveTo>
                  <a:cubicBezTo>
                    <a:pt x="1" y="1"/>
                    <a:pt x="1" y="768"/>
                    <a:pt x="468" y="768"/>
                  </a:cubicBezTo>
                  <a:cubicBezTo>
                    <a:pt x="968" y="768"/>
                    <a:pt x="968" y="1"/>
                    <a:pt x="468" y="1"/>
                  </a:cubicBezTo>
                  <a:close/>
                </a:path>
              </a:pathLst>
            </a:custGeom>
            <a:solidFill>
              <a:schemeClr val="accent2"/>
            </a:solidFill>
            <a:ln>
              <a:noFill/>
            </a:ln>
          </p:spPr>
          <p:txBody>
            <a:bodyPr spcFirstLastPara="1" wrap="square" lIns="121298" tIns="121298" rIns="121298" bIns="121298" anchor="ctr" anchorCtr="0">
              <a:noAutofit/>
            </a:bodyPr>
            <a:lstStyle/>
            <a:p>
              <a:endParaRPr sz="2472"/>
            </a:p>
          </p:txBody>
        </p:sp>
        <p:sp>
          <p:nvSpPr>
            <p:cNvPr id="8010" name="Google Shape;8010;p35"/>
            <p:cNvSpPr/>
            <p:nvPr/>
          </p:nvSpPr>
          <p:spPr>
            <a:xfrm>
              <a:off x="4014057" y="1701949"/>
              <a:ext cx="34601" cy="26811"/>
            </a:xfrm>
            <a:custGeom>
              <a:avLst/>
              <a:gdLst/>
              <a:ahLst/>
              <a:cxnLst/>
              <a:rect l="l" t="t" r="r" b="b"/>
              <a:pathLst>
                <a:path w="968" h="768" extrusionOk="0">
                  <a:moveTo>
                    <a:pt x="468" y="0"/>
                  </a:moveTo>
                  <a:cubicBezTo>
                    <a:pt x="1" y="0"/>
                    <a:pt x="1" y="768"/>
                    <a:pt x="468" y="768"/>
                  </a:cubicBezTo>
                  <a:cubicBezTo>
                    <a:pt x="968" y="768"/>
                    <a:pt x="968" y="0"/>
                    <a:pt x="468" y="0"/>
                  </a:cubicBezTo>
                  <a:close/>
                </a:path>
              </a:pathLst>
            </a:custGeom>
            <a:solidFill>
              <a:schemeClr val="accent2"/>
            </a:solidFill>
            <a:ln>
              <a:noFill/>
            </a:ln>
          </p:spPr>
          <p:txBody>
            <a:bodyPr spcFirstLastPara="1" wrap="square" lIns="121298" tIns="121298" rIns="121298" bIns="121298" anchor="ctr" anchorCtr="0">
              <a:noAutofit/>
            </a:bodyPr>
            <a:lstStyle/>
            <a:p>
              <a:endParaRPr sz="2472"/>
            </a:p>
          </p:txBody>
        </p:sp>
        <p:sp>
          <p:nvSpPr>
            <p:cNvPr id="8011" name="Google Shape;8011;p35"/>
            <p:cNvSpPr/>
            <p:nvPr/>
          </p:nvSpPr>
          <p:spPr>
            <a:xfrm>
              <a:off x="4056987" y="1663514"/>
              <a:ext cx="34601" cy="25659"/>
            </a:xfrm>
            <a:custGeom>
              <a:avLst/>
              <a:gdLst/>
              <a:ahLst/>
              <a:cxnLst/>
              <a:rect l="l" t="t" r="r" b="b"/>
              <a:pathLst>
                <a:path w="968" h="735" extrusionOk="0">
                  <a:moveTo>
                    <a:pt x="467" y="1"/>
                  </a:moveTo>
                  <a:cubicBezTo>
                    <a:pt x="0" y="1"/>
                    <a:pt x="0" y="734"/>
                    <a:pt x="467" y="734"/>
                  </a:cubicBezTo>
                  <a:cubicBezTo>
                    <a:pt x="968" y="734"/>
                    <a:pt x="968" y="1"/>
                    <a:pt x="467" y="1"/>
                  </a:cubicBezTo>
                  <a:close/>
                </a:path>
              </a:pathLst>
            </a:custGeom>
            <a:solidFill>
              <a:schemeClr val="accent2"/>
            </a:solidFill>
            <a:ln>
              <a:noFill/>
            </a:ln>
          </p:spPr>
          <p:txBody>
            <a:bodyPr spcFirstLastPara="1" wrap="square" lIns="121298" tIns="121298" rIns="121298" bIns="121298" anchor="ctr" anchorCtr="0">
              <a:noAutofit/>
            </a:bodyPr>
            <a:lstStyle/>
            <a:p>
              <a:endParaRPr sz="2472"/>
            </a:p>
          </p:txBody>
        </p:sp>
        <p:sp>
          <p:nvSpPr>
            <p:cNvPr id="8012" name="Google Shape;8012;p35"/>
            <p:cNvSpPr/>
            <p:nvPr/>
          </p:nvSpPr>
          <p:spPr>
            <a:xfrm>
              <a:off x="3569313" y="1487395"/>
              <a:ext cx="87075" cy="99878"/>
            </a:xfrm>
            <a:custGeom>
              <a:avLst/>
              <a:gdLst/>
              <a:ahLst/>
              <a:cxnLst/>
              <a:rect l="l" t="t" r="r" b="b"/>
              <a:pathLst>
                <a:path w="2436" h="2861" extrusionOk="0">
                  <a:moveTo>
                    <a:pt x="571" y="1"/>
                  </a:moveTo>
                  <a:cubicBezTo>
                    <a:pt x="488" y="1"/>
                    <a:pt x="406" y="24"/>
                    <a:pt x="334" y="75"/>
                  </a:cubicBezTo>
                  <a:cubicBezTo>
                    <a:pt x="100" y="209"/>
                    <a:pt x="0" y="542"/>
                    <a:pt x="134" y="776"/>
                  </a:cubicBezTo>
                  <a:cubicBezTo>
                    <a:pt x="567" y="1443"/>
                    <a:pt x="1001" y="2110"/>
                    <a:pt x="1501" y="2711"/>
                  </a:cubicBezTo>
                  <a:cubicBezTo>
                    <a:pt x="1585" y="2811"/>
                    <a:pt x="1727" y="2861"/>
                    <a:pt x="1868" y="2861"/>
                  </a:cubicBezTo>
                  <a:cubicBezTo>
                    <a:pt x="2010" y="2861"/>
                    <a:pt x="2152" y="2811"/>
                    <a:pt x="2235" y="2711"/>
                  </a:cubicBezTo>
                  <a:cubicBezTo>
                    <a:pt x="2435" y="2477"/>
                    <a:pt x="2435" y="2177"/>
                    <a:pt x="2235" y="1977"/>
                  </a:cubicBezTo>
                  <a:cubicBezTo>
                    <a:pt x="2169" y="1877"/>
                    <a:pt x="2102" y="1810"/>
                    <a:pt x="2068" y="1743"/>
                  </a:cubicBezTo>
                  <a:cubicBezTo>
                    <a:pt x="2035" y="1710"/>
                    <a:pt x="2002" y="1676"/>
                    <a:pt x="1968" y="1610"/>
                  </a:cubicBezTo>
                  <a:cubicBezTo>
                    <a:pt x="1941" y="1610"/>
                    <a:pt x="1936" y="1588"/>
                    <a:pt x="1918" y="1580"/>
                  </a:cubicBezTo>
                  <a:lnTo>
                    <a:pt x="1918" y="1580"/>
                  </a:lnTo>
                  <a:cubicBezTo>
                    <a:pt x="1931" y="1596"/>
                    <a:pt x="1944" y="1615"/>
                    <a:pt x="1942" y="1615"/>
                  </a:cubicBezTo>
                  <a:cubicBezTo>
                    <a:pt x="1941" y="1615"/>
                    <a:pt x="1939" y="1614"/>
                    <a:pt x="1935" y="1610"/>
                  </a:cubicBezTo>
                  <a:cubicBezTo>
                    <a:pt x="1929" y="1599"/>
                    <a:pt x="1923" y="1589"/>
                    <a:pt x="1916" y="1579"/>
                  </a:cubicBezTo>
                  <a:lnTo>
                    <a:pt x="1916" y="1579"/>
                  </a:lnTo>
                  <a:cubicBezTo>
                    <a:pt x="1917" y="1579"/>
                    <a:pt x="1917" y="1579"/>
                    <a:pt x="1918" y="1580"/>
                  </a:cubicBezTo>
                  <a:lnTo>
                    <a:pt x="1918" y="1580"/>
                  </a:lnTo>
                  <a:cubicBezTo>
                    <a:pt x="1916" y="1578"/>
                    <a:pt x="1915" y="1577"/>
                    <a:pt x="1914" y="1575"/>
                  </a:cubicBezTo>
                  <a:lnTo>
                    <a:pt x="1914" y="1575"/>
                  </a:lnTo>
                  <a:cubicBezTo>
                    <a:pt x="1915" y="1577"/>
                    <a:pt x="1916" y="1578"/>
                    <a:pt x="1916" y="1579"/>
                  </a:cubicBezTo>
                  <a:lnTo>
                    <a:pt x="1916" y="1579"/>
                  </a:lnTo>
                  <a:cubicBezTo>
                    <a:pt x="1912" y="1577"/>
                    <a:pt x="1908" y="1576"/>
                    <a:pt x="1902" y="1576"/>
                  </a:cubicBezTo>
                  <a:cubicBezTo>
                    <a:pt x="1895" y="1563"/>
                    <a:pt x="1894" y="1557"/>
                    <a:pt x="1896" y="1557"/>
                  </a:cubicBezTo>
                  <a:lnTo>
                    <a:pt x="1896" y="1557"/>
                  </a:lnTo>
                  <a:cubicBezTo>
                    <a:pt x="1898" y="1557"/>
                    <a:pt x="1906" y="1565"/>
                    <a:pt x="1914" y="1575"/>
                  </a:cubicBezTo>
                  <a:lnTo>
                    <a:pt x="1914" y="1575"/>
                  </a:lnTo>
                  <a:cubicBezTo>
                    <a:pt x="1821" y="1424"/>
                    <a:pt x="1728" y="1298"/>
                    <a:pt x="1635" y="1143"/>
                  </a:cubicBezTo>
                  <a:cubicBezTo>
                    <a:pt x="1401" y="876"/>
                    <a:pt x="1235" y="576"/>
                    <a:pt x="1034" y="275"/>
                  </a:cubicBezTo>
                  <a:cubicBezTo>
                    <a:pt x="942" y="114"/>
                    <a:pt x="755" y="1"/>
                    <a:pt x="571" y="1"/>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8013" name="Google Shape;8013;p35"/>
            <p:cNvSpPr/>
            <p:nvPr/>
          </p:nvSpPr>
          <p:spPr>
            <a:xfrm>
              <a:off x="3668256" y="1442502"/>
              <a:ext cx="103803" cy="128818"/>
            </a:xfrm>
            <a:custGeom>
              <a:avLst/>
              <a:gdLst/>
              <a:ahLst/>
              <a:cxnLst/>
              <a:rect l="l" t="t" r="r" b="b"/>
              <a:pathLst>
                <a:path w="2904" h="3690" extrusionOk="0">
                  <a:moveTo>
                    <a:pt x="1099" y="385"/>
                  </a:moveTo>
                  <a:cubicBezTo>
                    <a:pt x="1100" y="388"/>
                    <a:pt x="1101" y="391"/>
                    <a:pt x="1102" y="394"/>
                  </a:cubicBezTo>
                  <a:cubicBezTo>
                    <a:pt x="1118" y="426"/>
                    <a:pt x="1124" y="437"/>
                    <a:pt x="1125" y="437"/>
                  </a:cubicBezTo>
                  <a:cubicBezTo>
                    <a:pt x="1127" y="437"/>
                    <a:pt x="1107" y="392"/>
                    <a:pt x="1099" y="385"/>
                  </a:cubicBezTo>
                  <a:close/>
                  <a:moveTo>
                    <a:pt x="623" y="1"/>
                  </a:moveTo>
                  <a:cubicBezTo>
                    <a:pt x="573" y="1"/>
                    <a:pt x="522" y="9"/>
                    <a:pt x="468" y="27"/>
                  </a:cubicBezTo>
                  <a:cubicBezTo>
                    <a:pt x="234" y="127"/>
                    <a:pt x="1" y="394"/>
                    <a:pt x="101" y="661"/>
                  </a:cubicBezTo>
                  <a:cubicBezTo>
                    <a:pt x="335" y="1228"/>
                    <a:pt x="668" y="1695"/>
                    <a:pt x="1035" y="2162"/>
                  </a:cubicBezTo>
                  <a:cubicBezTo>
                    <a:pt x="1102" y="2262"/>
                    <a:pt x="1202" y="2395"/>
                    <a:pt x="1269" y="2495"/>
                  </a:cubicBezTo>
                  <a:cubicBezTo>
                    <a:pt x="1302" y="2495"/>
                    <a:pt x="1302" y="2529"/>
                    <a:pt x="1335" y="2562"/>
                  </a:cubicBezTo>
                  <a:cubicBezTo>
                    <a:pt x="1309" y="2523"/>
                    <a:pt x="1303" y="2509"/>
                    <a:pt x="1306" y="2509"/>
                  </a:cubicBezTo>
                  <a:lnTo>
                    <a:pt x="1306" y="2509"/>
                  </a:lnTo>
                  <a:cubicBezTo>
                    <a:pt x="1311" y="2509"/>
                    <a:pt x="1335" y="2542"/>
                    <a:pt x="1335" y="2562"/>
                  </a:cubicBezTo>
                  <a:cubicBezTo>
                    <a:pt x="1369" y="2629"/>
                    <a:pt x="1435" y="2662"/>
                    <a:pt x="1469" y="2729"/>
                  </a:cubicBezTo>
                  <a:cubicBezTo>
                    <a:pt x="1635" y="2962"/>
                    <a:pt x="1769" y="3196"/>
                    <a:pt x="1869" y="3429"/>
                  </a:cubicBezTo>
                  <a:cubicBezTo>
                    <a:pt x="1962" y="3592"/>
                    <a:pt x="2167" y="3689"/>
                    <a:pt x="2362" y="3689"/>
                  </a:cubicBezTo>
                  <a:cubicBezTo>
                    <a:pt x="2448" y="3689"/>
                    <a:pt x="2531" y="3670"/>
                    <a:pt x="2603" y="3630"/>
                  </a:cubicBezTo>
                  <a:cubicBezTo>
                    <a:pt x="2836" y="3463"/>
                    <a:pt x="2903" y="3163"/>
                    <a:pt x="2770" y="2896"/>
                  </a:cubicBezTo>
                  <a:cubicBezTo>
                    <a:pt x="2536" y="2395"/>
                    <a:pt x="2203" y="1962"/>
                    <a:pt x="1836" y="1528"/>
                  </a:cubicBezTo>
                  <a:cubicBezTo>
                    <a:pt x="1802" y="1495"/>
                    <a:pt x="1769" y="1428"/>
                    <a:pt x="1736" y="1395"/>
                  </a:cubicBezTo>
                  <a:cubicBezTo>
                    <a:pt x="1702" y="1361"/>
                    <a:pt x="1702" y="1328"/>
                    <a:pt x="1669" y="1328"/>
                  </a:cubicBezTo>
                  <a:cubicBezTo>
                    <a:pt x="1649" y="1298"/>
                    <a:pt x="1644" y="1289"/>
                    <a:pt x="1646" y="1289"/>
                  </a:cubicBezTo>
                  <a:lnTo>
                    <a:pt x="1646" y="1289"/>
                  </a:lnTo>
                  <a:cubicBezTo>
                    <a:pt x="1648" y="1289"/>
                    <a:pt x="1670" y="1314"/>
                    <a:pt x="1675" y="1314"/>
                  </a:cubicBezTo>
                  <a:cubicBezTo>
                    <a:pt x="1677" y="1314"/>
                    <a:pt x="1676" y="1309"/>
                    <a:pt x="1669" y="1295"/>
                  </a:cubicBezTo>
                  <a:cubicBezTo>
                    <a:pt x="1602" y="1195"/>
                    <a:pt x="1502" y="1094"/>
                    <a:pt x="1435" y="994"/>
                  </a:cubicBezTo>
                  <a:cubicBezTo>
                    <a:pt x="1369" y="894"/>
                    <a:pt x="1302" y="794"/>
                    <a:pt x="1235" y="694"/>
                  </a:cubicBezTo>
                  <a:cubicBezTo>
                    <a:pt x="1202" y="627"/>
                    <a:pt x="1168" y="561"/>
                    <a:pt x="1135" y="494"/>
                  </a:cubicBezTo>
                  <a:cubicBezTo>
                    <a:pt x="1135" y="461"/>
                    <a:pt x="1135" y="461"/>
                    <a:pt x="1102" y="427"/>
                  </a:cubicBezTo>
                  <a:cubicBezTo>
                    <a:pt x="1094" y="395"/>
                    <a:pt x="1093" y="385"/>
                    <a:pt x="1097" y="385"/>
                  </a:cubicBezTo>
                  <a:lnTo>
                    <a:pt x="1097" y="385"/>
                  </a:lnTo>
                  <a:cubicBezTo>
                    <a:pt x="1097" y="385"/>
                    <a:pt x="1098" y="385"/>
                    <a:pt x="1099" y="385"/>
                  </a:cubicBezTo>
                  <a:lnTo>
                    <a:pt x="1099" y="385"/>
                  </a:lnTo>
                  <a:cubicBezTo>
                    <a:pt x="1015" y="170"/>
                    <a:pt x="845" y="1"/>
                    <a:pt x="623" y="1"/>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8014" name="Google Shape;8014;p35"/>
            <p:cNvSpPr/>
            <p:nvPr/>
          </p:nvSpPr>
          <p:spPr>
            <a:xfrm>
              <a:off x="3764840" y="1440338"/>
              <a:ext cx="71597" cy="83086"/>
            </a:xfrm>
            <a:custGeom>
              <a:avLst/>
              <a:gdLst/>
              <a:ahLst/>
              <a:cxnLst/>
              <a:rect l="l" t="t" r="r" b="b"/>
              <a:pathLst>
                <a:path w="2003" h="2380" extrusionOk="0">
                  <a:moveTo>
                    <a:pt x="492" y="0"/>
                  </a:moveTo>
                  <a:cubicBezTo>
                    <a:pt x="408" y="0"/>
                    <a:pt x="326" y="17"/>
                    <a:pt x="268" y="56"/>
                  </a:cubicBezTo>
                  <a:cubicBezTo>
                    <a:pt x="168" y="122"/>
                    <a:pt x="68" y="256"/>
                    <a:pt x="34" y="389"/>
                  </a:cubicBezTo>
                  <a:cubicBezTo>
                    <a:pt x="1" y="523"/>
                    <a:pt x="1" y="656"/>
                    <a:pt x="68" y="790"/>
                  </a:cubicBezTo>
                  <a:cubicBezTo>
                    <a:pt x="368" y="1223"/>
                    <a:pt x="735" y="1657"/>
                    <a:pt x="968" y="2124"/>
                  </a:cubicBezTo>
                  <a:cubicBezTo>
                    <a:pt x="1035" y="2257"/>
                    <a:pt x="1168" y="2357"/>
                    <a:pt x="1302" y="2357"/>
                  </a:cubicBezTo>
                  <a:cubicBezTo>
                    <a:pt x="1357" y="2371"/>
                    <a:pt x="1418" y="2379"/>
                    <a:pt x="1478" y="2379"/>
                  </a:cubicBezTo>
                  <a:cubicBezTo>
                    <a:pt x="1562" y="2379"/>
                    <a:pt x="1644" y="2363"/>
                    <a:pt x="1702" y="2324"/>
                  </a:cubicBezTo>
                  <a:cubicBezTo>
                    <a:pt x="1936" y="2157"/>
                    <a:pt x="2002" y="1857"/>
                    <a:pt x="1869" y="1590"/>
                  </a:cubicBezTo>
                  <a:cubicBezTo>
                    <a:pt x="1635" y="1123"/>
                    <a:pt x="1268" y="689"/>
                    <a:pt x="968" y="256"/>
                  </a:cubicBezTo>
                  <a:cubicBezTo>
                    <a:pt x="902" y="122"/>
                    <a:pt x="801" y="56"/>
                    <a:pt x="668" y="22"/>
                  </a:cubicBezTo>
                  <a:cubicBezTo>
                    <a:pt x="613" y="9"/>
                    <a:pt x="552" y="0"/>
                    <a:pt x="492" y="0"/>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8015" name="Google Shape;8015;p35"/>
            <p:cNvSpPr/>
            <p:nvPr/>
          </p:nvSpPr>
          <p:spPr>
            <a:xfrm>
              <a:off x="3848306" y="1390347"/>
              <a:ext cx="77567" cy="101623"/>
            </a:xfrm>
            <a:custGeom>
              <a:avLst/>
              <a:gdLst/>
              <a:ahLst/>
              <a:cxnLst/>
              <a:rect l="l" t="t" r="r" b="b"/>
              <a:pathLst>
                <a:path w="2170" h="2911" extrusionOk="0">
                  <a:moveTo>
                    <a:pt x="513" y="0"/>
                  </a:moveTo>
                  <a:cubicBezTo>
                    <a:pt x="421" y="0"/>
                    <a:pt x="331" y="23"/>
                    <a:pt x="268" y="87"/>
                  </a:cubicBezTo>
                  <a:cubicBezTo>
                    <a:pt x="134" y="153"/>
                    <a:pt x="34" y="253"/>
                    <a:pt x="34" y="387"/>
                  </a:cubicBezTo>
                  <a:cubicBezTo>
                    <a:pt x="1" y="520"/>
                    <a:pt x="1" y="654"/>
                    <a:pt x="68" y="787"/>
                  </a:cubicBezTo>
                  <a:cubicBezTo>
                    <a:pt x="368" y="1454"/>
                    <a:pt x="902" y="1988"/>
                    <a:pt x="1202" y="2655"/>
                  </a:cubicBezTo>
                  <a:cubicBezTo>
                    <a:pt x="1235" y="2789"/>
                    <a:pt x="1402" y="2889"/>
                    <a:pt x="1502" y="2889"/>
                  </a:cubicBezTo>
                  <a:cubicBezTo>
                    <a:pt x="1557" y="2903"/>
                    <a:pt x="1618" y="2911"/>
                    <a:pt x="1678" y="2911"/>
                  </a:cubicBezTo>
                  <a:cubicBezTo>
                    <a:pt x="1762" y="2911"/>
                    <a:pt x="1844" y="2894"/>
                    <a:pt x="1902" y="2855"/>
                  </a:cubicBezTo>
                  <a:cubicBezTo>
                    <a:pt x="2036" y="2789"/>
                    <a:pt x="2136" y="2655"/>
                    <a:pt x="2136" y="2522"/>
                  </a:cubicBezTo>
                  <a:cubicBezTo>
                    <a:pt x="2169" y="2388"/>
                    <a:pt x="2169" y="2255"/>
                    <a:pt x="2102" y="2121"/>
                  </a:cubicBezTo>
                  <a:cubicBezTo>
                    <a:pt x="1802" y="1454"/>
                    <a:pt x="1268" y="921"/>
                    <a:pt x="968" y="253"/>
                  </a:cubicBezTo>
                  <a:cubicBezTo>
                    <a:pt x="935" y="153"/>
                    <a:pt x="768" y="53"/>
                    <a:pt x="668" y="20"/>
                  </a:cubicBezTo>
                  <a:cubicBezTo>
                    <a:pt x="619" y="8"/>
                    <a:pt x="566" y="0"/>
                    <a:pt x="513" y="0"/>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8016" name="Google Shape;8016;p35"/>
            <p:cNvSpPr/>
            <p:nvPr/>
          </p:nvSpPr>
          <p:spPr>
            <a:xfrm>
              <a:off x="3938956" y="1377047"/>
              <a:ext cx="51294" cy="62908"/>
            </a:xfrm>
            <a:custGeom>
              <a:avLst/>
              <a:gdLst/>
              <a:ahLst/>
              <a:cxnLst/>
              <a:rect l="l" t="t" r="r" b="b"/>
              <a:pathLst>
                <a:path w="1435" h="1802" extrusionOk="0">
                  <a:moveTo>
                    <a:pt x="600" y="1"/>
                  </a:moveTo>
                  <a:cubicBezTo>
                    <a:pt x="534" y="1"/>
                    <a:pt x="467" y="1"/>
                    <a:pt x="400" y="34"/>
                  </a:cubicBezTo>
                  <a:cubicBezTo>
                    <a:pt x="267" y="67"/>
                    <a:pt x="167" y="134"/>
                    <a:pt x="100" y="268"/>
                  </a:cubicBezTo>
                  <a:cubicBezTo>
                    <a:pt x="33" y="401"/>
                    <a:pt x="0" y="534"/>
                    <a:pt x="33" y="668"/>
                  </a:cubicBezTo>
                  <a:cubicBezTo>
                    <a:pt x="133" y="968"/>
                    <a:pt x="334" y="1268"/>
                    <a:pt x="467" y="1535"/>
                  </a:cubicBezTo>
                  <a:cubicBezTo>
                    <a:pt x="500" y="1602"/>
                    <a:pt x="534" y="1635"/>
                    <a:pt x="600" y="1702"/>
                  </a:cubicBezTo>
                  <a:cubicBezTo>
                    <a:pt x="667" y="1735"/>
                    <a:pt x="701" y="1769"/>
                    <a:pt x="767" y="1769"/>
                  </a:cubicBezTo>
                  <a:cubicBezTo>
                    <a:pt x="867" y="1802"/>
                    <a:pt x="934" y="1802"/>
                    <a:pt x="1001" y="1802"/>
                  </a:cubicBezTo>
                  <a:cubicBezTo>
                    <a:pt x="1067" y="1802"/>
                    <a:pt x="1134" y="1769"/>
                    <a:pt x="1168" y="1735"/>
                  </a:cubicBezTo>
                  <a:cubicBezTo>
                    <a:pt x="1301" y="1669"/>
                    <a:pt x="1401" y="1535"/>
                    <a:pt x="1401" y="1402"/>
                  </a:cubicBezTo>
                  <a:cubicBezTo>
                    <a:pt x="1434" y="1368"/>
                    <a:pt x="1434" y="1335"/>
                    <a:pt x="1434" y="1268"/>
                  </a:cubicBezTo>
                  <a:cubicBezTo>
                    <a:pt x="1434" y="1168"/>
                    <a:pt x="1401" y="1101"/>
                    <a:pt x="1368" y="1001"/>
                  </a:cubicBezTo>
                  <a:cubicBezTo>
                    <a:pt x="1268" y="801"/>
                    <a:pt x="1134" y="601"/>
                    <a:pt x="1034" y="368"/>
                  </a:cubicBezTo>
                  <a:lnTo>
                    <a:pt x="1034" y="368"/>
                  </a:lnTo>
                  <a:cubicBezTo>
                    <a:pt x="1034" y="401"/>
                    <a:pt x="1067" y="434"/>
                    <a:pt x="1067" y="501"/>
                  </a:cubicBezTo>
                  <a:lnTo>
                    <a:pt x="1034" y="401"/>
                  </a:lnTo>
                  <a:cubicBezTo>
                    <a:pt x="1001" y="268"/>
                    <a:pt x="934" y="134"/>
                    <a:pt x="801" y="67"/>
                  </a:cubicBezTo>
                  <a:cubicBezTo>
                    <a:pt x="734" y="34"/>
                    <a:pt x="667" y="34"/>
                    <a:pt x="600" y="1"/>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8017" name="Google Shape;8017;p35"/>
            <p:cNvSpPr/>
            <p:nvPr/>
          </p:nvSpPr>
          <p:spPr>
            <a:xfrm>
              <a:off x="3507295" y="1537281"/>
              <a:ext cx="53689" cy="73171"/>
            </a:xfrm>
            <a:custGeom>
              <a:avLst/>
              <a:gdLst/>
              <a:ahLst/>
              <a:cxnLst/>
              <a:rect l="l" t="t" r="r" b="b"/>
              <a:pathLst>
                <a:path w="1502" h="2096" extrusionOk="0">
                  <a:moveTo>
                    <a:pt x="1102" y="714"/>
                  </a:moveTo>
                  <a:lnTo>
                    <a:pt x="1102" y="714"/>
                  </a:lnTo>
                  <a:cubicBezTo>
                    <a:pt x="1118" y="731"/>
                    <a:pt x="1127" y="756"/>
                    <a:pt x="1135" y="781"/>
                  </a:cubicBezTo>
                  <a:lnTo>
                    <a:pt x="1135" y="781"/>
                  </a:lnTo>
                  <a:cubicBezTo>
                    <a:pt x="1124" y="759"/>
                    <a:pt x="1113" y="737"/>
                    <a:pt x="1102" y="714"/>
                  </a:cubicBezTo>
                  <a:close/>
                  <a:moveTo>
                    <a:pt x="494" y="1"/>
                  </a:moveTo>
                  <a:cubicBezTo>
                    <a:pt x="459" y="1"/>
                    <a:pt x="428" y="5"/>
                    <a:pt x="401" y="14"/>
                  </a:cubicBezTo>
                  <a:cubicBezTo>
                    <a:pt x="268" y="47"/>
                    <a:pt x="134" y="147"/>
                    <a:pt x="67" y="247"/>
                  </a:cubicBezTo>
                  <a:cubicBezTo>
                    <a:pt x="1" y="381"/>
                    <a:pt x="1" y="514"/>
                    <a:pt x="34" y="648"/>
                  </a:cubicBezTo>
                  <a:cubicBezTo>
                    <a:pt x="101" y="1081"/>
                    <a:pt x="301" y="1482"/>
                    <a:pt x="534" y="1849"/>
                  </a:cubicBezTo>
                  <a:cubicBezTo>
                    <a:pt x="601" y="1949"/>
                    <a:pt x="701" y="2049"/>
                    <a:pt x="835" y="2082"/>
                  </a:cubicBezTo>
                  <a:cubicBezTo>
                    <a:pt x="870" y="2091"/>
                    <a:pt x="909" y="2095"/>
                    <a:pt x="947" y="2095"/>
                  </a:cubicBezTo>
                  <a:cubicBezTo>
                    <a:pt x="1053" y="2095"/>
                    <a:pt x="1162" y="2064"/>
                    <a:pt x="1235" y="2015"/>
                  </a:cubicBezTo>
                  <a:cubicBezTo>
                    <a:pt x="1335" y="1949"/>
                    <a:pt x="1435" y="1849"/>
                    <a:pt x="1468" y="1715"/>
                  </a:cubicBezTo>
                  <a:cubicBezTo>
                    <a:pt x="1502" y="1582"/>
                    <a:pt x="1502" y="1415"/>
                    <a:pt x="1435" y="1315"/>
                  </a:cubicBezTo>
                  <a:cubicBezTo>
                    <a:pt x="1331" y="1158"/>
                    <a:pt x="1247" y="1001"/>
                    <a:pt x="1167" y="845"/>
                  </a:cubicBezTo>
                  <a:lnTo>
                    <a:pt x="1167" y="845"/>
                  </a:lnTo>
                  <a:cubicBezTo>
                    <a:pt x="1101" y="679"/>
                    <a:pt x="1068" y="547"/>
                    <a:pt x="1035" y="381"/>
                  </a:cubicBezTo>
                  <a:cubicBezTo>
                    <a:pt x="1001" y="247"/>
                    <a:pt x="901" y="114"/>
                    <a:pt x="801" y="81"/>
                  </a:cubicBezTo>
                  <a:cubicBezTo>
                    <a:pt x="704" y="32"/>
                    <a:pt x="588" y="1"/>
                    <a:pt x="494" y="1"/>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8018" name="Google Shape;8018;p35"/>
            <p:cNvSpPr/>
            <p:nvPr/>
          </p:nvSpPr>
          <p:spPr>
            <a:xfrm>
              <a:off x="1723531" y="1109222"/>
              <a:ext cx="682050" cy="475160"/>
            </a:xfrm>
            <a:custGeom>
              <a:avLst/>
              <a:gdLst/>
              <a:ahLst/>
              <a:cxnLst/>
              <a:rect l="l" t="t" r="r" b="b"/>
              <a:pathLst>
                <a:path w="19081" h="13611" extrusionOk="0">
                  <a:moveTo>
                    <a:pt x="0" y="1"/>
                  </a:moveTo>
                  <a:lnTo>
                    <a:pt x="0" y="1"/>
                  </a:lnTo>
                  <a:cubicBezTo>
                    <a:pt x="2035" y="8807"/>
                    <a:pt x="11809" y="12543"/>
                    <a:pt x="18781" y="13577"/>
                  </a:cubicBezTo>
                  <a:lnTo>
                    <a:pt x="19081" y="13610"/>
                  </a:lnTo>
                  <a:cubicBezTo>
                    <a:pt x="18947" y="10408"/>
                    <a:pt x="15145" y="6505"/>
                    <a:pt x="12676" y="4771"/>
                  </a:cubicBezTo>
                  <a:cubicBezTo>
                    <a:pt x="9107" y="2235"/>
                    <a:pt x="4237" y="1235"/>
                    <a:pt x="0" y="1"/>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019" name="Google Shape;8019;p35"/>
            <p:cNvSpPr/>
            <p:nvPr/>
          </p:nvSpPr>
          <p:spPr>
            <a:xfrm>
              <a:off x="1624552" y="1385146"/>
              <a:ext cx="785818" cy="276801"/>
            </a:xfrm>
            <a:custGeom>
              <a:avLst/>
              <a:gdLst/>
              <a:ahLst/>
              <a:cxnLst/>
              <a:rect l="l" t="t" r="r" b="b"/>
              <a:pathLst>
                <a:path w="21984" h="7929" extrusionOk="0">
                  <a:moveTo>
                    <a:pt x="6091" y="0"/>
                  </a:moveTo>
                  <a:cubicBezTo>
                    <a:pt x="4143" y="0"/>
                    <a:pt x="2120" y="174"/>
                    <a:pt x="1" y="469"/>
                  </a:cubicBezTo>
                  <a:cubicBezTo>
                    <a:pt x="1469" y="4939"/>
                    <a:pt x="7073" y="7141"/>
                    <a:pt x="11209" y="7774"/>
                  </a:cubicBezTo>
                  <a:cubicBezTo>
                    <a:pt x="11926" y="7881"/>
                    <a:pt x="12602" y="7929"/>
                    <a:pt x="13249" y="7929"/>
                  </a:cubicBezTo>
                  <a:cubicBezTo>
                    <a:pt x="16246" y="7929"/>
                    <a:pt x="18632" y="6906"/>
                    <a:pt x="21650" y="5973"/>
                  </a:cubicBezTo>
                  <a:lnTo>
                    <a:pt x="21983" y="5873"/>
                  </a:lnTo>
                  <a:cubicBezTo>
                    <a:pt x="16950" y="1513"/>
                    <a:pt x="11843" y="0"/>
                    <a:pt x="6091" y="0"/>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020" name="Google Shape;8020;p35"/>
            <p:cNvSpPr/>
            <p:nvPr/>
          </p:nvSpPr>
          <p:spPr>
            <a:xfrm>
              <a:off x="2297744" y="1555085"/>
              <a:ext cx="36710" cy="27090"/>
            </a:xfrm>
            <a:custGeom>
              <a:avLst/>
              <a:gdLst/>
              <a:ahLst/>
              <a:cxnLst/>
              <a:rect l="l" t="t" r="r" b="b"/>
              <a:pathLst>
                <a:path w="1027" h="776" extrusionOk="0">
                  <a:moveTo>
                    <a:pt x="492" y="0"/>
                  </a:moveTo>
                  <a:cubicBezTo>
                    <a:pt x="74" y="0"/>
                    <a:pt x="1" y="708"/>
                    <a:pt x="448" y="772"/>
                  </a:cubicBezTo>
                  <a:cubicBezTo>
                    <a:pt x="469" y="774"/>
                    <a:pt x="488" y="776"/>
                    <a:pt x="507" y="776"/>
                  </a:cubicBezTo>
                  <a:cubicBezTo>
                    <a:pt x="926" y="776"/>
                    <a:pt x="1027" y="100"/>
                    <a:pt x="548" y="4"/>
                  </a:cubicBezTo>
                  <a:cubicBezTo>
                    <a:pt x="529" y="2"/>
                    <a:pt x="510" y="0"/>
                    <a:pt x="492" y="0"/>
                  </a:cubicBezTo>
                  <a:close/>
                </a:path>
              </a:pathLst>
            </a:custGeom>
            <a:solidFill>
              <a:srgbClr val="4F6011"/>
            </a:solidFill>
            <a:ln>
              <a:noFill/>
            </a:ln>
          </p:spPr>
          <p:txBody>
            <a:bodyPr spcFirstLastPara="1" wrap="square" lIns="121298" tIns="121298" rIns="121298" bIns="121298" anchor="ctr" anchorCtr="0">
              <a:noAutofit/>
            </a:bodyPr>
            <a:lstStyle/>
            <a:p>
              <a:endParaRPr sz="2472"/>
            </a:p>
          </p:txBody>
        </p:sp>
        <p:sp>
          <p:nvSpPr>
            <p:cNvPr id="8021" name="Google Shape;8021;p35"/>
            <p:cNvSpPr/>
            <p:nvPr/>
          </p:nvSpPr>
          <p:spPr>
            <a:xfrm>
              <a:off x="2197657" y="1495669"/>
              <a:ext cx="36746" cy="27125"/>
            </a:xfrm>
            <a:custGeom>
              <a:avLst/>
              <a:gdLst/>
              <a:ahLst/>
              <a:cxnLst/>
              <a:rect l="l" t="t" r="r" b="b"/>
              <a:pathLst>
                <a:path w="1028" h="777" extrusionOk="0">
                  <a:moveTo>
                    <a:pt x="521" y="1"/>
                  </a:moveTo>
                  <a:cubicBezTo>
                    <a:pt x="102" y="1"/>
                    <a:pt x="1" y="677"/>
                    <a:pt x="480" y="772"/>
                  </a:cubicBezTo>
                  <a:cubicBezTo>
                    <a:pt x="499" y="775"/>
                    <a:pt x="518" y="776"/>
                    <a:pt x="536" y="776"/>
                  </a:cubicBezTo>
                  <a:cubicBezTo>
                    <a:pt x="954" y="776"/>
                    <a:pt x="1027" y="69"/>
                    <a:pt x="580" y="5"/>
                  </a:cubicBezTo>
                  <a:cubicBezTo>
                    <a:pt x="559" y="2"/>
                    <a:pt x="540" y="1"/>
                    <a:pt x="521" y="1"/>
                  </a:cubicBezTo>
                  <a:close/>
                </a:path>
              </a:pathLst>
            </a:custGeom>
            <a:solidFill>
              <a:srgbClr val="4F6011"/>
            </a:solidFill>
            <a:ln>
              <a:noFill/>
            </a:ln>
          </p:spPr>
          <p:txBody>
            <a:bodyPr spcFirstLastPara="1" wrap="square" lIns="121298" tIns="121298" rIns="121298" bIns="121298" anchor="ctr" anchorCtr="0">
              <a:noAutofit/>
            </a:bodyPr>
            <a:lstStyle/>
            <a:p>
              <a:endParaRPr sz="2472"/>
            </a:p>
          </p:txBody>
        </p:sp>
        <p:sp>
          <p:nvSpPr>
            <p:cNvPr id="8022" name="Google Shape;8022;p35"/>
            <p:cNvSpPr/>
            <p:nvPr/>
          </p:nvSpPr>
          <p:spPr>
            <a:xfrm>
              <a:off x="2203591" y="1586503"/>
              <a:ext cx="36710" cy="27125"/>
            </a:xfrm>
            <a:custGeom>
              <a:avLst/>
              <a:gdLst/>
              <a:ahLst/>
              <a:cxnLst/>
              <a:rect l="l" t="t" r="r" b="b"/>
              <a:pathLst>
                <a:path w="1027" h="777" extrusionOk="0">
                  <a:moveTo>
                    <a:pt x="488" y="1"/>
                  </a:moveTo>
                  <a:cubicBezTo>
                    <a:pt x="73" y="1"/>
                    <a:pt x="0" y="676"/>
                    <a:pt x="447" y="772"/>
                  </a:cubicBezTo>
                  <a:cubicBezTo>
                    <a:pt x="466" y="775"/>
                    <a:pt x="485" y="776"/>
                    <a:pt x="504" y="776"/>
                  </a:cubicBezTo>
                  <a:cubicBezTo>
                    <a:pt x="924" y="776"/>
                    <a:pt x="1027" y="69"/>
                    <a:pt x="547" y="5"/>
                  </a:cubicBezTo>
                  <a:cubicBezTo>
                    <a:pt x="527" y="2"/>
                    <a:pt x="507" y="1"/>
                    <a:pt x="488" y="1"/>
                  </a:cubicBezTo>
                  <a:close/>
                </a:path>
              </a:pathLst>
            </a:custGeom>
            <a:solidFill>
              <a:srgbClr val="4F6011"/>
            </a:solidFill>
            <a:ln>
              <a:noFill/>
            </a:ln>
          </p:spPr>
          <p:txBody>
            <a:bodyPr spcFirstLastPara="1" wrap="square" lIns="121298" tIns="121298" rIns="121298" bIns="121298" anchor="ctr" anchorCtr="0">
              <a:noAutofit/>
            </a:bodyPr>
            <a:lstStyle/>
            <a:p>
              <a:endParaRPr sz="2472"/>
            </a:p>
          </p:txBody>
        </p:sp>
        <p:sp>
          <p:nvSpPr>
            <p:cNvPr id="8023" name="Google Shape;8023;p35"/>
            <p:cNvSpPr/>
            <p:nvPr/>
          </p:nvSpPr>
          <p:spPr>
            <a:xfrm>
              <a:off x="2102217" y="1572540"/>
              <a:ext cx="36746" cy="25938"/>
            </a:xfrm>
            <a:custGeom>
              <a:avLst/>
              <a:gdLst/>
              <a:ahLst/>
              <a:cxnLst/>
              <a:rect l="l" t="t" r="r" b="b"/>
              <a:pathLst>
                <a:path w="1028" h="743" extrusionOk="0">
                  <a:moveTo>
                    <a:pt x="518" y="0"/>
                  </a:moveTo>
                  <a:cubicBezTo>
                    <a:pt x="73" y="0"/>
                    <a:pt x="1" y="675"/>
                    <a:pt x="448" y="739"/>
                  </a:cubicBezTo>
                  <a:cubicBezTo>
                    <a:pt x="469" y="741"/>
                    <a:pt x="490" y="743"/>
                    <a:pt x="511" y="743"/>
                  </a:cubicBezTo>
                  <a:cubicBezTo>
                    <a:pt x="956" y="743"/>
                    <a:pt x="1028" y="69"/>
                    <a:pt x="581" y="5"/>
                  </a:cubicBezTo>
                  <a:cubicBezTo>
                    <a:pt x="559" y="2"/>
                    <a:pt x="538" y="0"/>
                    <a:pt x="518" y="0"/>
                  </a:cubicBezTo>
                  <a:close/>
                </a:path>
              </a:pathLst>
            </a:custGeom>
            <a:solidFill>
              <a:srgbClr val="4F6011"/>
            </a:solidFill>
            <a:ln>
              <a:noFill/>
            </a:ln>
          </p:spPr>
          <p:txBody>
            <a:bodyPr spcFirstLastPara="1" wrap="square" lIns="121298" tIns="121298" rIns="121298" bIns="121298" anchor="ctr" anchorCtr="0">
              <a:noAutofit/>
            </a:bodyPr>
            <a:lstStyle/>
            <a:p>
              <a:endParaRPr sz="2472"/>
            </a:p>
          </p:txBody>
        </p:sp>
        <p:sp>
          <p:nvSpPr>
            <p:cNvPr id="8024" name="Google Shape;8024;p35"/>
            <p:cNvSpPr/>
            <p:nvPr/>
          </p:nvSpPr>
          <p:spPr>
            <a:xfrm>
              <a:off x="2096248" y="1470080"/>
              <a:ext cx="36782" cy="27090"/>
            </a:xfrm>
            <a:custGeom>
              <a:avLst/>
              <a:gdLst/>
              <a:ahLst/>
              <a:cxnLst/>
              <a:rect l="l" t="t" r="r" b="b"/>
              <a:pathLst>
                <a:path w="1029" h="776" extrusionOk="0">
                  <a:moveTo>
                    <a:pt x="521" y="0"/>
                  </a:moveTo>
                  <a:cubicBezTo>
                    <a:pt x="74" y="0"/>
                    <a:pt x="0" y="708"/>
                    <a:pt x="448" y="771"/>
                  </a:cubicBezTo>
                  <a:cubicBezTo>
                    <a:pt x="470" y="774"/>
                    <a:pt x="491" y="776"/>
                    <a:pt x="511" y="776"/>
                  </a:cubicBezTo>
                  <a:cubicBezTo>
                    <a:pt x="956" y="776"/>
                    <a:pt x="1028" y="100"/>
                    <a:pt x="581" y="4"/>
                  </a:cubicBezTo>
                  <a:cubicBezTo>
                    <a:pt x="561" y="1"/>
                    <a:pt x="540" y="0"/>
                    <a:pt x="521" y="0"/>
                  </a:cubicBezTo>
                  <a:close/>
                </a:path>
              </a:pathLst>
            </a:custGeom>
            <a:solidFill>
              <a:schemeClr val="accent2"/>
            </a:solidFill>
            <a:ln>
              <a:noFill/>
            </a:ln>
          </p:spPr>
          <p:txBody>
            <a:bodyPr spcFirstLastPara="1" wrap="square" lIns="121298" tIns="121298" rIns="121298" bIns="121298" anchor="ctr" anchorCtr="0">
              <a:noAutofit/>
            </a:bodyPr>
            <a:lstStyle/>
            <a:p>
              <a:endParaRPr sz="2472"/>
            </a:p>
          </p:txBody>
        </p:sp>
        <p:sp>
          <p:nvSpPr>
            <p:cNvPr id="8025" name="Google Shape;8025;p35"/>
            <p:cNvSpPr/>
            <p:nvPr/>
          </p:nvSpPr>
          <p:spPr>
            <a:xfrm>
              <a:off x="1990191" y="1433949"/>
              <a:ext cx="36710" cy="25973"/>
            </a:xfrm>
            <a:custGeom>
              <a:avLst/>
              <a:gdLst/>
              <a:ahLst/>
              <a:cxnLst/>
              <a:rect l="l" t="t" r="r" b="b"/>
              <a:pathLst>
                <a:path w="1027" h="744" extrusionOk="0">
                  <a:moveTo>
                    <a:pt x="521" y="1"/>
                  </a:moveTo>
                  <a:cubicBezTo>
                    <a:pt x="102" y="1"/>
                    <a:pt x="1" y="675"/>
                    <a:pt x="479" y="739"/>
                  </a:cubicBezTo>
                  <a:cubicBezTo>
                    <a:pt x="500" y="742"/>
                    <a:pt x="519" y="743"/>
                    <a:pt x="538" y="743"/>
                  </a:cubicBezTo>
                  <a:cubicBezTo>
                    <a:pt x="954" y="743"/>
                    <a:pt x="1026" y="69"/>
                    <a:pt x="580" y="5"/>
                  </a:cubicBezTo>
                  <a:cubicBezTo>
                    <a:pt x="559" y="2"/>
                    <a:pt x="540" y="1"/>
                    <a:pt x="521" y="1"/>
                  </a:cubicBezTo>
                  <a:close/>
                </a:path>
              </a:pathLst>
            </a:custGeom>
            <a:solidFill>
              <a:schemeClr val="accent2"/>
            </a:solidFill>
            <a:ln>
              <a:noFill/>
            </a:ln>
          </p:spPr>
          <p:txBody>
            <a:bodyPr spcFirstLastPara="1" wrap="square" lIns="121298" tIns="121298" rIns="121298" bIns="121298" anchor="ctr" anchorCtr="0">
              <a:noAutofit/>
            </a:bodyPr>
            <a:lstStyle/>
            <a:p>
              <a:endParaRPr sz="2472"/>
            </a:p>
          </p:txBody>
        </p:sp>
        <p:sp>
          <p:nvSpPr>
            <p:cNvPr id="8026" name="Google Shape;8026;p35"/>
            <p:cNvSpPr/>
            <p:nvPr/>
          </p:nvSpPr>
          <p:spPr>
            <a:xfrm>
              <a:off x="2008028" y="1513159"/>
              <a:ext cx="36460" cy="26113"/>
            </a:xfrm>
            <a:custGeom>
              <a:avLst/>
              <a:gdLst/>
              <a:ahLst/>
              <a:cxnLst/>
              <a:rect l="l" t="t" r="r" b="b"/>
              <a:pathLst>
                <a:path w="1020" h="748" extrusionOk="0">
                  <a:moveTo>
                    <a:pt x="518" y="0"/>
                  </a:moveTo>
                  <a:cubicBezTo>
                    <a:pt x="73" y="0"/>
                    <a:pt x="1" y="675"/>
                    <a:pt x="447" y="738"/>
                  </a:cubicBezTo>
                  <a:cubicBezTo>
                    <a:pt x="478" y="744"/>
                    <a:pt x="507" y="747"/>
                    <a:pt x="535" y="747"/>
                  </a:cubicBezTo>
                  <a:cubicBezTo>
                    <a:pt x="958" y="747"/>
                    <a:pt x="1019" y="67"/>
                    <a:pt x="581" y="4"/>
                  </a:cubicBezTo>
                  <a:cubicBezTo>
                    <a:pt x="559" y="2"/>
                    <a:pt x="538" y="0"/>
                    <a:pt x="518" y="0"/>
                  </a:cubicBezTo>
                  <a:close/>
                </a:path>
              </a:pathLst>
            </a:custGeom>
            <a:solidFill>
              <a:schemeClr val="accent2"/>
            </a:solidFill>
            <a:ln>
              <a:noFill/>
            </a:ln>
          </p:spPr>
          <p:txBody>
            <a:bodyPr spcFirstLastPara="1" wrap="square" lIns="121298" tIns="121298" rIns="121298" bIns="121298" anchor="ctr" anchorCtr="0">
              <a:noAutofit/>
            </a:bodyPr>
            <a:lstStyle/>
            <a:p>
              <a:endParaRPr sz="2472"/>
            </a:p>
          </p:txBody>
        </p:sp>
        <p:sp>
          <p:nvSpPr>
            <p:cNvPr id="8027" name="Google Shape;8027;p35"/>
            <p:cNvSpPr/>
            <p:nvPr/>
          </p:nvSpPr>
          <p:spPr>
            <a:xfrm>
              <a:off x="1960380" y="1609788"/>
              <a:ext cx="36710" cy="25973"/>
            </a:xfrm>
            <a:custGeom>
              <a:avLst/>
              <a:gdLst/>
              <a:ahLst/>
              <a:cxnLst/>
              <a:rect l="l" t="t" r="r" b="b"/>
              <a:pathLst>
                <a:path w="1027" h="744" extrusionOk="0">
                  <a:moveTo>
                    <a:pt x="521" y="1"/>
                  </a:moveTo>
                  <a:cubicBezTo>
                    <a:pt x="102" y="1"/>
                    <a:pt x="1" y="675"/>
                    <a:pt x="480" y="739"/>
                  </a:cubicBezTo>
                  <a:cubicBezTo>
                    <a:pt x="500" y="742"/>
                    <a:pt x="519" y="743"/>
                    <a:pt x="538" y="743"/>
                  </a:cubicBezTo>
                  <a:cubicBezTo>
                    <a:pt x="954" y="743"/>
                    <a:pt x="1026" y="69"/>
                    <a:pt x="580" y="5"/>
                  </a:cubicBezTo>
                  <a:cubicBezTo>
                    <a:pt x="559" y="2"/>
                    <a:pt x="540" y="1"/>
                    <a:pt x="521" y="1"/>
                  </a:cubicBezTo>
                  <a:close/>
                </a:path>
              </a:pathLst>
            </a:custGeom>
            <a:solidFill>
              <a:srgbClr val="4F6011"/>
            </a:solidFill>
            <a:ln>
              <a:noFill/>
            </a:ln>
          </p:spPr>
          <p:txBody>
            <a:bodyPr spcFirstLastPara="1" wrap="square" lIns="121298" tIns="121298" rIns="121298" bIns="121298" anchor="ctr" anchorCtr="0">
              <a:noAutofit/>
            </a:bodyPr>
            <a:lstStyle/>
            <a:p>
              <a:endParaRPr sz="2472"/>
            </a:p>
          </p:txBody>
        </p:sp>
        <p:sp>
          <p:nvSpPr>
            <p:cNvPr id="8028" name="Google Shape;8028;p35"/>
            <p:cNvSpPr/>
            <p:nvPr/>
          </p:nvSpPr>
          <p:spPr>
            <a:xfrm>
              <a:off x="1875699" y="1546916"/>
              <a:ext cx="36674" cy="25938"/>
            </a:xfrm>
            <a:custGeom>
              <a:avLst/>
              <a:gdLst/>
              <a:ahLst/>
              <a:cxnLst/>
              <a:rect l="l" t="t" r="r" b="b"/>
              <a:pathLst>
                <a:path w="1026" h="743" extrusionOk="0">
                  <a:moveTo>
                    <a:pt x="488" y="1"/>
                  </a:moveTo>
                  <a:cubicBezTo>
                    <a:pt x="72" y="1"/>
                    <a:pt x="0" y="675"/>
                    <a:pt x="447" y="739"/>
                  </a:cubicBezTo>
                  <a:cubicBezTo>
                    <a:pt x="467" y="742"/>
                    <a:pt x="487" y="743"/>
                    <a:pt x="506" y="743"/>
                  </a:cubicBezTo>
                  <a:cubicBezTo>
                    <a:pt x="924" y="743"/>
                    <a:pt x="1026" y="69"/>
                    <a:pt x="547" y="5"/>
                  </a:cubicBezTo>
                  <a:cubicBezTo>
                    <a:pt x="527" y="2"/>
                    <a:pt x="507" y="1"/>
                    <a:pt x="488" y="1"/>
                  </a:cubicBezTo>
                  <a:close/>
                </a:path>
              </a:pathLst>
            </a:custGeom>
            <a:solidFill>
              <a:schemeClr val="accent2"/>
            </a:solidFill>
            <a:ln>
              <a:noFill/>
            </a:ln>
          </p:spPr>
          <p:txBody>
            <a:bodyPr spcFirstLastPara="1" wrap="square" lIns="121298" tIns="121298" rIns="121298" bIns="121298" anchor="ctr" anchorCtr="0">
              <a:noAutofit/>
            </a:bodyPr>
            <a:lstStyle/>
            <a:p>
              <a:endParaRPr sz="2472"/>
            </a:p>
          </p:txBody>
        </p:sp>
        <p:sp>
          <p:nvSpPr>
            <p:cNvPr id="8029" name="Google Shape;8029;p35"/>
            <p:cNvSpPr/>
            <p:nvPr/>
          </p:nvSpPr>
          <p:spPr>
            <a:xfrm>
              <a:off x="1924599" y="1487535"/>
              <a:ext cx="36746" cy="27090"/>
            </a:xfrm>
            <a:custGeom>
              <a:avLst/>
              <a:gdLst/>
              <a:ahLst/>
              <a:cxnLst/>
              <a:rect l="l" t="t" r="r" b="b"/>
              <a:pathLst>
                <a:path w="1028" h="776" extrusionOk="0">
                  <a:moveTo>
                    <a:pt x="523" y="1"/>
                  </a:moveTo>
                  <a:cubicBezTo>
                    <a:pt x="103" y="1"/>
                    <a:pt x="0" y="708"/>
                    <a:pt x="480" y="772"/>
                  </a:cubicBezTo>
                  <a:cubicBezTo>
                    <a:pt x="499" y="775"/>
                    <a:pt x="518" y="776"/>
                    <a:pt x="536" y="776"/>
                  </a:cubicBezTo>
                  <a:cubicBezTo>
                    <a:pt x="954" y="776"/>
                    <a:pt x="1027" y="69"/>
                    <a:pt x="580" y="5"/>
                  </a:cubicBezTo>
                  <a:cubicBezTo>
                    <a:pt x="560" y="2"/>
                    <a:pt x="542" y="1"/>
                    <a:pt x="523" y="1"/>
                  </a:cubicBezTo>
                  <a:close/>
                </a:path>
              </a:pathLst>
            </a:custGeom>
            <a:solidFill>
              <a:schemeClr val="accent2"/>
            </a:solidFill>
            <a:ln>
              <a:noFill/>
            </a:ln>
          </p:spPr>
          <p:txBody>
            <a:bodyPr spcFirstLastPara="1" wrap="square" lIns="121298" tIns="121298" rIns="121298" bIns="121298" anchor="ctr" anchorCtr="0">
              <a:noAutofit/>
            </a:bodyPr>
            <a:lstStyle/>
            <a:p>
              <a:endParaRPr sz="2472"/>
            </a:p>
          </p:txBody>
        </p:sp>
        <p:sp>
          <p:nvSpPr>
            <p:cNvPr id="8030" name="Google Shape;8030;p35"/>
            <p:cNvSpPr/>
            <p:nvPr/>
          </p:nvSpPr>
          <p:spPr>
            <a:xfrm>
              <a:off x="1866191" y="1410665"/>
              <a:ext cx="36710" cy="25973"/>
            </a:xfrm>
            <a:custGeom>
              <a:avLst/>
              <a:gdLst/>
              <a:ahLst/>
              <a:cxnLst/>
              <a:rect l="l" t="t" r="r" b="b"/>
              <a:pathLst>
                <a:path w="1027" h="744" extrusionOk="0">
                  <a:moveTo>
                    <a:pt x="521" y="1"/>
                  </a:moveTo>
                  <a:cubicBezTo>
                    <a:pt x="102" y="1"/>
                    <a:pt x="1" y="675"/>
                    <a:pt x="479" y="739"/>
                  </a:cubicBezTo>
                  <a:cubicBezTo>
                    <a:pt x="500" y="742"/>
                    <a:pt x="519" y="743"/>
                    <a:pt x="538" y="743"/>
                  </a:cubicBezTo>
                  <a:cubicBezTo>
                    <a:pt x="954" y="743"/>
                    <a:pt x="1026" y="69"/>
                    <a:pt x="579" y="5"/>
                  </a:cubicBezTo>
                  <a:cubicBezTo>
                    <a:pt x="559" y="2"/>
                    <a:pt x="540" y="1"/>
                    <a:pt x="521" y="1"/>
                  </a:cubicBezTo>
                  <a:close/>
                </a:path>
              </a:pathLst>
            </a:custGeom>
            <a:solidFill>
              <a:schemeClr val="accent2"/>
            </a:solidFill>
            <a:ln>
              <a:noFill/>
            </a:ln>
          </p:spPr>
          <p:txBody>
            <a:bodyPr spcFirstLastPara="1" wrap="square" lIns="121298" tIns="121298" rIns="121298" bIns="121298" anchor="ctr" anchorCtr="0">
              <a:noAutofit/>
            </a:bodyPr>
            <a:lstStyle/>
            <a:p>
              <a:endParaRPr sz="2472"/>
            </a:p>
          </p:txBody>
        </p:sp>
        <p:sp>
          <p:nvSpPr>
            <p:cNvPr id="8031" name="Google Shape;8031;p35"/>
            <p:cNvSpPr/>
            <p:nvPr/>
          </p:nvSpPr>
          <p:spPr>
            <a:xfrm>
              <a:off x="1798561" y="1499020"/>
              <a:ext cx="36353" cy="26113"/>
            </a:xfrm>
            <a:custGeom>
              <a:avLst/>
              <a:gdLst/>
              <a:ahLst/>
              <a:cxnLst/>
              <a:rect l="l" t="t" r="r" b="b"/>
              <a:pathLst>
                <a:path w="1017" h="748" extrusionOk="0">
                  <a:moveTo>
                    <a:pt x="488" y="0"/>
                  </a:moveTo>
                  <a:cubicBezTo>
                    <a:pt x="89" y="0"/>
                    <a:pt x="0" y="680"/>
                    <a:pt x="470" y="743"/>
                  </a:cubicBezTo>
                  <a:cubicBezTo>
                    <a:pt x="490" y="746"/>
                    <a:pt x="510" y="747"/>
                    <a:pt x="529" y="747"/>
                  </a:cubicBezTo>
                  <a:cubicBezTo>
                    <a:pt x="945" y="747"/>
                    <a:pt x="1017" y="73"/>
                    <a:pt x="570" y="9"/>
                  </a:cubicBezTo>
                  <a:cubicBezTo>
                    <a:pt x="542" y="3"/>
                    <a:pt x="514" y="0"/>
                    <a:pt x="488" y="0"/>
                  </a:cubicBezTo>
                  <a:close/>
                </a:path>
              </a:pathLst>
            </a:custGeom>
            <a:solidFill>
              <a:schemeClr val="accent2"/>
            </a:solidFill>
            <a:ln>
              <a:noFill/>
            </a:ln>
          </p:spPr>
          <p:txBody>
            <a:bodyPr spcFirstLastPara="1" wrap="square" lIns="121298" tIns="121298" rIns="121298" bIns="121298" anchor="ctr" anchorCtr="0">
              <a:noAutofit/>
            </a:bodyPr>
            <a:lstStyle/>
            <a:p>
              <a:endParaRPr sz="2472"/>
            </a:p>
          </p:txBody>
        </p:sp>
        <p:sp>
          <p:nvSpPr>
            <p:cNvPr id="8032" name="Google Shape;8032;p35"/>
            <p:cNvSpPr/>
            <p:nvPr/>
          </p:nvSpPr>
          <p:spPr>
            <a:xfrm>
              <a:off x="1761207" y="1424663"/>
              <a:ext cx="36746" cy="25938"/>
            </a:xfrm>
            <a:custGeom>
              <a:avLst/>
              <a:gdLst/>
              <a:ahLst/>
              <a:cxnLst/>
              <a:rect l="l" t="t" r="r" b="b"/>
              <a:pathLst>
                <a:path w="1028" h="743" extrusionOk="0">
                  <a:moveTo>
                    <a:pt x="518" y="0"/>
                  </a:moveTo>
                  <a:cubicBezTo>
                    <a:pt x="73" y="0"/>
                    <a:pt x="1" y="674"/>
                    <a:pt x="448" y="738"/>
                  </a:cubicBezTo>
                  <a:cubicBezTo>
                    <a:pt x="469" y="741"/>
                    <a:pt x="490" y="742"/>
                    <a:pt x="510" y="742"/>
                  </a:cubicBezTo>
                  <a:cubicBezTo>
                    <a:pt x="956" y="742"/>
                    <a:pt x="1028" y="68"/>
                    <a:pt x="581" y="4"/>
                  </a:cubicBezTo>
                  <a:cubicBezTo>
                    <a:pt x="559" y="1"/>
                    <a:pt x="538" y="0"/>
                    <a:pt x="518" y="0"/>
                  </a:cubicBezTo>
                  <a:close/>
                </a:path>
              </a:pathLst>
            </a:custGeom>
            <a:solidFill>
              <a:schemeClr val="accent2"/>
            </a:solidFill>
            <a:ln>
              <a:noFill/>
            </a:ln>
          </p:spPr>
          <p:txBody>
            <a:bodyPr spcFirstLastPara="1" wrap="square" lIns="121298" tIns="121298" rIns="121298" bIns="121298" anchor="ctr" anchorCtr="0">
              <a:noAutofit/>
            </a:bodyPr>
            <a:lstStyle/>
            <a:p>
              <a:endParaRPr sz="2472"/>
            </a:p>
          </p:txBody>
        </p:sp>
        <p:sp>
          <p:nvSpPr>
            <p:cNvPr id="8033" name="Google Shape;8033;p35"/>
            <p:cNvSpPr/>
            <p:nvPr/>
          </p:nvSpPr>
          <p:spPr>
            <a:xfrm>
              <a:off x="1682817" y="1458246"/>
              <a:ext cx="36460" cy="26113"/>
            </a:xfrm>
            <a:custGeom>
              <a:avLst/>
              <a:gdLst/>
              <a:ahLst/>
              <a:cxnLst/>
              <a:rect l="l" t="t" r="r" b="b"/>
              <a:pathLst>
                <a:path w="1020" h="748" extrusionOk="0">
                  <a:moveTo>
                    <a:pt x="485" y="1"/>
                  </a:moveTo>
                  <a:cubicBezTo>
                    <a:pt x="62" y="1"/>
                    <a:pt x="0" y="681"/>
                    <a:pt x="439" y="744"/>
                  </a:cubicBezTo>
                  <a:cubicBezTo>
                    <a:pt x="461" y="746"/>
                    <a:pt x="482" y="748"/>
                    <a:pt x="502" y="748"/>
                  </a:cubicBezTo>
                  <a:cubicBezTo>
                    <a:pt x="947" y="748"/>
                    <a:pt x="1019" y="74"/>
                    <a:pt x="572" y="10"/>
                  </a:cubicBezTo>
                  <a:cubicBezTo>
                    <a:pt x="542" y="4"/>
                    <a:pt x="513" y="1"/>
                    <a:pt x="485" y="1"/>
                  </a:cubicBezTo>
                  <a:close/>
                </a:path>
              </a:pathLst>
            </a:custGeom>
            <a:solidFill>
              <a:schemeClr val="accent2"/>
            </a:solidFill>
            <a:ln>
              <a:noFill/>
            </a:ln>
          </p:spPr>
          <p:txBody>
            <a:bodyPr spcFirstLastPara="1" wrap="square" lIns="121298" tIns="121298" rIns="121298" bIns="121298" anchor="ctr" anchorCtr="0">
              <a:noAutofit/>
            </a:bodyPr>
            <a:lstStyle/>
            <a:p>
              <a:endParaRPr sz="2472"/>
            </a:p>
          </p:txBody>
        </p:sp>
        <p:sp>
          <p:nvSpPr>
            <p:cNvPr id="8034" name="Google Shape;8034;p35"/>
            <p:cNvSpPr/>
            <p:nvPr/>
          </p:nvSpPr>
          <p:spPr>
            <a:xfrm>
              <a:off x="1646750" y="1413004"/>
              <a:ext cx="36674" cy="25938"/>
            </a:xfrm>
            <a:custGeom>
              <a:avLst/>
              <a:gdLst/>
              <a:ahLst/>
              <a:cxnLst/>
              <a:rect l="l" t="t" r="r" b="b"/>
              <a:pathLst>
                <a:path w="1026" h="743" extrusionOk="0">
                  <a:moveTo>
                    <a:pt x="489" y="0"/>
                  </a:moveTo>
                  <a:cubicBezTo>
                    <a:pt x="73" y="0"/>
                    <a:pt x="1" y="675"/>
                    <a:pt x="447" y="739"/>
                  </a:cubicBezTo>
                  <a:cubicBezTo>
                    <a:pt x="468" y="742"/>
                    <a:pt x="487" y="743"/>
                    <a:pt x="506" y="743"/>
                  </a:cubicBezTo>
                  <a:cubicBezTo>
                    <a:pt x="925" y="743"/>
                    <a:pt x="1026" y="69"/>
                    <a:pt x="547" y="5"/>
                  </a:cubicBezTo>
                  <a:cubicBezTo>
                    <a:pt x="527" y="2"/>
                    <a:pt x="507" y="0"/>
                    <a:pt x="489" y="0"/>
                  </a:cubicBezTo>
                  <a:close/>
                </a:path>
              </a:pathLst>
            </a:custGeom>
            <a:solidFill>
              <a:schemeClr val="accent2"/>
            </a:solidFill>
            <a:ln>
              <a:noFill/>
            </a:ln>
          </p:spPr>
          <p:txBody>
            <a:bodyPr spcFirstLastPara="1" wrap="square" lIns="121298" tIns="121298" rIns="121298" bIns="121298" anchor="ctr" anchorCtr="0">
              <a:noAutofit/>
            </a:bodyPr>
            <a:lstStyle/>
            <a:p>
              <a:endParaRPr sz="2472"/>
            </a:p>
          </p:txBody>
        </p:sp>
        <p:sp>
          <p:nvSpPr>
            <p:cNvPr id="8035" name="Google Shape;8035;p35"/>
            <p:cNvSpPr/>
            <p:nvPr/>
          </p:nvSpPr>
          <p:spPr>
            <a:xfrm>
              <a:off x="2094353" y="1308904"/>
              <a:ext cx="91865" cy="91778"/>
            </a:xfrm>
            <a:custGeom>
              <a:avLst/>
              <a:gdLst/>
              <a:ahLst/>
              <a:cxnLst/>
              <a:rect l="l" t="t" r="r" b="b"/>
              <a:pathLst>
                <a:path w="2570" h="2629" extrusionOk="0">
                  <a:moveTo>
                    <a:pt x="2036" y="0"/>
                  </a:moveTo>
                  <a:cubicBezTo>
                    <a:pt x="1914" y="0"/>
                    <a:pt x="1794" y="44"/>
                    <a:pt x="1702" y="151"/>
                  </a:cubicBezTo>
                  <a:cubicBezTo>
                    <a:pt x="1235" y="718"/>
                    <a:pt x="734" y="1252"/>
                    <a:pt x="167" y="1753"/>
                  </a:cubicBezTo>
                  <a:cubicBezTo>
                    <a:pt x="67" y="1819"/>
                    <a:pt x="1" y="1986"/>
                    <a:pt x="1" y="2119"/>
                  </a:cubicBezTo>
                  <a:cubicBezTo>
                    <a:pt x="1" y="2253"/>
                    <a:pt x="67" y="2386"/>
                    <a:pt x="167" y="2486"/>
                  </a:cubicBezTo>
                  <a:cubicBezTo>
                    <a:pt x="250" y="2569"/>
                    <a:pt x="355" y="2629"/>
                    <a:pt x="464" y="2629"/>
                  </a:cubicBezTo>
                  <a:cubicBezTo>
                    <a:pt x="487" y="2629"/>
                    <a:pt x="511" y="2626"/>
                    <a:pt x="534" y="2620"/>
                  </a:cubicBezTo>
                  <a:cubicBezTo>
                    <a:pt x="668" y="2620"/>
                    <a:pt x="801" y="2586"/>
                    <a:pt x="901" y="2486"/>
                  </a:cubicBezTo>
                  <a:cubicBezTo>
                    <a:pt x="1468" y="1986"/>
                    <a:pt x="1935" y="1452"/>
                    <a:pt x="2436" y="885"/>
                  </a:cubicBezTo>
                  <a:cubicBezTo>
                    <a:pt x="2536" y="785"/>
                    <a:pt x="2569" y="652"/>
                    <a:pt x="2569" y="518"/>
                  </a:cubicBezTo>
                  <a:cubicBezTo>
                    <a:pt x="2569" y="385"/>
                    <a:pt x="2536" y="251"/>
                    <a:pt x="2436" y="151"/>
                  </a:cubicBezTo>
                  <a:cubicBezTo>
                    <a:pt x="2327" y="61"/>
                    <a:pt x="2180" y="0"/>
                    <a:pt x="2036" y="0"/>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8036" name="Google Shape;8036;p35"/>
            <p:cNvSpPr/>
            <p:nvPr/>
          </p:nvSpPr>
          <p:spPr>
            <a:xfrm>
              <a:off x="1979897" y="1250884"/>
              <a:ext cx="118066" cy="117821"/>
            </a:xfrm>
            <a:custGeom>
              <a:avLst/>
              <a:gdLst/>
              <a:ahLst/>
              <a:cxnLst/>
              <a:rect l="l" t="t" r="r" b="b"/>
              <a:pathLst>
                <a:path w="3303" h="3375" extrusionOk="0">
                  <a:moveTo>
                    <a:pt x="2068" y="512"/>
                  </a:moveTo>
                  <a:lnTo>
                    <a:pt x="2035" y="579"/>
                  </a:lnTo>
                  <a:cubicBezTo>
                    <a:pt x="2044" y="561"/>
                    <a:pt x="2055" y="546"/>
                    <a:pt x="2068" y="531"/>
                  </a:cubicBezTo>
                  <a:lnTo>
                    <a:pt x="2068" y="531"/>
                  </a:lnTo>
                  <a:cubicBezTo>
                    <a:pt x="2068" y="526"/>
                    <a:pt x="2068" y="520"/>
                    <a:pt x="2068" y="512"/>
                  </a:cubicBezTo>
                  <a:close/>
                  <a:moveTo>
                    <a:pt x="2740" y="0"/>
                  </a:moveTo>
                  <a:cubicBezTo>
                    <a:pt x="2553" y="0"/>
                    <a:pt x="2362" y="82"/>
                    <a:pt x="2269" y="246"/>
                  </a:cubicBezTo>
                  <a:cubicBezTo>
                    <a:pt x="2235" y="312"/>
                    <a:pt x="2202" y="346"/>
                    <a:pt x="2168" y="412"/>
                  </a:cubicBezTo>
                  <a:cubicBezTo>
                    <a:pt x="2144" y="461"/>
                    <a:pt x="2102" y="492"/>
                    <a:pt x="2068" y="531"/>
                  </a:cubicBezTo>
                  <a:lnTo>
                    <a:pt x="2068" y="531"/>
                  </a:lnTo>
                  <a:cubicBezTo>
                    <a:pt x="2067" y="548"/>
                    <a:pt x="2061" y="554"/>
                    <a:pt x="2035" y="579"/>
                  </a:cubicBezTo>
                  <a:cubicBezTo>
                    <a:pt x="2002" y="613"/>
                    <a:pt x="2002" y="613"/>
                    <a:pt x="1968" y="646"/>
                  </a:cubicBezTo>
                  <a:cubicBezTo>
                    <a:pt x="1935" y="679"/>
                    <a:pt x="1902" y="746"/>
                    <a:pt x="1835" y="779"/>
                  </a:cubicBezTo>
                  <a:cubicBezTo>
                    <a:pt x="1668" y="979"/>
                    <a:pt x="1468" y="1146"/>
                    <a:pt x="1301" y="1346"/>
                  </a:cubicBezTo>
                  <a:cubicBezTo>
                    <a:pt x="868" y="1713"/>
                    <a:pt x="467" y="2114"/>
                    <a:pt x="167" y="2581"/>
                  </a:cubicBezTo>
                  <a:cubicBezTo>
                    <a:pt x="0" y="2814"/>
                    <a:pt x="100" y="3181"/>
                    <a:pt x="367" y="3314"/>
                  </a:cubicBezTo>
                  <a:cubicBezTo>
                    <a:pt x="439" y="3355"/>
                    <a:pt x="516" y="3374"/>
                    <a:pt x="594" y="3374"/>
                  </a:cubicBezTo>
                  <a:cubicBezTo>
                    <a:pt x="772" y="3374"/>
                    <a:pt x="952" y="3276"/>
                    <a:pt x="1068" y="3114"/>
                  </a:cubicBezTo>
                  <a:cubicBezTo>
                    <a:pt x="1101" y="3048"/>
                    <a:pt x="1134" y="3014"/>
                    <a:pt x="1168" y="2948"/>
                  </a:cubicBezTo>
                  <a:cubicBezTo>
                    <a:pt x="1201" y="2914"/>
                    <a:pt x="1234" y="2881"/>
                    <a:pt x="1234" y="2881"/>
                  </a:cubicBezTo>
                  <a:cubicBezTo>
                    <a:pt x="1335" y="2747"/>
                    <a:pt x="1435" y="2681"/>
                    <a:pt x="1501" y="2581"/>
                  </a:cubicBezTo>
                  <a:cubicBezTo>
                    <a:pt x="1701" y="2380"/>
                    <a:pt x="1902" y="2214"/>
                    <a:pt x="2102" y="2014"/>
                  </a:cubicBezTo>
                  <a:cubicBezTo>
                    <a:pt x="2502" y="1647"/>
                    <a:pt x="2869" y="1246"/>
                    <a:pt x="3169" y="779"/>
                  </a:cubicBezTo>
                  <a:cubicBezTo>
                    <a:pt x="3303" y="546"/>
                    <a:pt x="3236" y="179"/>
                    <a:pt x="2969" y="45"/>
                  </a:cubicBezTo>
                  <a:cubicBezTo>
                    <a:pt x="2899" y="15"/>
                    <a:pt x="2820" y="0"/>
                    <a:pt x="2740" y="0"/>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8037" name="Google Shape;8037;p35"/>
            <p:cNvSpPr/>
            <p:nvPr/>
          </p:nvSpPr>
          <p:spPr>
            <a:xfrm>
              <a:off x="1926243" y="1234686"/>
              <a:ext cx="76351" cy="78478"/>
            </a:xfrm>
            <a:custGeom>
              <a:avLst/>
              <a:gdLst/>
              <a:ahLst/>
              <a:cxnLst/>
              <a:rect l="l" t="t" r="r" b="b"/>
              <a:pathLst>
                <a:path w="2136" h="2248" extrusionOk="0">
                  <a:moveTo>
                    <a:pt x="1684" y="0"/>
                  </a:moveTo>
                  <a:cubicBezTo>
                    <a:pt x="1658" y="0"/>
                    <a:pt x="1631" y="3"/>
                    <a:pt x="1601" y="9"/>
                  </a:cubicBezTo>
                  <a:cubicBezTo>
                    <a:pt x="1501" y="9"/>
                    <a:pt x="1334" y="42"/>
                    <a:pt x="1268" y="143"/>
                  </a:cubicBezTo>
                  <a:cubicBezTo>
                    <a:pt x="867" y="576"/>
                    <a:pt x="434" y="976"/>
                    <a:pt x="67" y="1443"/>
                  </a:cubicBezTo>
                  <a:cubicBezTo>
                    <a:pt x="0" y="1544"/>
                    <a:pt x="0" y="1744"/>
                    <a:pt x="34" y="1844"/>
                  </a:cubicBezTo>
                  <a:cubicBezTo>
                    <a:pt x="67" y="1977"/>
                    <a:pt x="167" y="2111"/>
                    <a:pt x="267" y="2177"/>
                  </a:cubicBezTo>
                  <a:cubicBezTo>
                    <a:pt x="350" y="2219"/>
                    <a:pt x="432" y="2247"/>
                    <a:pt x="514" y="2247"/>
                  </a:cubicBezTo>
                  <a:cubicBezTo>
                    <a:pt x="565" y="2247"/>
                    <a:pt x="616" y="2236"/>
                    <a:pt x="667" y="2211"/>
                  </a:cubicBezTo>
                  <a:cubicBezTo>
                    <a:pt x="801" y="2177"/>
                    <a:pt x="901" y="2077"/>
                    <a:pt x="968" y="1977"/>
                  </a:cubicBezTo>
                  <a:cubicBezTo>
                    <a:pt x="1268" y="1577"/>
                    <a:pt x="1668" y="1243"/>
                    <a:pt x="1968" y="876"/>
                  </a:cubicBezTo>
                  <a:cubicBezTo>
                    <a:pt x="2068" y="776"/>
                    <a:pt x="2135" y="643"/>
                    <a:pt x="2135" y="509"/>
                  </a:cubicBezTo>
                  <a:cubicBezTo>
                    <a:pt x="2135" y="376"/>
                    <a:pt x="2068" y="243"/>
                    <a:pt x="1968" y="143"/>
                  </a:cubicBezTo>
                  <a:cubicBezTo>
                    <a:pt x="1886" y="60"/>
                    <a:pt x="1804" y="0"/>
                    <a:pt x="1684" y="0"/>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8038" name="Google Shape;8038;p35"/>
            <p:cNvSpPr/>
            <p:nvPr/>
          </p:nvSpPr>
          <p:spPr>
            <a:xfrm>
              <a:off x="1837988" y="1173281"/>
              <a:ext cx="93044" cy="95269"/>
            </a:xfrm>
            <a:custGeom>
              <a:avLst/>
              <a:gdLst/>
              <a:ahLst/>
              <a:cxnLst/>
              <a:rect l="l" t="t" r="r" b="b"/>
              <a:pathLst>
                <a:path w="2603" h="2729" extrusionOk="0">
                  <a:moveTo>
                    <a:pt x="1997" y="0"/>
                  </a:moveTo>
                  <a:cubicBezTo>
                    <a:pt x="1817" y="0"/>
                    <a:pt x="1646" y="89"/>
                    <a:pt x="1535" y="267"/>
                  </a:cubicBezTo>
                  <a:cubicBezTo>
                    <a:pt x="1510" y="317"/>
                    <a:pt x="1467" y="385"/>
                    <a:pt x="1419" y="444"/>
                  </a:cubicBezTo>
                  <a:lnTo>
                    <a:pt x="1419" y="444"/>
                  </a:lnTo>
                  <a:cubicBezTo>
                    <a:pt x="1429" y="430"/>
                    <a:pt x="1435" y="415"/>
                    <a:pt x="1435" y="400"/>
                  </a:cubicBezTo>
                  <a:lnTo>
                    <a:pt x="1435" y="400"/>
                  </a:lnTo>
                  <a:cubicBezTo>
                    <a:pt x="1035" y="934"/>
                    <a:pt x="534" y="1368"/>
                    <a:pt x="168" y="1935"/>
                  </a:cubicBezTo>
                  <a:cubicBezTo>
                    <a:pt x="1" y="2168"/>
                    <a:pt x="101" y="2535"/>
                    <a:pt x="334" y="2669"/>
                  </a:cubicBezTo>
                  <a:cubicBezTo>
                    <a:pt x="416" y="2710"/>
                    <a:pt x="501" y="2729"/>
                    <a:pt x="584" y="2729"/>
                  </a:cubicBezTo>
                  <a:cubicBezTo>
                    <a:pt x="772" y="2729"/>
                    <a:pt x="952" y="2631"/>
                    <a:pt x="1068" y="2469"/>
                  </a:cubicBezTo>
                  <a:cubicBezTo>
                    <a:pt x="1090" y="2402"/>
                    <a:pt x="1127" y="2351"/>
                    <a:pt x="1169" y="2294"/>
                  </a:cubicBezTo>
                  <a:lnTo>
                    <a:pt x="1169" y="2294"/>
                  </a:lnTo>
                  <a:cubicBezTo>
                    <a:pt x="1168" y="2297"/>
                    <a:pt x="1168" y="2299"/>
                    <a:pt x="1168" y="2302"/>
                  </a:cubicBezTo>
                  <a:cubicBezTo>
                    <a:pt x="1569" y="1801"/>
                    <a:pt x="2069" y="1334"/>
                    <a:pt x="2436" y="767"/>
                  </a:cubicBezTo>
                  <a:cubicBezTo>
                    <a:pt x="2603" y="534"/>
                    <a:pt x="2503" y="200"/>
                    <a:pt x="2269" y="67"/>
                  </a:cubicBezTo>
                  <a:cubicBezTo>
                    <a:pt x="2180" y="22"/>
                    <a:pt x="2087" y="0"/>
                    <a:pt x="1997" y="0"/>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8039" name="Google Shape;8039;p35"/>
            <p:cNvSpPr/>
            <p:nvPr/>
          </p:nvSpPr>
          <p:spPr>
            <a:xfrm>
              <a:off x="1785549" y="1147203"/>
              <a:ext cx="54869" cy="60324"/>
            </a:xfrm>
            <a:custGeom>
              <a:avLst/>
              <a:gdLst/>
              <a:ahLst/>
              <a:cxnLst/>
              <a:rect l="l" t="t" r="r" b="b"/>
              <a:pathLst>
                <a:path w="1535" h="1728" extrusionOk="0">
                  <a:moveTo>
                    <a:pt x="975" y="0"/>
                  </a:moveTo>
                  <a:cubicBezTo>
                    <a:pt x="939" y="0"/>
                    <a:pt x="903" y="4"/>
                    <a:pt x="867" y="13"/>
                  </a:cubicBezTo>
                  <a:cubicBezTo>
                    <a:pt x="734" y="47"/>
                    <a:pt x="600" y="147"/>
                    <a:pt x="534" y="247"/>
                  </a:cubicBezTo>
                  <a:cubicBezTo>
                    <a:pt x="434" y="514"/>
                    <a:pt x="234" y="714"/>
                    <a:pt x="67" y="947"/>
                  </a:cubicBezTo>
                  <a:cubicBezTo>
                    <a:pt x="33" y="1014"/>
                    <a:pt x="0" y="1081"/>
                    <a:pt x="0" y="1147"/>
                  </a:cubicBezTo>
                  <a:cubicBezTo>
                    <a:pt x="0" y="1214"/>
                    <a:pt x="0" y="1281"/>
                    <a:pt x="0" y="1348"/>
                  </a:cubicBezTo>
                  <a:cubicBezTo>
                    <a:pt x="33" y="1414"/>
                    <a:pt x="67" y="1481"/>
                    <a:pt x="100" y="1514"/>
                  </a:cubicBezTo>
                  <a:cubicBezTo>
                    <a:pt x="133" y="1581"/>
                    <a:pt x="200" y="1614"/>
                    <a:pt x="234" y="1648"/>
                  </a:cubicBezTo>
                  <a:cubicBezTo>
                    <a:pt x="331" y="1697"/>
                    <a:pt x="429" y="1728"/>
                    <a:pt x="527" y="1728"/>
                  </a:cubicBezTo>
                  <a:cubicBezTo>
                    <a:pt x="562" y="1728"/>
                    <a:pt x="598" y="1723"/>
                    <a:pt x="634" y="1715"/>
                  </a:cubicBezTo>
                  <a:cubicBezTo>
                    <a:pt x="701" y="1681"/>
                    <a:pt x="734" y="1681"/>
                    <a:pt x="767" y="1648"/>
                  </a:cubicBezTo>
                  <a:cubicBezTo>
                    <a:pt x="867" y="1614"/>
                    <a:pt x="901" y="1548"/>
                    <a:pt x="967" y="1481"/>
                  </a:cubicBezTo>
                  <a:cubicBezTo>
                    <a:pt x="1134" y="1248"/>
                    <a:pt x="1301" y="1014"/>
                    <a:pt x="1434" y="781"/>
                  </a:cubicBezTo>
                  <a:cubicBezTo>
                    <a:pt x="1468" y="714"/>
                    <a:pt x="1501" y="647"/>
                    <a:pt x="1501" y="580"/>
                  </a:cubicBezTo>
                  <a:cubicBezTo>
                    <a:pt x="1534" y="514"/>
                    <a:pt x="1534" y="447"/>
                    <a:pt x="1501" y="380"/>
                  </a:cubicBezTo>
                  <a:cubicBezTo>
                    <a:pt x="1468" y="314"/>
                    <a:pt x="1468" y="247"/>
                    <a:pt x="1401" y="213"/>
                  </a:cubicBezTo>
                  <a:cubicBezTo>
                    <a:pt x="1368" y="147"/>
                    <a:pt x="1334" y="113"/>
                    <a:pt x="1268" y="80"/>
                  </a:cubicBezTo>
                  <a:cubicBezTo>
                    <a:pt x="1170" y="31"/>
                    <a:pt x="1072" y="0"/>
                    <a:pt x="975" y="0"/>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8040" name="Google Shape;8040;p35"/>
            <p:cNvSpPr/>
            <p:nvPr/>
          </p:nvSpPr>
          <p:spPr>
            <a:xfrm>
              <a:off x="2183788" y="1367028"/>
              <a:ext cx="59658" cy="70623"/>
            </a:xfrm>
            <a:custGeom>
              <a:avLst/>
              <a:gdLst/>
              <a:ahLst/>
              <a:cxnLst/>
              <a:rect l="l" t="t" r="r" b="b"/>
              <a:pathLst>
                <a:path w="1669" h="2023" extrusionOk="0">
                  <a:moveTo>
                    <a:pt x="1121" y="1"/>
                  </a:moveTo>
                  <a:cubicBezTo>
                    <a:pt x="1037" y="1"/>
                    <a:pt x="952" y="24"/>
                    <a:pt x="868" y="88"/>
                  </a:cubicBezTo>
                  <a:cubicBezTo>
                    <a:pt x="768" y="154"/>
                    <a:pt x="667" y="254"/>
                    <a:pt x="634" y="388"/>
                  </a:cubicBezTo>
                  <a:cubicBezTo>
                    <a:pt x="547" y="591"/>
                    <a:pt x="434" y="795"/>
                    <a:pt x="296" y="977"/>
                  </a:cubicBezTo>
                  <a:lnTo>
                    <a:pt x="296" y="977"/>
                  </a:lnTo>
                  <a:cubicBezTo>
                    <a:pt x="299" y="969"/>
                    <a:pt x="301" y="962"/>
                    <a:pt x="301" y="955"/>
                  </a:cubicBezTo>
                  <a:lnTo>
                    <a:pt x="301" y="955"/>
                  </a:lnTo>
                  <a:cubicBezTo>
                    <a:pt x="293" y="971"/>
                    <a:pt x="285" y="986"/>
                    <a:pt x="276" y="1002"/>
                  </a:cubicBezTo>
                  <a:lnTo>
                    <a:pt x="276" y="1002"/>
                  </a:lnTo>
                  <a:cubicBezTo>
                    <a:pt x="263" y="1020"/>
                    <a:pt x="248" y="1038"/>
                    <a:pt x="234" y="1055"/>
                  </a:cubicBezTo>
                  <a:cubicBezTo>
                    <a:pt x="245" y="1044"/>
                    <a:pt x="256" y="1033"/>
                    <a:pt x="266" y="1022"/>
                  </a:cubicBezTo>
                  <a:lnTo>
                    <a:pt x="266" y="1022"/>
                  </a:lnTo>
                  <a:cubicBezTo>
                    <a:pt x="241" y="1066"/>
                    <a:pt x="212" y="1110"/>
                    <a:pt x="167" y="1155"/>
                  </a:cubicBezTo>
                  <a:cubicBezTo>
                    <a:pt x="134" y="1188"/>
                    <a:pt x="67" y="1255"/>
                    <a:pt x="67" y="1322"/>
                  </a:cubicBezTo>
                  <a:cubicBezTo>
                    <a:pt x="34" y="1355"/>
                    <a:pt x="0" y="1422"/>
                    <a:pt x="0" y="1522"/>
                  </a:cubicBezTo>
                  <a:cubicBezTo>
                    <a:pt x="0" y="1622"/>
                    <a:pt x="67" y="1789"/>
                    <a:pt x="167" y="1855"/>
                  </a:cubicBezTo>
                  <a:cubicBezTo>
                    <a:pt x="267" y="1956"/>
                    <a:pt x="401" y="2022"/>
                    <a:pt x="534" y="2022"/>
                  </a:cubicBezTo>
                  <a:cubicBezTo>
                    <a:pt x="667" y="2022"/>
                    <a:pt x="834" y="1989"/>
                    <a:pt x="901" y="1855"/>
                  </a:cubicBezTo>
                  <a:cubicBezTo>
                    <a:pt x="1068" y="1689"/>
                    <a:pt x="1201" y="1489"/>
                    <a:pt x="1335" y="1288"/>
                  </a:cubicBezTo>
                  <a:cubicBezTo>
                    <a:pt x="1468" y="1088"/>
                    <a:pt x="1568" y="888"/>
                    <a:pt x="1635" y="655"/>
                  </a:cubicBezTo>
                  <a:cubicBezTo>
                    <a:pt x="1668" y="555"/>
                    <a:pt x="1635" y="388"/>
                    <a:pt x="1568" y="254"/>
                  </a:cubicBezTo>
                  <a:cubicBezTo>
                    <a:pt x="1535" y="154"/>
                    <a:pt x="1401" y="54"/>
                    <a:pt x="1268" y="21"/>
                  </a:cubicBezTo>
                  <a:cubicBezTo>
                    <a:pt x="1219" y="9"/>
                    <a:pt x="1170" y="1"/>
                    <a:pt x="1121" y="1"/>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8041" name="Google Shape;8041;p35"/>
            <p:cNvSpPr/>
            <p:nvPr/>
          </p:nvSpPr>
          <p:spPr>
            <a:xfrm>
              <a:off x="2695304" y="943716"/>
              <a:ext cx="916966" cy="677917"/>
            </a:xfrm>
            <a:custGeom>
              <a:avLst/>
              <a:gdLst/>
              <a:ahLst/>
              <a:cxnLst/>
              <a:rect l="l" t="t" r="r" b="b"/>
              <a:pathLst>
                <a:path w="25653" h="19419" extrusionOk="0">
                  <a:moveTo>
                    <a:pt x="14942" y="1"/>
                  </a:moveTo>
                  <a:cubicBezTo>
                    <a:pt x="12715" y="1"/>
                    <a:pt x="11194" y="4191"/>
                    <a:pt x="10541" y="5776"/>
                  </a:cubicBezTo>
                  <a:cubicBezTo>
                    <a:pt x="9741" y="7877"/>
                    <a:pt x="9641" y="10079"/>
                    <a:pt x="9040" y="12180"/>
                  </a:cubicBezTo>
                  <a:cubicBezTo>
                    <a:pt x="8390" y="10507"/>
                    <a:pt x="6962" y="3138"/>
                    <a:pt x="4331" y="3138"/>
                  </a:cubicBezTo>
                  <a:cubicBezTo>
                    <a:pt x="4129" y="3138"/>
                    <a:pt x="3920" y="3181"/>
                    <a:pt x="3703" y="3274"/>
                  </a:cubicBezTo>
                  <a:cubicBezTo>
                    <a:pt x="1" y="4875"/>
                    <a:pt x="4504" y="13815"/>
                    <a:pt x="5104" y="16316"/>
                  </a:cubicBezTo>
                  <a:lnTo>
                    <a:pt x="14544" y="19419"/>
                  </a:lnTo>
                  <a:cubicBezTo>
                    <a:pt x="16446" y="18485"/>
                    <a:pt x="18247" y="17084"/>
                    <a:pt x="19948" y="15783"/>
                  </a:cubicBezTo>
                  <a:cubicBezTo>
                    <a:pt x="21249" y="14782"/>
                    <a:pt x="25252" y="12180"/>
                    <a:pt x="25452" y="10479"/>
                  </a:cubicBezTo>
                  <a:cubicBezTo>
                    <a:pt x="25652" y="8611"/>
                    <a:pt x="24118" y="8033"/>
                    <a:pt x="22598" y="8033"/>
                  </a:cubicBezTo>
                  <a:cubicBezTo>
                    <a:pt x="21838" y="8033"/>
                    <a:pt x="21082" y="8177"/>
                    <a:pt x="20549" y="8377"/>
                  </a:cubicBezTo>
                  <a:cubicBezTo>
                    <a:pt x="18447" y="9178"/>
                    <a:pt x="16145" y="10679"/>
                    <a:pt x="14945" y="12580"/>
                  </a:cubicBezTo>
                  <a:cubicBezTo>
                    <a:pt x="15245" y="10479"/>
                    <a:pt x="18747" y="972"/>
                    <a:pt x="15445" y="72"/>
                  </a:cubicBezTo>
                  <a:cubicBezTo>
                    <a:pt x="15274" y="24"/>
                    <a:pt x="15106" y="1"/>
                    <a:pt x="14942" y="1"/>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042" name="Google Shape;8042;p35"/>
            <p:cNvSpPr/>
            <p:nvPr/>
          </p:nvSpPr>
          <p:spPr>
            <a:xfrm>
              <a:off x="2827669" y="1128003"/>
              <a:ext cx="179368" cy="430510"/>
            </a:xfrm>
            <a:custGeom>
              <a:avLst/>
              <a:gdLst/>
              <a:ahLst/>
              <a:cxnLst/>
              <a:rect l="l" t="t" r="r" b="b"/>
              <a:pathLst>
                <a:path w="5018" h="12332" extrusionOk="0">
                  <a:moveTo>
                    <a:pt x="630" y="1"/>
                  </a:moveTo>
                  <a:cubicBezTo>
                    <a:pt x="321" y="1"/>
                    <a:pt x="0" y="249"/>
                    <a:pt x="100" y="630"/>
                  </a:cubicBezTo>
                  <a:cubicBezTo>
                    <a:pt x="1234" y="4466"/>
                    <a:pt x="3102" y="8035"/>
                    <a:pt x="3903" y="11971"/>
                  </a:cubicBezTo>
                  <a:cubicBezTo>
                    <a:pt x="3969" y="12222"/>
                    <a:pt x="4165" y="12332"/>
                    <a:pt x="4370" y="12332"/>
                  </a:cubicBezTo>
                  <a:cubicBezTo>
                    <a:pt x="4684" y="12332"/>
                    <a:pt x="5018" y="12075"/>
                    <a:pt x="4937" y="11671"/>
                  </a:cubicBezTo>
                  <a:cubicBezTo>
                    <a:pt x="4103" y="7768"/>
                    <a:pt x="2235" y="4199"/>
                    <a:pt x="1101" y="363"/>
                  </a:cubicBezTo>
                  <a:cubicBezTo>
                    <a:pt x="1034" y="110"/>
                    <a:pt x="835" y="1"/>
                    <a:pt x="630" y="1"/>
                  </a:cubicBezTo>
                  <a:close/>
                </a:path>
              </a:pathLst>
            </a:custGeom>
            <a:solidFill>
              <a:schemeClr val="accent2"/>
            </a:solidFill>
            <a:ln>
              <a:noFill/>
            </a:ln>
          </p:spPr>
          <p:txBody>
            <a:bodyPr spcFirstLastPara="1" wrap="square" lIns="121298" tIns="121298" rIns="121298" bIns="121298" anchor="ctr" anchorCtr="0">
              <a:noAutofit/>
            </a:bodyPr>
            <a:lstStyle/>
            <a:p>
              <a:endParaRPr sz="2472"/>
            </a:p>
          </p:txBody>
        </p:sp>
        <p:sp>
          <p:nvSpPr>
            <p:cNvPr id="8043" name="Google Shape;8043;p35"/>
            <p:cNvSpPr/>
            <p:nvPr/>
          </p:nvSpPr>
          <p:spPr>
            <a:xfrm>
              <a:off x="3036529" y="1022716"/>
              <a:ext cx="188698" cy="567253"/>
            </a:xfrm>
            <a:custGeom>
              <a:avLst/>
              <a:gdLst/>
              <a:ahLst/>
              <a:cxnLst/>
              <a:rect l="l" t="t" r="r" b="b"/>
              <a:pathLst>
                <a:path w="5279" h="16249" extrusionOk="0">
                  <a:moveTo>
                    <a:pt x="4640" y="0"/>
                  </a:moveTo>
                  <a:cubicBezTo>
                    <a:pt x="4440" y="0"/>
                    <a:pt x="4251" y="113"/>
                    <a:pt x="4198" y="377"/>
                  </a:cubicBezTo>
                  <a:cubicBezTo>
                    <a:pt x="2963" y="5481"/>
                    <a:pt x="1095" y="10418"/>
                    <a:pt x="61" y="15588"/>
                  </a:cubicBezTo>
                  <a:cubicBezTo>
                    <a:pt x="1" y="15991"/>
                    <a:pt x="343" y="16248"/>
                    <a:pt x="652" y="16248"/>
                  </a:cubicBezTo>
                  <a:cubicBezTo>
                    <a:pt x="855" y="16248"/>
                    <a:pt x="1043" y="16139"/>
                    <a:pt x="1095" y="15888"/>
                  </a:cubicBezTo>
                  <a:cubicBezTo>
                    <a:pt x="2096" y="10718"/>
                    <a:pt x="3964" y="5781"/>
                    <a:pt x="5198" y="644"/>
                  </a:cubicBezTo>
                  <a:cubicBezTo>
                    <a:pt x="5279" y="261"/>
                    <a:pt x="4946" y="0"/>
                    <a:pt x="4640" y="0"/>
                  </a:cubicBezTo>
                  <a:close/>
                </a:path>
              </a:pathLst>
            </a:custGeom>
            <a:solidFill>
              <a:schemeClr val="accent2"/>
            </a:solidFill>
            <a:ln>
              <a:noFill/>
            </a:ln>
          </p:spPr>
          <p:txBody>
            <a:bodyPr spcFirstLastPara="1" wrap="square" lIns="121298" tIns="121298" rIns="121298" bIns="121298" anchor="ctr" anchorCtr="0">
              <a:noAutofit/>
            </a:bodyPr>
            <a:lstStyle/>
            <a:p>
              <a:endParaRPr sz="2472"/>
            </a:p>
          </p:txBody>
        </p:sp>
        <p:sp>
          <p:nvSpPr>
            <p:cNvPr id="8044" name="Google Shape;8044;p35"/>
            <p:cNvSpPr/>
            <p:nvPr/>
          </p:nvSpPr>
          <p:spPr>
            <a:xfrm>
              <a:off x="3122318" y="1287365"/>
              <a:ext cx="393588" cy="327177"/>
            </a:xfrm>
            <a:custGeom>
              <a:avLst/>
              <a:gdLst/>
              <a:ahLst/>
              <a:cxnLst/>
              <a:rect l="l" t="t" r="r" b="b"/>
              <a:pathLst>
                <a:path w="11011" h="9372" extrusionOk="0">
                  <a:moveTo>
                    <a:pt x="10311" y="1"/>
                  </a:moveTo>
                  <a:cubicBezTo>
                    <a:pt x="10224" y="1"/>
                    <a:pt x="10130" y="31"/>
                    <a:pt x="10037" y="101"/>
                  </a:cubicBezTo>
                  <a:cubicBezTo>
                    <a:pt x="6501" y="2536"/>
                    <a:pt x="2532" y="4838"/>
                    <a:pt x="230" y="8607"/>
                  </a:cubicBezTo>
                  <a:cubicBezTo>
                    <a:pt x="0" y="8998"/>
                    <a:pt x="355" y="9372"/>
                    <a:pt x="708" y="9372"/>
                  </a:cubicBezTo>
                  <a:cubicBezTo>
                    <a:pt x="867" y="9372"/>
                    <a:pt x="1027" y="9295"/>
                    <a:pt x="1131" y="9108"/>
                  </a:cubicBezTo>
                  <a:cubicBezTo>
                    <a:pt x="3332" y="5538"/>
                    <a:pt x="7202" y="3337"/>
                    <a:pt x="10571" y="1002"/>
                  </a:cubicBezTo>
                  <a:cubicBezTo>
                    <a:pt x="11011" y="672"/>
                    <a:pt x="10725" y="1"/>
                    <a:pt x="10311" y="1"/>
                  </a:cubicBezTo>
                  <a:close/>
                </a:path>
              </a:pathLst>
            </a:custGeom>
            <a:solidFill>
              <a:schemeClr val="accent2"/>
            </a:solidFill>
            <a:ln>
              <a:noFill/>
            </a:ln>
          </p:spPr>
          <p:txBody>
            <a:bodyPr spcFirstLastPara="1" wrap="square" lIns="121298" tIns="121298" rIns="121298" bIns="121298" anchor="ctr" anchorCtr="0">
              <a:noAutofit/>
            </a:bodyPr>
            <a:lstStyle/>
            <a:p>
              <a:endParaRPr sz="2472"/>
            </a:p>
          </p:txBody>
        </p:sp>
        <p:sp>
          <p:nvSpPr>
            <p:cNvPr id="8045" name="Google Shape;8045;p35"/>
            <p:cNvSpPr/>
            <p:nvPr/>
          </p:nvSpPr>
          <p:spPr>
            <a:xfrm>
              <a:off x="1982256" y="4047513"/>
              <a:ext cx="686840" cy="296665"/>
            </a:xfrm>
            <a:custGeom>
              <a:avLst/>
              <a:gdLst/>
              <a:ahLst/>
              <a:cxnLst/>
              <a:rect l="l" t="t" r="r" b="b"/>
              <a:pathLst>
                <a:path w="19215" h="8498" extrusionOk="0">
                  <a:moveTo>
                    <a:pt x="9825" y="0"/>
                  </a:moveTo>
                  <a:cubicBezTo>
                    <a:pt x="7494" y="0"/>
                    <a:pt x="5080" y="670"/>
                    <a:pt x="2803" y="1159"/>
                  </a:cubicBezTo>
                  <a:cubicBezTo>
                    <a:pt x="1869" y="1293"/>
                    <a:pt x="935" y="1359"/>
                    <a:pt x="1" y="1593"/>
                  </a:cubicBezTo>
                  <a:cubicBezTo>
                    <a:pt x="935" y="3094"/>
                    <a:pt x="3470" y="4028"/>
                    <a:pt x="4971" y="4762"/>
                  </a:cubicBezTo>
                  <a:cubicBezTo>
                    <a:pt x="6839" y="5696"/>
                    <a:pt x="8774" y="5896"/>
                    <a:pt x="10809" y="6263"/>
                  </a:cubicBezTo>
                  <a:cubicBezTo>
                    <a:pt x="13611" y="6763"/>
                    <a:pt x="16112" y="7931"/>
                    <a:pt x="18781" y="8498"/>
                  </a:cubicBezTo>
                  <a:lnTo>
                    <a:pt x="19081" y="8364"/>
                  </a:lnTo>
                  <a:cubicBezTo>
                    <a:pt x="19215" y="5329"/>
                    <a:pt x="17280" y="3327"/>
                    <a:pt x="14978" y="1593"/>
                  </a:cubicBezTo>
                  <a:cubicBezTo>
                    <a:pt x="13379" y="400"/>
                    <a:pt x="11627" y="0"/>
                    <a:pt x="9825" y="0"/>
                  </a:cubicBezTo>
                  <a:close/>
                </a:path>
              </a:pathLst>
            </a:custGeom>
            <a:solidFill>
              <a:schemeClr val="lt2"/>
            </a:solidFill>
            <a:ln>
              <a:noFill/>
            </a:ln>
          </p:spPr>
          <p:txBody>
            <a:bodyPr spcFirstLastPara="1" wrap="square" lIns="121298" tIns="121298" rIns="121298" bIns="121298" anchor="ctr" anchorCtr="0">
              <a:noAutofit/>
            </a:bodyPr>
            <a:lstStyle/>
            <a:p>
              <a:endParaRPr sz="2472"/>
            </a:p>
          </p:txBody>
        </p:sp>
        <p:sp>
          <p:nvSpPr>
            <p:cNvPr id="8046" name="Google Shape;8046;p35"/>
            <p:cNvSpPr/>
            <p:nvPr/>
          </p:nvSpPr>
          <p:spPr>
            <a:xfrm>
              <a:off x="1930997" y="4452776"/>
              <a:ext cx="640336" cy="253307"/>
            </a:xfrm>
            <a:custGeom>
              <a:avLst/>
              <a:gdLst/>
              <a:ahLst/>
              <a:cxnLst/>
              <a:rect l="l" t="t" r="r" b="b"/>
              <a:pathLst>
                <a:path w="17914" h="7256" extrusionOk="0">
                  <a:moveTo>
                    <a:pt x="10349" y="1"/>
                  </a:moveTo>
                  <a:cubicBezTo>
                    <a:pt x="6889" y="1"/>
                    <a:pt x="3433" y="2069"/>
                    <a:pt x="1" y="2126"/>
                  </a:cubicBezTo>
                  <a:cubicBezTo>
                    <a:pt x="768" y="3227"/>
                    <a:pt x="2869" y="4294"/>
                    <a:pt x="4003" y="4961"/>
                  </a:cubicBezTo>
                  <a:cubicBezTo>
                    <a:pt x="5671" y="5895"/>
                    <a:pt x="7539" y="6596"/>
                    <a:pt x="9407" y="6829"/>
                  </a:cubicBezTo>
                  <a:cubicBezTo>
                    <a:pt x="10617" y="6974"/>
                    <a:pt x="12356" y="7255"/>
                    <a:pt x="13992" y="7255"/>
                  </a:cubicBezTo>
                  <a:cubicBezTo>
                    <a:pt x="15377" y="7255"/>
                    <a:pt x="16690" y="7053"/>
                    <a:pt x="17546" y="6396"/>
                  </a:cubicBezTo>
                  <a:lnTo>
                    <a:pt x="17913" y="6329"/>
                  </a:lnTo>
                  <a:cubicBezTo>
                    <a:pt x="17613" y="3093"/>
                    <a:pt x="15178" y="858"/>
                    <a:pt x="12076" y="191"/>
                  </a:cubicBezTo>
                  <a:cubicBezTo>
                    <a:pt x="11500" y="58"/>
                    <a:pt x="10925" y="1"/>
                    <a:pt x="10349" y="1"/>
                  </a:cubicBezTo>
                  <a:close/>
                </a:path>
              </a:pathLst>
            </a:custGeom>
            <a:solidFill>
              <a:schemeClr val="lt2"/>
            </a:solidFill>
            <a:ln>
              <a:noFill/>
            </a:ln>
          </p:spPr>
          <p:txBody>
            <a:bodyPr spcFirstLastPara="1" wrap="square" lIns="121298" tIns="121298" rIns="121298" bIns="121298" anchor="ctr" anchorCtr="0">
              <a:noAutofit/>
            </a:bodyPr>
            <a:lstStyle/>
            <a:p>
              <a:endParaRPr sz="2472"/>
            </a:p>
          </p:txBody>
        </p:sp>
        <p:sp>
          <p:nvSpPr>
            <p:cNvPr id="8047" name="Google Shape;8047;p35"/>
            <p:cNvSpPr/>
            <p:nvPr/>
          </p:nvSpPr>
          <p:spPr>
            <a:xfrm>
              <a:off x="2862235" y="4391894"/>
              <a:ext cx="738099" cy="238575"/>
            </a:xfrm>
            <a:custGeom>
              <a:avLst/>
              <a:gdLst/>
              <a:ahLst/>
              <a:cxnLst/>
              <a:rect l="l" t="t" r="r" b="b"/>
              <a:pathLst>
                <a:path w="20649" h="6834" extrusionOk="0">
                  <a:moveTo>
                    <a:pt x="8073" y="1"/>
                  </a:moveTo>
                  <a:cubicBezTo>
                    <a:pt x="5905" y="1"/>
                    <a:pt x="3670" y="801"/>
                    <a:pt x="2102" y="2302"/>
                  </a:cubicBezTo>
                  <a:cubicBezTo>
                    <a:pt x="1435" y="3036"/>
                    <a:pt x="1" y="4237"/>
                    <a:pt x="1" y="5271"/>
                  </a:cubicBezTo>
                  <a:lnTo>
                    <a:pt x="201" y="5404"/>
                  </a:lnTo>
                  <a:cubicBezTo>
                    <a:pt x="330" y="5367"/>
                    <a:pt x="468" y="5350"/>
                    <a:pt x="613" y="5350"/>
                  </a:cubicBezTo>
                  <a:cubicBezTo>
                    <a:pt x="1633" y="5350"/>
                    <a:pt x="2998" y="6172"/>
                    <a:pt x="3903" y="6405"/>
                  </a:cubicBezTo>
                  <a:cubicBezTo>
                    <a:pt x="5053" y="6710"/>
                    <a:pt x="6285" y="6834"/>
                    <a:pt x="7518" y="6834"/>
                  </a:cubicBezTo>
                  <a:cubicBezTo>
                    <a:pt x="8039" y="6834"/>
                    <a:pt x="8559" y="6812"/>
                    <a:pt x="9074" y="6772"/>
                  </a:cubicBezTo>
                  <a:cubicBezTo>
                    <a:pt x="10942" y="6572"/>
                    <a:pt x="12976" y="5971"/>
                    <a:pt x="14678" y="5271"/>
                  </a:cubicBezTo>
                  <a:cubicBezTo>
                    <a:pt x="16479" y="4604"/>
                    <a:pt x="19581" y="3103"/>
                    <a:pt x="20649" y="1602"/>
                  </a:cubicBezTo>
                  <a:cubicBezTo>
                    <a:pt x="16479" y="1368"/>
                    <a:pt x="12309" y="1"/>
                    <a:pt x="8073" y="1"/>
                  </a:cubicBezTo>
                  <a:close/>
                </a:path>
              </a:pathLst>
            </a:custGeom>
            <a:solidFill>
              <a:schemeClr val="lt2"/>
            </a:solidFill>
            <a:ln>
              <a:noFill/>
            </a:ln>
          </p:spPr>
          <p:txBody>
            <a:bodyPr spcFirstLastPara="1" wrap="square" lIns="121298" tIns="121298" rIns="121298" bIns="121298" anchor="ctr" anchorCtr="0">
              <a:noAutofit/>
            </a:bodyPr>
            <a:lstStyle/>
            <a:p>
              <a:endParaRPr sz="2472"/>
            </a:p>
          </p:txBody>
        </p:sp>
        <p:sp>
          <p:nvSpPr>
            <p:cNvPr id="8048" name="Google Shape;8048;p35"/>
            <p:cNvSpPr/>
            <p:nvPr/>
          </p:nvSpPr>
          <p:spPr>
            <a:xfrm>
              <a:off x="2900375" y="4009881"/>
              <a:ext cx="626038" cy="232431"/>
            </a:xfrm>
            <a:custGeom>
              <a:avLst/>
              <a:gdLst/>
              <a:ahLst/>
              <a:cxnLst/>
              <a:rect l="l" t="t" r="r" b="b"/>
              <a:pathLst>
                <a:path w="17514" h="6658" extrusionOk="0">
                  <a:moveTo>
                    <a:pt x="9649" y="1"/>
                  </a:moveTo>
                  <a:cubicBezTo>
                    <a:pt x="5158" y="1"/>
                    <a:pt x="750" y="824"/>
                    <a:pt x="1" y="5540"/>
                  </a:cubicBezTo>
                  <a:lnTo>
                    <a:pt x="234" y="5606"/>
                  </a:lnTo>
                  <a:cubicBezTo>
                    <a:pt x="1897" y="6283"/>
                    <a:pt x="3280" y="6657"/>
                    <a:pt x="4747" y="6657"/>
                  </a:cubicBezTo>
                  <a:cubicBezTo>
                    <a:pt x="5810" y="6657"/>
                    <a:pt x="6917" y="6461"/>
                    <a:pt x="8207" y="6040"/>
                  </a:cubicBezTo>
                  <a:cubicBezTo>
                    <a:pt x="10108" y="5473"/>
                    <a:pt x="11976" y="4973"/>
                    <a:pt x="13677" y="4039"/>
                  </a:cubicBezTo>
                  <a:cubicBezTo>
                    <a:pt x="14912" y="3371"/>
                    <a:pt x="17447" y="1637"/>
                    <a:pt x="17513" y="202"/>
                  </a:cubicBezTo>
                  <a:lnTo>
                    <a:pt x="17513" y="202"/>
                  </a:lnTo>
                  <a:cubicBezTo>
                    <a:pt x="17167" y="227"/>
                    <a:pt x="16793" y="238"/>
                    <a:pt x="16395" y="238"/>
                  </a:cubicBezTo>
                  <a:cubicBezTo>
                    <a:pt x="14490" y="238"/>
                    <a:pt x="12058" y="1"/>
                    <a:pt x="9649" y="1"/>
                  </a:cubicBezTo>
                  <a:close/>
                </a:path>
              </a:pathLst>
            </a:custGeom>
            <a:solidFill>
              <a:schemeClr val="lt2"/>
            </a:solidFill>
            <a:ln>
              <a:noFill/>
            </a:ln>
          </p:spPr>
          <p:txBody>
            <a:bodyPr spcFirstLastPara="1" wrap="square" lIns="121298" tIns="121298" rIns="121298" bIns="121298" anchor="ctr" anchorCtr="0">
              <a:noAutofit/>
            </a:bodyPr>
            <a:lstStyle/>
            <a:p>
              <a:endParaRPr sz="2472"/>
            </a:p>
          </p:txBody>
        </p:sp>
        <p:sp>
          <p:nvSpPr>
            <p:cNvPr id="8049" name="Google Shape;8049;p35"/>
            <p:cNvSpPr/>
            <p:nvPr/>
          </p:nvSpPr>
          <p:spPr>
            <a:xfrm>
              <a:off x="2475899" y="3795676"/>
              <a:ext cx="391122" cy="1407920"/>
            </a:xfrm>
            <a:custGeom>
              <a:avLst/>
              <a:gdLst/>
              <a:ahLst/>
              <a:cxnLst/>
              <a:rect l="l" t="t" r="r" b="b"/>
              <a:pathLst>
                <a:path w="10942" h="40330" extrusionOk="0">
                  <a:moveTo>
                    <a:pt x="10075" y="1"/>
                  </a:moveTo>
                  <a:lnTo>
                    <a:pt x="6639" y="601"/>
                  </a:lnTo>
                  <a:cubicBezTo>
                    <a:pt x="8073" y="13844"/>
                    <a:pt x="5205" y="27654"/>
                    <a:pt x="1" y="39762"/>
                  </a:cubicBezTo>
                  <a:cubicBezTo>
                    <a:pt x="568" y="40029"/>
                    <a:pt x="2302" y="40329"/>
                    <a:pt x="2903" y="40329"/>
                  </a:cubicBezTo>
                  <a:cubicBezTo>
                    <a:pt x="8073" y="27654"/>
                    <a:pt x="10942" y="13544"/>
                    <a:pt x="10075" y="1"/>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050" name="Google Shape;8050;p35"/>
            <p:cNvSpPr/>
            <p:nvPr/>
          </p:nvSpPr>
          <p:spPr>
            <a:xfrm>
              <a:off x="2142038" y="1064747"/>
              <a:ext cx="400666" cy="165369"/>
            </a:xfrm>
            <a:custGeom>
              <a:avLst/>
              <a:gdLst/>
              <a:ahLst/>
              <a:cxnLst/>
              <a:rect l="l" t="t" r="r" b="b"/>
              <a:pathLst>
                <a:path w="11209" h="4737" extrusionOk="0">
                  <a:moveTo>
                    <a:pt x="7153" y="0"/>
                  </a:moveTo>
                  <a:cubicBezTo>
                    <a:pt x="7062" y="0"/>
                    <a:pt x="6968" y="2"/>
                    <a:pt x="6872" y="7"/>
                  </a:cubicBezTo>
                  <a:cubicBezTo>
                    <a:pt x="3537" y="174"/>
                    <a:pt x="2536" y="2976"/>
                    <a:pt x="1" y="4510"/>
                  </a:cubicBezTo>
                  <a:cubicBezTo>
                    <a:pt x="114" y="4507"/>
                    <a:pt x="229" y="4505"/>
                    <a:pt x="346" y="4505"/>
                  </a:cubicBezTo>
                  <a:cubicBezTo>
                    <a:pt x="1789" y="4505"/>
                    <a:pt x="3527" y="4736"/>
                    <a:pt x="5214" y="4736"/>
                  </a:cubicBezTo>
                  <a:cubicBezTo>
                    <a:pt x="7552" y="4736"/>
                    <a:pt x="9791" y="4293"/>
                    <a:pt x="11009" y="2175"/>
                  </a:cubicBezTo>
                  <a:lnTo>
                    <a:pt x="11209" y="2075"/>
                  </a:lnTo>
                  <a:cubicBezTo>
                    <a:pt x="9905" y="962"/>
                    <a:pt x="9025" y="0"/>
                    <a:pt x="7153" y="0"/>
                  </a:cubicBezTo>
                  <a:close/>
                </a:path>
              </a:pathLst>
            </a:custGeom>
            <a:solidFill>
              <a:schemeClr val="lt2"/>
            </a:solidFill>
            <a:ln>
              <a:noFill/>
            </a:ln>
          </p:spPr>
          <p:txBody>
            <a:bodyPr spcFirstLastPara="1" wrap="square" lIns="121298" tIns="121298" rIns="121298" bIns="121298" anchor="ctr" anchorCtr="0">
              <a:noAutofit/>
            </a:bodyPr>
            <a:lstStyle/>
            <a:p>
              <a:endParaRPr sz="2472"/>
            </a:p>
          </p:txBody>
        </p:sp>
        <p:sp>
          <p:nvSpPr>
            <p:cNvPr id="8051" name="Google Shape;8051;p35"/>
            <p:cNvSpPr/>
            <p:nvPr/>
          </p:nvSpPr>
          <p:spPr>
            <a:xfrm>
              <a:off x="2319728" y="678614"/>
              <a:ext cx="389906" cy="349309"/>
            </a:xfrm>
            <a:custGeom>
              <a:avLst/>
              <a:gdLst/>
              <a:ahLst/>
              <a:cxnLst/>
              <a:rect l="l" t="t" r="r" b="b"/>
              <a:pathLst>
                <a:path w="10908" h="10006" extrusionOk="0">
                  <a:moveTo>
                    <a:pt x="3567" y="1"/>
                  </a:moveTo>
                  <a:cubicBezTo>
                    <a:pt x="2327" y="1"/>
                    <a:pt x="1090" y="207"/>
                    <a:pt x="0" y="527"/>
                  </a:cubicBezTo>
                  <a:cubicBezTo>
                    <a:pt x="1901" y="2328"/>
                    <a:pt x="3869" y="3863"/>
                    <a:pt x="4603" y="6465"/>
                  </a:cubicBezTo>
                  <a:cubicBezTo>
                    <a:pt x="4988" y="7973"/>
                    <a:pt x="5189" y="10006"/>
                    <a:pt x="6926" y="10006"/>
                  </a:cubicBezTo>
                  <a:cubicBezTo>
                    <a:pt x="7149" y="10006"/>
                    <a:pt x="7396" y="9972"/>
                    <a:pt x="7672" y="9900"/>
                  </a:cubicBezTo>
                  <a:lnTo>
                    <a:pt x="7839" y="9900"/>
                  </a:lnTo>
                  <a:cubicBezTo>
                    <a:pt x="10641" y="9000"/>
                    <a:pt x="10908" y="4663"/>
                    <a:pt x="9473" y="2595"/>
                  </a:cubicBezTo>
                  <a:cubicBezTo>
                    <a:pt x="8075" y="681"/>
                    <a:pt x="5817" y="1"/>
                    <a:pt x="3567" y="1"/>
                  </a:cubicBezTo>
                  <a:close/>
                </a:path>
              </a:pathLst>
            </a:custGeom>
            <a:solidFill>
              <a:schemeClr val="lt2"/>
            </a:solidFill>
            <a:ln>
              <a:noFill/>
            </a:ln>
          </p:spPr>
          <p:txBody>
            <a:bodyPr spcFirstLastPara="1" wrap="square" lIns="121298" tIns="121298" rIns="121298" bIns="121298" anchor="ctr" anchorCtr="0">
              <a:noAutofit/>
            </a:bodyPr>
            <a:lstStyle/>
            <a:p>
              <a:endParaRPr sz="2472"/>
            </a:p>
          </p:txBody>
        </p:sp>
        <p:sp>
          <p:nvSpPr>
            <p:cNvPr id="8052" name="Google Shape;8052;p35"/>
            <p:cNvSpPr/>
            <p:nvPr/>
          </p:nvSpPr>
          <p:spPr>
            <a:xfrm>
              <a:off x="2734660" y="768157"/>
              <a:ext cx="441201" cy="206039"/>
            </a:xfrm>
            <a:custGeom>
              <a:avLst/>
              <a:gdLst/>
              <a:ahLst/>
              <a:cxnLst/>
              <a:rect l="l" t="t" r="r" b="b"/>
              <a:pathLst>
                <a:path w="12343" h="5902" extrusionOk="0">
                  <a:moveTo>
                    <a:pt x="6834" y="0"/>
                  </a:moveTo>
                  <a:cubicBezTo>
                    <a:pt x="5337" y="0"/>
                    <a:pt x="3906" y="278"/>
                    <a:pt x="2769" y="1164"/>
                  </a:cubicBezTo>
                  <a:cubicBezTo>
                    <a:pt x="1235" y="2365"/>
                    <a:pt x="467" y="4066"/>
                    <a:pt x="0" y="5901"/>
                  </a:cubicBezTo>
                  <a:lnTo>
                    <a:pt x="167" y="5901"/>
                  </a:lnTo>
                  <a:cubicBezTo>
                    <a:pt x="1735" y="4967"/>
                    <a:pt x="4270" y="5301"/>
                    <a:pt x="6038" y="4800"/>
                  </a:cubicBezTo>
                  <a:cubicBezTo>
                    <a:pt x="8273" y="4167"/>
                    <a:pt x="11042" y="2599"/>
                    <a:pt x="12342" y="664"/>
                  </a:cubicBezTo>
                  <a:cubicBezTo>
                    <a:pt x="10707" y="441"/>
                    <a:pt x="8718" y="0"/>
                    <a:pt x="6834" y="0"/>
                  </a:cubicBezTo>
                  <a:close/>
                </a:path>
              </a:pathLst>
            </a:custGeom>
            <a:solidFill>
              <a:schemeClr val="lt2"/>
            </a:solidFill>
            <a:ln>
              <a:noFill/>
            </a:ln>
          </p:spPr>
          <p:txBody>
            <a:bodyPr spcFirstLastPara="1" wrap="square" lIns="121298" tIns="121298" rIns="121298" bIns="121298" anchor="ctr" anchorCtr="0">
              <a:noAutofit/>
            </a:bodyPr>
            <a:lstStyle/>
            <a:p>
              <a:endParaRPr sz="2472"/>
            </a:p>
          </p:txBody>
        </p:sp>
        <p:sp>
          <p:nvSpPr>
            <p:cNvPr id="8053" name="Google Shape;8053;p35"/>
            <p:cNvSpPr/>
            <p:nvPr/>
          </p:nvSpPr>
          <p:spPr>
            <a:xfrm>
              <a:off x="2635681" y="822755"/>
              <a:ext cx="413784" cy="719565"/>
            </a:xfrm>
            <a:custGeom>
              <a:avLst/>
              <a:gdLst/>
              <a:ahLst/>
              <a:cxnLst/>
              <a:rect l="l" t="t" r="r" b="b"/>
              <a:pathLst>
                <a:path w="11576" h="20612" extrusionOk="0">
                  <a:moveTo>
                    <a:pt x="10908" y="1"/>
                  </a:moveTo>
                  <a:cubicBezTo>
                    <a:pt x="8106" y="1"/>
                    <a:pt x="5038" y="1068"/>
                    <a:pt x="3103" y="3136"/>
                  </a:cubicBezTo>
                  <a:cubicBezTo>
                    <a:pt x="835" y="5605"/>
                    <a:pt x="1" y="9207"/>
                    <a:pt x="101" y="12476"/>
                  </a:cubicBezTo>
                  <a:cubicBezTo>
                    <a:pt x="167" y="15045"/>
                    <a:pt x="701" y="17547"/>
                    <a:pt x="634" y="20082"/>
                  </a:cubicBezTo>
                  <a:cubicBezTo>
                    <a:pt x="634" y="20436"/>
                    <a:pt x="899" y="20611"/>
                    <a:pt x="1165" y="20611"/>
                  </a:cubicBezTo>
                  <a:cubicBezTo>
                    <a:pt x="1425" y="20611"/>
                    <a:pt x="1685" y="20445"/>
                    <a:pt x="1702" y="20115"/>
                  </a:cubicBezTo>
                  <a:cubicBezTo>
                    <a:pt x="1735" y="17980"/>
                    <a:pt x="1402" y="15912"/>
                    <a:pt x="1235" y="13811"/>
                  </a:cubicBezTo>
                  <a:cubicBezTo>
                    <a:pt x="1068" y="11842"/>
                    <a:pt x="1135" y="9908"/>
                    <a:pt x="1669" y="7973"/>
                  </a:cubicBezTo>
                  <a:cubicBezTo>
                    <a:pt x="2402" y="5405"/>
                    <a:pt x="3903" y="3236"/>
                    <a:pt x="6372" y="2069"/>
                  </a:cubicBezTo>
                  <a:cubicBezTo>
                    <a:pt x="7740" y="1435"/>
                    <a:pt x="9407" y="1068"/>
                    <a:pt x="10908" y="1068"/>
                  </a:cubicBezTo>
                  <a:cubicBezTo>
                    <a:pt x="11576" y="1068"/>
                    <a:pt x="11576" y="1"/>
                    <a:pt x="10908" y="1"/>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054" name="Google Shape;8054;p35"/>
            <p:cNvSpPr/>
            <p:nvPr/>
          </p:nvSpPr>
          <p:spPr>
            <a:xfrm>
              <a:off x="2446731" y="735656"/>
              <a:ext cx="195918" cy="784951"/>
            </a:xfrm>
            <a:custGeom>
              <a:avLst/>
              <a:gdLst/>
              <a:ahLst/>
              <a:cxnLst/>
              <a:rect l="l" t="t" r="r" b="b"/>
              <a:pathLst>
                <a:path w="5481" h="22485" extrusionOk="0">
                  <a:moveTo>
                    <a:pt x="806" y="0"/>
                  </a:moveTo>
                  <a:cubicBezTo>
                    <a:pt x="323" y="0"/>
                    <a:pt x="0" y="703"/>
                    <a:pt x="517" y="961"/>
                  </a:cubicBezTo>
                  <a:cubicBezTo>
                    <a:pt x="3786" y="2562"/>
                    <a:pt x="3786" y="6999"/>
                    <a:pt x="3852" y="10168"/>
                  </a:cubicBezTo>
                  <a:cubicBezTo>
                    <a:pt x="3886" y="12036"/>
                    <a:pt x="3952" y="13870"/>
                    <a:pt x="4019" y="15738"/>
                  </a:cubicBezTo>
                  <a:cubicBezTo>
                    <a:pt x="4119" y="17840"/>
                    <a:pt x="4119" y="19975"/>
                    <a:pt x="4419" y="22110"/>
                  </a:cubicBezTo>
                  <a:cubicBezTo>
                    <a:pt x="4459" y="22372"/>
                    <a:pt x="4637" y="22484"/>
                    <a:pt x="4833" y="22484"/>
                  </a:cubicBezTo>
                  <a:cubicBezTo>
                    <a:pt x="5136" y="22484"/>
                    <a:pt x="5481" y="22215"/>
                    <a:pt x="5420" y="21809"/>
                  </a:cubicBezTo>
                  <a:cubicBezTo>
                    <a:pt x="5187" y="20075"/>
                    <a:pt x="5153" y="18307"/>
                    <a:pt x="5087" y="16539"/>
                  </a:cubicBezTo>
                  <a:cubicBezTo>
                    <a:pt x="5053" y="14971"/>
                    <a:pt x="4953" y="13403"/>
                    <a:pt x="4920" y="11836"/>
                  </a:cubicBezTo>
                  <a:cubicBezTo>
                    <a:pt x="4886" y="8934"/>
                    <a:pt x="4953" y="5898"/>
                    <a:pt x="3886" y="3163"/>
                  </a:cubicBezTo>
                  <a:cubicBezTo>
                    <a:pt x="3352" y="1795"/>
                    <a:pt x="2351" y="694"/>
                    <a:pt x="1050" y="61"/>
                  </a:cubicBezTo>
                  <a:cubicBezTo>
                    <a:pt x="967" y="19"/>
                    <a:pt x="884" y="0"/>
                    <a:pt x="806" y="0"/>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055" name="Google Shape;8055;p35"/>
            <p:cNvSpPr/>
            <p:nvPr/>
          </p:nvSpPr>
          <p:spPr>
            <a:xfrm>
              <a:off x="2285090" y="1107825"/>
              <a:ext cx="335860" cy="88183"/>
            </a:xfrm>
            <a:custGeom>
              <a:avLst/>
              <a:gdLst/>
              <a:ahLst/>
              <a:cxnLst/>
              <a:rect l="l" t="t" r="r" b="b"/>
              <a:pathLst>
                <a:path w="9396" h="2526" extrusionOk="0">
                  <a:moveTo>
                    <a:pt x="4657" y="0"/>
                  </a:moveTo>
                  <a:cubicBezTo>
                    <a:pt x="3236" y="0"/>
                    <a:pt x="1874" y="408"/>
                    <a:pt x="569" y="874"/>
                  </a:cubicBezTo>
                  <a:cubicBezTo>
                    <a:pt x="0" y="1084"/>
                    <a:pt x="156" y="1910"/>
                    <a:pt x="652" y="1910"/>
                  </a:cubicBezTo>
                  <a:cubicBezTo>
                    <a:pt x="709" y="1910"/>
                    <a:pt x="770" y="1899"/>
                    <a:pt x="836" y="1875"/>
                  </a:cubicBezTo>
                  <a:cubicBezTo>
                    <a:pt x="2091" y="1434"/>
                    <a:pt x="3451" y="1062"/>
                    <a:pt x="4760" y="1062"/>
                  </a:cubicBezTo>
                  <a:cubicBezTo>
                    <a:pt x="6024" y="1062"/>
                    <a:pt x="7242" y="1409"/>
                    <a:pt x="8274" y="2376"/>
                  </a:cubicBezTo>
                  <a:cubicBezTo>
                    <a:pt x="8380" y="2481"/>
                    <a:pt x="8500" y="2525"/>
                    <a:pt x="8618" y="2525"/>
                  </a:cubicBezTo>
                  <a:cubicBezTo>
                    <a:pt x="9023" y="2525"/>
                    <a:pt x="9396" y="2003"/>
                    <a:pt x="9008" y="1642"/>
                  </a:cubicBezTo>
                  <a:cubicBezTo>
                    <a:pt x="7874" y="608"/>
                    <a:pt x="6473" y="41"/>
                    <a:pt x="4972" y="7"/>
                  </a:cubicBezTo>
                  <a:cubicBezTo>
                    <a:pt x="4866" y="3"/>
                    <a:pt x="4761" y="0"/>
                    <a:pt x="4657" y="0"/>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056" name="Google Shape;8056;p35"/>
            <p:cNvSpPr/>
            <p:nvPr/>
          </p:nvSpPr>
          <p:spPr>
            <a:xfrm>
              <a:off x="2506926" y="889711"/>
              <a:ext cx="149057" cy="94397"/>
            </a:xfrm>
            <a:custGeom>
              <a:avLst/>
              <a:gdLst/>
              <a:ahLst/>
              <a:cxnLst/>
              <a:rect l="l" t="t" r="r" b="b"/>
              <a:pathLst>
                <a:path w="4170" h="2704" extrusionOk="0">
                  <a:moveTo>
                    <a:pt x="3557" y="1"/>
                  </a:moveTo>
                  <a:cubicBezTo>
                    <a:pt x="3327" y="1"/>
                    <a:pt x="3152" y="135"/>
                    <a:pt x="3069" y="384"/>
                  </a:cubicBezTo>
                  <a:cubicBezTo>
                    <a:pt x="3069" y="381"/>
                    <a:pt x="3068" y="379"/>
                    <a:pt x="3067" y="379"/>
                  </a:cubicBezTo>
                  <a:cubicBezTo>
                    <a:pt x="3060" y="379"/>
                    <a:pt x="3043" y="410"/>
                    <a:pt x="3033" y="433"/>
                  </a:cubicBezTo>
                  <a:lnTo>
                    <a:pt x="3033" y="433"/>
                  </a:lnTo>
                  <a:cubicBezTo>
                    <a:pt x="3033" y="432"/>
                    <a:pt x="3032" y="432"/>
                    <a:pt x="3032" y="432"/>
                  </a:cubicBezTo>
                  <a:cubicBezTo>
                    <a:pt x="3024" y="432"/>
                    <a:pt x="3002" y="518"/>
                    <a:pt x="3002" y="518"/>
                  </a:cubicBezTo>
                  <a:cubicBezTo>
                    <a:pt x="2969" y="584"/>
                    <a:pt x="2902" y="651"/>
                    <a:pt x="2869" y="718"/>
                  </a:cubicBezTo>
                  <a:cubicBezTo>
                    <a:pt x="2802" y="851"/>
                    <a:pt x="2702" y="985"/>
                    <a:pt x="2602" y="1118"/>
                  </a:cubicBezTo>
                  <a:cubicBezTo>
                    <a:pt x="2512" y="1262"/>
                    <a:pt x="2413" y="1395"/>
                    <a:pt x="2315" y="1535"/>
                  </a:cubicBezTo>
                  <a:lnTo>
                    <a:pt x="2315" y="1535"/>
                  </a:lnTo>
                  <a:cubicBezTo>
                    <a:pt x="2288" y="1517"/>
                    <a:pt x="2262" y="1512"/>
                    <a:pt x="2235" y="1485"/>
                  </a:cubicBezTo>
                  <a:cubicBezTo>
                    <a:pt x="2068" y="1418"/>
                    <a:pt x="1901" y="1352"/>
                    <a:pt x="1768" y="1285"/>
                  </a:cubicBezTo>
                  <a:cubicBezTo>
                    <a:pt x="1434" y="1118"/>
                    <a:pt x="1134" y="951"/>
                    <a:pt x="834" y="751"/>
                  </a:cubicBezTo>
                  <a:cubicBezTo>
                    <a:pt x="766" y="694"/>
                    <a:pt x="678" y="668"/>
                    <a:pt x="586" y="668"/>
                  </a:cubicBezTo>
                  <a:cubicBezTo>
                    <a:pt x="410" y="668"/>
                    <a:pt x="221" y="764"/>
                    <a:pt x="134" y="918"/>
                  </a:cubicBezTo>
                  <a:cubicBezTo>
                    <a:pt x="0" y="1185"/>
                    <a:pt x="67" y="1485"/>
                    <a:pt x="334" y="1652"/>
                  </a:cubicBezTo>
                  <a:cubicBezTo>
                    <a:pt x="967" y="2086"/>
                    <a:pt x="1668" y="2386"/>
                    <a:pt x="2368" y="2686"/>
                  </a:cubicBezTo>
                  <a:cubicBezTo>
                    <a:pt x="2411" y="2698"/>
                    <a:pt x="2454" y="2703"/>
                    <a:pt x="2497" y="2703"/>
                  </a:cubicBezTo>
                  <a:cubicBezTo>
                    <a:pt x="2693" y="2703"/>
                    <a:pt x="2887" y="2589"/>
                    <a:pt x="2969" y="2452"/>
                  </a:cubicBezTo>
                  <a:cubicBezTo>
                    <a:pt x="3136" y="2152"/>
                    <a:pt x="3336" y="1885"/>
                    <a:pt x="3536" y="1619"/>
                  </a:cubicBezTo>
                  <a:cubicBezTo>
                    <a:pt x="3769" y="1318"/>
                    <a:pt x="3936" y="985"/>
                    <a:pt x="4070" y="651"/>
                  </a:cubicBezTo>
                  <a:cubicBezTo>
                    <a:pt x="4170" y="384"/>
                    <a:pt x="3970" y="51"/>
                    <a:pt x="3703" y="17"/>
                  </a:cubicBezTo>
                  <a:cubicBezTo>
                    <a:pt x="3652" y="6"/>
                    <a:pt x="3603" y="1"/>
                    <a:pt x="3557" y="1"/>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057" name="Google Shape;8057;p35"/>
            <p:cNvSpPr/>
            <p:nvPr/>
          </p:nvSpPr>
          <p:spPr>
            <a:xfrm>
              <a:off x="2821700" y="812841"/>
              <a:ext cx="88254" cy="117996"/>
            </a:xfrm>
            <a:custGeom>
              <a:avLst/>
              <a:gdLst/>
              <a:ahLst/>
              <a:cxnLst/>
              <a:rect l="l" t="t" r="r" b="b"/>
              <a:pathLst>
                <a:path w="2469" h="3380" extrusionOk="0">
                  <a:moveTo>
                    <a:pt x="1429" y="1"/>
                  </a:moveTo>
                  <a:cubicBezTo>
                    <a:pt x="1205" y="1"/>
                    <a:pt x="990" y="130"/>
                    <a:pt x="934" y="351"/>
                  </a:cubicBezTo>
                  <a:cubicBezTo>
                    <a:pt x="901" y="451"/>
                    <a:pt x="868" y="518"/>
                    <a:pt x="868" y="585"/>
                  </a:cubicBezTo>
                  <a:cubicBezTo>
                    <a:pt x="834" y="618"/>
                    <a:pt x="834" y="652"/>
                    <a:pt x="801" y="685"/>
                  </a:cubicBezTo>
                  <a:cubicBezTo>
                    <a:pt x="801" y="708"/>
                    <a:pt x="785" y="762"/>
                    <a:pt x="786" y="762"/>
                  </a:cubicBezTo>
                  <a:cubicBezTo>
                    <a:pt x="787" y="762"/>
                    <a:pt x="790" y="750"/>
                    <a:pt x="801" y="718"/>
                  </a:cubicBezTo>
                  <a:lnTo>
                    <a:pt x="801" y="718"/>
                  </a:lnTo>
                  <a:cubicBezTo>
                    <a:pt x="801" y="785"/>
                    <a:pt x="734" y="852"/>
                    <a:pt x="701" y="918"/>
                  </a:cubicBezTo>
                  <a:cubicBezTo>
                    <a:pt x="668" y="985"/>
                    <a:pt x="634" y="1052"/>
                    <a:pt x="601" y="1119"/>
                  </a:cubicBezTo>
                  <a:cubicBezTo>
                    <a:pt x="567" y="1185"/>
                    <a:pt x="534" y="1219"/>
                    <a:pt x="501" y="1285"/>
                  </a:cubicBezTo>
                  <a:cubicBezTo>
                    <a:pt x="467" y="1319"/>
                    <a:pt x="434" y="1352"/>
                    <a:pt x="401" y="1385"/>
                  </a:cubicBezTo>
                  <a:cubicBezTo>
                    <a:pt x="392" y="1410"/>
                    <a:pt x="392" y="1419"/>
                    <a:pt x="396" y="1419"/>
                  </a:cubicBezTo>
                  <a:cubicBezTo>
                    <a:pt x="398" y="1419"/>
                    <a:pt x="402" y="1416"/>
                    <a:pt x="406" y="1411"/>
                  </a:cubicBezTo>
                  <a:lnTo>
                    <a:pt x="406" y="1411"/>
                  </a:lnTo>
                  <a:cubicBezTo>
                    <a:pt x="404" y="1414"/>
                    <a:pt x="402" y="1416"/>
                    <a:pt x="401" y="1419"/>
                  </a:cubicBezTo>
                  <a:cubicBezTo>
                    <a:pt x="334" y="1486"/>
                    <a:pt x="267" y="1552"/>
                    <a:pt x="234" y="1619"/>
                  </a:cubicBezTo>
                  <a:cubicBezTo>
                    <a:pt x="201" y="1686"/>
                    <a:pt x="167" y="1752"/>
                    <a:pt x="167" y="1786"/>
                  </a:cubicBezTo>
                  <a:cubicBezTo>
                    <a:pt x="0" y="1986"/>
                    <a:pt x="134" y="2386"/>
                    <a:pt x="334" y="2486"/>
                  </a:cubicBezTo>
                  <a:cubicBezTo>
                    <a:pt x="801" y="2720"/>
                    <a:pt x="1201" y="3020"/>
                    <a:pt x="1602" y="3320"/>
                  </a:cubicBezTo>
                  <a:cubicBezTo>
                    <a:pt x="1673" y="3361"/>
                    <a:pt x="1757" y="3380"/>
                    <a:pt x="1843" y="3380"/>
                  </a:cubicBezTo>
                  <a:cubicBezTo>
                    <a:pt x="2038" y="3380"/>
                    <a:pt x="2243" y="3282"/>
                    <a:pt x="2335" y="3120"/>
                  </a:cubicBezTo>
                  <a:cubicBezTo>
                    <a:pt x="2469" y="2853"/>
                    <a:pt x="2369" y="2553"/>
                    <a:pt x="2135" y="2420"/>
                  </a:cubicBezTo>
                  <a:cubicBezTo>
                    <a:pt x="1860" y="2229"/>
                    <a:pt x="1612" y="2039"/>
                    <a:pt x="1348" y="1865"/>
                  </a:cubicBezTo>
                  <a:lnTo>
                    <a:pt x="1348" y="1865"/>
                  </a:lnTo>
                  <a:cubicBezTo>
                    <a:pt x="1407" y="1783"/>
                    <a:pt x="1460" y="1701"/>
                    <a:pt x="1501" y="1619"/>
                  </a:cubicBezTo>
                  <a:cubicBezTo>
                    <a:pt x="1702" y="1319"/>
                    <a:pt x="1835" y="985"/>
                    <a:pt x="1935" y="652"/>
                  </a:cubicBezTo>
                  <a:cubicBezTo>
                    <a:pt x="2002" y="385"/>
                    <a:pt x="1835" y="85"/>
                    <a:pt x="1568" y="18"/>
                  </a:cubicBezTo>
                  <a:cubicBezTo>
                    <a:pt x="1522" y="6"/>
                    <a:pt x="1476" y="1"/>
                    <a:pt x="1429" y="1"/>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058" name="Google Shape;8058;p35"/>
            <p:cNvSpPr/>
            <p:nvPr/>
          </p:nvSpPr>
          <p:spPr>
            <a:xfrm>
              <a:off x="2336421" y="1087752"/>
              <a:ext cx="107342" cy="111747"/>
            </a:xfrm>
            <a:custGeom>
              <a:avLst/>
              <a:gdLst/>
              <a:ahLst/>
              <a:cxnLst/>
              <a:rect l="l" t="t" r="r" b="b"/>
              <a:pathLst>
                <a:path w="3003" h="3201" extrusionOk="0">
                  <a:moveTo>
                    <a:pt x="580" y="0"/>
                  </a:moveTo>
                  <a:cubicBezTo>
                    <a:pt x="349" y="0"/>
                    <a:pt x="124" y="155"/>
                    <a:pt x="67" y="382"/>
                  </a:cubicBezTo>
                  <a:cubicBezTo>
                    <a:pt x="0" y="649"/>
                    <a:pt x="167" y="949"/>
                    <a:pt x="434" y="1016"/>
                  </a:cubicBezTo>
                  <a:cubicBezTo>
                    <a:pt x="806" y="1119"/>
                    <a:pt x="1165" y="1235"/>
                    <a:pt x="1527" y="1348"/>
                  </a:cubicBezTo>
                  <a:lnTo>
                    <a:pt x="1527" y="1348"/>
                  </a:lnTo>
                  <a:cubicBezTo>
                    <a:pt x="1325" y="1716"/>
                    <a:pt x="1142" y="2088"/>
                    <a:pt x="901" y="2417"/>
                  </a:cubicBezTo>
                  <a:cubicBezTo>
                    <a:pt x="734" y="2650"/>
                    <a:pt x="834" y="3017"/>
                    <a:pt x="1067" y="3117"/>
                  </a:cubicBezTo>
                  <a:cubicBezTo>
                    <a:pt x="1159" y="3174"/>
                    <a:pt x="1254" y="3200"/>
                    <a:pt x="1346" y="3200"/>
                  </a:cubicBezTo>
                  <a:cubicBezTo>
                    <a:pt x="1524" y="3200"/>
                    <a:pt x="1692" y="3104"/>
                    <a:pt x="1801" y="2951"/>
                  </a:cubicBezTo>
                  <a:cubicBezTo>
                    <a:pt x="2168" y="2417"/>
                    <a:pt x="2402" y="1850"/>
                    <a:pt x="2769" y="1316"/>
                  </a:cubicBezTo>
                  <a:cubicBezTo>
                    <a:pt x="3002" y="1049"/>
                    <a:pt x="2769" y="649"/>
                    <a:pt x="2468" y="549"/>
                  </a:cubicBezTo>
                  <a:cubicBezTo>
                    <a:pt x="1868" y="382"/>
                    <a:pt x="1301" y="182"/>
                    <a:pt x="701" y="15"/>
                  </a:cubicBezTo>
                  <a:cubicBezTo>
                    <a:pt x="661" y="5"/>
                    <a:pt x="620" y="0"/>
                    <a:pt x="580" y="0"/>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059" name="Google Shape;8059;p35"/>
            <p:cNvSpPr/>
            <p:nvPr/>
          </p:nvSpPr>
          <p:spPr>
            <a:xfrm>
              <a:off x="1265669" y="1416006"/>
              <a:ext cx="2829467" cy="2551362"/>
            </a:xfrm>
            <a:custGeom>
              <a:avLst/>
              <a:gdLst/>
              <a:ahLst/>
              <a:cxnLst/>
              <a:rect l="l" t="t" r="r" b="b"/>
              <a:pathLst>
                <a:path w="79157" h="73084" extrusionOk="0">
                  <a:moveTo>
                    <a:pt x="43606" y="1"/>
                  </a:moveTo>
                  <a:cubicBezTo>
                    <a:pt x="42968" y="1"/>
                    <a:pt x="42320" y="18"/>
                    <a:pt x="41663" y="52"/>
                  </a:cubicBezTo>
                  <a:cubicBezTo>
                    <a:pt x="41048" y="30"/>
                    <a:pt x="40443" y="19"/>
                    <a:pt x="39848" y="19"/>
                  </a:cubicBezTo>
                  <a:cubicBezTo>
                    <a:pt x="29793" y="19"/>
                    <a:pt x="22523" y="3133"/>
                    <a:pt x="15878" y="6724"/>
                  </a:cubicBezTo>
                  <a:cubicBezTo>
                    <a:pt x="8139" y="10860"/>
                    <a:pt x="3069" y="18799"/>
                    <a:pt x="1435" y="27272"/>
                  </a:cubicBezTo>
                  <a:cubicBezTo>
                    <a:pt x="0" y="35011"/>
                    <a:pt x="934" y="44284"/>
                    <a:pt x="2702" y="51789"/>
                  </a:cubicBezTo>
                  <a:cubicBezTo>
                    <a:pt x="6251" y="66717"/>
                    <a:pt x="23161" y="73083"/>
                    <a:pt x="39525" y="73083"/>
                  </a:cubicBezTo>
                  <a:cubicBezTo>
                    <a:pt x="52232" y="73083"/>
                    <a:pt x="64610" y="69245"/>
                    <a:pt x="70150" y="62597"/>
                  </a:cubicBezTo>
                  <a:cubicBezTo>
                    <a:pt x="79157" y="51789"/>
                    <a:pt x="79157" y="24737"/>
                    <a:pt x="72319" y="14296"/>
                  </a:cubicBezTo>
                  <a:cubicBezTo>
                    <a:pt x="69849" y="10511"/>
                    <a:pt x="59605" y="1"/>
                    <a:pt x="43606" y="1"/>
                  </a:cubicBezTo>
                  <a:close/>
                </a:path>
              </a:pathLst>
            </a:custGeom>
            <a:solidFill>
              <a:schemeClr val="dk2"/>
            </a:solidFill>
            <a:ln>
              <a:noFill/>
            </a:ln>
          </p:spPr>
          <p:txBody>
            <a:bodyPr spcFirstLastPara="1" wrap="square" lIns="121298" tIns="121298" rIns="121298" bIns="121298" anchor="ctr" anchorCtr="0">
              <a:noAutofit/>
            </a:bodyPr>
            <a:lstStyle/>
            <a:p>
              <a:endParaRPr sz="2472"/>
            </a:p>
          </p:txBody>
        </p:sp>
        <p:sp>
          <p:nvSpPr>
            <p:cNvPr id="8060" name="Google Shape;8060;p35"/>
            <p:cNvSpPr/>
            <p:nvPr/>
          </p:nvSpPr>
          <p:spPr>
            <a:xfrm>
              <a:off x="1265669" y="1640683"/>
              <a:ext cx="1114887" cy="2224954"/>
            </a:xfrm>
            <a:custGeom>
              <a:avLst/>
              <a:gdLst/>
              <a:ahLst/>
              <a:cxnLst/>
              <a:rect l="l" t="t" r="r" b="b"/>
              <a:pathLst>
                <a:path w="31190" h="63734" extrusionOk="0">
                  <a:moveTo>
                    <a:pt x="17648" y="1"/>
                  </a:moveTo>
                  <a:cubicBezTo>
                    <a:pt x="17172" y="1"/>
                    <a:pt x="16692" y="31"/>
                    <a:pt x="16212" y="87"/>
                  </a:cubicBezTo>
                  <a:cubicBezTo>
                    <a:pt x="16078" y="154"/>
                    <a:pt x="15978" y="221"/>
                    <a:pt x="15878" y="254"/>
                  </a:cubicBezTo>
                  <a:cubicBezTo>
                    <a:pt x="8139" y="4424"/>
                    <a:pt x="3069" y="12363"/>
                    <a:pt x="1468" y="20836"/>
                  </a:cubicBezTo>
                  <a:cubicBezTo>
                    <a:pt x="0" y="28575"/>
                    <a:pt x="934" y="37848"/>
                    <a:pt x="2702" y="45353"/>
                  </a:cubicBezTo>
                  <a:cubicBezTo>
                    <a:pt x="4904" y="54593"/>
                    <a:pt x="12242" y="60531"/>
                    <a:pt x="21349" y="63733"/>
                  </a:cubicBezTo>
                  <a:cubicBezTo>
                    <a:pt x="21416" y="63566"/>
                    <a:pt x="21449" y="63399"/>
                    <a:pt x="21482" y="63199"/>
                  </a:cubicBezTo>
                  <a:cubicBezTo>
                    <a:pt x="21749" y="61898"/>
                    <a:pt x="21549" y="60531"/>
                    <a:pt x="21249" y="59230"/>
                  </a:cubicBezTo>
                  <a:cubicBezTo>
                    <a:pt x="20582" y="56328"/>
                    <a:pt x="19381" y="53192"/>
                    <a:pt x="19948" y="50190"/>
                  </a:cubicBezTo>
                  <a:cubicBezTo>
                    <a:pt x="20949" y="45120"/>
                    <a:pt x="25952" y="43085"/>
                    <a:pt x="29121" y="39616"/>
                  </a:cubicBezTo>
                  <a:cubicBezTo>
                    <a:pt x="30389" y="38215"/>
                    <a:pt x="31189" y="36480"/>
                    <a:pt x="30756" y="34579"/>
                  </a:cubicBezTo>
                  <a:cubicBezTo>
                    <a:pt x="30222" y="32344"/>
                    <a:pt x="28587" y="31176"/>
                    <a:pt x="26519" y="30443"/>
                  </a:cubicBezTo>
                  <a:cubicBezTo>
                    <a:pt x="22383" y="28941"/>
                    <a:pt x="16746" y="27941"/>
                    <a:pt x="16045" y="22670"/>
                  </a:cubicBezTo>
                  <a:cubicBezTo>
                    <a:pt x="15345" y="17266"/>
                    <a:pt x="21382" y="13931"/>
                    <a:pt x="24284" y="10362"/>
                  </a:cubicBezTo>
                  <a:cubicBezTo>
                    <a:pt x="26419" y="7693"/>
                    <a:pt x="26052" y="4357"/>
                    <a:pt x="23484" y="2122"/>
                  </a:cubicBezTo>
                  <a:cubicBezTo>
                    <a:pt x="21721" y="577"/>
                    <a:pt x="19716" y="1"/>
                    <a:pt x="17648" y="1"/>
                  </a:cubicBezTo>
                  <a:close/>
                </a:path>
              </a:pathLst>
            </a:custGeom>
            <a:solidFill>
              <a:schemeClr val="lt2"/>
            </a:solidFill>
            <a:ln>
              <a:noFill/>
            </a:ln>
          </p:spPr>
          <p:txBody>
            <a:bodyPr spcFirstLastPara="1" wrap="square" lIns="121298" tIns="121298" rIns="121298" bIns="121298" anchor="ctr" anchorCtr="0">
              <a:noAutofit/>
            </a:bodyPr>
            <a:lstStyle/>
            <a:p>
              <a:endParaRPr sz="2472"/>
            </a:p>
          </p:txBody>
        </p:sp>
        <p:sp>
          <p:nvSpPr>
            <p:cNvPr id="8061" name="Google Shape;8061;p35"/>
            <p:cNvSpPr/>
            <p:nvPr/>
          </p:nvSpPr>
          <p:spPr>
            <a:xfrm>
              <a:off x="2583207" y="1515637"/>
              <a:ext cx="1488100" cy="1598180"/>
            </a:xfrm>
            <a:custGeom>
              <a:avLst/>
              <a:gdLst/>
              <a:ahLst/>
              <a:cxnLst/>
              <a:rect l="l" t="t" r="r" b="b"/>
              <a:pathLst>
                <a:path w="41631" h="45780" extrusionOk="0">
                  <a:moveTo>
                    <a:pt x="20682" y="0"/>
                  </a:moveTo>
                  <a:cubicBezTo>
                    <a:pt x="13110" y="767"/>
                    <a:pt x="4904" y="4270"/>
                    <a:pt x="1802" y="11508"/>
                  </a:cubicBezTo>
                  <a:cubicBezTo>
                    <a:pt x="1102" y="13143"/>
                    <a:pt x="1" y="15645"/>
                    <a:pt x="668" y="17446"/>
                  </a:cubicBezTo>
                  <a:cubicBezTo>
                    <a:pt x="930" y="18137"/>
                    <a:pt x="1486" y="18368"/>
                    <a:pt x="2151" y="18368"/>
                  </a:cubicBezTo>
                  <a:cubicBezTo>
                    <a:pt x="3349" y="18368"/>
                    <a:pt x="4902" y="17618"/>
                    <a:pt x="5738" y="17446"/>
                  </a:cubicBezTo>
                  <a:cubicBezTo>
                    <a:pt x="6133" y="17370"/>
                    <a:pt x="6542" y="17333"/>
                    <a:pt x="6954" y="17333"/>
                  </a:cubicBezTo>
                  <a:cubicBezTo>
                    <a:pt x="10170" y="17333"/>
                    <a:pt x="13626" y="19584"/>
                    <a:pt x="12443" y="23250"/>
                  </a:cubicBezTo>
                  <a:cubicBezTo>
                    <a:pt x="11576" y="25985"/>
                    <a:pt x="9474" y="27920"/>
                    <a:pt x="7940" y="30289"/>
                  </a:cubicBezTo>
                  <a:cubicBezTo>
                    <a:pt x="6606" y="32423"/>
                    <a:pt x="6239" y="35025"/>
                    <a:pt x="8274" y="36927"/>
                  </a:cubicBezTo>
                  <a:cubicBezTo>
                    <a:pt x="9222" y="37808"/>
                    <a:pt x="10451" y="38126"/>
                    <a:pt x="11778" y="38126"/>
                  </a:cubicBezTo>
                  <a:cubicBezTo>
                    <a:pt x="14370" y="38126"/>
                    <a:pt x="17341" y="36911"/>
                    <a:pt x="19348" y="36293"/>
                  </a:cubicBezTo>
                  <a:cubicBezTo>
                    <a:pt x="21788" y="35537"/>
                    <a:pt x="24730" y="34558"/>
                    <a:pt x="27516" y="34558"/>
                  </a:cubicBezTo>
                  <a:cubicBezTo>
                    <a:pt x="29034" y="34558"/>
                    <a:pt x="30506" y="34849"/>
                    <a:pt x="31824" y="35626"/>
                  </a:cubicBezTo>
                  <a:cubicBezTo>
                    <a:pt x="34426" y="37193"/>
                    <a:pt x="34792" y="39528"/>
                    <a:pt x="35426" y="42330"/>
                  </a:cubicBezTo>
                  <a:cubicBezTo>
                    <a:pt x="35760" y="43865"/>
                    <a:pt x="36394" y="45399"/>
                    <a:pt x="38128" y="45700"/>
                  </a:cubicBezTo>
                  <a:cubicBezTo>
                    <a:pt x="38372" y="45748"/>
                    <a:pt x="38634" y="45779"/>
                    <a:pt x="38901" y="45779"/>
                  </a:cubicBezTo>
                  <a:cubicBezTo>
                    <a:pt x="38999" y="45779"/>
                    <a:pt x="39097" y="45775"/>
                    <a:pt x="39196" y="45766"/>
                  </a:cubicBezTo>
                  <a:cubicBezTo>
                    <a:pt x="41631" y="33558"/>
                    <a:pt x="40130" y="18614"/>
                    <a:pt x="35460" y="11442"/>
                  </a:cubicBezTo>
                  <a:cubicBezTo>
                    <a:pt x="33792" y="8907"/>
                    <a:pt x="28688" y="3369"/>
                    <a:pt x="20682" y="0"/>
                  </a:cubicBezTo>
                  <a:close/>
                </a:path>
              </a:pathLst>
            </a:custGeom>
            <a:solidFill>
              <a:schemeClr val="lt2"/>
            </a:solidFill>
            <a:ln>
              <a:noFill/>
            </a:ln>
          </p:spPr>
          <p:txBody>
            <a:bodyPr spcFirstLastPara="1" wrap="square" lIns="121298" tIns="121298" rIns="121298" bIns="121298" anchor="ctr" anchorCtr="0">
              <a:noAutofit/>
            </a:bodyPr>
            <a:lstStyle/>
            <a:p>
              <a:endParaRPr sz="2472"/>
            </a:p>
          </p:txBody>
        </p:sp>
        <p:sp>
          <p:nvSpPr>
            <p:cNvPr id="8062" name="Google Shape;8062;p35"/>
            <p:cNvSpPr/>
            <p:nvPr/>
          </p:nvSpPr>
          <p:spPr>
            <a:xfrm>
              <a:off x="2428215" y="3168598"/>
              <a:ext cx="1158996" cy="798287"/>
            </a:xfrm>
            <a:custGeom>
              <a:avLst/>
              <a:gdLst/>
              <a:ahLst/>
              <a:cxnLst/>
              <a:rect l="l" t="t" r="r" b="b"/>
              <a:pathLst>
                <a:path w="32424" h="22867" extrusionOk="0">
                  <a:moveTo>
                    <a:pt x="24342" y="1"/>
                  </a:moveTo>
                  <a:cubicBezTo>
                    <a:pt x="23133" y="1"/>
                    <a:pt x="21933" y="219"/>
                    <a:pt x="20882" y="651"/>
                  </a:cubicBezTo>
                  <a:cubicBezTo>
                    <a:pt x="19281" y="1318"/>
                    <a:pt x="17847" y="2486"/>
                    <a:pt x="17146" y="4054"/>
                  </a:cubicBezTo>
                  <a:cubicBezTo>
                    <a:pt x="16646" y="5188"/>
                    <a:pt x="16412" y="6422"/>
                    <a:pt x="15845" y="7523"/>
                  </a:cubicBezTo>
                  <a:cubicBezTo>
                    <a:pt x="15227" y="8775"/>
                    <a:pt x="14189" y="9258"/>
                    <a:pt x="13059" y="9258"/>
                  </a:cubicBezTo>
                  <a:cubicBezTo>
                    <a:pt x="11871" y="9258"/>
                    <a:pt x="10583" y="8725"/>
                    <a:pt x="9574" y="7990"/>
                  </a:cubicBezTo>
                  <a:cubicBezTo>
                    <a:pt x="8100" y="6930"/>
                    <a:pt x="6482" y="5187"/>
                    <a:pt x="4832" y="5187"/>
                  </a:cubicBezTo>
                  <a:cubicBezTo>
                    <a:pt x="4092" y="5187"/>
                    <a:pt x="3346" y="5537"/>
                    <a:pt x="2602" y="6455"/>
                  </a:cubicBezTo>
                  <a:cubicBezTo>
                    <a:pt x="1" y="9658"/>
                    <a:pt x="2769" y="12493"/>
                    <a:pt x="3603" y="15729"/>
                  </a:cubicBezTo>
                  <a:cubicBezTo>
                    <a:pt x="4237" y="18264"/>
                    <a:pt x="3770" y="20499"/>
                    <a:pt x="2969" y="22734"/>
                  </a:cubicBezTo>
                  <a:cubicBezTo>
                    <a:pt x="4324" y="22823"/>
                    <a:pt x="5683" y="22867"/>
                    <a:pt x="7039" y="22867"/>
                  </a:cubicBezTo>
                  <a:cubicBezTo>
                    <a:pt x="15834" y="22867"/>
                    <a:pt x="24489" y="21020"/>
                    <a:pt x="30789" y="17697"/>
                  </a:cubicBezTo>
                  <a:cubicBezTo>
                    <a:pt x="31523" y="15462"/>
                    <a:pt x="31990" y="13160"/>
                    <a:pt x="32157" y="10892"/>
                  </a:cubicBezTo>
                  <a:cubicBezTo>
                    <a:pt x="32424" y="7289"/>
                    <a:pt x="32023" y="2686"/>
                    <a:pt x="28354" y="885"/>
                  </a:cubicBezTo>
                  <a:cubicBezTo>
                    <a:pt x="27154" y="294"/>
                    <a:pt x="25743" y="1"/>
                    <a:pt x="24342" y="1"/>
                  </a:cubicBezTo>
                  <a:close/>
                </a:path>
              </a:pathLst>
            </a:custGeom>
            <a:solidFill>
              <a:schemeClr val="lt2"/>
            </a:solidFill>
            <a:ln>
              <a:noFill/>
            </a:ln>
          </p:spPr>
          <p:txBody>
            <a:bodyPr spcFirstLastPara="1" wrap="square" lIns="121298" tIns="121298" rIns="121298" bIns="121298" anchor="ctr" anchorCtr="0">
              <a:noAutofit/>
            </a:bodyPr>
            <a:lstStyle/>
            <a:p>
              <a:endParaRPr sz="2472"/>
            </a:p>
          </p:txBody>
        </p:sp>
        <p:sp>
          <p:nvSpPr>
            <p:cNvPr id="8063" name="Google Shape;8063;p35"/>
            <p:cNvSpPr/>
            <p:nvPr/>
          </p:nvSpPr>
          <p:spPr>
            <a:xfrm>
              <a:off x="1484359" y="2842928"/>
              <a:ext cx="270196" cy="174864"/>
            </a:xfrm>
            <a:custGeom>
              <a:avLst/>
              <a:gdLst/>
              <a:ahLst/>
              <a:cxnLst/>
              <a:rect l="l" t="t" r="r" b="b"/>
              <a:pathLst>
                <a:path w="7559" h="5009" extrusionOk="0">
                  <a:moveTo>
                    <a:pt x="3625" y="0"/>
                  </a:moveTo>
                  <a:cubicBezTo>
                    <a:pt x="3592" y="0"/>
                    <a:pt x="3558" y="2"/>
                    <a:pt x="3523" y="6"/>
                  </a:cubicBezTo>
                  <a:cubicBezTo>
                    <a:pt x="2288" y="207"/>
                    <a:pt x="2655" y="2041"/>
                    <a:pt x="2622" y="2842"/>
                  </a:cubicBezTo>
                  <a:cubicBezTo>
                    <a:pt x="2188" y="2375"/>
                    <a:pt x="1588" y="1741"/>
                    <a:pt x="954" y="1674"/>
                  </a:cubicBezTo>
                  <a:cubicBezTo>
                    <a:pt x="913" y="1671"/>
                    <a:pt x="874" y="1669"/>
                    <a:pt x="836" y="1669"/>
                  </a:cubicBezTo>
                  <a:cubicBezTo>
                    <a:pt x="138" y="1669"/>
                    <a:pt x="0" y="2242"/>
                    <a:pt x="254" y="2875"/>
                  </a:cubicBezTo>
                  <a:cubicBezTo>
                    <a:pt x="620" y="3776"/>
                    <a:pt x="1554" y="4309"/>
                    <a:pt x="2288" y="4877"/>
                  </a:cubicBezTo>
                  <a:cubicBezTo>
                    <a:pt x="2656" y="4954"/>
                    <a:pt x="3416" y="5009"/>
                    <a:pt x="4107" y="5009"/>
                  </a:cubicBezTo>
                  <a:cubicBezTo>
                    <a:pt x="4607" y="5009"/>
                    <a:pt x="5072" y="4980"/>
                    <a:pt x="5324" y="4910"/>
                  </a:cubicBezTo>
                  <a:cubicBezTo>
                    <a:pt x="6391" y="3809"/>
                    <a:pt x="6958" y="3476"/>
                    <a:pt x="7259" y="2875"/>
                  </a:cubicBezTo>
                  <a:cubicBezTo>
                    <a:pt x="7559" y="2175"/>
                    <a:pt x="7492" y="1341"/>
                    <a:pt x="6591" y="1307"/>
                  </a:cubicBezTo>
                  <a:cubicBezTo>
                    <a:pt x="6561" y="1305"/>
                    <a:pt x="6531" y="1303"/>
                    <a:pt x="6500" y="1303"/>
                  </a:cubicBezTo>
                  <a:cubicBezTo>
                    <a:pt x="5762" y="1303"/>
                    <a:pt x="5006" y="2062"/>
                    <a:pt x="4590" y="2575"/>
                  </a:cubicBezTo>
                  <a:cubicBezTo>
                    <a:pt x="4590" y="1897"/>
                    <a:pt x="4621" y="0"/>
                    <a:pt x="3625" y="0"/>
                  </a:cubicBezTo>
                  <a:close/>
                </a:path>
              </a:pathLst>
            </a:custGeom>
            <a:solidFill>
              <a:schemeClr val="accent3"/>
            </a:solidFill>
            <a:ln>
              <a:noFill/>
            </a:ln>
          </p:spPr>
          <p:txBody>
            <a:bodyPr spcFirstLastPara="1" wrap="square" lIns="121298" tIns="121298" rIns="121298" bIns="121298" anchor="ctr" anchorCtr="0">
              <a:noAutofit/>
            </a:bodyPr>
            <a:lstStyle/>
            <a:p>
              <a:endParaRPr sz="2472"/>
            </a:p>
          </p:txBody>
        </p:sp>
        <p:sp>
          <p:nvSpPr>
            <p:cNvPr id="8064" name="Google Shape;8064;p35"/>
            <p:cNvSpPr/>
            <p:nvPr/>
          </p:nvSpPr>
          <p:spPr>
            <a:xfrm>
              <a:off x="2624242" y="3650037"/>
              <a:ext cx="198671" cy="128574"/>
            </a:xfrm>
            <a:custGeom>
              <a:avLst/>
              <a:gdLst/>
              <a:ahLst/>
              <a:cxnLst/>
              <a:rect l="l" t="t" r="r" b="b"/>
              <a:pathLst>
                <a:path w="5558" h="3683" extrusionOk="0">
                  <a:moveTo>
                    <a:pt x="2665" y="0"/>
                  </a:moveTo>
                  <a:cubicBezTo>
                    <a:pt x="2641" y="0"/>
                    <a:pt x="2615" y="2"/>
                    <a:pt x="2589" y="5"/>
                  </a:cubicBezTo>
                  <a:cubicBezTo>
                    <a:pt x="1688" y="139"/>
                    <a:pt x="1955" y="1473"/>
                    <a:pt x="1922" y="2073"/>
                  </a:cubicBezTo>
                  <a:cubicBezTo>
                    <a:pt x="1588" y="1740"/>
                    <a:pt x="1155" y="1273"/>
                    <a:pt x="688" y="1239"/>
                  </a:cubicBezTo>
                  <a:cubicBezTo>
                    <a:pt x="649" y="1235"/>
                    <a:pt x="612" y="1233"/>
                    <a:pt x="577" y="1233"/>
                  </a:cubicBezTo>
                  <a:cubicBezTo>
                    <a:pt x="104" y="1233"/>
                    <a:pt x="1" y="1641"/>
                    <a:pt x="187" y="2107"/>
                  </a:cubicBezTo>
                  <a:cubicBezTo>
                    <a:pt x="454" y="2774"/>
                    <a:pt x="1155" y="3174"/>
                    <a:pt x="1688" y="3574"/>
                  </a:cubicBezTo>
                  <a:cubicBezTo>
                    <a:pt x="1969" y="3634"/>
                    <a:pt x="2549" y="3682"/>
                    <a:pt x="3062" y="3682"/>
                  </a:cubicBezTo>
                  <a:cubicBezTo>
                    <a:pt x="3404" y="3682"/>
                    <a:pt x="3716" y="3661"/>
                    <a:pt x="3890" y="3608"/>
                  </a:cubicBezTo>
                  <a:cubicBezTo>
                    <a:pt x="4657" y="2774"/>
                    <a:pt x="5091" y="2540"/>
                    <a:pt x="5324" y="2107"/>
                  </a:cubicBezTo>
                  <a:cubicBezTo>
                    <a:pt x="5558" y="1573"/>
                    <a:pt x="5491" y="973"/>
                    <a:pt x="4824" y="939"/>
                  </a:cubicBezTo>
                  <a:cubicBezTo>
                    <a:pt x="4808" y="938"/>
                    <a:pt x="4792" y="938"/>
                    <a:pt x="4776" y="938"/>
                  </a:cubicBezTo>
                  <a:cubicBezTo>
                    <a:pt x="4225" y="938"/>
                    <a:pt x="3680" y="1484"/>
                    <a:pt x="3356" y="1873"/>
                  </a:cubicBezTo>
                  <a:cubicBezTo>
                    <a:pt x="3356" y="1389"/>
                    <a:pt x="3387" y="0"/>
                    <a:pt x="2665" y="0"/>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065" name="Google Shape;8065;p35"/>
            <p:cNvSpPr/>
            <p:nvPr/>
          </p:nvSpPr>
          <p:spPr>
            <a:xfrm>
              <a:off x="3213290" y="3356589"/>
              <a:ext cx="198671" cy="128574"/>
            </a:xfrm>
            <a:custGeom>
              <a:avLst/>
              <a:gdLst/>
              <a:ahLst/>
              <a:cxnLst/>
              <a:rect l="l" t="t" r="r" b="b"/>
              <a:pathLst>
                <a:path w="5558" h="3683" extrusionOk="0">
                  <a:moveTo>
                    <a:pt x="2664" y="0"/>
                  </a:moveTo>
                  <a:cubicBezTo>
                    <a:pt x="2640" y="0"/>
                    <a:pt x="2615" y="2"/>
                    <a:pt x="2588" y="5"/>
                  </a:cubicBezTo>
                  <a:cubicBezTo>
                    <a:pt x="1688" y="139"/>
                    <a:pt x="1955" y="1506"/>
                    <a:pt x="1921" y="2073"/>
                  </a:cubicBezTo>
                  <a:cubicBezTo>
                    <a:pt x="1588" y="1740"/>
                    <a:pt x="1187" y="1273"/>
                    <a:pt x="687" y="1239"/>
                  </a:cubicBezTo>
                  <a:cubicBezTo>
                    <a:pt x="648" y="1235"/>
                    <a:pt x="611" y="1233"/>
                    <a:pt x="576" y="1233"/>
                  </a:cubicBezTo>
                  <a:cubicBezTo>
                    <a:pt x="103" y="1233"/>
                    <a:pt x="0" y="1641"/>
                    <a:pt x="187" y="2107"/>
                  </a:cubicBezTo>
                  <a:cubicBezTo>
                    <a:pt x="487" y="2774"/>
                    <a:pt x="1154" y="3174"/>
                    <a:pt x="1688" y="3574"/>
                  </a:cubicBezTo>
                  <a:cubicBezTo>
                    <a:pt x="1968" y="3634"/>
                    <a:pt x="2548" y="3682"/>
                    <a:pt x="3069" y="3682"/>
                  </a:cubicBezTo>
                  <a:cubicBezTo>
                    <a:pt x="3416" y="3682"/>
                    <a:pt x="3736" y="3661"/>
                    <a:pt x="3923" y="3608"/>
                  </a:cubicBezTo>
                  <a:cubicBezTo>
                    <a:pt x="4690" y="2774"/>
                    <a:pt x="5090" y="2540"/>
                    <a:pt x="5324" y="2107"/>
                  </a:cubicBezTo>
                  <a:cubicBezTo>
                    <a:pt x="5557" y="1573"/>
                    <a:pt x="5490" y="973"/>
                    <a:pt x="4857" y="939"/>
                  </a:cubicBezTo>
                  <a:cubicBezTo>
                    <a:pt x="4841" y="938"/>
                    <a:pt x="4825" y="938"/>
                    <a:pt x="4808" y="938"/>
                  </a:cubicBezTo>
                  <a:cubicBezTo>
                    <a:pt x="4226" y="938"/>
                    <a:pt x="3680" y="1516"/>
                    <a:pt x="3356" y="1873"/>
                  </a:cubicBezTo>
                  <a:cubicBezTo>
                    <a:pt x="3356" y="1389"/>
                    <a:pt x="3387" y="0"/>
                    <a:pt x="2664" y="0"/>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066" name="Google Shape;8066;p35"/>
            <p:cNvSpPr/>
            <p:nvPr/>
          </p:nvSpPr>
          <p:spPr>
            <a:xfrm>
              <a:off x="3766520" y="2550667"/>
              <a:ext cx="198671" cy="128085"/>
            </a:xfrm>
            <a:custGeom>
              <a:avLst/>
              <a:gdLst/>
              <a:ahLst/>
              <a:cxnLst/>
              <a:rect l="l" t="t" r="r" b="b"/>
              <a:pathLst>
                <a:path w="5558" h="3669" extrusionOk="0">
                  <a:moveTo>
                    <a:pt x="2667" y="1"/>
                  </a:moveTo>
                  <a:cubicBezTo>
                    <a:pt x="2642" y="1"/>
                    <a:pt x="2616" y="2"/>
                    <a:pt x="2589" y="6"/>
                  </a:cubicBezTo>
                  <a:cubicBezTo>
                    <a:pt x="1688" y="139"/>
                    <a:pt x="1955" y="1473"/>
                    <a:pt x="1922" y="2074"/>
                  </a:cubicBezTo>
                  <a:cubicBezTo>
                    <a:pt x="1588" y="1740"/>
                    <a:pt x="1188" y="1240"/>
                    <a:pt x="688" y="1207"/>
                  </a:cubicBezTo>
                  <a:cubicBezTo>
                    <a:pt x="651" y="1202"/>
                    <a:pt x="616" y="1200"/>
                    <a:pt x="583" y="1200"/>
                  </a:cubicBezTo>
                  <a:cubicBezTo>
                    <a:pt x="105" y="1200"/>
                    <a:pt x="0" y="1637"/>
                    <a:pt x="187" y="2074"/>
                  </a:cubicBezTo>
                  <a:cubicBezTo>
                    <a:pt x="454" y="2774"/>
                    <a:pt x="1155" y="3141"/>
                    <a:pt x="1688" y="3575"/>
                  </a:cubicBezTo>
                  <a:cubicBezTo>
                    <a:pt x="1960" y="3633"/>
                    <a:pt x="2513" y="3669"/>
                    <a:pt x="3014" y="3669"/>
                  </a:cubicBezTo>
                  <a:cubicBezTo>
                    <a:pt x="3375" y="3669"/>
                    <a:pt x="3708" y="3650"/>
                    <a:pt x="3890" y="3608"/>
                  </a:cubicBezTo>
                  <a:cubicBezTo>
                    <a:pt x="4691" y="2774"/>
                    <a:pt x="5091" y="2541"/>
                    <a:pt x="5324" y="2107"/>
                  </a:cubicBezTo>
                  <a:cubicBezTo>
                    <a:pt x="5558" y="1574"/>
                    <a:pt x="5491" y="973"/>
                    <a:pt x="4824" y="940"/>
                  </a:cubicBezTo>
                  <a:cubicBezTo>
                    <a:pt x="4808" y="939"/>
                    <a:pt x="4792" y="938"/>
                    <a:pt x="4776" y="938"/>
                  </a:cubicBezTo>
                  <a:cubicBezTo>
                    <a:pt x="4225" y="938"/>
                    <a:pt x="3680" y="1485"/>
                    <a:pt x="3356" y="1874"/>
                  </a:cubicBezTo>
                  <a:cubicBezTo>
                    <a:pt x="3356" y="1358"/>
                    <a:pt x="3388" y="1"/>
                    <a:pt x="2667" y="1"/>
                  </a:cubicBezTo>
                  <a:close/>
                </a:path>
              </a:pathLst>
            </a:custGeom>
            <a:solidFill>
              <a:schemeClr val="accent3"/>
            </a:solidFill>
            <a:ln>
              <a:noFill/>
            </a:ln>
          </p:spPr>
          <p:txBody>
            <a:bodyPr spcFirstLastPara="1" wrap="square" lIns="121298" tIns="121298" rIns="121298" bIns="121298" anchor="ctr" anchorCtr="0">
              <a:noAutofit/>
            </a:bodyPr>
            <a:lstStyle/>
            <a:p>
              <a:endParaRPr sz="2472"/>
            </a:p>
          </p:txBody>
        </p:sp>
        <p:sp>
          <p:nvSpPr>
            <p:cNvPr id="8067" name="Google Shape;8067;p35"/>
            <p:cNvSpPr/>
            <p:nvPr/>
          </p:nvSpPr>
          <p:spPr>
            <a:xfrm>
              <a:off x="3166749" y="2038406"/>
              <a:ext cx="198706" cy="128469"/>
            </a:xfrm>
            <a:custGeom>
              <a:avLst/>
              <a:gdLst/>
              <a:ahLst/>
              <a:cxnLst/>
              <a:rect l="l" t="t" r="r" b="b"/>
              <a:pathLst>
                <a:path w="5559" h="3680" extrusionOk="0">
                  <a:moveTo>
                    <a:pt x="2645" y="0"/>
                  </a:moveTo>
                  <a:cubicBezTo>
                    <a:pt x="2627" y="0"/>
                    <a:pt x="2608" y="1"/>
                    <a:pt x="2589" y="3"/>
                  </a:cubicBezTo>
                  <a:cubicBezTo>
                    <a:pt x="1689" y="136"/>
                    <a:pt x="1956" y="1504"/>
                    <a:pt x="1922" y="2071"/>
                  </a:cubicBezTo>
                  <a:cubicBezTo>
                    <a:pt x="1622" y="1771"/>
                    <a:pt x="1188" y="1270"/>
                    <a:pt x="721" y="1237"/>
                  </a:cubicBezTo>
                  <a:cubicBezTo>
                    <a:pt x="683" y="1232"/>
                    <a:pt x="646" y="1230"/>
                    <a:pt x="611" y="1230"/>
                  </a:cubicBezTo>
                  <a:cubicBezTo>
                    <a:pt x="105" y="1230"/>
                    <a:pt x="1" y="1667"/>
                    <a:pt x="188" y="2104"/>
                  </a:cubicBezTo>
                  <a:cubicBezTo>
                    <a:pt x="488" y="2771"/>
                    <a:pt x="1155" y="3172"/>
                    <a:pt x="1722" y="3572"/>
                  </a:cubicBezTo>
                  <a:cubicBezTo>
                    <a:pt x="1982" y="3632"/>
                    <a:pt x="2567" y="3680"/>
                    <a:pt x="3086" y="3680"/>
                  </a:cubicBezTo>
                  <a:cubicBezTo>
                    <a:pt x="3433" y="3680"/>
                    <a:pt x="3750" y="3659"/>
                    <a:pt x="3924" y="3605"/>
                  </a:cubicBezTo>
                  <a:cubicBezTo>
                    <a:pt x="4691" y="2771"/>
                    <a:pt x="5125" y="2571"/>
                    <a:pt x="5325" y="2104"/>
                  </a:cubicBezTo>
                  <a:cubicBezTo>
                    <a:pt x="5558" y="1604"/>
                    <a:pt x="5492" y="970"/>
                    <a:pt x="4858" y="937"/>
                  </a:cubicBezTo>
                  <a:cubicBezTo>
                    <a:pt x="4843" y="936"/>
                    <a:pt x="4827" y="935"/>
                    <a:pt x="4812" y="935"/>
                  </a:cubicBezTo>
                  <a:cubicBezTo>
                    <a:pt x="4259" y="935"/>
                    <a:pt x="3682" y="1513"/>
                    <a:pt x="3390" y="1871"/>
                  </a:cubicBezTo>
                  <a:cubicBezTo>
                    <a:pt x="3390" y="1382"/>
                    <a:pt x="3422" y="0"/>
                    <a:pt x="2645" y="0"/>
                  </a:cubicBezTo>
                  <a:close/>
                </a:path>
              </a:pathLst>
            </a:custGeom>
            <a:solidFill>
              <a:schemeClr val="accent3"/>
            </a:solidFill>
            <a:ln>
              <a:noFill/>
            </a:ln>
          </p:spPr>
          <p:txBody>
            <a:bodyPr spcFirstLastPara="1" wrap="square" lIns="121298" tIns="121298" rIns="121298" bIns="121298" anchor="ctr" anchorCtr="0">
              <a:noAutofit/>
            </a:bodyPr>
            <a:lstStyle/>
            <a:p>
              <a:endParaRPr sz="2472"/>
            </a:p>
          </p:txBody>
        </p:sp>
        <p:sp>
          <p:nvSpPr>
            <p:cNvPr id="8068" name="Google Shape;8068;p35"/>
            <p:cNvSpPr/>
            <p:nvPr/>
          </p:nvSpPr>
          <p:spPr>
            <a:xfrm>
              <a:off x="3241886" y="1663339"/>
              <a:ext cx="198671" cy="128574"/>
            </a:xfrm>
            <a:custGeom>
              <a:avLst/>
              <a:gdLst/>
              <a:ahLst/>
              <a:cxnLst/>
              <a:rect l="l" t="t" r="r" b="b"/>
              <a:pathLst>
                <a:path w="5558" h="3683" extrusionOk="0">
                  <a:moveTo>
                    <a:pt x="2665" y="1"/>
                  </a:moveTo>
                  <a:cubicBezTo>
                    <a:pt x="2641" y="1"/>
                    <a:pt x="2615" y="2"/>
                    <a:pt x="2589" y="6"/>
                  </a:cubicBezTo>
                  <a:cubicBezTo>
                    <a:pt x="1688" y="139"/>
                    <a:pt x="1955" y="1507"/>
                    <a:pt x="1922" y="2074"/>
                  </a:cubicBezTo>
                  <a:cubicBezTo>
                    <a:pt x="1588" y="1740"/>
                    <a:pt x="1155" y="1273"/>
                    <a:pt x="688" y="1240"/>
                  </a:cubicBezTo>
                  <a:cubicBezTo>
                    <a:pt x="649" y="1235"/>
                    <a:pt x="612" y="1233"/>
                    <a:pt x="577" y="1233"/>
                  </a:cubicBezTo>
                  <a:cubicBezTo>
                    <a:pt x="104" y="1233"/>
                    <a:pt x="1" y="1641"/>
                    <a:pt x="187" y="2107"/>
                  </a:cubicBezTo>
                  <a:cubicBezTo>
                    <a:pt x="454" y="2774"/>
                    <a:pt x="1155" y="3174"/>
                    <a:pt x="1688" y="3575"/>
                  </a:cubicBezTo>
                  <a:cubicBezTo>
                    <a:pt x="1949" y="3635"/>
                    <a:pt x="2533" y="3683"/>
                    <a:pt x="3053" y="3683"/>
                  </a:cubicBezTo>
                  <a:cubicBezTo>
                    <a:pt x="3399" y="3683"/>
                    <a:pt x="3716" y="3662"/>
                    <a:pt x="3890" y="3608"/>
                  </a:cubicBezTo>
                  <a:cubicBezTo>
                    <a:pt x="4690" y="2774"/>
                    <a:pt x="5091" y="2541"/>
                    <a:pt x="5324" y="2107"/>
                  </a:cubicBezTo>
                  <a:cubicBezTo>
                    <a:pt x="5558" y="1573"/>
                    <a:pt x="5491" y="973"/>
                    <a:pt x="4824" y="940"/>
                  </a:cubicBezTo>
                  <a:cubicBezTo>
                    <a:pt x="4809" y="939"/>
                    <a:pt x="4794" y="938"/>
                    <a:pt x="4778" y="938"/>
                  </a:cubicBezTo>
                  <a:cubicBezTo>
                    <a:pt x="4227" y="938"/>
                    <a:pt x="3681" y="1516"/>
                    <a:pt x="3356" y="1874"/>
                  </a:cubicBezTo>
                  <a:cubicBezTo>
                    <a:pt x="3356" y="1390"/>
                    <a:pt x="3387" y="1"/>
                    <a:pt x="2665" y="1"/>
                  </a:cubicBezTo>
                  <a:close/>
                </a:path>
              </a:pathLst>
            </a:custGeom>
            <a:solidFill>
              <a:schemeClr val="accent3"/>
            </a:solidFill>
            <a:ln>
              <a:noFill/>
            </a:ln>
          </p:spPr>
          <p:txBody>
            <a:bodyPr spcFirstLastPara="1" wrap="square" lIns="121298" tIns="121298" rIns="121298" bIns="121298" anchor="ctr" anchorCtr="0">
              <a:noAutofit/>
            </a:bodyPr>
            <a:lstStyle/>
            <a:p>
              <a:endParaRPr sz="2472"/>
            </a:p>
          </p:txBody>
        </p:sp>
        <p:sp>
          <p:nvSpPr>
            <p:cNvPr id="8069" name="Google Shape;8069;p35"/>
            <p:cNvSpPr/>
            <p:nvPr/>
          </p:nvSpPr>
          <p:spPr>
            <a:xfrm>
              <a:off x="1643211" y="1882221"/>
              <a:ext cx="309301" cy="199825"/>
            </a:xfrm>
            <a:custGeom>
              <a:avLst/>
              <a:gdLst/>
              <a:ahLst/>
              <a:cxnLst/>
              <a:rect l="l" t="t" r="r" b="b"/>
              <a:pathLst>
                <a:path w="8653" h="5724" extrusionOk="0">
                  <a:moveTo>
                    <a:pt x="4155" y="1"/>
                  </a:moveTo>
                  <a:cubicBezTo>
                    <a:pt x="4121" y="1"/>
                    <a:pt x="4085" y="3"/>
                    <a:pt x="4049" y="7"/>
                  </a:cubicBezTo>
                  <a:cubicBezTo>
                    <a:pt x="2648" y="207"/>
                    <a:pt x="3048" y="2308"/>
                    <a:pt x="3015" y="3209"/>
                  </a:cubicBezTo>
                  <a:cubicBezTo>
                    <a:pt x="2514" y="2709"/>
                    <a:pt x="1847" y="1975"/>
                    <a:pt x="1113" y="1908"/>
                  </a:cubicBezTo>
                  <a:cubicBezTo>
                    <a:pt x="1053" y="1902"/>
                    <a:pt x="996" y="1899"/>
                    <a:pt x="942" y="1899"/>
                  </a:cubicBezTo>
                  <a:cubicBezTo>
                    <a:pt x="156" y="1899"/>
                    <a:pt x="1" y="2558"/>
                    <a:pt x="313" y="3276"/>
                  </a:cubicBezTo>
                  <a:cubicBezTo>
                    <a:pt x="746" y="4310"/>
                    <a:pt x="1780" y="4910"/>
                    <a:pt x="2648" y="5577"/>
                  </a:cubicBezTo>
                  <a:cubicBezTo>
                    <a:pt x="3063" y="5656"/>
                    <a:pt x="3948" y="5724"/>
                    <a:pt x="4745" y="5724"/>
                  </a:cubicBezTo>
                  <a:cubicBezTo>
                    <a:pt x="5292" y="5724"/>
                    <a:pt x="5798" y="5692"/>
                    <a:pt x="6084" y="5611"/>
                  </a:cubicBezTo>
                  <a:cubicBezTo>
                    <a:pt x="7284" y="4310"/>
                    <a:pt x="7952" y="3976"/>
                    <a:pt x="8285" y="3276"/>
                  </a:cubicBezTo>
                  <a:cubicBezTo>
                    <a:pt x="8652" y="2475"/>
                    <a:pt x="8552" y="1508"/>
                    <a:pt x="7551" y="1474"/>
                  </a:cubicBezTo>
                  <a:cubicBezTo>
                    <a:pt x="7519" y="1472"/>
                    <a:pt x="7488" y="1471"/>
                    <a:pt x="7456" y="1471"/>
                  </a:cubicBezTo>
                  <a:cubicBezTo>
                    <a:pt x="6588" y="1471"/>
                    <a:pt x="5732" y="2330"/>
                    <a:pt x="5250" y="2909"/>
                  </a:cubicBezTo>
                  <a:cubicBezTo>
                    <a:pt x="5250" y="2131"/>
                    <a:pt x="5313" y="1"/>
                    <a:pt x="4155" y="1"/>
                  </a:cubicBezTo>
                  <a:close/>
                </a:path>
              </a:pathLst>
            </a:custGeom>
            <a:solidFill>
              <a:schemeClr val="accent3"/>
            </a:solidFill>
            <a:ln>
              <a:noFill/>
            </a:ln>
          </p:spPr>
          <p:txBody>
            <a:bodyPr spcFirstLastPara="1" wrap="square" lIns="121298" tIns="121298" rIns="121298" bIns="121298" anchor="ctr" anchorCtr="0">
              <a:noAutofit/>
            </a:bodyPr>
            <a:lstStyle/>
            <a:p>
              <a:endParaRPr sz="2472"/>
            </a:p>
          </p:txBody>
        </p:sp>
        <p:sp>
          <p:nvSpPr>
            <p:cNvPr id="8070" name="Google Shape;8070;p35"/>
            <p:cNvSpPr/>
            <p:nvPr/>
          </p:nvSpPr>
          <p:spPr>
            <a:xfrm>
              <a:off x="2044739" y="2930377"/>
              <a:ext cx="154561" cy="100157"/>
            </a:xfrm>
            <a:custGeom>
              <a:avLst/>
              <a:gdLst/>
              <a:ahLst/>
              <a:cxnLst/>
              <a:rect l="l" t="t" r="r" b="b"/>
              <a:pathLst>
                <a:path w="4324" h="2869" extrusionOk="0">
                  <a:moveTo>
                    <a:pt x="2072" y="0"/>
                  </a:moveTo>
                  <a:cubicBezTo>
                    <a:pt x="2056" y="0"/>
                    <a:pt x="2039" y="1"/>
                    <a:pt x="2022" y="3"/>
                  </a:cubicBezTo>
                  <a:cubicBezTo>
                    <a:pt x="1322" y="103"/>
                    <a:pt x="1522" y="1171"/>
                    <a:pt x="1489" y="1604"/>
                  </a:cubicBezTo>
                  <a:cubicBezTo>
                    <a:pt x="1222" y="1371"/>
                    <a:pt x="922" y="1004"/>
                    <a:pt x="521" y="971"/>
                  </a:cubicBezTo>
                  <a:cubicBezTo>
                    <a:pt x="487" y="965"/>
                    <a:pt x="454" y="963"/>
                    <a:pt x="423" y="963"/>
                  </a:cubicBezTo>
                  <a:cubicBezTo>
                    <a:pt x="73" y="963"/>
                    <a:pt x="1" y="1300"/>
                    <a:pt x="154" y="1638"/>
                  </a:cubicBezTo>
                  <a:cubicBezTo>
                    <a:pt x="354" y="2171"/>
                    <a:pt x="888" y="2472"/>
                    <a:pt x="1322" y="2805"/>
                  </a:cubicBezTo>
                  <a:cubicBezTo>
                    <a:pt x="1505" y="2842"/>
                    <a:pt x="1899" y="2868"/>
                    <a:pt x="2272" y="2868"/>
                  </a:cubicBezTo>
                  <a:cubicBezTo>
                    <a:pt x="2579" y="2868"/>
                    <a:pt x="2872" y="2850"/>
                    <a:pt x="3023" y="2805"/>
                  </a:cubicBezTo>
                  <a:cubicBezTo>
                    <a:pt x="3623" y="2171"/>
                    <a:pt x="3957" y="2005"/>
                    <a:pt x="4124" y="1638"/>
                  </a:cubicBezTo>
                  <a:cubicBezTo>
                    <a:pt x="4324" y="1237"/>
                    <a:pt x="4257" y="770"/>
                    <a:pt x="3757" y="737"/>
                  </a:cubicBezTo>
                  <a:cubicBezTo>
                    <a:pt x="3742" y="736"/>
                    <a:pt x="3727" y="735"/>
                    <a:pt x="3712" y="735"/>
                  </a:cubicBezTo>
                  <a:cubicBezTo>
                    <a:pt x="3292" y="735"/>
                    <a:pt x="2848" y="1181"/>
                    <a:pt x="2623" y="1471"/>
                  </a:cubicBezTo>
                  <a:cubicBezTo>
                    <a:pt x="2623" y="1082"/>
                    <a:pt x="2623" y="0"/>
                    <a:pt x="2072" y="0"/>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071" name="Google Shape;8071;p35"/>
            <p:cNvSpPr/>
            <p:nvPr/>
          </p:nvSpPr>
          <p:spPr>
            <a:xfrm>
              <a:off x="1679779" y="3445081"/>
              <a:ext cx="153489" cy="100157"/>
            </a:xfrm>
            <a:custGeom>
              <a:avLst/>
              <a:gdLst/>
              <a:ahLst/>
              <a:cxnLst/>
              <a:rect l="l" t="t" r="r" b="b"/>
              <a:pathLst>
                <a:path w="4294" h="2869" extrusionOk="0">
                  <a:moveTo>
                    <a:pt x="2044" y="0"/>
                  </a:moveTo>
                  <a:cubicBezTo>
                    <a:pt x="2027" y="0"/>
                    <a:pt x="2010" y="1"/>
                    <a:pt x="1992" y="3"/>
                  </a:cubicBezTo>
                  <a:cubicBezTo>
                    <a:pt x="1291" y="103"/>
                    <a:pt x="1491" y="1171"/>
                    <a:pt x="1458" y="1604"/>
                  </a:cubicBezTo>
                  <a:cubicBezTo>
                    <a:pt x="1224" y="1371"/>
                    <a:pt x="891" y="1004"/>
                    <a:pt x="524" y="970"/>
                  </a:cubicBezTo>
                  <a:cubicBezTo>
                    <a:pt x="489" y="965"/>
                    <a:pt x="457" y="963"/>
                    <a:pt x="426" y="963"/>
                  </a:cubicBezTo>
                  <a:cubicBezTo>
                    <a:pt x="76" y="963"/>
                    <a:pt x="1" y="1300"/>
                    <a:pt x="124" y="1638"/>
                  </a:cubicBezTo>
                  <a:cubicBezTo>
                    <a:pt x="357" y="2171"/>
                    <a:pt x="891" y="2472"/>
                    <a:pt x="1291" y="2805"/>
                  </a:cubicBezTo>
                  <a:cubicBezTo>
                    <a:pt x="1492" y="2842"/>
                    <a:pt x="1895" y="2868"/>
                    <a:pt x="2272" y="2868"/>
                  </a:cubicBezTo>
                  <a:cubicBezTo>
                    <a:pt x="2582" y="2868"/>
                    <a:pt x="2875" y="2850"/>
                    <a:pt x="3026" y="2805"/>
                  </a:cubicBezTo>
                  <a:cubicBezTo>
                    <a:pt x="3626" y="2171"/>
                    <a:pt x="3960" y="2005"/>
                    <a:pt x="4127" y="1638"/>
                  </a:cubicBezTo>
                  <a:cubicBezTo>
                    <a:pt x="4293" y="1237"/>
                    <a:pt x="4260" y="770"/>
                    <a:pt x="3760" y="737"/>
                  </a:cubicBezTo>
                  <a:cubicBezTo>
                    <a:pt x="3744" y="736"/>
                    <a:pt x="3728" y="735"/>
                    <a:pt x="3712" y="735"/>
                  </a:cubicBezTo>
                  <a:cubicBezTo>
                    <a:pt x="3263" y="735"/>
                    <a:pt x="2850" y="1181"/>
                    <a:pt x="2592" y="1471"/>
                  </a:cubicBezTo>
                  <a:cubicBezTo>
                    <a:pt x="2592" y="1082"/>
                    <a:pt x="2624" y="0"/>
                    <a:pt x="2044" y="0"/>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072" name="Google Shape;8072;p35"/>
            <p:cNvSpPr/>
            <p:nvPr/>
          </p:nvSpPr>
          <p:spPr>
            <a:xfrm>
              <a:off x="3018907" y="3724531"/>
              <a:ext cx="154561" cy="100087"/>
            </a:xfrm>
            <a:custGeom>
              <a:avLst/>
              <a:gdLst/>
              <a:ahLst/>
              <a:cxnLst/>
              <a:rect l="l" t="t" r="r" b="b"/>
              <a:pathLst>
                <a:path w="4324" h="2867" extrusionOk="0">
                  <a:moveTo>
                    <a:pt x="2076" y="1"/>
                  </a:moveTo>
                  <a:cubicBezTo>
                    <a:pt x="2059" y="1"/>
                    <a:pt x="2041" y="2"/>
                    <a:pt x="2022" y="4"/>
                  </a:cubicBezTo>
                  <a:cubicBezTo>
                    <a:pt x="1322" y="104"/>
                    <a:pt x="1522" y="1171"/>
                    <a:pt x="1488" y="1605"/>
                  </a:cubicBezTo>
                  <a:cubicBezTo>
                    <a:pt x="1255" y="1371"/>
                    <a:pt x="921" y="971"/>
                    <a:pt x="554" y="971"/>
                  </a:cubicBezTo>
                  <a:cubicBezTo>
                    <a:pt x="517" y="966"/>
                    <a:pt x="482" y="963"/>
                    <a:pt x="449" y="963"/>
                  </a:cubicBezTo>
                  <a:cubicBezTo>
                    <a:pt x="73" y="963"/>
                    <a:pt x="1" y="1301"/>
                    <a:pt x="154" y="1638"/>
                  </a:cubicBezTo>
                  <a:cubicBezTo>
                    <a:pt x="388" y="2172"/>
                    <a:pt x="888" y="2472"/>
                    <a:pt x="1322" y="2772"/>
                  </a:cubicBezTo>
                  <a:cubicBezTo>
                    <a:pt x="1535" y="2831"/>
                    <a:pt x="1962" y="2866"/>
                    <a:pt x="2355" y="2866"/>
                  </a:cubicBezTo>
                  <a:cubicBezTo>
                    <a:pt x="2638" y="2866"/>
                    <a:pt x="2903" y="2848"/>
                    <a:pt x="3056" y="2806"/>
                  </a:cubicBezTo>
                  <a:cubicBezTo>
                    <a:pt x="3657" y="2172"/>
                    <a:pt x="3957" y="1972"/>
                    <a:pt x="4157" y="1638"/>
                  </a:cubicBezTo>
                  <a:cubicBezTo>
                    <a:pt x="4324" y="1238"/>
                    <a:pt x="4257" y="771"/>
                    <a:pt x="3757" y="738"/>
                  </a:cubicBezTo>
                  <a:cubicBezTo>
                    <a:pt x="3742" y="737"/>
                    <a:pt x="3727" y="736"/>
                    <a:pt x="3712" y="736"/>
                  </a:cubicBezTo>
                  <a:cubicBezTo>
                    <a:pt x="3291" y="736"/>
                    <a:pt x="2848" y="1182"/>
                    <a:pt x="2623" y="1472"/>
                  </a:cubicBezTo>
                  <a:cubicBezTo>
                    <a:pt x="2623" y="1051"/>
                    <a:pt x="2654" y="1"/>
                    <a:pt x="2076" y="1"/>
                  </a:cubicBezTo>
                  <a:close/>
                </a:path>
              </a:pathLst>
            </a:custGeom>
            <a:solidFill>
              <a:schemeClr val="accent3"/>
            </a:solidFill>
            <a:ln>
              <a:noFill/>
            </a:ln>
          </p:spPr>
          <p:txBody>
            <a:bodyPr spcFirstLastPara="1" wrap="square" lIns="121298" tIns="121298" rIns="121298" bIns="121298" anchor="ctr" anchorCtr="0">
              <a:noAutofit/>
            </a:bodyPr>
            <a:lstStyle/>
            <a:p>
              <a:endParaRPr sz="2472"/>
            </a:p>
          </p:txBody>
        </p:sp>
        <p:sp>
          <p:nvSpPr>
            <p:cNvPr id="8073" name="Google Shape;8073;p35"/>
            <p:cNvSpPr/>
            <p:nvPr/>
          </p:nvSpPr>
          <p:spPr>
            <a:xfrm>
              <a:off x="2897480" y="3462396"/>
              <a:ext cx="243817" cy="157444"/>
            </a:xfrm>
            <a:custGeom>
              <a:avLst/>
              <a:gdLst/>
              <a:ahLst/>
              <a:cxnLst/>
              <a:rect l="l" t="t" r="r" b="b"/>
              <a:pathLst>
                <a:path w="6821" h="4510" extrusionOk="0">
                  <a:moveTo>
                    <a:pt x="3287" y="0"/>
                  </a:moveTo>
                  <a:cubicBezTo>
                    <a:pt x="3254" y="0"/>
                    <a:pt x="3220" y="3"/>
                    <a:pt x="3184" y="7"/>
                  </a:cubicBezTo>
                  <a:cubicBezTo>
                    <a:pt x="2083" y="174"/>
                    <a:pt x="2384" y="1809"/>
                    <a:pt x="2350" y="2543"/>
                  </a:cubicBezTo>
                  <a:cubicBezTo>
                    <a:pt x="1950" y="2142"/>
                    <a:pt x="1450" y="1542"/>
                    <a:pt x="849" y="1509"/>
                  </a:cubicBezTo>
                  <a:cubicBezTo>
                    <a:pt x="795" y="1501"/>
                    <a:pt x="743" y="1497"/>
                    <a:pt x="695" y="1497"/>
                  </a:cubicBezTo>
                  <a:cubicBezTo>
                    <a:pt x="125" y="1497"/>
                    <a:pt x="0" y="2022"/>
                    <a:pt x="215" y="2576"/>
                  </a:cubicBezTo>
                  <a:cubicBezTo>
                    <a:pt x="582" y="3410"/>
                    <a:pt x="1416" y="3877"/>
                    <a:pt x="2083" y="4377"/>
                  </a:cubicBezTo>
                  <a:cubicBezTo>
                    <a:pt x="2393" y="4455"/>
                    <a:pt x="3072" y="4510"/>
                    <a:pt x="3693" y="4510"/>
                  </a:cubicBezTo>
                  <a:cubicBezTo>
                    <a:pt x="4142" y="4510"/>
                    <a:pt x="4561" y="4481"/>
                    <a:pt x="4785" y="4411"/>
                  </a:cubicBezTo>
                  <a:cubicBezTo>
                    <a:pt x="5753" y="3377"/>
                    <a:pt x="6253" y="3110"/>
                    <a:pt x="6520" y="2576"/>
                  </a:cubicBezTo>
                  <a:cubicBezTo>
                    <a:pt x="6820" y="1942"/>
                    <a:pt x="6720" y="1175"/>
                    <a:pt x="5953" y="1142"/>
                  </a:cubicBezTo>
                  <a:cubicBezTo>
                    <a:pt x="5936" y="1141"/>
                    <a:pt x="5919" y="1140"/>
                    <a:pt x="5902" y="1140"/>
                  </a:cubicBezTo>
                  <a:cubicBezTo>
                    <a:pt x="5187" y="1140"/>
                    <a:pt x="4509" y="1820"/>
                    <a:pt x="4118" y="2276"/>
                  </a:cubicBezTo>
                  <a:cubicBezTo>
                    <a:pt x="4118" y="1697"/>
                    <a:pt x="4180" y="0"/>
                    <a:pt x="3287" y="0"/>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074" name="Google Shape;8074;p35"/>
            <p:cNvSpPr/>
            <p:nvPr/>
          </p:nvSpPr>
          <p:spPr>
            <a:xfrm>
              <a:off x="1443788" y="2471527"/>
              <a:ext cx="242816" cy="157339"/>
            </a:xfrm>
            <a:custGeom>
              <a:avLst/>
              <a:gdLst/>
              <a:ahLst/>
              <a:cxnLst/>
              <a:rect l="l" t="t" r="r" b="b"/>
              <a:pathLst>
                <a:path w="6793" h="4507" extrusionOk="0">
                  <a:moveTo>
                    <a:pt x="3236" y="0"/>
                  </a:moveTo>
                  <a:cubicBezTo>
                    <a:pt x="3211" y="0"/>
                    <a:pt x="3184" y="2"/>
                    <a:pt x="3156" y="4"/>
                  </a:cubicBezTo>
                  <a:cubicBezTo>
                    <a:pt x="2056" y="171"/>
                    <a:pt x="2389" y="1839"/>
                    <a:pt x="2356" y="2540"/>
                  </a:cubicBezTo>
                  <a:cubicBezTo>
                    <a:pt x="1956" y="2139"/>
                    <a:pt x="1455" y="1539"/>
                    <a:pt x="855" y="1506"/>
                  </a:cubicBezTo>
                  <a:cubicBezTo>
                    <a:pt x="815" y="1502"/>
                    <a:pt x="777" y="1500"/>
                    <a:pt x="740" y="1500"/>
                  </a:cubicBezTo>
                  <a:cubicBezTo>
                    <a:pt x="137" y="1500"/>
                    <a:pt x="1" y="2007"/>
                    <a:pt x="221" y="2573"/>
                  </a:cubicBezTo>
                  <a:cubicBezTo>
                    <a:pt x="588" y="3407"/>
                    <a:pt x="1389" y="3874"/>
                    <a:pt x="2056" y="4374"/>
                  </a:cubicBezTo>
                  <a:cubicBezTo>
                    <a:pt x="2384" y="4452"/>
                    <a:pt x="3061" y="4507"/>
                    <a:pt x="3682" y="4507"/>
                  </a:cubicBezTo>
                  <a:cubicBezTo>
                    <a:pt x="4132" y="4507"/>
                    <a:pt x="4553" y="4478"/>
                    <a:pt x="4791" y="4408"/>
                  </a:cubicBezTo>
                  <a:cubicBezTo>
                    <a:pt x="5725" y="3407"/>
                    <a:pt x="6259" y="3107"/>
                    <a:pt x="6526" y="2573"/>
                  </a:cubicBezTo>
                  <a:cubicBezTo>
                    <a:pt x="6792" y="1939"/>
                    <a:pt x="6726" y="1205"/>
                    <a:pt x="5925" y="1139"/>
                  </a:cubicBezTo>
                  <a:cubicBezTo>
                    <a:pt x="5910" y="1138"/>
                    <a:pt x="5894" y="1138"/>
                    <a:pt x="5879" y="1138"/>
                  </a:cubicBezTo>
                  <a:cubicBezTo>
                    <a:pt x="5194" y="1138"/>
                    <a:pt x="4515" y="1849"/>
                    <a:pt x="4124" y="2306"/>
                  </a:cubicBezTo>
                  <a:cubicBezTo>
                    <a:pt x="4124" y="1690"/>
                    <a:pt x="4155" y="0"/>
                    <a:pt x="3236" y="0"/>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075" name="Google Shape;8075;p35"/>
            <p:cNvSpPr/>
            <p:nvPr/>
          </p:nvSpPr>
          <p:spPr>
            <a:xfrm>
              <a:off x="3638016" y="2101103"/>
              <a:ext cx="243709" cy="157444"/>
            </a:xfrm>
            <a:custGeom>
              <a:avLst/>
              <a:gdLst/>
              <a:ahLst/>
              <a:cxnLst/>
              <a:rect l="l" t="t" r="r" b="b"/>
              <a:pathLst>
                <a:path w="6818" h="4510" extrusionOk="0">
                  <a:moveTo>
                    <a:pt x="3285" y="1"/>
                  </a:moveTo>
                  <a:cubicBezTo>
                    <a:pt x="3252" y="1"/>
                    <a:pt x="3218" y="3"/>
                    <a:pt x="3182" y="8"/>
                  </a:cubicBezTo>
                  <a:cubicBezTo>
                    <a:pt x="2081" y="175"/>
                    <a:pt x="2415" y="1809"/>
                    <a:pt x="2348" y="2543"/>
                  </a:cubicBezTo>
                  <a:cubicBezTo>
                    <a:pt x="1948" y="2143"/>
                    <a:pt x="1447" y="1542"/>
                    <a:pt x="847" y="1509"/>
                  </a:cubicBezTo>
                  <a:cubicBezTo>
                    <a:pt x="792" y="1501"/>
                    <a:pt x="741" y="1497"/>
                    <a:pt x="693" y="1497"/>
                  </a:cubicBezTo>
                  <a:cubicBezTo>
                    <a:pt x="123" y="1497"/>
                    <a:pt x="0" y="2023"/>
                    <a:pt x="247" y="2576"/>
                  </a:cubicBezTo>
                  <a:cubicBezTo>
                    <a:pt x="580" y="3410"/>
                    <a:pt x="1414" y="3877"/>
                    <a:pt x="2081" y="4378"/>
                  </a:cubicBezTo>
                  <a:cubicBezTo>
                    <a:pt x="2410" y="4455"/>
                    <a:pt x="3086" y="4510"/>
                    <a:pt x="3707" y="4510"/>
                  </a:cubicBezTo>
                  <a:cubicBezTo>
                    <a:pt x="4157" y="4510"/>
                    <a:pt x="4578" y="4481"/>
                    <a:pt x="4816" y="4411"/>
                  </a:cubicBezTo>
                  <a:cubicBezTo>
                    <a:pt x="5750" y="3377"/>
                    <a:pt x="6251" y="3110"/>
                    <a:pt x="6551" y="2576"/>
                  </a:cubicBezTo>
                  <a:cubicBezTo>
                    <a:pt x="6818" y="1943"/>
                    <a:pt x="6718" y="1175"/>
                    <a:pt x="5951" y="1142"/>
                  </a:cubicBezTo>
                  <a:cubicBezTo>
                    <a:pt x="5934" y="1141"/>
                    <a:pt x="5917" y="1141"/>
                    <a:pt x="5900" y="1141"/>
                  </a:cubicBezTo>
                  <a:cubicBezTo>
                    <a:pt x="5185" y="1141"/>
                    <a:pt x="4507" y="1820"/>
                    <a:pt x="4116" y="2276"/>
                  </a:cubicBezTo>
                  <a:cubicBezTo>
                    <a:pt x="4116" y="1697"/>
                    <a:pt x="4178" y="1"/>
                    <a:pt x="3285" y="1"/>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076" name="Google Shape;8076;p35"/>
            <p:cNvSpPr/>
            <p:nvPr/>
          </p:nvSpPr>
          <p:spPr>
            <a:xfrm>
              <a:off x="3145052" y="2506367"/>
              <a:ext cx="153632" cy="99354"/>
            </a:xfrm>
            <a:custGeom>
              <a:avLst/>
              <a:gdLst/>
              <a:ahLst/>
              <a:cxnLst/>
              <a:rect l="l" t="t" r="r" b="b"/>
              <a:pathLst>
                <a:path w="4298" h="2846" extrusionOk="0">
                  <a:moveTo>
                    <a:pt x="2072" y="1"/>
                  </a:moveTo>
                  <a:cubicBezTo>
                    <a:pt x="2048" y="1"/>
                    <a:pt x="2022" y="3"/>
                    <a:pt x="1996" y="7"/>
                  </a:cubicBezTo>
                  <a:cubicBezTo>
                    <a:pt x="1295" y="107"/>
                    <a:pt x="1495" y="1141"/>
                    <a:pt x="1462" y="1608"/>
                  </a:cubicBezTo>
                  <a:cubicBezTo>
                    <a:pt x="1228" y="1341"/>
                    <a:pt x="895" y="975"/>
                    <a:pt x="528" y="941"/>
                  </a:cubicBezTo>
                  <a:cubicBezTo>
                    <a:pt x="508" y="940"/>
                    <a:pt x="488" y="939"/>
                    <a:pt x="470" y="939"/>
                  </a:cubicBezTo>
                  <a:cubicBezTo>
                    <a:pt x="86" y="939"/>
                    <a:pt x="0" y="1260"/>
                    <a:pt x="128" y="1642"/>
                  </a:cubicBezTo>
                  <a:cubicBezTo>
                    <a:pt x="361" y="2142"/>
                    <a:pt x="895" y="2442"/>
                    <a:pt x="1295" y="2776"/>
                  </a:cubicBezTo>
                  <a:cubicBezTo>
                    <a:pt x="1522" y="2817"/>
                    <a:pt x="2004" y="2846"/>
                    <a:pt x="2417" y="2846"/>
                  </a:cubicBezTo>
                  <a:cubicBezTo>
                    <a:pt x="2673" y="2846"/>
                    <a:pt x="2902" y="2835"/>
                    <a:pt x="3030" y="2809"/>
                  </a:cubicBezTo>
                  <a:cubicBezTo>
                    <a:pt x="3630" y="2142"/>
                    <a:pt x="3964" y="1975"/>
                    <a:pt x="4130" y="1642"/>
                  </a:cubicBezTo>
                  <a:cubicBezTo>
                    <a:pt x="4297" y="1208"/>
                    <a:pt x="4264" y="741"/>
                    <a:pt x="3764" y="741"/>
                  </a:cubicBezTo>
                  <a:cubicBezTo>
                    <a:pt x="3746" y="740"/>
                    <a:pt x="3729" y="739"/>
                    <a:pt x="3712" y="739"/>
                  </a:cubicBezTo>
                  <a:cubicBezTo>
                    <a:pt x="3265" y="739"/>
                    <a:pt x="2853" y="1152"/>
                    <a:pt x="2596" y="1442"/>
                  </a:cubicBezTo>
                  <a:cubicBezTo>
                    <a:pt x="2596" y="1058"/>
                    <a:pt x="2627" y="1"/>
                    <a:pt x="2072" y="1"/>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077" name="Google Shape;8077;p35"/>
            <p:cNvSpPr/>
            <p:nvPr/>
          </p:nvSpPr>
          <p:spPr>
            <a:xfrm>
              <a:off x="2764936" y="1861380"/>
              <a:ext cx="154561" cy="100157"/>
            </a:xfrm>
            <a:custGeom>
              <a:avLst/>
              <a:gdLst/>
              <a:ahLst/>
              <a:cxnLst/>
              <a:rect l="l" t="t" r="r" b="b"/>
              <a:pathLst>
                <a:path w="4324" h="2869" extrusionOk="0">
                  <a:moveTo>
                    <a:pt x="2075" y="0"/>
                  </a:moveTo>
                  <a:cubicBezTo>
                    <a:pt x="2058" y="0"/>
                    <a:pt x="2040" y="1"/>
                    <a:pt x="2022" y="3"/>
                  </a:cubicBezTo>
                  <a:cubicBezTo>
                    <a:pt x="1322" y="103"/>
                    <a:pt x="1522" y="1171"/>
                    <a:pt x="1488" y="1604"/>
                  </a:cubicBezTo>
                  <a:cubicBezTo>
                    <a:pt x="1255" y="1371"/>
                    <a:pt x="921" y="1004"/>
                    <a:pt x="554" y="971"/>
                  </a:cubicBezTo>
                  <a:cubicBezTo>
                    <a:pt x="517" y="965"/>
                    <a:pt x="482" y="963"/>
                    <a:pt x="449" y="963"/>
                  </a:cubicBezTo>
                  <a:cubicBezTo>
                    <a:pt x="73" y="963"/>
                    <a:pt x="1" y="1300"/>
                    <a:pt x="154" y="1638"/>
                  </a:cubicBezTo>
                  <a:cubicBezTo>
                    <a:pt x="388" y="2172"/>
                    <a:pt x="921" y="2472"/>
                    <a:pt x="1322" y="2805"/>
                  </a:cubicBezTo>
                  <a:cubicBezTo>
                    <a:pt x="1523" y="2842"/>
                    <a:pt x="1925" y="2868"/>
                    <a:pt x="2302" y="2868"/>
                  </a:cubicBezTo>
                  <a:cubicBezTo>
                    <a:pt x="2612" y="2868"/>
                    <a:pt x="2906" y="2850"/>
                    <a:pt x="3056" y="2805"/>
                  </a:cubicBezTo>
                  <a:cubicBezTo>
                    <a:pt x="3657" y="2172"/>
                    <a:pt x="3990" y="2005"/>
                    <a:pt x="4157" y="1638"/>
                  </a:cubicBezTo>
                  <a:cubicBezTo>
                    <a:pt x="4324" y="1237"/>
                    <a:pt x="4290" y="770"/>
                    <a:pt x="3790" y="737"/>
                  </a:cubicBezTo>
                  <a:cubicBezTo>
                    <a:pt x="3774" y="736"/>
                    <a:pt x="3758" y="735"/>
                    <a:pt x="3742" y="735"/>
                  </a:cubicBezTo>
                  <a:cubicBezTo>
                    <a:pt x="3294" y="735"/>
                    <a:pt x="2880" y="1181"/>
                    <a:pt x="2622" y="1471"/>
                  </a:cubicBezTo>
                  <a:cubicBezTo>
                    <a:pt x="2622" y="1082"/>
                    <a:pt x="2654" y="0"/>
                    <a:pt x="2075" y="0"/>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078" name="Google Shape;8078;p35"/>
            <p:cNvSpPr/>
            <p:nvPr/>
          </p:nvSpPr>
          <p:spPr>
            <a:xfrm>
              <a:off x="2019395" y="2303264"/>
              <a:ext cx="545361" cy="140024"/>
            </a:xfrm>
            <a:custGeom>
              <a:avLst/>
              <a:gdLst/>
              <a:ahLst/>
              <a:cxnLst/>
              <a:rect l="l" t="t" r="r" b="b"/>
              <a:pathLst>
                <a:path w="15257" h="4011" extrusionOk="0">
                  <a:moveTo>
                    <a:pt x="5577" y="0"/>
                  </a:moveTo>
                  <a:cubicBezTo>
                    <a:pt x="5365" y="0"/>
                    <a:pt x="5151" y="134"/>
                    <a:pt x="5066" y="388"/>
                  </a:cubicBezTo>
                  <a:cubicBezTo>
                    <a:pt x="4766" y="1189"/>
                    <a:pt x="4433" y="2156"/>
                    <a:pt x="3732" y="2690"/>
                  </a:cubicBezTo>
                  <a:cubicBezTo>
                    <a:pt x="3474" y="2891"/>
                    <a:pt x="3217" y="2976"/>
                    <a:pt x="2970" y="2976"/>
                  </a:cubicBezTo>
                  <a:cubicBezTo>
                    <a:pt x="2195" y="2976"/>
                    <a:pt x="1509" y="2146"/>
                    <a:pt x="1130" y="1489"/>
                  </a:cubicBezTo>
                  <a:cubicBezTo>
                    <a:pt x="1026" y="1301"/>
                    <a:pt x="867" y="1225"/>
                    <a:pt x="707" y="1225"/>
                  </a:cubicBezTo>
                  <a:cubicBezTo>
                    <a:pt x="355" y="1225"/>
                    <a:pt x="0" y="1599"/>
                    <a:pt x="230" y="1989"/>
                  </a:cubicBezTo>
                  <a:cubicBezTo>
                    <a:pt x="802" y="3030"/>
                    <a:pt x="1801" y="4011"/>
                    <a:pt x="2974" y="4011"/>
                  </a:cubicBezTo>
                  <a:cubicBezTo>
                    <a:pt x="3304" y="4011"/>
                    <a:pt x="3647" y="3933"/>
                    <a:pt x="3999" y="3757"/>
                  </a:cubicBezTo>
                  <a:cubicBezTo>
                    <a:pt x="4742" y="3364"/>
                    <a:pt x="5213" y="2641"/>
                    <a:pt x="5571" y="1871"/>
                  </a:cubicBezTo>
                  <a:lnTo>
                    <a:pt x="5571" y="1871"/>
                  </a:lnTo>
                  <a:cubicBezTo>
                    <a:pt x="6115" y="2904"/>
                    <a:pt x="6950" y="3790"/>
                    <a:pt x="8202" y="3790"/>
                  </a:cubicBezTo>
                  <a:cubicBezTo>
                    <a:pt x="9359" y="3790"/>
                    <a:pt x="10098" y="2954"/>
                    <a:pt x="10574" y="1992"/>
                  </a:cubicBezTo>
                  <a:lnTo>
                    <a:pt x="10574" y="1992"/>
                  </a:lnTo>
                  <a:cubicBezTo>
                    <a:pt x="11085" y="2754"/>
                    <a:pt x="11867" y="3367"/>
                    <a:pt x="12738" y="3590"/>
                  </a:cubicBezTo>
                  <a:cubicBezTo>
                    <a:pt x="12918" y="3632"/>
                    <a:pt x="13101" y="3655"/>
                    <a:pt x="13283" y="3655"/>
                  </a:cubicBezTo>
                  <a:cubicBezTo>
                    <a:pt x="13676" y="3655"/>
                    <a:pt x="14064" y="3551"/>
                    <a:pt x="14406" y="3323"/>
                  </a:cubicBezTo>
                  <a:cubicBezTo>
                    <a:pt x="15007" y="2856"/>
                    <a:pt x="15174" y="2089"/>
                    <a:pt x="15240" y="1389"/>
                  </a:cubicBezTo>
                  <a:cubicBezTo>
                    <a:pt x="15257" y="1043"/>
                    <a:pt x="15013" y="876"/>
                    <a:pt x="14754" y="876"/>
                  </a:cubicBezTo>
                  <a:cubicBezTo>
                    <a:pt x="14488" y="876"/>
                    <a:pt x="14207" y="1051"/>
                    <a:pt x="14173" y="1389"/>
                  </a:cubicBezTo>
                  <a:cubicBezTo>
                    <a:pt x="14146" y="2078"/>
                    <a:pt x="13846" y="2599"/>
                    <a:pt x="13271" y="2599"/>
                  </a:cubicBezTo>
                  <a:cubicBezTo>
                    <a:pt x="13123" y="2599"/>
                    <a:pt x="12956" y="2565"/>
                    <a:pt x="12772" y="2489"/>
                  </a:cubicBezTo>
                  <a:cubicBezTo>
                    <a:pt x="11938" y="2156"/>
                    <a:pt x="11237" y="1389"/>
                    <a:pt x="11037" y="521"/>
                  </a:cubicBezTo>
                  <a:cubicBezTo>
                    <a:pt x="10972" y="276"/>
                    <a:pt x="10761" y="159"/>
                    <a:pt x="10548" y="159"/>
                  </a:cubicBezTo>
                  <a:cubicBezTo>
                    <a:pt x="10328" y="159"/>
                    <a:pt x="10104" y="284"/>
                    <a:pt x="10037" y="521"/>
                  </a:cubicBezTo>
                  <a:cubicBezTo>
                    <a:pt x="9770" y="1355"/>
                    <a:pt x="9303" y="2756"/>
                    <a:pt x="8202" y="2756"/>
                  </a:cubicBezTo>
                  <a:cubicBezTo>
                    <a:pt x="6968" y="2756"/>
                    <a:pt x="6367" y="1355"/>
                    <a:pt x="6067" y="388"/>
                  </a:cubicBezTo>
                  <a:cubicBezTo>
                    <a:pt x="5985" y="125"/>
                    <a:pt x="5782" y="0"/>
                    <a:pt x="5577" y="0"/>
                  </a:cubicBezTo>
                  <a:close/>
                </a:path>
              </a:pathLst>
            </a:custGeom>
            <a:solidFill>
              <a:schemeClr val="lt1"/>
            </a:solidFill>
            <a:ln>
              <a:noFill/>
            </a:ln>
          </p:spPr>
          <p:txBody>
            <a:bodyPr spcFirstLastPara="1" wrap="square" lIns="121298" tIns="121298" rIns="121298" bIns="121298" anchor="ctr" anchorCtr="0">
              <a:noAutofit/>
            </a:bodyPr>
            <a:lstStyle/>
            <a:p>
              <a:endParaRPr sz="2472"/>
            </a:p>
          </p:txBody>
        </p:sp>
        <p:sp>
          <p:nvSpPr>
            <p:cNvPr id="8079" name="Google Shape;8079;p35"/>
            <p:cNvSpPr/>
            <p:nvPr/>
          </p:nvSpPr>
          <p:spPr>
            <a:xfrm>
              <a:off x="2270971" y="1537909"/>
              <a:ext cx="545397" cy="139151"/>
            </a:xfrm>
            <a:custGeom>
              <a:avLst/>
              <a:gdLst/>
              <a:ahLst/>
              <a:cxnLst/>
              <a:rect l="l" t="t" r="r" b="b"/>
              <a:pathLst>
                <a:path w="15258" h="3986" extrusionOk="0">
                  <a:moveTo>
                    <a:pt x="5578" y="0"/>
                  </a:moveTo>
                  <a:cubicBezTo>
                    <a:pt x="5366" y="0"/>
                    <a:pt x="5152" y="125"/>
                    <a:pt x="5067" y="363"/>
                  </a:cubicBezTo>
                  <a:cubicBezTo>
                    <a:pt x="4766" y="1163"/>
                    <a:pt x="4433" y="2131"/>
                    <a:pt x="3732" y="2665"/>
                  </a:cubicBezTo>
                  <a:cubicBezTo>
                    <a:pt x="3474" y="2866"/>
                    <a:pt x="3218" y="2951"/>
                    <a:pt x="2970" y="2951"/>
                  </a:cubicBezTo>
                  <a:cubicBezTo>
                    <a:pt x="2196" y="2951"/>
                    <a:pt x="1510" y="2121"/>
                    <a:pt x="1131" y="1464"/>
                  </a:cubicBezTo>
                  <a:cubicBezTo>
                    <a:pt x="1027" y="1276"/>
                    <a:pt x="867" y="1199"/>
                    <a:pt x="708" y="1199"/>
                  </a:cubicBezTo>
                  <a:cubicBezTo>
                    <a:pt x="355" y="1199"/>
                    <a:pt x="0" y="1574"/>
                    <a:pt x="230" y="1964"/>
                  </a:cubicBezTo>
                  <a:cubicBezTo>
                    <a:pt x="803" y="3005"/>
                    <a:pt x="1802" y="3986"/>
                    <a:pt x="2974" y="3986"/>
                  </a:cubicBezTo>
                  <a:cubicBezTo>
                    <a:pt x="3304" y="3986"/>
                    <a:pt x="3648" y="3908"/>
                    <a:pt x="3999" y="3732"/>
                  </a:cubicBezTo>
                  <a:cubicBezTo>
                    <a:pt x="4744" y="3360"/>
                    <a:pt x="5215" y="2629"/>
                    <a:pt x="5574" y="1849"/>
                  </a:cubicBezTo>
                  <a:lnTo>
                    <a:pt x="5574" y="1849"/>
                  </a:lnTo>
                  <a:cubicBezTo>
                    <a:pt x="6117" y="2881"/>
                    <a:pt x="6951" y="3765"/>
                    <a:pt x="8202" y="3765"/>
                  </a:cubicBezTo>
                  <a:cubicBezTo>
                    <a:pt x="9360" y="3765"/>
                    <a:pt x="10099" y="2929"/>
                    <a:pt x="10574" y="1967"/>
                  </a:cubicBezTo>
                  <a:lnTo>
                    <a:pt x="10574" y="1967"/>
                  </a:lnTo>
                  <a:cubicBezTo>
                    <a:pt x="11085" y="2729"/>
                    <a:pt x="11867" y="3342"/>
                    <a:pt x="12739" y="3565"/>
                  </a:cubicBezTo>
                  <a:cubicBezTo>
                    <a:pt x="12918" y="3607"/>
                    <a:pt x="13101" y="3630"/>
                    <a:pt x="13283" y="3630"/>
                  </a:cubicBezTo>
                  <a:cubicBezTo>
                    <a:pt x="13676" y="3630"/>
                    <a:pt x="14065" y="3526"/>
                    <a:pt x="14407" y="3298"/>
                  </a:cubicBezTo>
                  <a:cubicBezTo>
                    <a:pt x="15007" y="2831"/>
                    <a:pt x="15174" y="2064"/>
                    <a:pt x="15241" y="1364"/>
                  </a:cubicBezTo>
                  <a:cubicBezTo>
                    <a:pt x="15257" y="1030"/>
                    <a:pt x="15007" y="863"/>
                    <a:pt x="14744" y="863"/>
                  </a:cubicBezTo>
                  <a:cubicBezTo>
                    <a:pt x="14482" y="863"/>
                    <a:pt x="14207" y="1030"/>
                    <a:pt x="14173" y="1364"/>
                  </a:cubicBezTo>
                  <a:cubicBezTo>
                    <a:pt x="14147" y="2053"/>
                    <a:pt x="13846" y="2574"/>
                    <a:pt x="13271" y="2574"/>
                  </a:cubicBezTo>
                  <a:cubicBezTo>
                    <a:pt x="13123" y="2574"/>
                    <a:pt x="12957" y="2540"/>
                    <a:pt x="12772" y="2464"/>
                  </a:cubicBezTo>
                  <a:cubicBezTo>
                    <a:pt x="11938" y="2164"/>
                    <a:pt x="11238" y="1364"/>
                    <a:pt x="11038" y="496"/>
                  </a:cubicBezTo>
                  <a:cubicBezTo>
                    <a:pt x="10972" y="250"/>
                    <a:pt x="10762" y="133"/>
                    <a:pt x="10548" y="133"/>
                  </a:cubicBezTo>
                  <a:cubicBezTo>
                    <a:pt x="10328" y="133"/>
                    <a:pt x="10105" y="259"/>
                    <a:pt x="10037" y="496"/>
                  </a:cubicBezTo>
                  <a:cubicBezTo>
                    <a:pt x="9770" y="1364"/>
                    <a:pt x="9303" y="2731"/>
                    <a:pt x="8202" y="2731"/>
                  </a:cubicBezTo>
                  <a:cubicBezTo>
                    <a:pt x="6968" y="2731"/>
                    <a:pt x="6368" y="1330"/>
                    <a:pt x="6067" y="363"/>
                  </a:cubicBezTo>
                  <a:cubicBezTo>
                    <a:pt x="5985" y="117"/>
                    <a:pt x="5783" y="0"/>
                    <a:pt x="5578" y="0"/>
                  </a:cubicBezTo>
                  <a:close/>
                </a:path>
              </a:pathLst>
            </a:custGeom>
            <a:solidFill>
              <a:schemeClr val="lt1"/>
            </a:solidFill>
            <a:ln>
              <a:noFill/>
            </a:ln>
          </p:spPr>
          <p:txBody>
            <a:bodyPr spcFirstLastPara="1" wrap="square" lIns="121298" tIns="121298" rIns="121298" bIns="121298" anchor="ctr" anchorCtr="0">
              <a:noAutofit/>
            </a:bodyPr>
            <a:lstStyle/>
            <a:p>
              <a:endParaRPr sz="2472"/>
            </a:p>
          </p:txBody>
        </p:sp>
        <p:sp>
          <p:nvSpPr>
            <p:cNvPr id="8080" name="Google Shape;8080;p35"/>
            <p:cNvSpPr/>
            <p:nvPr/>
          </p:nvSpPr>
          <p:spPr>
            <a:xfrm>
              <a:off x="2492735" y="2978342"/>
              <a:ext cx="545397" cy="139745"/>
            </a:xfrm>
            <a:custGeom>
              <a:avLst/>
              <a:gdLst/>
              <a:ahLst/>
              <a:cxnLst/>
              <a:rect l="l" t="t" r="r" b="b"/>
              <a:pathLst>
                <a:path w="15258" h="4003" extrusionOk="0">
                  <a:moveTo>
                    <a:pt x="5603" y="1"/>
                  </a:moveTo>
                  <a:cubicBezTo>
                    <a:pt x="5392" y="1"/>
                    <a:pt x="5169" y="126"/>
                    <a:pt x="5067" y="364"/>
                  </a:cubicBezTo>
                  <a:cubicBezTo>
                    <a:pt x="4767" y="1164"/>
                    <a:pt x="4467" y="2165"/>
                    <a:pt x="3766" y="2699"/>
                  </a:cubicBezTo>
                  <a:cubicBezTo>
                    <a:pt x="3511" y="2890"/>
                    <a:pt x="3256" y="2971"/>
                    <a:pt x="3009" y="2971"/>
                  </a:cubicBezTo>
                  <a:cubicBezTo>
                    <a:pt x="2221" y="2971"/>
                    <a:pt x="1512" y="2150"/>
                    <a:pt x="1131" y="1465"/>
                  </a:cubicBezTo>
                  <a:cubicBezTo>
                    <a:pt x="1028" y="1278"/>
                    <a:pt x="870" y="1201"/>
                    <a:pt x="711" y="1201"/>
                  </a:cubicBezTo>
                  <a:cubicBezTo>
                    <a:pt x="358" y="1201"/>
                    <a:pt x="0" y="1584"/>
                    <a:pt x="230" y="1998"/>
                  </a:cubicBezTo>
                  <a:cubicBezTo>
                    <a:pt x="834" y="3021"/>
                    <a:pt x="1849" y="4003"/>
                    <a:pt x="3018" y="4003"/>
                  </a:cubicBezTo>
                  <a:cubicBezTo>
                    <a:pt x="3336" y="4003"/>
                    <a:pt x="3665" y="3930"/>
                    <a:pt x="4000" y="3766"/>
                  </a:cubicBezTo>
                  <a:cubicBezTo>
                    <a:pt x="4755" y="3378"/>
                    <a:pt x="5231" y="2654"/>
                    <a:pt x="5582" y="1884"/>
                  </a:cubicBezTo>
                  <a:lnTo>
                    <a:pt x="5582" y="1884"/>
                  </a:lnTo>
                  <a:cubicBezTo>
                    <a:pt x="6120" y="2906"/>
                    <a:pt x="6944" y="3767"/>
                    <a:pt x="8185" y="3767"/>
                  </a:cubicBezTo>
                  <a:cubicBezTo>
                    <a:pt x="8202" y="3767"/>
                    <a:pt x="8219" y="3767"/>
                    <a:pt x="8236" y="3766"/>
                  </a:cubicBezTo>
                  <a:cubicBezTo>
                    <a:pt x="9397" y="3766"/>
                    <a:pt x="10121" y="2941"/>
                    <a:pt x="10586" y="1985"/>
                  </a:cubicBezTo>
                  <a:lnTo>
                    <a:pt x="10586" y="1985"/>
                  </a:lnTo>
                  <a:cubicBezTo>
                    <a:pt x="11105" y="2751"/>
                    <a:pt x="11884" y="3364"/>
                    <a:pt x="12739" y="3566"/>
                  </a:cubicBezTo>
                  <a:cubicBezTo>
                    <a:pt x="12933" y="3612"/>
                    <a:pt x="13135" y="3638"/>
                    <a:pt x="13335" y="3638"/>
                  </a:cubicBezTo>
                  <a:cubicBezTo>
                    <a:pt x="13720" y="3638"/>
                    <a:pt x="14100" y="3541"/>
                    <a:pt x="14407" y="3299"/>
                  </a:cubicBezTo>
                  <a:cubicBezTo>
                    <a:pt x="15008" y="2866"/>
                    <a:pt x="15208" y="2098"/>
                    <a:pt x="15241" y="1364"/>
                  </a:cubicBezTo>
                  <a:cubicBezTo>
                    <a:pt x="15258" y="1031"/>
                    <a:pt x="15008" y="864"/>
                    <a:pt x="14749" y="864"/>
                  </a:cubicBezTo>
                  <a:cubicBezTo>
                    <a:pt x="14491" y="864"/>
                    <a:pt x="14224" y="1031"/>
                    <a:pt x="14207" y="1364"/>
                  </a:cubicBezTo>
                  <a:cubicBezTo>
                    <a:pt x="14153" y="2087"/>
                    <a:pt x="13864" y="2595"/>
                    <a:pt x="13268" y="2595"/>
                  </a:cubicBezTo>
                  <a:cubicBezTo>
                    <a:pt x="13122" y="2595"/>
                    <a:pt x="12957" y="2565"/>
                    <a:pt x="12773" y="2499"/>
                  </a:cubicBezTo>
                  <a:cubicBezTo>
                    <a:pt x="11939" y="2165"/>
                    <a:pt x="11272" y="1398"/>
                    <a:pt x="11038" y="531"/>
                  </a:cubicBezTo>
                  <a:cubicBezTo>
                    <a:pt x="10989" y="268"/>
                    <a:pt x="10778" y="143"/>
                    <a:pt x="10561" y="143"/>
                  </a:cubicBezTo>
                  <a:cubicBezTo>
                    <a:pt x="10337" y="143"/>
                    <a:pt x="10105" y="276"/>
                    <a:pt x="10037" y="531"/>
                  </a:cubicBezTo>
                  <a:cubicBezTo>
                    <a:pt x="9804" y="1364"/>
                    <a:pt x="9303" y="2732"/>
                    <a:pt x="8236" y="2732"/>
                  </a:cubicBezTo>
                  <a:cubicBezTo>
                    <a:pt x="8222" y="2733"/>
                    <a:pt x="8207" y="2733"/>
                    <a:pt x="8193" y="2733"/>
                  </a:cubicBezTo>
                  <a:cubicBezTo>
                    <a:pt x="6988" y="2733"/>
                    <a:pt x="6398" y="1353"/>
                    <a:pt x="6068" y="364"/>
                  </a:cubicBezTo>
                  <a:cubicBezTo>
                    <a:pt x="6002" y="118"/>
                    <a:pt x="5808" y="1"/>
                    <a:pt x="5603" y="1"/>
                  </a:cubicBezTo>
                  <a:close/>
                </a:path>
              </a:pathLst>
            </a:custGeom>
            <a:solidFill>
              <a:schemeClr val="lt1"/>
            </a:solidFill>
            <a:ln>
              <a:noFill/>
            </a:ln>
          </p:spPr>
          <p:txBody>
            <a:bodyPr spcFirstLastPara="1" wrap="square" lIns="121298" tIns="121298" rIns="121298" bIns="121298" anchor="ctr" anchorCtr="0">
              <a:noAutofit/>
            </a:bodyPr>
            <a:lstStyle/>
            <a:p>
              <a:endParaRPr sz="2472"/>
            </a:p>
          </p:txBody>
        </p:sp>
        <p:sp>
          <p:nvSpPr>
            <p:cNvPr id="8081" name="Google Shape;8081;p35"/>
            <p:cNvSpPr/>
            <p:nvPr/>
          </p:nvSpPr>
          <p:spPr>
            <a:xfrm>
              <a:off x="2027724" y="3535287"/>
              <a:ext cx="387655" cy="140303"/>
            </a:xfrm>
            <a:custGeom>
              <a:avLst/>
              <a:gdLst/>
              <a:ahLst/>
              <a:cxnLst/>
              <a:rect l="l" t="t" r="r" b="b"/>
              <a:pathLst>
                <a:path w="10845" h="4019" extrusionOk="0">
                  <a:moveTo>
                    <a:pt x="5577" y="0"/>
                  </a:moveTo>
                  <a:cubicBezTo>
                    <a:pt x="5365" y="0"/>
                    <a:pt x="5152" y="134"/>
                    <a:pt x="5067" y="388"/>
                  </a:cubicBezTo>
                  <a:cubicBezTo>
                    <a:pt x="4767" y="1222"/>
                    <a:pt x="4433" y="2323"/>
                    <a:pt x="3599" y="2790"/>
                  </a:cubicBezTo>
                  <a:cubicBezTo>
                    <a:pt x="3382" y="2912"/>
                    <a:pt x="3170" y="2965"/>
                    <a:pt x="2966" y="2965"/>
                  </a:cubicBezTo>
                  <a:cubicBezTo>
                    <a:pt x="2171" y="2965"/>
                    <a:pt x="1503" y="2153"/>
                    <a:pt x="1131" y="1489"/>
                  </a:cubicBezTo>
                  <a:cubicBezTo>
                    <a:pt x="1027" y="1301"/>
                    <a:pt x="867" y="1224"/>
                    <a:pt x="708" y="1224"/>
                  </a:cubicBezTo>
                  <a:cubicBezTo>
                    <a:pt x="355" y="1224"/>
                    <a:pt x="1" y="1599"/>
                    <a:pt x="230" y="1989"/>
                  </a:cubicBezTo>
                  <a:cubicBezTo>
                    <a:pt x="787" y="2992"/>
                    <a:pt x="1810" y="4018"/>
                    <a:pt x="3006" y="4018"/>
                  </a:cubicBezTo>
                  <a:cubicBezTo>
                    <a:pt x="3242" y="4018"/>
                    <a:pt x="3485" y="3978"/>
                    <a:pt x="3733" y="3890"/>
                  </a:cubicBezTo>
                  <a:cubicBezTo>
                    <a:pt x="4632" y="3531"/>
                    <a:pt x="5168" y="2746"/>
                    <a:pt x="5565" y="1895"/>
                  </a:cubicBezTo>
                  <a:lnTo>
                    <a:pt x="5565" y="1895"/>
                  </a:lnTo>
                  <a:cubicBezTo>
                    <a:pt x="5972" y="2694"/>
                    <a:pt x="6558" y="3390"/>
                    <a:pt x="7469" y="3657"/>
                  </a:cubicBezTo>
                  <a:cubicBezTo>
                    <a:pt x="7709" y="3735"/>
                    <a:pt x="7942" y="3771"/>
                    <a:pt x="8166" y="3771"/>
                  </a:cubicBezTo>
                  <a:cubicBezTo>
                    <a:pt x="9278" y="3771"/>
                    <a:pt x="10166" y="2883"/>
                    <a:pt x="10637" y="1856"/>
                  </a:cubicBezTo>
                  <a:cubicBezTo>
                    <a:pt x="10845" y="1441"/>
                    <a:pt x="10480" y="1059"/>
                    <a:pt x="10135" y="1059"/>
                  </a:cubicBezTo>
                  <a:cubicBezTo>
                    <a:pt x="9981" y="1059"/>
                    <a:pt x="9830" y="1136"/>
                    <a:pt x="9737" y="1322"/>
                  </a:cubicBezTo>
                  <a:cubicBezTo>
                    <a:pt x="9436" y="2006"/>
                    <a:pt x="8910" y="2735"/>
                    <a:pt x="8160" y="2735"/>
                  </a:cubicBezTo>
                  <a:cubicBezTo>
                    <a:pt x="7996" y="2735"/>
                    <a:pt x="7821" y="2701"/>
                    <a:pt x="7635" y="2623"/>
                  </a:cubicBezTo>
                  <a:cubicBezTo>
                    <a:pt x="6735" y="2256"/>
                    <a:pt x="6334" y="1222"/>
                    <a:pt x="6068" y="388"/>
                  </a:cubicBezTo>
                  <a:cubicBezTo>
                    <a:pt x="5986" y="125"/>
                    <a:pt x="5782" y="0"/>
                    <a:pt x="5577" y="0"/>
                  </a:cubicBezTo>
                  <a:close/>
                </a:path>
              </a:pathLst>
            </a:custGeom>
            <a:solidFill>
              <a:schemeClr val="lt1"/>
            </a:solidFill>
            <a:ln>
              <a:noFill/>
            </a:ln>
          </p:spPr>
          <p:txBody>
            <a:bodyPr spcFirstLastPara="1" wrap="square" lIns="121298" tIns="121298" rIns="121298" bIns="121298" anchor="ctr" anchorCtr="0">
              <a:noAutofit/>
            </a:bodyPr>
            <a:lstStyle/>
            <a:p>
              <a:endParaRPr sz="2472"/>
            </a:p>
          </p:txBody>
        </p:sp>
        <p:sp>
          <p:nvSpPr>
            <p:cNvPr id="8082" name="Google Shape;8082;p35"/>
            <p:cNvSpPr/>
            <p:nvPr/>
          </p:nvSpPr>
          <p:spPr>
            <a:xfrm>
              <a:off x="3412034" y="2978342"/>
              <a:ext cx="388048" cy="139535"/>
            </a:xfrm>
            <a:custGeom>
              <a:avLst/>
              <a:gdLst/>
              <a:ahLst/>
              <a:cxnLst/>
              <a:rect l="l" t="t" r="r" b="b"/>
              <a:pathLst>
                <a:path w="10856" h="3997" extrusionOk="0">
                  <a:moveTo>
                    <a:pt x="5579" y="1"/>
                  </a:moveTo>
                  <a:cubicBezTo>
                    <a:pt x="5367" y="1"/>
                    <a:pt x="5152" y="126"/>
                    <a:pt x="5067" y="364"/>
                  </a:cubicBezTo>
                  <a:cubicBezTo>
                    <a:pt x="4767" y="1198"/>
                    <a:pt x="4434" y="2298"/>
                    <a:pt x="3600" y="2799"/>
                  </a:cubicBezTo>
                  <a:cubicBezTo>
                    <a:pt x="3391" y="2910"/>
                    <a:pt x="3188" y="2958"/>
                    <a:pt x="2992" y="2958"/>
                  </a:cubicBezTo>
                  <a:cubicBezTo>
                    <a:pt x="2185" y="2958"/>
                    <a:pt x="1507" y="2136"/>
                    <a:pt x="1131" y="1465"/>
                  </a:cubicBezTo>
                  <a:cubicBezTo>
                    <a:pt x="1028" y="1278"/>
                    <a:pt x="870" y="1201"/>
                    <a:pt x="711" y="1201"/>
                  </a:cubicBezTo>
                  <a:cubicBezTo>
                    <a:pt x="358" y="1201"/>
                    <a:pt x="1" y="1584"/>
                    <a:pt x="231" y="1998"/>
                  </a:cubicBezTo>
                  <a:cubicBezTo>
                    <a:pt x="814" y="2997"/>
                    <a:pt x="1812" y="3997"/>
                    <a:pt x="2996" y="3997"/>
                  </a:cubicBezTo>
                  <a:cubicBezTo>
                    <a:pt x="3235" y="3997"/>
                    <a:pt x="3481" y="3956"/>
                    <a:pt x="3733" y="3866"/>
                  </a:cubicBezTo>
                  <a:cubicBezTo>
                    <a:pt x="4651" y="3530"/>
                    <a:pt x="5193" y="2759"/>
                    <a:pt x="5582" y="1904"/>
                  </a:cubicBezTo>
                  <a:lnTo>
                    <a:pt x="5582" y="1904"/>
                  </a:lnTo>
                  <a:cubicBezTo>
                    <a:pt x="5996" y="2699"/>
                    <a:pt x="6587" y="3379"/>
                    <a:pt x="7469" y="3666"/>
                  </a:cubicBezTo>
                  <a:cubicBezTo>
                    <a:pt x="7710" y="3743"/>
                    <a:pt x="7943" y="3778"/>
                    <a:pt x="8167" y="3778"/>
                  </a:cubicBezTo>
                  <a:cubicBezTo>
                    <a:pt x="9304" y="3778"/>
                    <a:pt x="10198" y="2863"/>
                    <a:pt x="10671" y="1831"/>
                  </a:cubicBezTo>
                  <a:cubicBezTo>
                    <a:pt x="10856" y="1417"/>
                    <a:pt x="10484" y="1035"/>
                    <a:pt x="10148" y="1035"/>
                  </a:cubicBezTo>
                  <a:cubicBezTo>
                    <a:pt x="9997" y="1035"/>
                    <a:pt x="9854" y="1112"/>
                    <a:pt x="9771" y="1298"/>
                  </a:cubicBezTo>
                  <a:cubicBezTo>
                    <a:pt x="9442" y="1982"/>
                    <a:pt x="8912" y="2711"/>
                    <a:pt x="8161" y="2711"/>
                  </a:cubicBezTo>
                  <a:cubicBezTo>
                    <a:pt x="7996" y="2711"/>
                    <a:pt x="7822" y="2677"/>
                    <a:pt x="7636" y="2599"/>
                  </a:cubicBezTo>
                  <a:cubicBezTo>
                    <a:pt x="6735" y="2232"/>
                    <a:pt x="6335" y="1198"/>
                    <a:pt x="6068" y="364"/>
                  </a:cubicBezTo>
                  <a:cubicBezTo>
                    <a:pt x="5986" y="118"/>
                    <a:pt x="5783" y="1"/>
                    <a:pt x="5579" y="1"/>
                  </a:cubicBezTo>
                  <a:close/>
                </a:path>
              </a:pathLst>
            </a:custGeom>
            <a:solidFill>
              <a:schemeClr val="lt1"/>
            </a:solidFill>
            <a:ln>
              <a:noFill/>
            </a:ln>
          </p:spPr>
          <p:txBody>
            <a:bodyPr spcFirstLastPara="1" wrap="square" lIns="121298" tIns="121298" rIns="121298" bIns="121298" anchor="ctr" anchorCtr="0">
              <a:noAutofit/>
            </a:bodyPr>
            <a:lstStyle/>
            <a:p>
              <a:endParaRPr sz="2472"/>
            </a:p>
          </p:txBody>
        </p:sp>
        <p:sp>
          <p:nvSpPr>
            <p:cNvPr id="8083" name="Google Shape;8083;p35"/>
            <p:cNvSpPr/>
            <p:nvPr/>
          </p:nvSpPr>
          <p:spPr>
            <a:xfrm>
              <a:off x="1562570" y="2154413"/>
              <a:ext cx="113312" cy="101344"/>
            </a:xfrm>
            <a:custGeom>
              <a:avLst/>
              <a:gdLst/>
              <a:ahLst/>
              <a:cxnLst/>
              <a:rect l="l" t="t" r="r" b="b"/>
              <a:pathLst>
                <a:path w="3170" h="2903" extrusionOk="0">
                  <a:moveTo>
                    <a:pt x="2597" y="1"/>
                  </a:moveTo>
                  <a:cubicBezTo>
                    <a:pt x="2373" y="1"/>
                    <a:pt x="2157" y="130"/>
                    <a:pt x="2102" y="351"/>
                  </a:cubicBezTo>
                  <a:cubicBezTo>
                    <a:pt x="2068" y="451"/>
                    <a:pt x="2035" y="518"/>
                    <a:pt x="2035" y="585"/>
                  </a:cubicBezTo>
                  <a:cubicBezTo>
                    <a:pt x="2008" y="639"/>
                    <a:pt x="1958" y="716"/>
                    <a:pt x="1941" y="779"/>
                  </a:cubicBezTo>
                  <a:lnTo>
                    <a:pt x="1941" y="779"/>
                  </a:lnTo>
                  <a:cubicBezTo>
                    <a:pt x="1939" y="781"/>
                    <a:pt x="1937" y="783"/>
                    <a:pt x="1935" y="785"/>
                  </a:cubicBezTo>
                  <a:lnTo>
                    <a:pt x="1902" y="851"/>
                  </a:lnTo>
                  <a:cubicBezTo>
                    <a:pt x="1902" y="885"/>
                    <a:pt x="1902" y="918"/>
                    <a:pt x="1868" y="952"/>
                  </a:cubicBezTo>
                  <a:cubicBezTo>
                    <a:pt x="1835" y="1018"/>
                    <a:pt x="1802" y="1118"/>
                    <a:pt x="1768" y="1185"/>
                  </a:cubicBezTo>
                  <a:cubicBezTo>
                    <a:pt x="1739" y="1243"/>
                    <a:pt x="1710" y="1300"/>
                    <a:pt x="1681" y="1357"/>
                  </a:cubicBezTo>
                  <a:lnTo>
                    <a:pt x="1681" y="1357"/>
                  </a:lnTo>
                  <a:cubicBezTo>
                    <a:pt x="1447" y="1046"/>
                    <a:pt x="1204" y="742"/>
                    <a:pt x="1034" y="384"/>
                  </a:cubicBezTo>
                  <a:cubicBezTo>
                    <a:pt x="946" y="231"/>
                    <a:pt x="757" y="135"/>
                    <a:pt x="572" y="135"/>
                  </a:cubicBezTo>
                  <a:cubicBezTo>
                    <a:pt x="476" y="135"/>
                    <a:pt x="380" y="161"/>
                    <a:pt x="300" y="218"/>
                  </a:cubicBezTo>
                  <a:cubicBezTo>
                    <a:pt x="67" y="351"/>
                    <a:pt x="0" y="651"/>
                    <a:pt x="134" y="918"/>
                  </a:cubicBezTo>
                  <a:cubicBezTo>
                    <a:pt x="434" y="1552"/>
                    <a:pt x="968" y="2019"/>
                    <a:pt x="1268" y="2653"/>
                  </a:cubicBezTo>
                  <a:cubicBezTo>
                    <a:pt x="1351" y="2820"/>
                    <a:pt x="1535" y="2903"/>
                    <a:pt x="1718" y="2903"/>
                  </a:cubicBezTo>
                  <a:cubicBezTo>
                    <a:pt x="1902" y="2903"/>
                    <a:pt x="2085" y="2820"/>
                    <a:pt x="2168" y="2653"/>
                  </a:cubicBezTo>
                  <a:cubicBezTo>
                    <a:pt x="2502" y="1986"/>
                    <a:pt x="2902" y="1352"/>
                    <a:pt x="3102" y="651"/>
                  </a:cubicBezTo>
                  <a:cubicBezTo>
                    <a:pt x="3169" y="384"/>
                    <a:pt x="3002" y="51"/>
                    <a:pt x="2736" y="18"/>
                  </a:cubicBezTo>
                  <a:cubicBezTo>
                    <a:pt x="2690" y="6"/>
                    <a:pt x="2643" y="1"/>
                    <a:pt x="2597" y="1"/>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084" name="Google Shape;8084;p35"/>
            <p:cNvSpPr/>
            <p:nvPr/>
          </p:nvSpPr>
          <p:spPr>
            <a:xfrm>
              <a:off x="1787909" y="2617870"/>
              <a:ext cx="113312" cy="101379"/>
            </a:xfrm>
            <a:custGeom>
              <a:avLst/>
              <a:gdLst/>
              <a:ahLst/>
              <a:cxnLst/>
              <a:rect l="l" t="t" r="r" b="b"/>
              <a:pathLst>
                <a:path w="3170" h="2904" extrusionOk="0">
                  <a:moveTo>
                    <a:pt x="2597" y="1"/>
                  </a:moveTo>
                  <a:cubicBezTo>
                    <a:pt x="2373" y="1"/>
                    <a:pt x="2158" y="130"/>
                    <a:pt x="2102" y="351"/>
                  </a:cubicBezTo>
                  <a:cubicBezTo>
                    <a:pt x="2102" y="451"/>
                    <a:pt x="2069" y="518"/>
                    <a:pt x="2036" y="585"/>
                  </a:cubicBezTo>
                  <a:cubicBezTo>
                    <a:pt x="2002" y="685"/>
                    <a:pt x="1969" y="752"/>
                    <a:pt x="1935" y="818"/>
                  </a:cubicBezTo>
                  <a:cubicBezTo>
                    <a:pt x="1955" y="779"/>
                    <a:pt x="1963" y="763"/>
                    <a:pt x="1966" y="763"/>
                  </a:cubicBezTo>
                  <a:cubicBezTo>
                    <a:pt x="1969" y="763"/>
                    <a:pt x="1969" y="771"/>
                    <a:pt x="1969" y="785"/>
                  </a:cubicBezTo>
                  <a:lnTo>
                    <a:pt x="1935" y="852"/>
                  </a:lnTo>
                  <a:cubicBezTo>
                    <a:pt x="1935" y="885"/>
                    <a:pt x="1902" y="918"/>
                    <a:pt x="1902" y="952"/>
                  </a:cubicBezTo>
                  <a:cubicBezTo>
                    <a:pt x="1869" y="1052"/>
                    <a:pt x="1802" y="1118"/>
                    <a:pt x="1769" y="1185"/>
                  </a:cubicBezTo>
                  <a:cubicBezTo>
                    <a:pt x="1742" y="1239"/>
                    <a:pt x="1715" y="1292"/>
                    <a:pt x="1688" y="1344"/>
                  </a:cubicBezTo>
                  <a:lnTo>
                    <a:pt x="1688" y="1344"/>
                  </a:lnTo>
                  <a:cubicBezTo>
                    <a:pt x="1457" y="1038"/>
                    <a:pt x="1220" y="737"/>
                    <a:pt x="1035" y="385"/>
                  </a:cubicBezTo>
                  <a:cubicBezTo>
                    <a:pt x="947" y="231"/>
                    <a:pt x="772" y="135"/>
                    <a:pt x="597" y="135"/>
                  </a:cubicBezTo>
                  <a:cubicBezTo>
                    <a:pt x="506" y="135"/>
                    <a:pt x="414" y="161"/>
                    <a:pt x="334" y="218"/>
                  </a:cubicBezTo>
                  <a:cubicBezTo>
                    <a:pt x="67" y="385"/>
                    <a:pt x="1" y="651"/>
                    <a:pt x="134" y="918"/>
                  </a:cubicBezTo>
                  <a:cubicBezTo>
                    <a:pt x="468" y="1552"/>
                    <a:pt x="968" y="2019"/>
                    <a:pt x="1302" y="2653"/>
                  </a:cubicBezTo>
                  <a:cubicBezTo>
                    <a:pt x="1385" y="2820"/>
                    <a:pt x="1569" y="2903"/>
                    <a:pt x="1752" y="2903"/>
                  </a:cubicBezTo>
                  <a:cubicBezTo>
                    <a:pt x="1935" y="2903"/>
                    <a:pt x="2119" y="2820"/>
                    <a:pt x="2202" y="2653"/>
                  </a:cubicBezTo>
                  <a:cubicBezTo>
                    <a:pt x="2536" y="1986"/>
                    <a:pt x="2936" y="1352"/>
                    <a:pt x="3103" y="651"/>
                  </a:cubicBezTo>
                  <a:cubicBezTo>
                    <a:pt x="3170" y="385"/>
                    <a:pt x="3036" y="84"/>
                    <a:pt x="2736" y="18"/>
                  </a:cubicBezTo>
                  <a:cubicBezTo>
                    <a:pt x="2690" y="6"/>
                    <a:pt x="2643" y="1"/>
                    <a:pt x="2597" y="1"/>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085" name="Google Shape;8085;p35"/>
            <p:cNvSpPr/>
            <p:nvPr/>
          </p:nvSpPr>
          <p:spPr>
            <a:xfrm>
              <a:off x="3043464" y="1808984"/>
              <a:ext cx="113312" cy="102112"/>
            </a:xfrm>
            <a:custGeom>
              <a:avLst/>
              <a:gdLst/>
              <a:ahLst/>
              <a:cxnLst/>
              <a:rect l="l" t="t" r="r" b="b"/>
              <a:pathLst>
                <a:path w="3170" h="2925" extrusionOk="0">
                  <a:moveTo>
                    <a:pt x="2655" y="0"/>
                  </a:moveTo>
                  <a:cubicBezTo>
                    <a:pt x="2411" y="0"/>
                    <a:pt x="2162" y="132"/>
                    <a:pt x="2102" y="372"/>
                  </a:cubicBezTo>
                  <a:cubicBezTo>
                    <a:pt x="2102" y="472"/>
                    <a:pt x="2069" y="539"/>
                    <a:pt x="2036" y="606"/>
                  </a:cubicBezTo>
                  <a:cubicBezTo>
                    <a:pt x="2002" y="673"/>
                    <a:pt x="1969" y="773"/>
                    <a:pt x="1936" y="839"/>
                  </a:cubicBezTo>
                  <a:cubicBezTo>
                    <a:pt x="1955" y="800"/>
                    <a:pt x="1963" y="784"/>
                    <a:pt x="1967" y="784"/>
                  </a:cubicBezTo>
                  <a:cubicBezTo>
                    <a:pt x="1969" y="784"/>
                    <a:pt x="1969" y="792"/>
                    <a:pt x="1969" y="806"/>
                  </a:cubicBezTo>
                  <a:lnTo>
                    <a:pt x="1936" y="873"/>
                  </a:lnTo>
                  <a:cubicBezTo>
                    <a:pt x="1936" y="906"/>
                    <a:pt x="1902" y="939"/>
                    <a:pt x="1902" y="973"/>
                  </a:cubicBezTo>
                  <a:cubicBezTo>
                    <a:pt x="1869" y="1039"/>
                    <a:pt x="1802" y="1140"/>
                    <a:pt x="1769" y="1206"/>
                  </a:cubicBezTo>
                  <a:cubicBezTo>
                    <a:pt x="1741" y="1257"/>
                    <a:pt x="1713" y="1308"/>
                    <a:pt x="1685" y="1360"/>
                  </a:cubicBezTo>
                  <a:lnTo>
                    <a:pt x="1685" y="1360"/>
                  </a:lnTo>
                  <a:cubicBezTo>
                    <a:pt x="1455" y="1056"/>
                    <a:pt x="1219" y="756"/>
                    <a:pt x="1035" y="406"/>
                  </a:cubicBezTo>
                  <a:cubicBezTo>
                    <a:pt x="942" y="244"/>
                    <a:pt x="753" y="146"/>
                    <a:pt x="568" y="146"/>
                  </a:cubicBezTo>
                  <a:cubicBezTo>
                    <a:pt x="487" y="146"/>
                    <a:pt x="406" y="165"/>
                    <a:pt x="334" y="206"/>
                  </a:cubicBezTo>
                  <a:cubicBezTo>
                    <a:pt x="68" y="372"/>
                    <a:pt x="1" y="673"/>
                    <a:pt x="134" y="939"/>
                  </a:cubicBezTo>
                  <a:cubicBezTo>
                    <a:pt x="468" y="1540"/>
                    <a:pt x="968" y="2040"/>
                    <a:pt x="1302" y="2674"/>
                  </a:cubicBezTo>
                  <a:cubicBezTo>
                    <a:pt x="1385" y="2841"/>
                    <a:pt x="1569" y="2924"/>
                    <a:pt x="1752" y="2924"/>
                  </a:cubicBezTo>
                  <a:cubicBezTo>
                    <a:pt x="1936" y="2924"/>
                    <a:pt x="2119" y="2841"/>
                    <a:pt x="2202" y="2674"/>
                  </a:cubicBezTo>
                  <a:cubicBezTo>
                    <a:pt x="2536" y="2007"/>
                    <a:pt x="2936" y="1373"/>
                    <a:pt x="3103" y="673"/>
                  </a:cubicBezTo>
                  <a:cubicBezTo>
                    <a:pt x="3170" y="406"/>
                    <a:pt x="3036" y="72"/>
                    <a:pt x="2736" y="5"/>
                  </a:cubicBezTo>
                  <a:cubicBezTo>
                    <a:pt x="2709" y="2"/>
                    <a:pt x="2682" y="0"/>
                    <a:pt x="2655" y="0"/>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086" name="Google Shape;8086;p35"/>
            <p:cNvSpPr/>
            <p:nvPr/>
          </p:nvSpPr>
          <p:spPr>
            <a:xfrm>
              <a:off x="3482273" y="1912630"/>
              <a:ext cx="113312" cy="102077"/>
            </a:xfrm>
            <a:custGeom>
              <a:avLst/>
              <a:gdLst/>
              <a:ahLst/>
              <a:cxnLst/>
              <a:rect l="l" t="t" r="r" b="b"/>
              <a:pathLst>
                <a:path w="3170" h="2924" extrusionOk="0">
                  <a:moveTo>
                    <a:pt x="2654" y="0"/>
                  </a:moveTo>
                  <a:cubicBezTo>
                    <a:pt x="2410" y="0"/>
                    <a:pt x="2162" y="132"/>
                    <a:pt x="2102" y="372"/>
                  </a:cubicBezTo>
                  <a:cubicBezTo>
                    <a:pt x="2068" y="472"/>
                    <a:pt x="2035" y="539"/>
                    <a:pt x="2035" y="606"/>
                  </a:cubicBezTo>
                  <a:cubicBezTo>
                    <a:pt x="2008" y="660"/>
                    <a:pt x="1958" y="737"/>
                    <a:pt x="1941" y="800"/>
                  </a:cubicBezTo>
                  <a:lnTo>
                    <a:pt x="1941" y="800"/>
                  </a:lnTo>
                  <a:cubicBezTo>
                    <a:pt x="1939" y="802"/>
                    <a:pt x="1937" y="804"/>
                    <a:pt x="1935" y="806"/>
                  </a:cubicBezTo>
                  <a:lnTo>
                    <a:pt x="1935" y="873"/>
                  </a:lnTo>
                  <a:cubicBezTo>
                    <a:pt x="1902" y="906"/>
                    <a:pt x="1902" y="939"/>
                    <a:pt x="1868" y="973"/>
                  </a:cubicBezTo>
                  <a:cubicBezTo>
                    <a:pt x="1835" y="1039"/>
                    <a:pt x="1802" y="1139"/>
                    <a:pt x="1768" y="1206"/>
                  </a:cubicBezTo>
                  <a:cubicBezTo>
                    <a:pt x="1738" y="1261"/>
                    <a:pt x="1707" y="1316"/>
                    <a:pt x="1677" y="1373"/>
                  </a:cubicBezTo>
                  <a:lnTo>
                    <a:pt x="1677" y="1373"/>
                  </a:lnTo>
                  <a:cubicBezTo>
                    <a:pt x="1444" y="1064"/>
                    <a:pt x="1203" y="761"/>
                    <a:pt x="1034" y="406"/>
                  </a:cubicBezTo>
                  <a:cubicBezTo>
                    <a:pt x="942" y="243"/>
                    <a:pt x="737" y="146"/>
                    <a:pt x="542" y="146"/>
                  </a:cubicBezTo>
                  <a:cubicBezTo>
                    <a:pt x="456" y="146"/>
                    <a:pt x="372" y="165"/>
                    <a:pt x="300" y="205"/>
                  </a:cubicBezTo>
                  <a:cubicBezTo>
                    <a:pt x="67" y="372"/>
                    <a:pt x="0" y="672"/>
                    <a:pt x="134" y="939"/>
                  </a:cubicBezTo>
                  <a:cubicBezTo>
                    <a:pt x="434" y="1540"/>
                    <a:pt x="968" y="2040"/>
                    <a:pt x="1268" y="2674"/>
                  </a:cubicBezTo>
                  <a:cubicBezTo>
                    <a:pt x="1368" y="2841"/>
                    <a:pt x="1551" y="2924"/>
                    <a:pt x="1731" y="2924"/>
                  </a:cubicBezTo>
                  <a:cubicBezTo>
                    <a:pt x="1910" y="2924"/>
                    <a:pt x="2085" y="2841"/>
                    <a:pt x="2168" y="2674"/>
                  </a:cubicBezTo>
                  <a:cubicBezTo>
                    <a:pt x="2502" y="2007"/>
                    <a:pt x="2902" y="1373"/>
                    <a:pt x="3102" y="672"/>
                  </a:cubicBezTo>
                  <a:cubicBezTo>
                    <a:pt x="3169" y="406"/>
                    <a:pt x="3002" y="72"/>
                    <a:pt x="2736" y="5"/>
                  </a:cubicBezTo>
                  <a:cubicBezTo>
                    <a:pt x="2709" y="2"/>
                    <a:pt x="2681" y="0"/>
                    <a:pt x="2654" y="0"/>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087" name="Google Shape;8087;p35"/>
            <p:cNvSpPr/>
            <p:nvPr/>
          </p:nvSpPr>
          <p:spPr>
            <a:xfrm>
              <a:off x="3466760" y="2374587"/>
              <a:ext cx="113312" cy="102147"/>
            </a:xfrm>
            <a:custGeom>
              <a:avLst/>
              <a:gdLst/>
              <a:ahLst/>
              <a:cxnLst/>
              <a:rect l="l" t="t" r="r" b="b"/>
              <a:pathLst>
                <a:path w="3170" h="2926" extrusionOk="0">
                  <a:moveTo>
                    <a:pt x="2615" y="0"/>
                  </a:moveTo>
                  <a:cubicBezTo>
                    <a:pt x="2385" y="0"/>
                    <a:pt x="2159" y="155"/>
                    <a:pt x="2102" y="382"/>
                  </a:cubicBezTo>
                  <a:cubicBezTo>
                    <a:pt x="2069" y="449"/>
                    <a:pt x="2035" y="549"/>
                    <a:pt x="2035" y="615"/>
                  </a:cubicBezTo>
                  <a:cubicBezTo>
                    <a:pt x="2010" y="666"/>
                    <a:pt x="1965" y="737"/>
                    <a:pt x="1945" y="797"/>
                  </a:cubicBezTo>
                  <a:lnTo>
                    <a:pt x="1945" y="797"/>
                  </a:lnTo>
                  <a:cubicBezTo>
                    <a:pt x="1942" y="802"/>
                    <a:pt x="1939" y="808"/>
                    <a:pt x="1935" y="816"/>
                  </a:cubicBezTo>
                  <a:lnTo>
                    <a:pt x="1902" y="882"/>
                  </a:lnTo>
                  <a:cubicBezTo>
                    <a:pt x="1902" y="916"/>
                    <a:pt x="1902" y="949"/>
                    <a:pt x="1869" y="982"/>
                  </a:cubicBezTo>
                  <a:cubicBezTo>
                    <a:pt x="1835" y="1049"/>
                    <a:pt x="1802" y="1149"/>
                    <a:pt x="1769" y="1216"/>
                  </a:cubicBezTo>
                  <a:cubicBezTo>
                    <a:pt x="1739" y="1269"/>
                    <a:pt x="1710" y="1322"/>
                    <a:pt x="1680" y="1375"/>
                  </a:cubicBezTo>
                  <a:lnTo>
                    <a:pt x="1680" y="1375"/>
                  </a:lnTo>
                  <a:cubicBezTo>
                    <a:pt x="1446" y="1059"/>
                    <a:pt x="1204" y="753"/>
                    <a:pt x="1035" y="415"/>
                  </a:cubicBezTo>
                  <a:cubicBezTo>
                    <a:pt x="942" y="253"/>
                    <a:pt x="737" y="155"/>
                    <a:pt x="542" y="155"/>
                  </a:cubicBezTo>
                  <a:cubicBezTo>
                    <a:pt x="456" y="155"/>
                    <a:pt x="372" y="174"/>
                    <a:pt x="301" y="215"/>
                  </a:cubicBezTo>
                  <a:cubicBezTo>
                    <a:pt x="67" y="382"/>
                    <a:pt x="1" y="682"/>
                    <a:pt x="134" y="949"/>
                  </a:cubicBezTo>
                  <a:cubicBezTo>
                    <a:pt x="434" y="1549"/>
                    <a:pt x="968" y="2050"/>
                    <a:pt x="1268" y="2650"/>
                  </a:cubicBezTo>
                  <a:cubicBezTo>
                    <a:pt x="1352" y="2834"/>
                    <a:pt x="1535" y="2925"/>
                    <a:pt x="1719" y="2925"/>
                  </a:cubicBezTo>
                  <a:cubicBezTo>
                    <a:pt x="1902" y="2925"/>
                    <a:pt x="2085" y="2834"/>
                    <a:pt x="2169" y="2650"/>
                  </a:cubicBezTo>
                  <a:cubicBezTo>
                    <a:pt x="2502" y="2016"/>
                    <a:pt x="2903" y="1383"/>
                    <a:pt x="3103" y="649"/>
                  </a:cubicBezTo>
                  <a:cubicBezTo>
                    <a:pt x="3170" y="415"/>
                    <a:pt x="3003" y="82"/>
                    <a:pt x="2736" y="15"/>
                  </a:cubicBezTo>
                  <a:cubicBezTo>
                    <a:pt x="2696" y="5"/>
                    <a:pt x="2656" y="0"/>
                    <a:pt x="2615" y="0"/>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088" name="Google Shape;8088;p35"/>
            <p:cNvSpPr/>
            <p:nvPr/>
          </p:nvSpPr>
          <p:spPr>
            <a:xfrm>
              <a:off x="1735470" y="3119030"/>
              <a:ext cx="113276" cy="102112"/>
            </a:xfrm>
            <a:custGeom>
              <a:avLst/>
              <a:gdLst/>
              <a:ahLst/>
              <a:cxnLst/>
              <a:rect l="l" t="t" r="r" b="b"/>
              <a:pathLst>
                <a:path w="3169" h="2925" extrusionOk="0">
                  <a:moveTo>
                    <a:pt x="2654" y="0"/>
                  </a:moveTo>
                  <a:cubicBezTo>
                    <a:pt x="2410" y="0"/>
                    <a:pt x="2162" y="132"/>
                    <a:pt x="2102" y="372"/>
                  </a:cubicBezTo>
                  <a:cubicBezTo>
                    <a:pt x="2068" y="439"/>
                    <a:pt x="2068" y="539"/>
                    <a:pt x="2035" y="606"/>
                  </a:cubicBezTo>
                  <a:cubicBezTo>
                    <a:pt x="2001" y="672"/>
                    <a:pt x="1968" y="773"/>
                    <a:pt x="1935" y="839"/>
                  </a:cubicBezTo>
                  <a:cubicBezTo>
                    <a:pt x="1954" y="800"/>
                    <a:pt x="1962" y="784"/>
                    <a:pt x="1966" y="784"/>
                  </a:cubicBezTo>
                  <a:cubicBezTo>
                    <a:pt x="1968" y="784"/>
                    <a:pt x="1968" y="792"/>
                    <a:pt x="1968" y="806"/>
                  </a:cubicBezTo>
                  <a:lnTo>
                    <a:pt x="1935" y="873"/>
                  </a:lnTo>
                  <a:cubicBezTo>
                    <a:pt x="1901" y="906"/>
                    <a:pt x="1901" y="939"/>
                    <a:pt x="1901" y="973"/>
                  </a:cubicBezTo>
                  <a:cubicBezTo>
                    <a:pt x="1835" y="1039"/>
                    <a:pt x="1801" y="1139"/>
                    <a:pt x="1768" y="1206"/>
                  </a:cubicBezTo>
                  <a:cubicBezTo>
                    <a:pt x="1740" y="1257"/>
                    <a:pt x="1711" y="1309"/>
                    <a:pt x="1683" y="1362"/>
                  </a:cubicBezTo>
                  <a:lnTo>
                    <a:pt x="1683" y="1362"/>
                  </a:lnTo>
                  <a:cubicBezTo>
                    <a:pt x="1444" y="1047"/>
                    <a:pt x="1202" y="742"/>
                    <a:pt x="1034" y="406"/>
                  </a:cubicBezTo>
                  <a:cubicBezTo>
                    <a:pt x="941" y="243"/>
                    <a:pt x="736" y="146"/>
                    <a:pt x="553" y="146"/>
                  </a:cubicBezTo>
                  <a:cubicBezTo>
                    <a:pt x="472" y="146"/>
                    <a:pt x="395" y="165"/>
                    <a:pt x="334" y="205"/>
                  </a:cubicBezTo>
                  <a:cubicBezTo>
                    <a:pt x="67" y="372"/>
                    <a:pt x="0" y="672"/>
                    <a:pt x="133" y="939"/>
                  </a:cubicBezTo>
                  <a:cubicBezTo>
                    <a:pt x="467" y="1540"/>
                    <a:pt x="967" y="2040"/>
                    <a:pt x="1301" y="2674"/>
                  </a:cubicBezTo>
                  <a:cubicBezTo>
                    <a:pt x="1384" y="2841"/>
                    <a:pt x="1559" y="2924"/>
                    <a:pt x="1739" y="2924"/>
                  </a:cubicBezTo>
                  <a:cubicBezTo>
                    <a:pt x="1918" y="2924"/>
                    <a:pt x="2102" y="2841"/>
                    <a:pt x="2202" y="2674"/>
                  </a:cubicBezTo>
                  <a:cubicBezTo>
                    <a:pt x="2502" y="2007"/>
                    <a:pt x="2935" y="1373"/>
                    <a:pt x="3102" y="672"/>
                  </a:cubicBezTo>
                  <a:cubicBezTo>
                    <a:pt x="3169" y="406"/>
                    <a:pt x="3036" y="72"/>
                    <a:pt x="2735" y="5"/>
                  </a:cubicBezTo>
                  <a:cubicBezTo>
                    <a:pt x="2708" y="2"/>
                    <a:pt x="2681" y="0"/>
                    <a:pt x="2654" y="0"/>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089" name="Google Shape;8089;p35"/>
            <p:cNvSpPr/>
            <p:nvPr/>
          </p:nvSpPr>
          <p:spPr>
            <a:xfrm>
              <a:off x="1728285" y="2210370"/>
              <a:ext cx="115707" cy="85948"/>
            </a:xfrm>
            <a:custGeom>
              <a:avLst/>
              <a:gdLst/>
              <a:ahLst/>
              <a:cxnLst/>
              <a:rect l="l" t="t" r="r" b="b"/>
              <a:pathLst>
                <a:path w="3237" h="2462" extrusionOk="0">
                  <a:moveTo>
                    <a:pt x="1572" y="1"/>
                  </a:moveTo>
                  <a:cubicBezTo>
                    <a:pt x="1493" y="1"/>
                    <a:pt x="1416" y="35"/>
                    <a:pt x="1369" y="114"/>
                  </a:cubicBezTo>
                  <a:cubicBezTo>
                    <a:pt x="1202" y="480"/>
                    <a:pt x="1235" y="814"/>
                    <a:pt x="1302" y="1148"/>
                  </a:cubicBezTo>
                  <a:cubicBezTo>
                    <a:pt x="1002" y="914"/>
                    <a:pt x="668" y="714"/>
                    <a:pt x="301" y="681"/>
                  </a:cubicBezTo>
                  <a:cubicBezTo>
                    <a:pt x="68" y="681"/>
                    <a:pt x="1" y="914"/>
                    <a:pt x="68" y="1081"/>
                  </a:cubicBezTo>
                  <a:cubicBezTo>
                    <a:pt x="401" y="1715"/>
                    <a:pt x="1035" y="2148"/>
                    <a:pt x="1669" y="2449"/>
                  </a:cubicBezTo>
                  <a:cubicBezTo>
                    <a:pt x="1705" y="2457"/>
                    <a:pt x="1738" y="2462"/>
                    <a:pt x="1769" y="2462"/>
                  </a:cubicBezTo>
                  <a:cubicBezTo>
                    <a:pt x="1853" y="2462"/>
                    <a:pt x="1920" y="2431"/>
                    <a:pt x="1969" y="2382"/>
                  </a:cubicBezTo>
                  <a:cubicBezTo>
                    <a:pt x="2002" y="2382"/>
                    <a:pt x="2036" y="2348"/>
                    <a:pt x="2036" y="2315"/>
                  </a:cubicBezTo>
                  <a:cubicBezTo>
                    <a:pt x="2503" y="1881"/>
                    <a:pt x="3203" y="1314"/>
                    <a:pt x="3237" y="614"/>
                  </a:cubicBezTo>
                  <a:cubicBezTo>
                    <a:pt x="3237" y="469"/>
                    <a:pt x="3110" y="374"/>
                    <a:pt x="2967" y="374"/>
                  </a:cubicBezTo>
                  <a:cubicBezTo>
                    <a:pt x="2946" y="374"/>
                    <a:pt x="2925" y="376"/>
                    <a:pt x="2903" y="380"/>
                  </a:cubicBezTo>
                  <a:cubicBezTo>
                    <a:pt x="2536" y="480"/>
                    <a:pt x="2269" y="714"/>
                    <a:pt x="2102" y="1014"/>
                  </a:cubicBezTo>
                  <a:cubicBezTo>
                    <a:pt x="2069" y="714"/>
                    <a:pt x="2002" y="414"/>
                    <a:pt x="1802" y="114"/>
                  </a:cubicBezTo>
                  <a:cubicBezTo>
                    <a:pt x="1749" y="43"/>
                    <a:pt x="1659" y="1"/>
                    <a:pt x="1572" y="1"/>
                  </a:cubicBezTo>
                  <a:close/>
                </a:path>
              </a:pathLst>
            </a:custGeom>
            <a:solidFill>
              <a:schemeClr val="accent6"/>
            </a:solidFill>
            <a:ln>
              <a:noFill/>
            </a:ln>
          </p:spPr>
          <p:txBody>
            <a:bodyPr spcFirstLastPara="1" wrap="square" lIns="121298" tIns="121298" rIns="121298" bIns="121298" anchor="ctr" anchorCtr="0">
              <a:noAutofit/>
            </a:bodyPr>
            <a:lstStyle/>
            <a:p>
              <a:endParaRPr sz="2472"/>
            </a:p>
          </p:txBody>
        </p:sp>
        <p:sp>
          <p:nvSpPr>
            <p:cNvPr id="8090" name="Google Shape;8090;p35"/>
            <p:cNvSpPr/>
            <p:nvPr/>
          </p:nvSpPr>
          <p:spPr>
            <a:xfrm>
              <a:off x="1464949" y="3165247"/>
              <a:ext cx="115528" cy="86472"/>
            </a:xfrm>
            <a:custGeom>
              <a:avLst/>
              <a:gdLst/>
              <a:ahLst/>
              <a:cxnLst/>
              <a:rect l="l" t="t" r="r" b="b"/>
              <a:pathLst>
                <a:path w="3232" h="2477" extrusionOk="0">
                  <a:moveTo>
                    <a:pt x="1582" y="1"/>
                  </a:moveTo>
                  <a:cubicBezTo>
                    <a:pt x="1495" y="1"/>
                    <a:pt x="1411" y="35"/>
                    <a:pt x="1364" y="113"/>
                  </a:cubicBezTo>
                  <a:cubicBezTo>
                    <a:pt x="1197" y="480"/>
                    <a:pt x="1230" y="814"/>
                    <a:pt x="1297" y="1181"/>
                  </a:cubicBezTo>
                  <a:cubicBezTo>
                    <a:pt x="997" y="914"/>
                    <a:pt x="696" y="714"/>
                    <a:pt x="296" y="714"/>
                  </a:cubicBezTo>
                  <a:cubicBezTo>
                    <a:pt x="283" y="712"/>
                    <a:pt x="271" y="711"/>
                    <a:pt x="258" y="711"/>
                  </a:cubicBezTo>
                  <a:cubicBezTo>
                    <a:pt x="84" y="711"/>
                    <a:pt x="0" y="925"/>
                    <a:pt x="63" y="1081"/>
                  </a:cubicBezTo>
                  <a:cubicBezTo>
                    <a:pt x="396" y="1715"/>
                    <a:pt x="1030" y="2148"/>
                    <a:pt x="1664" y="2448"/>
                  </a:cubicBezTo>
                  <a:cubicBezTo>
                    <a:pt x="1703" y="2468"/>
                    <a:pt x="1739" y="2476"/>
                    <a:pt x="1772" y="2476"/>
                  </a:cubicBezTo>
                  <a:cubicBezTo>
                    <a:pt x="1853" y="2476"/>
                    <a:pt x="1917" y="2429"/>
                    <a:pt x="1964" y="2382"/>
                  </a:cubicBezTo>
                  <a:cubicBezTo>
                    <a:pt x="1997" y="2382"/>
                    <a:pt x="2031" y="2348"/>
                    <a:pt x="2031" y="2348"/>
                  </a:cubicBezTo>
                  <a:cubicBezTo>
                    <a:pt x="2531" y="1881"/>
                    <a:pt x="3198" y="1314"/>
                    <a:pt x="3232" y="614"/>
                  </a:cubicBezTo>
                  <a:cubicBezTo>
                    <a:pt x="3232" y="469"/>
                    <a:pt x="3105" y="374"/>
                    <a:pt x="2962" y="374"/>
                  </a:cubicBezTo>
                  <a:cubicBezTo>
                    <a:pt x="2941" y="374"/>
                    <a:pt x="2920" y="376"/>
                    <a:pt x="2898" y="380"/>
                  </a:cubicBezTo>
                  <a:cubicBezTo>
                    <a:pt x="2531" y="480"/>
                    <a:pt x="2298" y="714"/>
                    <a:pt x="2097" y="1047"/>
                  </a:cubicBezTo>
                  <a:cubicBezTo>
                    <a:pt x="2064" y="714"/>
                    <a:pt x="1997" y="414"/>
                    <a:pt x="1831" y="113"/>
                  </a:cubicBezTo>
                  <a:cubicBezTo>
                    <a:pt x="1778" y="43"/>
                    <a:pt x="1679" y="1"/>
                    <a:pt x="1582" y="1"/>
                  </a:cubicBezTo>
                  <a:close/>
                </a:path>
              </a:pathLst>
            </a:custGeom>
            <a:solidFill>
              <a:schemeClr val="accent6"/>
            </a:solidFill>
            <a:ln>
              <a:noFill/>
            </a:ln>
          </p:spPr>
          <p:txBody>
            <a:bodyPr spcFirstLastPara="1" wrap="square" lIns="121298" tIns="121298" rIns="121298" bIns="121298" anchor="ctr" anchorCtr="0">
              <a:noAutofit/>
            </a:bodyPr>
            <a:lstStyle/>
            <a:p>
              <a:endParaRPr sz="2472"/>
            </a:p>
          </p:txBody>
        </p:sp>
        <p:sp>
          <p:nvSpPr>
            <p:cNvPr id="8091" name="Google Shape;8091;p35"/>
            <p:cNvSpPr/>
            <p:nvPr/>
          </p:nvSpPr>
          <p:spPr>
            <a:xfrm>
              <a:off x="3341580" y="3575154"/>
              <a:ext cx="115671" cy="85948"/>
            </a:xfrm>
            <a:custGeom>
              <a:avLst/>
              <a:gdLst/>
              <a:ahLst/>
              <a:cxnLst/>
              <a:rect l="l" t="t" r="r" b="b"/>
              <a:pathLst>
                <a:path w="3236" h="2462" extrusionOk="0">
                  <a:moveTo>
                    <a:pt x="1591" y="0"/>
                  </a:moveTo>
                  <a:cubicBezTo>
                    <a:pt x="1509" y="0"/>
                    <a:pt x="1433" y="34"/>
                    <a:pt x="1401" y="113"/>
                  </a:cubicBezTo>
                  <a:cubicBezTo>
                    <a:pt x="1201" y="480"/>
                    <a:pt x="1234" y="814"/>
                    <a:pt x="1334" y="1147"/>
                  </a:cubicBezTo>
                  <a:cubicBezTo>
                    <a:pt x="1034" y="914"/>
                    <a:pt x="701" y="714"/>
                    <a:pt x="300" y="680"/>
                  </a:cubicBezTo>
                  <a:cubicBezTo>
                    <a:pt x="100" y="680"/>
                    <a:pt x="0" y="914"/>
                    <a:pt x="100" y="1081"/>
                  </a:cubicBezTo>
                  <a:cubicBezTo>
                    <a:pt x="400" y="1714"/>
                    <a:pt x="1034" y="2148"/>
                    <a:pt x="1668" y="2448"/>
                  </a:cubicBezTo>
                  <a:cubicBezTo>
                    <a:pt x="1704" y="2457"/>
                    <a:pt x="1737" y="2461"/>
                    <a:pt x="1769" y="2461"/>
                  </a:cubicBezTo>
                  <a:cubicBezTo>
                    <a:pt x="1855" y="2461"/>
                    <a:pt x="1928" y="2430"/>
                    <a:pt x="2002" y="2381"/>
                  </a:cubicBezTo>
                  <a:cubicBezTo>
                    <a:pt x="2002" y="2381"/>
                    <a:pt x="2035" y="2348"/>
                    <a:pt x="2068" y="2315"/>
                  </a:cubicBezTo>
                  <a:cubicBezTo>
                    <a:pt x="2535" y="1881"/>
                    <a:pt x="3202" y="1314"/>
                    <a:pt x="3236" y="614"/>
                  </a:cubicBezTo>
                  <a:cubicBezTo>
                    <a:pt x="3236" y="477"/>
                    <a:pt x="3124" y="362"/>
                    <a:pt x="3010" y="362"/>
                  </a:cubicBezTo>
                  <a:cubicBezTo>
                    <a:pt x="2985" y="362"/>
                    <a:pt x="2960" y="368"/>
                    <a:pt x="2936" y="380"/>
                  </a:cubicBezTo>
                  <a:cubicBezTo>
                    <a:pt x="2535" y="480"/>
                    <a:pt x="2302" y="714"/>
                    <a:pt x="2102" y="1014"/>
                  </a:cubicBezTo>
                  <a:cubicBezTo>
                    <a:pt x="2068" y="714"/>
                    <a:pt x="2035" y="413"/>
                    <a:pt x="1835" y="113"/>
                  </a:cubicBezTo>
                  <a:cubicBezTo>
                    <a:pt x="1782" y="43"/>
                    <a:pt x="1683" y="0"/>
                    <a:pt x="1591" y="0"/>
                  </a:cubicBezTo>
                  <a:close/>
                </a:path>
              </a:pathLst>
            </a:custGeom>
            <a:solidFill>
              <a:schemeClr val="accent6"/>
            </a:solidFill>
            <a:ln>
              <a:noFill/>
            </a:ln>
          </p:spPr>
          <p:txBody>
            <a:bodyPr spcFirstLastPara="1" wrap="square" lIns="121298" tIns="121298" rIns="121298" bIns="121298" anchor="ctr" anchorCtr="0">
              <a:noAutofit/>
            </a:bodyPr>
            <a:lstStyle/>
            <a:p>
              <a:endParaRPr sz="2472"/>
            </a:p>
          </p:txBody>
        </p:sp>
        <p:sp>
          <p:nvSpPr>
            <p:cNvPr id="8092" name="Google Shape;8092;p35"/>
            <p:cNvSpPr/>
            <p:nvPr/>
          </p:nvSpPr>
          <p:spPr>
            <a:xfrm>
              <a:off x="3590760" y="2535551"/>
              <a:ext cx="115707" cy="86472"/>
            </a:xfrm>
            <a:custGeom>
              <a:avLst/>
              <a:gdLst/>
              <a:ahLst/>
              <a:cxnLst/>
              <a:rect l="l" t="t" r="r" b="b"/>
              <a:pathLst>
                <a:path w="3237" h="2477" extrusionOk="0">
                  <a:moveTo>
                    <a:pt x="1594" y="1"/>
                  </a:moveTo>
                  <a:cubicBezTo>
                    <a:pt x="1511" y="1"/>
                    <a:pt x="1434" y="43"/>
                    <a:pt x="1402" y="139"/>
                  </a:cubicBezTo>
                  <a:cubicBezTo>
                    <a:pt x="1202" y="505"/>
                    <a:pt x="1235" y="839"/>
                    <a:pt x="1335" y="1173"/>
                  </a:cubicBezTo>
                  <a:cubicBezTo>
                    <a:pt x="1035" y="906"/>
                    <a:pt x="701" y="739"/>
                    <a:pt x="301" y="706"/>
                  </a:cubicBezTo>
                  <a:cubicBezTo>
                    <a:pt x="101" y="706"/>
                    <a:pt x="1" y="939"/>
                    <a:pt x="101" y="1106"/>
                  </a:cubicBezTo>
                  <a:cubicBezTo>
                    <a:pt x="401" y="1740"/>
                    <a:pt x="1035" y="2173"/>
                    <a:pt x="1702" y="2440"/>
                  </a:cubicBezTo>
                  <a:cubicBezTo>
                    <a:pt x="1740" y="2466"/>
                    <a:pt x="1778" y="2477"/>
                    <a:pt x="1817" y="2477"/>
                  </a:cubicBezTo>
                  <a:cubicBezTo>
                    <a:pt x="1879" y="2477"/>
                    <a:pt x="1940" y="2448"/>
                    <a:pt x="2002" y="2407"/>
                  </a:cubicBezTo>
                  <a:cubicBezTo>
                    <a:pt x="2002" y="2373"/>
                    <a:pt x="2036" y="2373"/>
                    <a:pt x="2069" y="2340"/>
                  </a:cubicBezTo>
                  <a:cubicBezTo>
                    <a:pt x="2536" y="1873"/>
                    <a:pt x="3203" y="1339"/>
                    <a:pt x="3236" y="606"/>
                  </a:cubicBezTo>
                  <a:cubicBezTo>
                    <a:pt x="3236" y="486"/>
                    <a:pt x="3103" y="367"/>
                    <a:pt x="2979" y="367"/>
                  </a:cubicBezTo>
                  <a:cubicBezTo>
                    <a:pt x="2965" y="367"/>
                    <a:pt x="2950" y="369"/>
                    <a:pt x="2936" y="372"/>
                  </a:cubicBezTo>
                  <a:cubicBezTo>
                    <a:pt x="2536" y="472"/>
                    <a:pt x="2302" y="739"/>
                    <a:pt x="2102" y="1039"/>
                  </a:cubicBezTo>
                  <a:cubicBezTo>
                    <a:pt x="2069" y="739"/>
                    <a:pt x="2036" y="405"/>
                    <a:pt x="1835" y="139"/>
                  </a:cubicBezTo>
                  <a:cubicBezTo>
                    <a:pt x="1783" y="51"/>
                    <a:pt x="1685" y="1"/>
                    <a:pt x="1594" y="1"/>
                  </a:cubicBezTo>
                  <a:close/>
                </a:path>
              </a:pathLst>
            </a:custGeom>
            <a:solidFill>
              <a:schemeClr val="accent6"/>
            </a:solidFill>
            <a:ln>
              <a:noFill/>
            </a:ln>
          </p:spPr>
          <p:txBody>
            <a:bodyPr spcFirstLastPara="1" wrap="square" lIns="121298" tIns="121298" rIns="121298" bIns="121298" anchor="ctr" anchorCtr="0">
              <a:noAutofit/>
            </a:bodyPr>
            <a:lstStyle/>
            <a:p>
              <a:endParaRPr sz="2472"/>
            </a:p>
          </p:txBody>
        </p:sp>
        <p:sp>
          <p:nvSpPr>
            <p:cNvPr id="8093" name="Google Shape;8093;p35"/>
            <p:cNvSpPr/>
            <p:nvPr/>
          </p:nvSpPr>
          <p:spPr>
            <a:xfrm>
              <a:off x="3060407" y="1657230"/>
              <a:ext cx="115456" cy="86716"/>
            </a:xfrm>
            <a:custGeom>
              <a:avLst/>
              <a:gdLst/>
              <a:ahLst/>
              <a:cxnLst/>
              <a:rect l="l" t="t" r="r" b="b"/>
              <a:pathLst>
                <a:path w="3230" h="2484" extrusionOk="0">
                  <a:moveTo>
                    <a:pt x="1585" y="1"/>
                  </a:moveTo>
                  <a:cubicBezTo>
                    <a:pt x="1503" y="1"/>
                    <a:pt x="1426" y="35"/>
                    <a:pt x="1395" y="114"/>
                  </a:cubicBezTo>
                  <a:cubicBezTo>
                    <a:pt x="1195" y="481"/>
                    <a:pt x="1228" y="814"/>
                    <a:pt x="1328" y="1181"/>
                  </a:cubicBezTo>
                  <a:cubicBezTo>
                    <a:pt x="1028" y="914"/>
                    <a:pt x="694" y="714"/>
                    <a:pt x="294" y="714"/>
                  </a:cubicBezTo>
                  <a:cubicBezTo>
                    <a:pt x="281" y="712"/>
                    <a:pt x="268" y="711"/>
                    <a:pt x="256" y="711"/>
                  </a:cubicBezTo>
                  <a:cubicBezTo>
                    <a:pt x="82" y="711"/>
                    <a:pt x="0" y="925"/>
                    <a:pt x="94" y="1081"/>
                  </a:cubicBezTo>
                  <a:cubicBezTo>
                    <a:pt x="394" y="1748"/>
                    <a:pt x="1028" y="2149"/>
                    <a:pt x="1695" y="2449"/>
                  </a:cubicBezTo>
                  <a:cubicBezTo>
                    <a:pt x="1731" y="2472"/>
                    <a:pt x="1766" y="2484"/>
                    <a:pt x="1801" y="2484"/>
                  </a:cubicBezTo>
                  <a:cubicBezTo>
                    <a:pt x="1866" y="2484"/>
                    <a:pt x="1931" y="2447"/>
                    <a:pt x="1995" y="2382"/>
                  </a:cubicBezTo>
                  <a:cubicBezTo>
                    <a:pt x="1995" y="2382"/>
                    <a:pt x="2029" y="2349"/>
                    <a:pt x="2062" y="2349"/>
                  </a:cubicBezTo>
                  <a:cubicBezTo>
                    <a:pt x="2529" y="1882"/>
                    <a:pt x="3196" y="1348"/>
                    <a:pt x="3229" y="614"/>
                  </a:cubicBezTo>
                  <a:cubicBezTo>
                    <a:pt x="3229" y="469"/>
                    <a:pt x="3103" y="374"/>
                    <a:pt x="2982" y="374"/>
                  </a:cubicBezTo>
                  <a:cubicBezTo>
                    <a:pt x="2964" y="374"/>
                    <a:pt x="2947" y="376"/>
                    <a:pt x="2929" y="381"/>
                  </a:cubicBezTo>
                  <a:cubicBezTo>
                    <a:pt x="2529" y="481"/>
                    <a:pt x="2295" y="748"/>
                    <a:pt x="2095" y="1048"/>
                  </a:cubicBezTo>
                  <a:cubicBezTo>
                    <a:pt x="2062" y="714"/>
                    <a:pt x="2029" y="414"/>
                    <a:pt x="1828" y="114"/>
                  </a:cubicBezTo>
                  <a:cubicBezTo>
                    <a:pt x="1776" y="43"/>
                    <a:pt x="1676" y="1"/>
                    <a:pt x="1585" y="1"/>
                  </a:cubicBezTo>
                  <a:close/>
                </a:path>
              </a:pathLst>
            </a:custGeom>
            <a:solidFill>
              <a:schemeClr val="accent6"/>
            </a:solidFill>
            <a:ln>
              <a:noFill/>
            </a:ln>
          </p:spPr>
          <p:txBody>
            <a:bodyPr spcFirstLastPara="1" wrap="square" lIns="121298" tIns="121298" rIns="121298" bIns="121298" anchor="ctr" anchorCtr="0">
              <a:noAutofit/>
            </a:bodyPr>
            <a:lstStyle/>
            <a:p>
              <a:endParaRPr sz="2472"/>
            </a:p>
          </p:txBody>
        </p:sp>
        <p:sp>
          <p:nvSpPr>
            <p:cNvPr id="8094" name="Google Shape;8094;p35"/>
            <p:cNvSpPr/>
            <p:nvPr/>
          </p:nvSpPr>
          <p:spPr>
            <a:xfrm>
              <a:off x="2701273" y="4056415"/>
              <a:ext cx="698743" cy="531854"/>
            </a:xfrm>
            <a:custGeom>
              <a:avLst/>
              <a:gdLst/>
              <a:ahLst/>
              <a:cxnLst/>
              <a:rect l="l" t="t" r="r" b="b"/>
              <a:pathLst>
                <a:path w="19548" h="15235" extrusionOk="0">
                  <a:moveTo>
                    <a:pt x="18971" y="1"/>
                  </a:moveTo>
                  <a:cubicBezTo>
                    <a:pt x="18953" y="1"/>
                    <a:pt x="18934" y="2"/>
                    <a:pt x="18914" y="4"/>
                  </a:cubicBezTo>
                  <a:cubicBezTo>
                    <a:pt x="15578" y="437"/>
                    <a:pt x="12076" y="371"/>
                    <a:pt x="8907" y="1671"/>
                  </a:cubicBezTo>
                  <a:cubicBezTo>
                    <a:pt x="7272" y="2339"/>
                    <a:pt x="5871" y="3339"/>
                    <a:pt x="4737" y="4707"/>
                  </a:cubicBezTo>
                  <a:cubicBezTo>
                    <a:pt x="3503" y="6141"/>
                    <a:pt x="2736" y="7809"/>
                    <a:pt x="2068" y="9577"/>
                  </a:cubicBezTo>
                  <a:cubicBezTo>
                    <a:pt x="1401" y="11245"/>
                    <a:pt x="0" y="12946"/>
                    <a:pt x="401" y="14848"/>
                  </a:cubicBezTo>
                  <a:cubicBezTo>
                    <a:pt x="454" y="15117"/>
                    <a:pt x="650" y="15234"/>
                    <a:pt x="855" y="15234"/>
                  </a:cubicBezTo>
                  <a:cubicBezTo>
                    <a:pt x="1157" y="15234"/>
                    <a:pt x="1481" y="14979"/>
                    <a:pt x="1401" y="14581"/>
                  </a:cubicBezTo>
                  <a:cubicBezTo>
                    <a:pt x="1101" y="13113"/>
                    <a:pt x="2335" y="11612"/>
                    <a:pt x="2902" y="10311"/>
                  </a:cubicBezTo>
                  <a:cubicBezTo>
                    <a:pt x="3570" y="8677"/>
                    <a:pt x="4170" y="7042"/>
                    <a:pt x="5271" y="5641"/>
                  </a:cubicBezTo>
                  <a:cubicBezTo>
                    <a:pt x="6305" y="4373"/>
                    <a:pt x="7572" y="3373"/>
                    <a:pt x="9040" y="2739"/>
                  </a:cubicBezTo>
                  <a:cubicBezTo>
                    <a:pt x="10441" y="2105"/>
                    <a:pt x="12009" y="1805"/>
                    <a:pt x="13510" y="1605"/>
                  </a:cubicBezTo>
                  <a:cubicBezTo>
                    <a:pt x="15311" y="1371"/>
                    <a:pt x="17113" y="1271"/>
                    <a:pt x="18914" y="1071"/>
                  </a:cubicBezTo>
                  <a:cubicBezTo>
                    <a:pt x="19528" y="974"/>
                    <a:pt x="19547" y="1"/>
                    <a:pt x="18971" y="1"/>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095" name="Google Shape;8095;p35"/>
            <p:cNvSpPr/>
            <p:nvPr/>
          </p:nvSpPr>
          <p:spPr>
            <a:xfrm>
              <a:off x="2183788" y="4119391"/>
              <a:ext cx="529419" cy="491463"/>
            </a:xfrm>
            <a:custGeom>
              <a:avLst/>
              <a:gdLst/>
              <a:ahLst/>
              <a:cxnLst/>
              <a:rect l="l" t="t" r="r" b="b"/>
              <a:pathLst>
                <a:path w="14811" h="14078" extrusionOk="0">
                  <a:moveTo>
                    <a:pt x="701" y="1"/>
                  </a:moveTo>
                  <a:cubicBezTo>
                    <a:pt x="0" y="1"/>
                    <a:pt x="0" y="1068"/>
                    <a:pt x="701" y="1068"/>
                  </a:cubicBezTo>
                  <a:cubicBezTo>
                    <a:pt x="3269" y="1068"/>
                    <a:pt x="5938" y="1302"/>
                    <a:pt x="8273" y="2469"/>
                  </a:cubicBezTo>
                  <a:cubicBezTo>
                    <a:pt x="10741" y="3704"/>
                    <a:pt x="12809" y="5939"/>
                    <a:pt x="13410" y="8674"/>
                  </a:cubicBezTo>
                  <a:cubicBezTo>
                    <a:pt x="13777" y="10275"/>
                    <a:pt x="13710" y="11943"/>
                    <a:pt x="13710" y="13577"/>
                  </a:cubicBezTo>
                  <a:cubicBezTo>
                    <a:pt x="13710" y="13911"/>
                    <a:pt x="13969" y="14078"/>
                    <a:pt x="14227" y="14078"/>
                  </a:cubicBezTo>
                  <a:cubicBezTo>
                    <a:pt x="14486" y="14078"/>
                    <a:pt x="14744" y="13911"/>
                    <a:pt x="14744" y="13577"/>
                  </a:cubicBezTo>
                  <a:cubicBezTo>
                    <a:pt x="14744" y="12010"/>
                    <a:pt x="14811" y="10442"/>
                    <a:pt x="14511" y="8874"/>
                  </a:cubicBezTo>
                  <a:cubicBezTo>
                    <a:pt x="14244" y="7306"/>
                    <a:pt x="13577" y="5905"/>
                    <a:pt x="12609" y="4671"/>
                  </a:cubicBezTo>
                  <a:cubicBezTo>
                    <a:pt x="10841" y="2436"/>
                    <a:pt x="8340" y="1068"/>
                    <a:pt x="5571" y="468"/>
                  </a:cubicBezTo>
                  <a:cubicBezTo>
                    <a:pt x="3970" y="134"/>
                    <a:pt x="2335" y="1"/>
                    <a:pt x="701" y="1"/>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096" name="Google Shape;8096;p35"/>
            <p:cNvSpPr/>
            <p:nvPr/>
          </p:nvSpPr>
          <p:spPr>
            <a:xfrm>
              <a:off x="2654161" y="4454312"/>
              <a:ext cx="717331" cy="350880"/>
            </a:xfrm>
            <a:custGeom>
              <a:avLst/>
              <a:gdLst/>
              <a:ahLst/>
              <a:cxnLst/>
              <a:rect l="l" t="t" r="r" b="b"/>
              <a:pathLst>
                <a:path w="20068" h="10051" extrusionOk="0">
                  <a:moveTo>
                    <a:pt x="14849" y="1"/>
                  </a:moveTo>
                  <a:cubicBezTo>
                    <a:pt x="13445" y="1"/>
                    <a:pt x="12053" y="147"/>
                    <a:pt x="10692" y="548"/>
                  </a:cubicBezTo>
                  <a:cubicBezTo>
                    <a:pt x="7856" y="1381"/>
                    <a:pt x="5188" y="3149"/>
                    <a:pt x="3120" y="5218"/>
                  </a:cubicBezTo>
                  <a:cubicBezTo>
                    <a:pt x="1919" y="6385"/>
                    <a:pt x="885" y="7719"/>
                    <a:pt x="184" y="9254"/>
                  </a:cubicBezTo>
                  <a:cubicBezTo>
                    <a:pt x="0" y="9668"/>
                    <a:pt x="372" y="10051"/>
                    <a:pt x="708" y="10051"/>
                  </a:cubicBezTo>
                  <a:cubicBezTo>
                    <a:pt x="859" y="10051"/>
                    <a:pt x="1002" y="9974"/>
                    <a:pt x="1085" y="9787"/>
                  </a:cubicBezTo>
                  <a:cubicBezTo>
                    <a:pt x="2586" y="6552"/>
                    <a:pt x="5521" y="4117"/>
                    <a:pt x="8624" y="2516"/>
                  </a:cubicBezTo>
                  <a:cubicBezTo>
                    <a:pt x="10690" y="1430"/>
                    <a:pt x="12875" y="1063"/>
                    <a:pt x="15103" y="1063"/>
                  </a:cubicBezTo>
                  <a:cubicBezTo>
                    <a:pt x="16435" y="1063"/>
                    <a:pt x="17783" y="1194"/>
                    <a:pt x="19131" y="1381"/>
                  </a:cubicBezTo>
                  <a:cubicBezTo>
                    <a:pt x="19162" y="1386"/>
                    <a:pt x="19192" y="1388"/>
                    <a:pt x="19221" y="1388"/>
                  </a:cubicBezTo>
                  <a:cubicBezTo>
                    <a:pt x="19824" y="1388"/>
                    <a:pt x="20068" y="444"/>
                    <a:pt x="19431" y="381"/>
                  </a:cubicBezTo>
                  <a:cubicBezTo>
                    <a:pt x="17905" y="173"/>
                    <a:pt x="16370" y="1"/>
                    <a:pt x="14849" y="1"/>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097" name="Google Shape;8097;p35"/>
            <p:cNvSpPr/>
            <p:nvPr/>
          </p:nvSpPr>
          <p:spPr>
            <a:xfrm>
              <a:off x="2171849" y="4540958"/>
              <a:ext cx="468402" cy="351230"/>
            </a:xfrm>
            <a:custGeom>
              <a:avLst/>
              <a:gdLst/>
              <a:ahLst/>
              <a:cxnLst/>
              <a:rect l="l" t="t" r="r" b="b"/>
              <a:pathLst>
                <a:path w="13104" h="10061" extrusionOk="0">
                  <a:moveTo>
                    <a:pt x="668" y="34"/>
                  </a:moveTo>
                  <a:cubicBezTo>
                    <a:pt x="1" y="34"/>
                    <a:pt x="1" y="1068"/>
                    <a:pt x="668" y="1068"/>
                  </a:cubicBezTo>
                  <a:cubicBezTo>
                    <a:pt x="3437" y="1134"/>
                    <a:pt x="6439" y="1001"/>
                    <a:pt x="8874" y="2569"/>
                  </a:cubicBezTo>
                  <a:cubicBezTo>
                    <a:pt x="10075" y="3303"/>
                    <a:pt x="11209" y="4437"/>
                    <a:pt x="11609" y="5838"/>
                  </a:cubicBezTo>
                  <a:cubicBezTo>
                    <a:pt x="11943" y="7072"/>
                    <a:pt x="11876" y="8406"/>
                    <a:pt x="12043" y="9674"/>
                  </a:cubicBezTo>
                  <a:cubicBezTo>
                    <a:pt x="12083" y="9943"/>
                    <a:pt x="12270" y="10060"/>
                    <a:pt x="12473" y="10060"/>
                  </a:cubicBezTo>
                  <a:cubicBezTo>
                    <a:pt x="12771" y="10060"/>
                    <a:pt x="13103" y="9805"/>
                    <a:pt x="13043" y="9407"/>
                  </a:cubicBezTo>
                  <a:cubicBezTo>
                    <a:pt x="12843" y="8039"/>
                    <a:pt x="12977" y="6572"/>
                    <a:pt x="12510" y="5237"/>
                  </a:cubicBezTo>
                  <a:cubicBezTo>
                    <a:pt x="11976" y="3770"/>
                    <a:pt x="10808" y="2602"/>
                    <a:pt x="9541" y="1735"/>
                  </a:cubicBezTo>
                  <a:cubicBezTo>
                    <a:pt x="6939" y="0"/>
                    <a:pt x="3670" y="100"/>
                    <a:pt x="668" y="34"/>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098" name="Google Shape;8098;p35"/>
            <p:cNvSpPr/>
            <p:nvPr/>
          </p:nvSpPr>
          <p:spPr>
            <a:xfrm>
              <a:off x="2272008" y="4077186"/>
              <a:ext cx="130005" cy="139116"/>
            </a:xfrm>
            <a:custGeom>
              <a:avLst/>
              <a:gdLst/>
              <a:ahLst/>
              <a:cxnLst/>
              <a:rect l="l" t="t" r="r" b="b"/>
              <a:pathLst>
                <a:path w="3637" h="3985" extrusionOk="0">
                  <a:moveTo>
                    <a:pt x="2171" y="0"/>
                  </a:moveTo>
                  <a:cubicBezTo>
                    <a:pt x="2090" y="0"/>
                    <a:pt x="2009" y="23"/>
                    <a:pt x="1935" y="76"/>
                  </a:cubicBezTo>
                  <a:cubicBezTo>
                    <a:pt x="1702" y="209"/>
                    <a:pt x="1569" y="543"/>
                    <a:pt x="1735" y="776"/>
                  </a:cubicBezTo>
                  <a:cubicBezTo>
                    <a:pt x="2036" y="1202"/>
                    <a:pt x="2205" y="1685"/>
                    <a:pt x="2426" y="2139"/>
                  </a:cubicBezTo>
                  <a:lnTo>
                    <a:pt x="2426" y="2139"/>
                  </a:lnTo>
                  <a:cubicBezTo>
                    <a:pt x="2156" y="2270"/>
                    <a:pt x="1896" y="2414"/>
                    <a:pt x="1635" y="2544"/>
                  </a:cubicBezTo>
                  <a:cubicBezTo>
                    <a:pt x="1535" y="2611"/>
                    <a:pt x="1468" y="2644"/>
                    <a:pt x="1368" y="2678"/>
                  </a:cubicBezTo>
                  <a:cubicBezTo>
                    <a:pt x="1344" y="2678"/>
                    <a:pt x="1249" y="2731"/>
                    <a:pt x="1238" y="2747"/>
                  </a:cubicBezTo>
                  <a:lnTo>
                    <a:pt x="1238" y="2747"/>
                  </a:lnTo>
                  <a:cubicBezTo>
                    <a:pt x="1191" y="2754"/>
                    <a:pt x="1163" y="2778"/>
                    <a:pt x="1135" y="2778"/>
                  </a:cubicBezTo>
                  <a:cubicBezTo>
                    <a:pt x="901" y="2878"/>
                    <a:pt x="701" y="2911"/>
                    <a:pt x="468" y="2978"/>
                  </a:cubicBezTo>
                  <a:cubicBezTo>
                    <a:pt x="201" y="3011"/>
                    <a:pt x="1" y="3345"/>
                    <a:pt x="101" y="3612"/>
                  </a:cubicBezTo>
                  <a:cubicBezTo>
                    <a:pt x="189" y="3875"/>
                    <a:pt x="380" y="3985"/>
                    <a:pt x="628" y="3985"/>
                  </a:cubicBezTo>
                  <a:cubicBezTo>
                    <a:pt x="663" y="3985"/>
                    <a:pt x="698" y="3983"/>
                    <a:pt x="735" y="3979"/>
                  </a:cubicBezTo>
                  <a:cubicBezTo>
                    <a:pt x="1702" y="3812"/>
                    <a:pt x="2503" y="3211"/>
                    <a:pt x="3370" y="2844"/>
                  </a:cubicBezTo>
                  <a:cubicBezTo>
                    <a:pt x="3537" y="2778"/>
                    <a:pt x="3637" y="2544"/>
                    <a:pt x="3637" y="2377"/>
                  </a:cubicBezTo>
                  <a:cubicBezTo>
                    <a:pt x="3637" y="2277"/>
                    <a:pt x="3637" y="2144"/>
                    <a:pt x="3570" y="2044"/>
                  </a:cubicBezTo>
                  <a:cubicBezTo>
                    <a:pt x="3537" y="1977"/>
                    <a:pt x="3470" y="1877"/>
                    <a:pt x="3403" y="1777"/>
                  </a:cubicBezTo>
                  <a:cubicBezTo>
                    <a:pt x="3336" y="1610"/>
                    <a:pt x="3236" y="1443"/>
                    <a:pt x="3170" y="1277"/>
                  </a:cubicBezTo>
                  <a:cubicBezTo>
                    <a:pt x="3003" y="910"/>
                    <a:pt x="2836" y="576"/>
                    <a:pt x="2636" y="243"/>
                  </a:cubicBezTo>
                  <a:cubicBezTo>
                    <a:pt x="2522" y="106"/>
                    <a:pt x="2346" y="0"/>
                    <a:pt x="2171" y="0"/>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099" name="Google Shape;8099;p35"/>
            <p:cNvSpPr/>
            <p:nvPr/>
          </p:nvSpPr>
          <p:spPr>
            <a:xfrm>
              <a:off x="2380531" y="4107208"/>
              <a:ext cx="149057" cy="146727"/>
            </a:xfrm>
            <a:custGeom>
              <a:avLst/>
              <a:gdLst/>
              <a:ahLst/>
              <a:cxnLst/>
              <a:rect l="l" t="t" r="r" b="b"/>
              <a:pathLst>
                <a:path w="4170" h="4203" extrusionOk="0">
                  <a:moveTo>
                    <a:pt x="2824" y="0"/>
                  </a:moveTo>
                  <a:cubicBezTo>
                    <a:pt x="2736" y="0"/>
                    <a:pt x="2649" y="26"/>
                    <a:pt x="2569" y="83"/>
                  </a:cubicBezTo>
                  <a:cubicBezTo>
                    <a:pt x="2335" y="216"/>
                    <a:pt x="2202" y="550"/>
                    <a:pt x="2369" y="784"/>
                  </a:cubicBezTo>
                  <a:cubicBezTo>
                    <a:pt x="2435" y="850"/>
                    <a:pt x="2469" y="950"/>
                    <a:pt x="2502" y="1050"/>
                  </a:cubicBezTo>
                  <a:cubicBezTo>
                    <a:pt x="2535" y="1084"/>
                    <a:pt x="2569" y="1117"/>
                    <a:pt x="2569" y="1184"/>
                  </a:cubicBezTo>
                  <a:cubicBezTo>
                    <a:pt x="2585" y="1216"/>
                    <a:pt x="2591" y="1227"/>
                    <a:pt x="2593" y="1227"/>
                  </a:cubicBezTo>
                  <a:cubicBezTo>
                    <a:pt x="2596" y="1227"/>
                    <a:pt x="2575" y="1174"/>
                    <a:pt x="2578" y="1174"/>
                  </a:cubicBezTo>
                  <a:lnTo>
                    <a:pt x="2578" y="1174"/>
                  </a:lnTo>
                  <a:cubicBezTo>
                    <a:pt x="2580" y="1174"/>
                    <a:pt x="2586" y="1185"/>
                    <a:pt x="2602" y="1217"/>
                  </a:cubicBezTo>
                  <a:cubicBezTo>
                    <a:pt x="2669" y="1417"/>
                    <a:pt x="2736" y="1617"/>
                    <a:pt x="2802" y="1818"/>
                  </a:cubicBezTo>
                  <a:cubicBezTo>
                    <a:pt x="2864" y="2045"/>
                    <a:pt x="2926" y="2285"/>
                    <a:pt x="2988" y="2522"/>
                  </a:cubicBezTo>
                  <a:lnTo>
                    <a:pt x="2988" y="2522"/>
                  </a:lnTo>
                  <a:cubicBezTo>
                    <a:pt x="2883" y="2565"/>
                    <a:pt x="2782" y="2592"/>
                    <a:pt x="2702" y="2618"/>
                  </a:cubicBezTo>
                  <a:cubicBezTo>
                    <a:pt x="2435" y="2718"/>
                    <a:pt x="2202" y="2785"/>
                    <a:pt x="1968" y="2852"/>
                  </a:cubicBezTo>
                  <a:cubicBezTo>
                    <a:pt x="1468" y="2985"/>
                    <a:pt x="968" y="3085"/>
                    <a:pt x="434" y="3185"/>
                  </a:cubicBezTo>
                  <a:cubicBezTo>
                    <a:pt x="167" y="3252"/>
                    <a:pt x="0" y="3586"/>
                    <a:pt x="100" y="3819"/>
                  </a:cubicBezTo>
                  <a:cubicBezTo>
                    <a:pt x="156" y="4069"/>
                    <a:pt x="349" y="4203"/>
                    <a:pt x="586" y="4203"/>
                  </a:cubicBezTo>
                  <a:cubicBezTo>
                    <a:pt x="634" y="4203"/>
                    <a:pt x="683" y="4197"/>
                    <a:pt x="734" y="4186"/>
                  </a:cubicBezTo>
                  <a:cubicBezTo>
                    <a:pt x="1802" y="3952"/>
                    <a:pt x="2869" y="3719"/>
                    <a:pt x="3870" y="3285"/>
                  </a:cubicBezTo>
                  <a:cubicBezTo>
                    <a:pt x="4070" y="3185"/>
                    <a:pt x="4170" y="2885"/>
                    <a:pt x="4103" y="2685"/>
                  </a:cubicBezTo>
                  <a:cubicBezTo>
                    <a:pt x="3870" y="1884"/>
                    <a:pt x="3736" y="984"/>
                    <a:pt x="3269" y="250"/>
                  </a:cubicBezTo>
                  <a:cubicBezTo>
                    <a:pt x="3159" y="96"/>
                    <a:pt x="2992" y="0"/>
                    <a:pt x="2824" y="0"/>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100" name="Google Shape;8100;p35"/>
            <p:cNvSpPr/>
            <p:nvPr/>
          </p:nvSpPr>
          <p:spPr>
            <a:xfrm>
              <a:off x="2220749" y="4484474"/>
              <a:ext cx="127610" cy="151754"/>
            </a:xfrm>
            <a:custGeom>
              <a:avLst/>
              <a:gdLst/>
              <a:ahLst/>
              <a:cxnLst/>
              <a:rect l="l" t="t" r="r" b="b"/>
              <a:pathLst>
                <a:path w="3570" h="4347" extrusionOk="0">
                  <a:moveTo>
                    <a:pt x="1020" y="1"/>
                  </a:moveTo>
                  <a:cubicBezTo>
                    <a:pt x="844" y="1"/>
                    <a:pt x="655" y="97"/>
                    <a:pt x="567" y="251"/>
                  </a:cubicBezTo>
                  <a:cubicBezTo>
                    <a:pt x="434" y="517"/>
                    <a:pt x="534" y="818"/>
                    <a:pt x="768" y="951"/>
                  </a:cubicBezTo>
                  <a:cubicBezTo>
                    <a:pt x="1135" y="1218"/>
                    <a:pt x="1368" y="1385"/>
                    <a:pt x="1702" y="1685"/>
                  </a:cubicBezTo>
                  <a:cubicBezTo>
                    <a:pt x="1880" y="1845"/>
                    <a:pt x="2048" y="2005"/>
                    <a:pt x="2207" y="2171"/>
                  </a:cubicBezTo>
                  <a:lnTo>
                    <a:pt x="2207" y="2171"/>
                  </a:lnTo>
                  <a:cubicBezTo>
                    <a:pt x="2171" y="2198"/>
                    <a:pt x="2136" y="2225"/>
                    <a:pt x="2102" y="2252"/>
                  </a:cubicBezTo>
                  <a:cubicBezTo>
                    <a:pt x="1902" y="2385"/>
                    <a:pt x="1702" y="2519"/>
                    <a:pt x="1501" y="2619"/>
                  </a:cubicBezTo>
                  <a:cubicBezTo>
                    <a:pt x="1135" y="2886"/>
                    <a:pt x="734" y="3119"/>
                    <a:pt x="334" y="3386"/>
                  </a:cubicBezTo>
                  <a:cubicBezTo>
                    <a:pt x="100" y="3520"/>
                    <a:pt x="0" y="3853"/>
                    <a:pt x="134" y="4087"/>
                  </a:cubicBezTo>
                  <a:cubicBezTo>
                    <a:pt x="250" y="4249"/>
                    <a:pt x="430" y="4347"/>
                    <a:pt x="618" y="4347"/>
                  </a:cubicBezTo>
                  <a:cubicBezTo>
                    <a:pt x="701" y="4347"/>
                    <a:pt x="786" y="4328"/>
                    <a:pt x="868" y="4287"/>
                  </a:cubicBezTo>
                  <a:cubicBezTo>
                    <a:pt x="1702" y="3753"/>
                    <a:pt x="2536" y="3253"/>
                    <a:pt x="3336" y="2619"/>
                  </a:cubicBezTo>
                  <a:cubicBezTo>
                    <a:pt x="3570" y="2419"/>
                    <a:pt x="3503" y="2085"/>
                    <a:pt x="3336" y="1885"/>
                  </a:cubicBezTo>
                  <a:cubicBezTo>
                    <a:pt x="2769" y="1151"/>
                    <a:pt x="2035" y="584"/>
                    <a:pt x="1268" y="84"/>
                  </a:cubicBezTo>
                  <a:cubicBezTo>
                    <a:pt x="1200" y="27"/>
                    <a:pt x="1112" y="1"/>
                    <a:pt x="1020" y="1"/>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101" name="Google Shape;8101;p35"/>
            <p:cNvSpPr/>
            <p:nvPr/>
          </p:nvSpPr>
          <p:spPr>
            <a:xfrm>
              <a:off x="2316117" y="4489431"/>
              <a:ext cx="138369" cy="171548"/>
            </a:xfrm>
            <a:custGeom>
              <a:avLst/>
              <a:gdLst/>
              <a:ahLst/>
              <a:cxnLst/>
              <a:rect l="l" t="t" r="r" b="b"/>
              <a:pathLst>
                <a:path w="3871" h="4914" extrusionOk="0">
                  <a:moveTo>
                    <a:pt x="1862" y="0"/>
                  </a:moveTo>
                  <a:cubicBezTo>
                    <a:pt x="1505" y="0"/>
                    <a:pt x="1136" y="380"/>
                    <a:pt x="1369" y="776"/>
                  </a:cubicBezTo>
                  <a:cubicBezTo>
                    <a:pt x="1723" y="1358"/>
                    <a:pt x="2001" y="2036"/>
                    <a:pt x="2420" y="2577"/>
                  </a:cubicBezTo>
                  <a:lnTo>
                    <a:pt x="2420" y="2577"/>
                  </a:lnTo>
                  <a:cubicBezTo>
                    <a:pt x="1731" y="3026"/>
                    <a:pt x="1075" y="3548"/>
                    <a:pt x="335" y="3945"/>
                  </a:cubicBezTo>
                  <a:cubicBezTo>
                    <a:pt x="68" y="4078"/>
                    <a:pt x="1" y="4445"/>
                    <a:pt x="134" y="4679"/>
                  </a:cubicBezTo>
                  <a:cubicBezTo>
                    <a:pt x="244" y="4832"/>
                    <a:pt x="411" y="4913"/>
                    <a:pt x="589" y="4913"/>
                  </a:cubicBezTo>
                  <a:cubicBezTo>
                    <a:pt x="681" y="4913"/>
                    <a:pt x="777" y="4891"/>
                    <a:pt x="868" y="4845"/>
                  </a:cubicBezTo>
                  <a:cubicBezTo>
                    <a:pt x="1769" y="4345"/>
                    <a:pt x="2569" y="3644"/>
                    <a:pt x="3503" y="3144"/>
                  </a:cubicBezTo>
                  <a:cubicBezTo>
                    <a:pt x="3804" y="2977"/>
                    <a:pt x="3870" y="2510"/>
                    <a:pt x="3637" y="2310"/>
                  </a:cubicBezTo>
                  <a:cubicBezTo>
                    <a:pt x="2970" y="1810"/>
                    <a:pt x="2703" y="976"/>
                    <a:pt x="2269" y="242"/>
                  </a:cubicBezTo>
                  <a:cubicBezTo>
                    <a:pt x="2169" y="71"/>
                    <a:pt x="2016" y="0"/>
                    <a:pt x="1862" y="0"/>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102" name="Google Shape;8102;p35"/>
            <p:cNvSpPr/>
            <p:nvPr/>
          </p:nvSpPr>
          <p:spPr>
            <a:xfrm>
              <a:off x="3025591" y="4411653"/>
              <a:ext cx="127610" cy="141525"/>
            </a:xfrm>
            <a:custGeom>
              <a:avLst/>
              <a:gdLst/>
              <a:ahLst/>
              <a:cxnLst/>
              <a:rect l="l" t="t" r="r" b="b"/>
              <a:pathLst>
                <a:path w="3570" h="4054" extrusionOk="0">
                  <a:moveTo>
                    <a:pt x="2189" y="0"/>
                  </a:moveTo>
                  <a:cubicBezTo>
                    <a:pt x="2012" y="0"/>
                    <a:pt x="1845" y="82"/>
                    <a:pt x="1735" y="235"/>
                  </a:cubicBezTo>
                  <a:cubicBezTo>
                    <a:pt x="1668" y="402"/>
                    <a:pt x="1535" y="569"/>
                    <a:pt x="1435" y="735"/>
                  </a:cubicBezTo>
                  <a:cubicBezTo>
                    <a:pt x="1435" y="735"/>
                    <a:pt x="1401" y="735"/>
                    <a:pt x="1401" y="769"/>
                  </a:cubicBezTo>
                  <a:cubicBezTo>
                    <a:pt x="1368" y="802"/>
                    <a:pt x="1368" y="836"/>
                    <a:pt x="1335" y="869"/>
                  </a:cubicBezTo>
                  <a:cubicBezTo>
                    <a:pt x="1268" y="936"/>
                    <a:pt x="1201" y="1002"/>
                    <a:pt x="1135" y="1069"/>
                  </a:cubicBezTo>
                  <a:cubicBezTo>
                    <a:pt x="868" y="1369"/>
                    <a:pt x="601" y="1603"/>
                    <a:pt x="301" y="1870"/>
                  </a:cubicBezTo>
                  <a:cubicBezTo>
                    <a:pt x="0" y="2136"/>
                    <a:pt x="201" y="2637"/>
                    <a:pt x="534" y="2737"/>
                  </a:cubicBezTo>
                  <a:cubicBezTo>
                    <a:pt x="601" y="2770"/>
                    <a:pt x="668" y="2770"/>
                    <a:pt x="701" y="2804"/>
                  </a:cubicBezTo>
                  <a:cubicBezTo>
                    <a:pt x="734" y="2804"/>
                    <a:pt x="768" y="2804"/>
                    <a:pt x="801" y="2837"/>
                  </a:cubicBezTo>
                  <a:cubicBezTo>
                    <a:pt x="768" y="2820"/>
                    <a:pt x="751" y="2812"/>
                    <a:pt x="747" y="2812"/>
                  </a:cubicBezTo>
                  <a:cubicBezTo>
                    <a:pt x="743" y="2812"/>
                    <a:pt x="751" y="2820"/>
                    <a:pt x="768" y="2837"/>
                  </a:cubicBezTo>
                  <a:cubicBezTo>
                    <a:pt x="901" y="2870"/>
                    <a:pt x="1001" y="2937"/>
                    <a:pt x="1101" y="2970"/>
                  </a:cubicBezTo>
                  <a:cubicBezTo>
                    <a:pt x="1268" y="3070"/>
                    <a:pt x="1468" y="3171"/>
                    <a:pt x="1635" y="3304"/>
                  </a:cubicBezTo>
                  <a:cubicBezTo>
                    <a:pt x="2002" y="3504"/>
                    <a:pt x="2369" y="3771"/>
                    <a:pt x="2736" y="3971"/>
                  </a:cubicBezTo>
                  <a:cubicBezTo>
                    <a:pt x="2816" y="4028"/>
                    <a:pt x="2907" y="4054"/>
                    <a:pt x="2998" y="4054"/>
                  </a:cubicBezTo>
                  <a:cubicBezTo>
                    <a:pt x="3174" y="4054"/>
                    <a:pt x="3348" y="3958"/>
                    <a:pt x="3436" y="3804"/>
                  </a:cubicBezTo>
                  <a:cubicBezTo>
                    <a:pt x="3570" y="3537"/>
                    <a:pt x="3503" y="3237"/>
                    <a:pt x="3236" y="3070"/>
                  </a:cubicBezTo>
                  <a:cubicBezTo>
                    <a:pt x="2683" y="2748"/>
                    <a:pt x="2163" y="2378"/>
                    <a:pt x="1608" y="2081"/>
                  </a:cubicBezTo>
                  <a:lnTo>
                    <a:pt x="1608" y="2081"/>
                  </a:lnTo>
                  <a:cubicBezTo>
                    <a:pt x="2007" y="1684"/>
                    <a:pt x="2361" y="1250"/>
                    <a:pt x="2636" y="769"/>
                  </a:cubicBezTo>
                  <a:cubicBezTo>
                    <a:pt x="2769" y="535"/>
                    <a:pt x="2702" y="202"/>
                    <a:pt x="2469" y="68"/>
                  </a:cubicBezTo>
                  <a:cubicBezTo>
                    <a:pt x="2377" y="23"/>
                    <a:pt x="2282" y="0"/>
                    <a:pt x="2189" y="0"/>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103" name="Google Shape;8103;p35"/>
            <p:cNvSpPr/>
            <p:nvPr/>
          </p:nvSpPr>
          <p:spPr>
            <a:xfrm>
              <a:off x="3162710" y="4411374"/>
              <a:ext cx="116886" cy="139081"/>
            </a:xfrm>
            <a:custGeom>
              <a:avLst/>
              <a:gdLst/>
              <a:ahLst/>
              <a:cxnLst/>
              <a:rect l="l" t="t" r="r" b="b"/>
              <a:pathLst>
                <a:path w="3270" h="3984" extrusionOk="0">
                  <a:moveTo>
                    <a:pt x="2311" y="1"/>
                  </a:moveTo>
                  <a:cubicBezTo>
                    <a:pt x="2227" y="1"/>
                    <a:pt x="2143" y="23"/>
                    <a:pt x="2069" y="76"/>
                  </a:cubicBezTo>
                  <a:cubicBezTo>
                    <a:pt x="1468" y="510"/>
                    <a:pt x="834" y="877"/>
                    <a:pt x="267" y="1311"/>
                  </a:cubicBezTo>
                  <a:cubicBezTo>
                    <a:pt x="101" y="1411"/>
                    <a:pt x="1" y="1544"/>
                    <a:pt x="1" y="1744"/>
                  </a:cubicBezTo>
                  <a:cubicBezTo>
                    <a:pt x="1" y="1944"/>
                    <a:pt x="101" y="2078"/>
                    <a:pt x="267" y="2211"/>
                  </a:cubicBezTo>
                  <a:cubicBezTo>
                    <a:pt x="468" y="2311"/>
                    <a:pt x="634" y="2445"/>
                    <a:pt x="834" y="2578"/>
                  </a:cubicBezTo>
                  <a:lnTo>
                    <a:pt x="901" y="2645"/>
                  </a:lnTo>
                  <a:lnTo>
                    <a:pt x="1001" y="2745"/>
                  </a:lnTo>
                  <a:cubicBezTo>
                    <a:pt x="1101" y="2812"/>
                    <a:pt x="1201" y="2878"/>
                    <a:pt x="1268" y="2978"/>
                  </a:cubicBezTo>
                  <a:cubicBezTo>
                    <a:pt x="1635" y="3245"/>
                    <a:pt x="1969" y="3545"/>
                    <a:pt x="2302" y="3846"/>
                  </a:cubicBezTo>
                  <a:cubicBezTo>
                    <a:pt x="2424" y="3933"/>
                    <a:pt x="2564" y="3984"/>
                    <a:pt x="2704" y="3984"/>
                  </a:cubicBezTo>
                  <a:cubicBezTo>
                    <a:pt x="2831" y="3984"/>
                    <a:pt x="2958" y="3941"/>
                    <a:pt x="3069" y="3846"/>
                  </a:cubicBezTo>
                  <a:cubicBezTo>
                    <a:pt x="3236" y="3646"/>
                    <a:pt x="3270" y="3279"/>
                    <a:pt x="3069" y="3112"/>
                  </a:cubicBezTo>
                  <a:cubicBezTo>
                    <a:pt x="2512" y="2676"/>
                    <a:pt x="1990" y="2187"/>
                    <a:pt x="1439" y="1760"/>
                  </a:cubicBezTo>
                  <a:lnTo>
                    <a:pt x="1439" y="1760"/>
                  </a:lnTo>
                  <a:cubicBezTo>
                    <a:pt x="1823" y="1503"/>
                    <a:pt x="2220" y="1253"/>
                    <a:pt x="2602" y="977"/>
                  </a:cubicBezTo>
                  <a:cubicBezTo>
                    <a:pt x="2803" y="810"/>
                    <a:pt x="2936" y="510"/>
                    <a:pt x="2769" y="243"/>
                  </a:cubicBezTo>
                  <a:cubicBezTo>
                    <a:pt x="2678" y="106"/>
                    <a:pt x="2493" y="1"/>
                    <a:pt x="2311" y="1"/>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104" name="Google Shape;8104;p35"/>
            <p:cNvSpPr/>
            <p:nvPr/>
          </p:nvSpPr>
          <p:spPr>
            <a:xfrm>
              <a:off x="3002928" y="4039309"/>
              <a:ext cx="140728" cy="144458"/>
            </a:xfrm>
            <a:custGeom>
              <a:avLst/>
              <a:gdLst/>
              <a:ahLst/>
              <a:cxnLst/>
              <a:rect l="l" t="t" r="r" b="b"/>
              <a:pathLst>
                <a:path w="3937" h="4138" extrusionOk="0">
                  <a:moveTo>
                    <a:pt x="2054" y="0"/>
                  </a:moveTo>
                  <a:cubicBezTo>
                    <a:pt x="1868" y="0"/>
                    <a:pt x="1694" y="98"/>
                    <a:pt x="1602" y="260"/>
                  </a:cubicBezTo>
                  <a:cubicBezTo>
                    <a:pt x="1168" y="994"/>
                    <a:pt x="568" y="1528"/>
                    <a:pt x="167" y="2262"/>
                  </a:cubicBezTo>
                  <a:cubicBezTo>
                    <a:pt x="1" y="2528"/>
                    <a:pt x="101" y="2862"/>
                    <a:pt x="334" y="2995"/>
                  </a:cubicBezTo>
                  <a:cubicBezTo>
                    <a:pt x="801" y="3262"/>
                    <a:pt x="1302" y="3396"/>
                    <a:pt x="1802" y="3529"/>
                  </a:cubicBezTo>
                  <a:cubicBezTo>
                    <a:pt x="2035" y="3596"/>
                    <a:pt x="2302" y="3663"/>
                    <a:pt x="2502" y="3763"/>
                  </a:cubicBezTo>
                  <a:cubicBezTo>
                    <a:pt x="2525" y="3763"/>
                    <a:pt x="2591" y="3792"/>
                    <a:pt x="2604" y="3792"/>
                  </a:cubicBezTo>
                  <a:cubicBezTo>
                    <a:pt x="2610" y="3792"/>
                    <a:pt x="2603" y="3785"/>
                    <a:pt x="2569" y="3763"/>
                  </a:cubicBezTo>
                  <a:lnTo>
                    <a:pt x="2569" y="3763"/>
                  </a:lnTo>
                  <a:cubicBezTo>
                    <a:pt x="2636" y="3796"/>
                    <a:pt x="2703" y="3829"/>
                    <a:pt x="2736" y="3863"/>
                  </a:cubicBezTo>
                  <a:cubicBezTo>
                    <a:pt x="2869" y="3929"/>
                    <a:pt x="2969" y="3996"/>
                    <a:pt x="3070" y="4063"/>
                  </a:cubicBezTo>
                  <a:cubicBezTo>
                    <a:pt x="3142" y="4115"/>
                    <a:pt x="3227" y="4137"/>
                    <a:pt x="3314" y="4137"/>
                  </a:cubicBezTo>
                  <a:cubicBezTo>
                    <a:pt x="3508" y="4137"/>
                    <a:pt x="3711" y="4024"/>
                    <a:pt x="3803" y="3863"/>
                  </a:cubicBezTo>
                  <a:cubicBezTo>
                    <a:pt x="3937" y="3596"/>
                    <a:pt x="3837" y="3329"/>
                    <a:pt x="3603" y="3162"/>
                  </a:cubicBezTo>
                  <a:cubicBezTo>
                    <a:pt x="3170" y="2862"/>
                    <a:pt x="2669" y="2695"/>
                    <a:pt x="2169" y="2562"/>
                  </a:cubicBezTo>
                  <a:cubicBezTo>
                    <a:pt x="1935" y="2495"/>
                    <a:pt x="1702" y="2428"/>
                    <a:pt x="1468" y="2362"/>
                  </a:cubicBezTo>
                  <a:cubicBezTo>
                    <a:pt x="1434" y="2350"/>
                    <a:pt x="1395" y="2334"/>
                    <a:pt x="1355" y="2318"/>
                  </a:cubicBezTo>
                  <a:lnTo>
                    <a:pt x="1355" y="2318"/>
                  </a:lnTo>
                  <a:cubicBezTo>
                    <a:pt x="1359" y="2310"/>
                    <a:pt x="1364" y="2302"/>
                    <a:pt x="1368" y="2295"/>
                  </a:cubicBezTo>
                  <a:cubicBezTo>
                    <a:pt x="1535" y="2095"/>
                    <a:pt x="1568" y="2061"/>
                    <a:pt x="1702" y="1861"/>
                  </a:cubicBezTo>
                  <a:cubicBezTo>
                    <a:pt x="1969" y="1528"/>
                    <a:pt x="2269" y="1161"/>
                    <a:pt x="2502" y="794"/>
                  </a:cubicBezTo>
                  <a:cubicBezTo>
                    <a:pt x="2636" y="560"/>
                    <a:pt x="2569" y="193"/>
                    <a:pt x="2302" y="60"/>
                  </a:cubicBezTo>
                  <a:cubicBezTo>
                    <a:pt x="2221" y="19"/>
                    <a:pt x="2136" y="0"/>
                    <a:pt x="2054" y="0"/>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105" name="Google Shape;8105;p35"/>
            <p:cNvSpPr/>
            <p:nvPr/>
          </p:nvSpPr>
          <p:spPr>
            <a:xfrm>
              <a:off x="3149592" y="4016793"/>
              <a:ext cx="126430" cy="133635"/>
            </a:xfrm>
            <a:custGeom>
              <a:avLst/>
              <a:gdLst/>
              <a:ahLst/>
              <a:cxnLst/>
              <a:rect l="l" t="t" r="r" b="b"/>
              <a:pathLst>
                <a:path w="3537" h="3828" extrusionOk="0">
                  <a:moveTo>
                    <a:pt x="2530" y="0"/>
                  </a:moveTo>
                  <a:cubicBezTo>
                    <a:pt x="2398" y="0"/>
                    <a:pt x="2264" y="42"/>
                    <a:pt x="2169" y="138"/>
                  </a:cubicBezTo>
                  <a:cubicBezTo>
                    <a:pt x="1602" y="838"/>
                    <a:pt x="835" y="1305"/>
                    <a:pt x="234" y="1939"/>
                  </a:cubicBezTo>
                  <a:cubicBezTo>
                    <a:pt x="34" y="2173"/>
                    <a:pt x="1" y="2640"/>
                    <a:pt x="334" y="2773"/>
                  </a:cubicBezTo>
                  <a:cubicBezTo>
                    <a:pt x="734" y="2940"/>
                    <a:pt x="1168" y="3140"/>
                    <a:pt x="1602" y="3307"/>
                  </a:cubicBezTo>
                  <a:cubicBezTo>
                    <a:pt x="1802" y="3374"/>
                    <a:pt x="1969" y="3474"/>
                    <a:pt x="2169" y="3540"/>
                  </a:cubicBezTo>
                  <a:cubicBezTo>
                    <a:pt x="2215" y="3559"/>
                    <a:pt x="2230" y="3564"/>
                    <a:pt x="2232" y="3564"/>
                  </a:cubicBezTo>
                  <a:cubicBezTo>
                    <a:pt x="2235" y="3564"/>
                    <a:pt x="2202" y="3550"/>
                    <a:pt x="2205" y="3550"/>
                  </a:cubicBezTo>
                  <a:lnTo>
                    <a:pt x="2205" y="3550"/>
                  </a:lnTo>
                  <a:cubicBezTo>
                    <a:pt x="2207" y="3550"/>
                    <a:pt x="2223" y="3555"/>
                    <a:pt x="2269" y="3574"/>
                  </a:cubicBezTo>
                  <a:cubicBezTo>
                    <a:pt x="2302" y="3607"/>
                    <a:pt x="2369" y="3607"/>
                    <a:pt x="2402" y="3640"/>
                  </a:cubicBezTo>
                  <a:cubicBezTo>
                    <a:pt x="2502" y="3707"/>
                    <a:pt x="2602" y="3740"/>
                    <a:pt x="2703" y="3774"/>
                  </a:cubicBezTo>
                  <a:cubicBezTo>
                    <a:pt x="2795" y="3808"/>
                    <a:pt x="2891" y="3827"/>
                    <a:pt x="2984" y="3827"/>
                  </a:cubicBezTo>
                  <a:cubicBezTo>
                    <a:pt x="3161" y="3827"/>
                    <a:pt x="3327" y="3760"/>
                    <a:pt x="3436" y="3607"/>
                  </a:cubicBezTo>
                  <a:cubicBezTo>
                    <a:pt x="3536" y="3374"/>
                    <a:pt x="3503" y="3007"/>
                    <a:pt x="3236" y="2873"/>
                  </a:cubicBezTo>
                  <a:cubicBezTo>
                    <a:pt x="2803" y="2706"/>
                    <a:pt x="2402" y="2506"/>
                    <a:pt x="1969" y="2339"/>
                  </a:cubicBezTo>
                  <a:cubicBezTo>
                    <a:pt x="1814" y="2288"/>
                    <a:pt x="1660" y="2217"/>
                    <a:pt x="1521" y="2156"/>
                  </a:cubicBezTo>
                  <a:lnTo>
                    <a:pt x="1521" y="2156"/>
                  </a:lnTo>
                  <a:cubicBezTo>
                    <a:pt x="1995" y="1750"/>
                    <a:pt x="2499" y="1370"/>
                    <a:pt x="2903" y="872"/>
                  </a:cubicBezTo>
                  <a:cubicBezTo>
                    <a:pt x="3069" y="672"/>
                    <a:pt x="3136" y="338"/>
                    <a:pt x="2903" y="138"/>
                  </a:cubicBezTo>
                  <a:cubicBezTo>
                    <a:pt x="2816" y="51"/>
                    <a:pt x="2674" y="0"/>
                    <a:pt x="2530" y="0"/>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106" name="Google Shape;8106;p35"/>
            <p:cNvSpPr/>
            <p:nvPr/>
          </p:nvSpPr>
          <p:spPr>
            <a:xfrm>
              <a:off x="1940541" y="2257393"/>
              <a:ext cx="708287" cy="471669"/>
            </a:xfrm>
            <a:custGeom>
              <a:avLst/>
              <a:gdLst/>
              <a:ahLst/>
              <a:cxnLst/>
              <a:rect l="l" t="t" r="r" b="b"/>
              <a:pathLst>
                <a:path w="19815" h="13511" extrusionOk="0">
                  <a:moveTo>
                    <a:pt x="0" y="1"/>
                  </a:moveTo>
                  <a:lnTo>
                    <a:pt x="0" y="101"/>
                  </a:lnTo>
                  <a:cubicBezTo>
                    <a:pt x="2202" y="3803"/>
                    <a:pt x="6605" y="6605"/>
                    <a:pt x="10308" y="8607"/>
                  </a:cubicBezTo>
                  <a:cubicBezTo>
                    <a:pt x="13268" y="10186"/>
                    <a:pt x="16618" y="12348"/>
                    <a:pt x="19685" y="13272"/>
                  </a:cubicBezTo>
                  <a:lnTo>
                    <a:pt x="19685" y="13272"/>
                  </a:lnTo>
                  <a:cubicBezTo>
                    <a:pt x="17697" y="9641"/>
                    <a:pt x="15028" y="5864"/>
                    <a:pt x="11208" y="4004"/>
                  </a:cubicBezTo>
                  <a:cubicBezTo>
                    <a:pt x="7706" y="2302"/>
                    <a:pt x="3403" y="1902"/>
                    <a:pt x="0" y="1"/>
                  </a:cubicBezTo>
                  <a:close/>
                  <a:moveTo>
                    <a:pt x="19685" y="13272"/>
                  </a:moveTo>
                  <a:cubicBezTo>
                    <a:pt x="19728" y="13351"/>
                    <a:pt x="19772" y="13431"/>
                    <a:pt x="19815" y="13510"/>
                  </a:cubicBezTo>
                  <a:lnTo>
                    <a:pt x="19815" y="13310"/>
                  </a:lnTo>
                  <a:cubicBezTo>
                    <a:pt x="19771" y="13298"/>
                    <a:pt x="19728" y="13285"/>
                    <a:pt x="19685" y="13272"/>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8107" name="Google Shape;8107;p35"/>
            <p:cNvSpPr/>
            <p:nvPr/>
          </p:nvSpPr>
          <p:spPr>
            <a:xfrm>
              <a:off x="1982256" y="2336446"/>
              <a:ext cx="51330" cy="64095"/>
            </a:xfrm>
            <a:custGeom>
              <a:avLst/>
              <a:gdLst/>
              <a:ahLst/>
              <a:cxnLst/>
              <a:rect l="l" t="t" r="r" b="b"/>
              <a:pathLst>
                <a:path w="1436" h="1836" extrusionOk="0">
                  <a:moveTo>
                    <a:pt x="318" y="655"/>
                  </a:moveTo>
                  <a:cubicBezTo>
                    <a:pt x="300" y="683"/>
                    <a:pt x="294" y="715"/>
                    <a:pt x="268" y="768"/>
                  </a:cubicBezTo>
                  <a:cubicBezTo>
                    <a:pt x="287" y="730"/>
                    <a:pt x="303" y="693"/>
                    <a:pt x="318" y="655"/>
                  </a:cubicBezTo>
                  <a:close/>
                  <a:moveTo>
                    <a:pt x="1068" y="1"/>
                  </a:moveTo>
                  <a:cubicBezTo>
                    <a:pt x="935" y="1"/>
                    <a:pt x="768" y="1"/>
                    <a:pt x="668" y="67"/>
                  </a:cubicBezTo>
                  <a:cubicBezTo>
                    <a:pt x="535" y="134"/>
                    <a:pt x="468" y="234"/>
                    <a:pt x="435" y="367"/>
                  </a:cubicBezTo>
                  <a:cubicBezTo>
                    <a:pt x="387" y="463"/>
                    <a:pt x="356" y="559"/>
                    <a:pt x="318" y="655"/>
                  </a:cubicBezTo>
                  <a:lnTo>
                    <a:pt x="318" y="655"/>
                  </a:lnTo>
                  <a:cubicBezTo>
                    <a:pt x="322" y="648"/>
                    <a:pt x="328" y="641"/>
                    <a:pt x="335" y="634"/>
                  </a:cubicBezTo>
                  <a:lnTo>
                    <a:pt x="335" y="634"/>
                  </a:lnTo>
                  <a:cubicBezTo>
                    <a:pt x="301" y="768"/>
                    <a:pt x="234" y="868"/>
                    <a:pt x="134" y="968"/>
                  </a:cubicBezTo>
                  <a:cubicBezTo>
                    <a:pt x="167" y="935"/>
                    <a:pt x="201" y="902"/>
                    <a:pt x="234" y="869"/>
                  </a:cubicBezTo>
                  <a:lnTo>
                    <a:pt x="234" y="869"/>
                  </a:lnTo>
                  <a:cubicBezTo>
                    <a:pt x="201" y="902"/>
                    <a:pt x="168" y="935"/>
                    <a:pt x="168" y="968"/>
                  </a:cubicBezTo>
                  <a:cubicBezTo>
                    <a:pt x="68" y="1035"/>
                    <a:pt x="1" y="1201"/>
                    <a:pt x="1" y="1335"/>
                  </a:cubicBezTo>
                  <a:cubicBezTo>
                    <a:pt x="1" y="1435"/>
                    <a:pt x="68" y="1602"/>
                    <a:pt x="168" y="1702"/>
                  </a:cubicBezTo>
                  <a:cubicBezTo>
                    <a:pt x="268" y="1768"/>
                    <a:pt x="368" y="1835"/>
                    <a:pt x="535" y="1835"/>
                  </a:cubicBezTo>
                  <a:cubicBezTo>
                    <a:pt x="668" y="1835"/>
                    <a:pt x="802" y="1802"/>
                    <a:pt x="902" y="1668"/>
                  </a:cubicBezTo>
                  <a:cubicBezTo>
                    <a:pt x="1168" y="1402"/>
                    <a:pt x="1302" y="1035"/>
                    <a:pt x="1435" y="668"/>
                  </a:cubicBezTo>
                  <a:cubicBezTo>
                    <a:pt x="1435" y="568"/>
                    <a:pt x="1435" y="501"/>
                    <a:pt x="1435" y="434"/>
                  </a:cubicBezTo>
                  <a:cubicBezTo>
                    <a:pt x="1435" y="367"/>
                    <a:pt x="1402" y="301"/>
                    <a:pt x="1369" y="267"/>
                  </a:cubicBezTo>
                  <a:cubicBezTo>
                    <a:pt x="1302" y="134"/>
                    <a:pt x="1168" y="34"/>
                    <a:pt x="1068" y="1"/>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108" name="Google Shape;8108;p35"/>
            <p:cNvSpPr/>
            <p:nvPr/>
          </p:nvSpPr>
          <p:spPr>
            <a:xfrm>
              <a:off x="2060967" y="2287538"/>
              <a:ext cx="47720" cy="60604"/>
            </a:xfrm>
            <a:custGeom>
              <a:avLst/>
              <a:gdLst/>
              <a:ahLst/>
              <a:cxnLst/>
              <a:rect l="l" t="t" r="r" b="b"/>
              <a:pathLst>
                <a:path w="1335" h="1736" extrusionOk="0">
                  <a:moveTo>
                    <a:pt x="208" y="794"/>
                  </a:moveTo>
                  <a:cubicBezTo>
                    <a:pt x="186" y="819"/>
                    <a:pt x="167" y="843"/>
                    <a:pt x="167" y="868"/>
                  </a:cubicBezTo>
                  <a:cubicBezTo>
                    <a:pt x="178" y="846"/>
                    <a:pt x="193" y="821"/>
                    <a:pt x="208" y="794"/>
                  </a:cubicBezTo>
                  <a:close/>
                  <a:moveTo>
                    <a:pt x="834" y="1"/>
                  </a:moveTo>
                  <a:cubicBezTo>
                    <a:pt x="701" y="1"/>
                    <a:pt x="534" y="34"/>
                    <a:pt x="468" y="167"/>
                  </a:cubicBezTo>
                  <a:cubicBezTo>
                    <a:pt x="367" y="267"/>
                    <a:pt x="301" y="367"/>
                    <a:pt x="301" y="501"/>
                  </a:cubicBezTo>
                  <a:cubicBezTo>
                    <a:pt x="301" y="491"/>
                    <a:pt x="301" y="480"/>
                    <a:pt x="301" y="468"/>
                  </a:cubicBezTo>
                  <a:cubicBezTo>
                    <a:pt x="301" y="568"/>
                    <a:pt x="267" y="668"/>
                    <a:pt x="234" y="734"/>
                  </a:cubicBezTo>
                  <a:cubicBezTo>
                    <a:pt x="267" y="701"/>
                    <a:pt x="267" y="668"/>
                    <a:pt x="301" y="634"/>
                  </a:cubicBezTo>
                  <a:lnTo>
                    <a:pt x="301" y="634"/>
                  </a:lnTo>
                  <a:cubicBezTo>
                    <a:pt x="278" y="679"/>
                    <a:pt x="241" y="739"/>
                    <a:pt x="208" y="794"/>
                  </a:cubicBezTo>
                  <a:lnTo>
                    <a:pt x="208" y="794"/>
                  </a:lnTo>
                  <a:cubicBezTo>
                    <a:pt x="217" y="785"/>
                    <a:pt x="225" y="776"/>
                    <a:pt x="234" y="768"/>
                  </a:cubicBezTo>
                  <a:lnTo>
                    <a:pt x="234" y="768"/>
                  </a:lnTo>
                  <a:cubicBezTo>
                    <a:pt x="201" y="801"/>
                    <a:pt x="201" y="834"/>
                    <a:pt x="167" y="868"/>
                  </a:cubicBezTo>
                  <a:cubicBezTo>
                    <a:pt x="67" y="935"/>
                    <a:pt x="1" y="1101"/>
                    <a:pt x="1" y="1235"/>
                  </a:cubicBezTo>
                  <a:cubicBezTo>
                    <a:pt x="1" y="1301"/>
                    <a:pt x="1" y="1368"/>
                    <a:pt x="34" y="1435"/>
                  </a:cubicBezTo>
                  <a:cubicBezTo>
                    <a:pt x="67" y="1468"/>
                    <a:pt x="101" y="1535"/>
                    <a:pt x="167" y="1602"/>
                  </a:cubicBezTo>
                  <a:cubicBezTo>
                    <a:pt x="267" y="1668"/>
                    <a:pt x="401" y="1735"/>
                    <a:pt x="534" y="1735"/>
                  </a:cubicBezTo>
                  <a:cubicBezTo>
                    <a:pt x="668" y="1735"/>
                    <a:pt x="801" y="1702"/>
                    <a:pt x="901" y="1602"/>
                  </a:cubicBezTo>
                  <a:cubicBezTo>
                    <a:pt x="968" y="1502"/>
                    <a:pt x="1035" y="1402"/>
                    <a:pt x="1101" y="1335"/>
                  </a:cubicBezTo>
                  <a:cubicBezTo>
                    <a:pt x="1168" y="1235"/>
                    <a:pt x="1201" y="1101"/>
                    <a:pt x="1235" y="1001"/>
                  </a:cubicBezTo>
                  <a:cubicBezTo>
                    <a:pt x="1268" y="935"/>
                    <a:pt x="1301" y="901"/>
                    <a:pt x="1301" y="834"/>
                  </a:cubicBezTo>
                  <a:cubicBezTo>
                    <a:pt x="1335" y="734"/>
                    <a:pt x="1335" y="634"/>
                    <a:pt x="1335" y="534"/>
                  </a:cubicBezTo>
                  <a:cubicBezTo>
                    <a:pt x="1335" y="401"/>
                    <a:pt x="1268" y="234"/>
                    <a:pt x="1201" y="167"/>
                  </a:cubicBezTo>
                  <a:cubicBezTo>
                    <a:pt x="1135" y="101"/>
                    <a:pt x="1068" y="67"/>
                    <a:pt x="1035" y="34"/>
                  </a:cubicBezTo>
                  <a:cubicBezTo>
                    <a:pt x="968" y="1"/>
                    <a:pt x="901" y="1"/>
                    <a:pt x="834" y="1"/>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109" name="Google Shape;8109;p35"/>
            <p:cNvSpPr/>
            <p:nvPr/>
          </p:nvSpPr>
          <p:spPr>
            <a:xfrm>
              <a:off x="2045454" y="2385354"/>
              <a:ext cx="59658" cy="67167"/>
            </a:xfrm>
            <a:custGeom>
              <a:avLst/>
              <a:gdLst/>
              <a:ahLst/>
              <a:cxnLst/>
              <a:rect l="l" t="t" r="r" b="b"/>
              <a:pathLst>
                <a:path w="1669" h="1924" extrusionOk="0">
                  <a:moveTo>
                    <a:pt x="1073" y="1503"/>
                  </a:moveTo>
                  <a:cubicBezTo>
                    <a:pt x="1063" y="1529"/>
                    <a:pt x="1054" y="1549"/>
                    <a:pt x="1035" y="1568"/>
                  </a:cubicBezTo>
                  <a:cubicBezTo>
                    <a:pt x="1048" y="1547"/>
                    <a:pt x="1060" y="1525"/>
                    <a:pt x="1073" y="1503"/>
                  </a:cubicBezTo>
                  <a:close/>
                  <a:moveTo>
                    <a:pt x="1168" y="1"/>
                  </a:moveTo>
                  <a:cubicBezTo>
                    <a:pt x="1002" y="1"/>
                    <a:pt x="868" y="34"/>
                    <a:pt x="801" y="134"/>
                  </a:cubicBezTo>
                  <a:cubicBezTo>
                    <a:pt x="468" y="468"/>
                    <a:pt x="201" y="834"/>
                    <a:pt x="68" y="1268"/>
                  </a:cubicBezTo>
                  <a:cubicBezTo>
                    <a:pt x="1" y="1402"/>
                    <a:pt x="34" y="1568"/>
                    <a:pt x="101" y="1668"/>
                  </a:cubicBezTo>
                  <a:cubicBezTo>
                    <a:pt x="168" y="1802"/>
                    <a:pt x="301" y="1902"/>
                    <a:pt x="435" y="1902"/>
                  </a:cubicBezTo>
                  <a:cubicBezTo>
                    <a:pt x="490" y="1916"/>
                    <a:pt x="545" y="1924"/>
                    <a:pt x="600" y="1924"/>
                  </a:cubicBezTo>
                  <a:cubicBezTo>
                    <a:pt x="679" y="1924"/>
                    <a:pt x="757" y="1908"/>
                    <a:pt x="835" y="1869"/>
                  </a:cubicBezTo>
                  <a:cubicBezTo>
                    <a:pt x="935" y="1802"/>
                    <a:pt x="1002" y="1702"/>
                    <a:pt x="1068" y="1568"/>
                  </a:cubicBezTo>
                  <a:cubicBezTo>
                    <a:pt x="1068" y="1541"/>
                    <a:pt x="1091" y="1491"/>
                    <a:pt x="1099" y="1456"/>
                  </a:cubicBezTo>
                  <a:lnTo>
                    <a:pt x="1099" y="1456"/>
                  </a:lnTo>
                  <a:cubicBezTo>
                    <a:pt x="1169" y="1328"/>
                    <a:pt x="1232" y="1205"/>
                    <a:pt x="1335" y="1101"/>
                  </a:cubicBezTo>
                  <a:cubicBezTo>
                    <a:pt x="1302" y="1101"/>
                    <a:pt x="1268" y="1168"/>
                    <a:pt x="1235" y="1201"/>
                  </a:cubicBezTo>
                  <a:cubicBezTo>
                    <a:pt x="1335" y="1068"/>
                    <a:pt x="1435" y="968"/>
                    <a:pt x="1535" y="868"/>
                  </a:cubicBezTo>
                  <a:cubicBezTo>
                    <a:pt x="1602" y="801"/>
                    <a:pt x="1669" y="634"/>
                    <a:pt x="1669" y="501"/>
                  </a:cubicBezTo>
                  <a:cubicBezTo>
                    <a:pt x="1669" y="401"/>
                    <a:pt x="1602" y="234"/>
                    <a:pt x="1535" y="134"/>
                  </a:cubicBezTo>
                  <a:cubicBezTo>
                    <a:pt x="1435" y="67"/>
                    <a:pt x="1302" y="1"/>
                    <a:pt x="1168" y="1"/>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110" name="Google Shape;8110;p35"/>
            <p:cNvSpPr/>
            <p:nvPr/>
          </p:nvSpPr>
          <p:spPr>
            <a:xfrm>
              <a:off x="2128919" y="2357287"/>
              <a:ext cx="47755" cy="61162"/>
            </a:xfrm>
            <a:custGeom>
              <a:avLst/>
              <a:gdLst/>
              <a:ahLst/>
              <a:cxnLst/>
              <a:rect l="l" t="t" r="r" b="b"/>
              <a:pathLst>
                <a:path w="1336" h="1752" extrusionOk="0">
                  <a:moveTo>
                    <a:pt x="1235" y="838"/>
                  </a:moveTo>
                  <a:cubicBezTo>
                    <a:pt x="1235" y="856"/>
                    <a:pt x="1226" y="873"/>
                    <a:pt x="1217" y="891"/>
                  </a:cubicBezTo>
                  <a:lnTo>
                    <a:pt x="1217" y="891"/>
                  </a:lnTo>
                  <a:cubicBezTo>
                    <a:pt x="1223" y="873"/>
                    <a:pt x="1229" y="855"/>
                    <a:pt x="1235" y="838"/>
                  </a:cubicBezTo>
                  <a:close/>
                  <a:moveTo>
                    <a:pt x="134" y="805"/>
                  </a:moveTo>
                  <a:lnTo>
                    <a:pt x="134" y="805"/>
                  </a:lnTo>
                  <a:cubicBezTo>
                    <a:pt x="134" y="838"/>
                    <a:pt x="102" y="870"/>
                    <a:pt x="101" y="903"/>
                  </a:cubicBezTo>
                  <a:lnTo>
                    <a:pt x="101" y="903"/>
                  </a:lnTo>
                  <a:cubicBezTo>
                    <a:pt x="120" y="863"/>
                    <a:pt x="134" y="827"/>
                    <a:pt x="134" y="805"/>
                  </a:cubicBezTo>
                  <a:close/>
                  <a:moveTo>
                    <a:pt x="854" y="1"/>
                  </a:moveTo>
                  <a:cubicBezTo>
                    <a:pt x="803" y="1"/>
                    <a:pt x="752" y="12"/>
                    <a:pt x="701" y="37"/>
                  </a:cubicBezTo>
                  <a:cubicBezTo>
                    <a:pt x="568" y="71"/>
                    <a:pt x="435" y="137"/>
                    <a:pt x="368" y="271"/>
                  </a:cubicBezTo>
                  <a:cubicBezTo>
                    <a:pt x="268" y="471"/>
                    <a:pt x="201" y="704"/>
                    <a:pt x="101" y="905"/>
                  </a:cubicBezTo>
                  <a:cubicBezTo>
                    <a:pt x="101" y="904"/>
                    <a:pt x="101" y="904"/>
                    <a:pt x="101" y="903"/>
                  </a:cubicBezTo>
                  <a:lnTo>
                    <a:pt x="101" y="903"/>
                  </a:lnTo>
                  <a:cubicBezTo>
                    <a:pt x="91" y="925"/>
                    <a:pt x="79" y="948"/>
                    <a:pt x="68" y="971"/>
                  </a:cubicBezTo>
                  <a:cubicBezTo>
                    <a:pt x="34" y="1005"/>
                    <a:pt x="1" y="1071"/>
                    <a:pt x="1" y="1138"/>
                  </a:cubicBezTo>
                  <a:cubicBezTo>
                    <a:pt x="1" y="1205"/>
                    <a:pt x="1" y="1272"/>
                    <a:pt x="34" y="1372"/>
                  </a:cubicBezTo>
                  <a:cubicBezTo>
                    <a:pt x="34" y="1438"/>
                    <a:pt x="68" y="1472"/>
                    <a:pt x="101" y="1538"/>
                  </a:cubicBezTo>
                  <a:cubicBezTo>
                    <a:pt x="134" y="1605"/>
                    <a:pt x="201" y="1638"/>
                    <a:pt x="268" y="1672"/>
                  </a:cubicBezTo>
                  <a:cubicBezTo>
                    <a:pt x="341" y="1721"/>
                    <a:pt x="450" y="1752"/>
                    <a:pt x="556" y="1752"/>
                  </a:cubicBezTo>
                  <a:cubicBezTo>
                    <a:pt x="594" y="1752"/>
                    <a:pt x="632" y="1747"/>
                    <a:pt x="668" y="1739"/>
                  </a:cubicBezTo>
                  <a:cubicBezTo>
                    <a:pt x="768" y="1672"/>
                    <a:pt x="902" y="1605"/>
                    <a:pt x="968" y="1472"/>
                  </a:cubicBezTo>
                  <a:cubicBezTo>
                    <a:pt x="1053" y="1302"/>
                    <a:pt x="1138" y="1109"/>
                    <a:pt x="1202" y="932"/>
                  </a:cubicBezTo>
                  <a:lnTo>
                    <a:pt x="1202" y="932"/>
                  </a:lnTo>
                  <a:cubicBezTo>
                    <a:pt x="1202" y="934"/>
                    <a:pt x="1202" y="936"/>
                    <a:pt x="1202" y="938"/>
                  </a:cubicBezTo>
                  <a:cubicBezTo>
                    <a:pt x="1235" y="905"/>
                    <a:pt x="1235" y="838"/>
                    <a:pt x="1268" y="805"/>
                  </a:cubicBezTo>
                  <a:cubicBezTo>
                    <a:pt x="1302" y="738"/>
                    <a:pt x="1335" y="671"/>
                    <a:pt x="1335" y="604"/>
                  </a:cubicBezTo>
                  <a:cubicBezTo>
                    <a:pt x="1335" y="538"/>
                    <a:pt x="1335" y="471"/>
                    <a:pt x="1335" y="404"/>
                  </a:cubicBezTo>
                  <a:cubicBezTo>
                    <a:pt x="1302" y="338"/>
                    <a:pt x="1268" y="271"/>
                    <a:pt x="1235" y="204"/>
                  </a:cubicBezTo>
                  <a:cubicBezTo>
                    <a:pt x="1202" y="137"/>
                    <a:pt x="1135" y="104"/>
                    <a:pt x="1102" y="71"/>
                  </a:cubicBezTo>
                  <a:cubicBezTo>
                    <a:pt x="1019" y="29"/>
                    <a:pt x="937" y="1"/>
                    <a:pt x="854" y="1"/>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111" name="Google Shape;8111;p35"/>
            <p:cNvSpPr/>
            <p:nvPr/>
          </p:nvSpPr>
          <p:spPr>
            <a:xfrm>
              <a:off x="2189757" y="2410264"/>
              <a:ext cx="53689" cy="67586"/>
            </a:xfrm>
            <a:custGeom>
              <a:avLst/>
              <a:gdLst/>
              <a:ahLst/>
              <a:cxnLst/>
              <a:rect l="l" t="t" r="r" b="b"/>
              <a:pathLst>
                <a:path w="1502" h="1936" extrusionOk="0">
                  <a:moveTo>
                    <a:pt x="438" y="438"/>
                  </a:moveTo>
                  <a:lnTo>
                    <a:pt x="438" y="438"/>
                  </a:lnTo>
                  <a:cubicBezTo>
                    <a:pt x="417" y="471"/>
                    <a:pt x="401" y="511"/>
                    <a:pt x="401" y="534"/>
                  </a:cubicBezTo>
                  <a:cubicBezTo>
                    <a:pt x="420" y="495"/>
                    <a:pt x="428" y="468"/>
                    <a:pt x="438" y="438"/>
                  </a:cubicBezTo>
                  <a:close/>
                  <a:moveTo>
                    <a:pt x="1101" y="1"/>
                  </a:moveTo>
                  <a:cubicBezTo>
                    <a:pt x="968" y="1"/>
                    <a:pt x="801" y="1"/>
                    <a:pt x="701" y="67"/>
                  </a:cubicBezTo>
                  <a:cubicBezTo>
                    <a:pt x="568" y="134"/>
                    <a:pt x="501" y="234"/>
                    <a:pt x="467" y="368"/>
                  </a:cubicBezTo>
                  <a:cubicBezTo>
                    <a:pt x="454" y="395"/>
                    <a:pt x="446" y="417"/>
                    <a:pt x="438" y="438"/>
                  </a:cubicBezTo>
                  <a:lnTo>
                    <a:pt x="438" y="438"/>
                  </a:lnTo>
                  <a:cubicBezTo>
                    <a:pt x="448" y="424"/>
                    <a:pt x="458" y="411"/>
                    <a:pt x="467" y="401"/>
                  </a:cubicBezTo>
                  <a:lnTo>
                    <a:pt x="467" y="401"/>
                  </a:lnTo>
                  <a:cubicBezTo>
                    <a:pt x="334" y="701"/>
                    <a:pt x="167" y="968"/>
                    <a:pt x="67" y="1268"/>
                  </a:cubicBezTo>
                  <a:cubicBezTo>
                    <a:pt x="0" y="1402"/>
                    <a:pt x="34" y="1569"/>
                    <a:pt x="101" y="1669"/>
                  </a:cubicBezTo>
                  <a:cubicBezTo>
                    <a:pt x="167" y="1802"/>
                    <a:pt x="301" y="1902"/>
                    <a:pt x="434" y="1935"/>
                  </a:cubicBezTo>
                  <a:cubicBezTo>
                    <a:pt x="568" y="1935"/>
                    <a:pt x="701" y="1935"/>
                    <a:pt x="834" y="1869"/>
                  </a:cubicBezTo>
                  <a:cubicBezTo>
                    <a:pt x="934" y="1802"/>
                    <a:pt x="1035" y="1702"/>
                    <a:pt x="1068" y="1569"/>
                  </a:cubicBezTo>
                  <a:cubicBezTo>
                    <a:pt x="1068" y="1552"/>
                    <a:pt x="1070" y="1537"/>
                    <a:pt x="1073" y="1523"/>
                  </a:cubicBezTo>
                  <a:lnTo>
                    <a:pt x="1073" y="1523"/>
                  </a:lnTo>
                  <a:cubicBezTo>
                    <a:pt x="1206" y="1228"/>
                    <a:pt x="1369" y="964"/>
                    <a:pt x="1468" y="668"/>
                  </a:cubicBezTo>
                  <a:cubicBezTo>
                    <a:pt x="1502" y="534"/>
                    <a:pt x="1468" y="368"/>
                    <a:pt x="1401" y="268"/>
                  </a:cubicBezTo>
                  <a:cubicBezTo>
                    <a:pt x="1335" y="134"/>
                    <a:pt x="1201" y="34"/>
                    <a:pt x="1101" y="1"/>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112" name="Google Shape;8112;p35"/>
            <p:cNvSpPr/>
            <p:nvPr/>
          </p:nvSpPr>
          <p:spPr>
            <a:xfrm>
              <a:off x="2256530" y="2335834"/>
              <a:ext cx="53689" cy="74254"/>
            </a:xfrm>
            <a:custGeom>
              <a:avLst/>
              <a:gdLst/>
              <a:ahLst/>
              <a:cxnLst/>
              <a:rect l="l" t="t" r="r" b="b"/>
              <a:pathLst>
                <a:path w="1502" h="2127" extrusionOk="0">
                  <a:moveTo>
                    <a:pt x="267" y="1023"/>
                  </a:moveTo>
                  <a:lnTo>
                    <a:pt x="267" y="1023"/>
                  </a:lnTo>
                  <a:cubicBezTo>
                    <a:pt x="255" y="1041"/>
                    <a:pt x="244" y="1059"/>
                    <a:pt x="233" y="1077"/>
                  </a:cubicBezTo>
                  <a:lnTo>
                    <a:pt x="233" y="1077"/>
                  </a:lnTo>
                  <a:cubicBezTo>
                    <a:pt x="242" y="1056"/>
                    <a:pt x="250" y="1040"/>
                    <a:pt x="267" y="1023"/>
                  </a:cubicBezTo>
                  <a:close/>
                  <a:moveTo>
                    <a:pt x="925" y="0"/>
                  </a:moveTo>
                  <a:cubicBezTo>
                    <a:pt x="841" y="0"/>
                    <a:pt x="759" y="16"/>
                    <a:pt x="701" y="55"/>
                  </a:cubicBezTo>
                  <a:cubicBezTo>
                    <a:pt x="601" y="122"/>
                    <a:pt x="500" y="222"/>
                    <a:pt x="467" y="356"/>
                  </a:cubicBezTo>
                  <a:cubicBezTo>
                    <a:pt x="405" y="603"/>
                    <a:pt x="315" y="850"/>
                    <a:pt x="222" y="1098"/>
                  </a:cubicBezTo>
                  <a:lnTo>
                    <a:pt x="222" y="1098"/>
                  </a:lnTo>
                  <a:cubicBezTo>
                    <a:pt x="181" y="1173"/>
                    <a:pt x="150" y="1248"/>
                    <a:pt x="100" y="1323"/>
                  </a:cubicBezTo>
                  <a:cubicBezTo>
                    <a:pt x="33" y="1456"/>
                    <a:pt x="0" y="1590"/>
                    <a:pt x="67" y="1723"/>
                  </a:cubicBezTo>
                  <a:cubicBezTo>
                    <a:pt x="100" y="1857"/>
                    <a:pt x="167" y="1990"/>
                    <a:pt x="300" y="2057"/>
                  </a:cubicBezTo>
                  <a:cubicBezTo>
                    <a:pt x="362" y="2098"/>
                    <a:pt x="450" y="2127"/>
                    <a:pt x="539" y="2127"/>
                  </a:cubicBezTo>
                  <a:cubicBezTo>
                    <a:pt x="594" y="2127"/>
                    <a:pt x="650" y="2116"/>
                    <a:pt x="701" y="2090"/>
                  </a:cubicBezTo>
                  <a:cubicBezTo>
                    <a:pt x="801" y="2057"/>
                    <a:pt x="934" y="1990"/>
                    <a:pt x="1001" y="1857"/>
                  </a:cubicBezTo>
                  <a:cubicBezTo>
                    <a:pt x="1201" y="1490"/>
                    <a:pt x="1334" y="1056"/>
                    <a:pt x="1468" y="656"/>
                  </a:cubicBezTo>
                  <a:cubicBezTo>
                    <a:pt x="1501" y="522"/>
                    <a:pt x="1468" y="356"/>
                    <a:pt x="1401" y="256"/>
                  </a:cubicBezTo>
                  <a:cubicBezTo>
                    <a:pt x="1334" y="122"/>
                    <a:pt x="1201" y="22"/>
                    <a:pt x="1101" y="22"/>
                  </a:cubicBezTo>
                  <a:cubicBezTo>
                    <a:pt x="1046" y="8"/>
                    <a:pt x="985" y="0"/>
                    <a:pt x="925" y="0"/>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113" name="Google Shape;8113;p35"/>
            <p:cNvSpPr/>
            <p:nvPr/>
          </p:nvSpPr>
          <p:spPr>
            <a:xfrm>
              <a:off x="2204056" y="2464580"/>
              <a:ext cx="59658" cy="75126"/>
            </a:xfrm>
            <a:custGeom>
              <a:avLst/>
              <a:gdLst/>
              <a:ahLst/>
              <a:cxnLst/>
              <a:rect l="l" t="t" r="r" b="b"/>
              <a:pathLst>
                <a:path w="1669" h="2152" extrusionOk="0">
                  <a:moveTo>
                    <a:pt x="1154" y="0"/>
                  </a:moveTo>
                  <a:cubicBezTo>
                    <a:pt x="1103" y="0"/>
                    <a:pt x="1052" y="11"/>
                    <a:pt x="1001" y="37"/>
                  </a:cubicBezTo>
                  <a:cubicBezTo>
                    <a:pt x="868" y="70"/>
                    <a:pt x="734" y="137"/>
                    <a:pt x="668" y="270"/>
                  </a:cubicBezTo>
                  <a:cubicBezTo>
                    <a:pt x="501" y="637"/>
                    <a:pt x="267" y="971"/>
                    <a:pt x="67" y="1371"/>
                  </a:cubicBezTo>
                  <a:cubicBezTo>
                    <a:pt x="0" y="1471"/>
                    <a:pt x="0" y="1604"/>
                    <a:pt x="34" y="1771"/>
                  </a:cubicBezTo>
                  <a:cubicBezTo>
                    <a:pt x="67" y="1871"/>
                    <a:pt x="134" y="2005"/>
                    <a:pt x="267" y="2071"/>
                  </a:cubicBezTo>
                  <a:cubicBezTo>
                    <a:pt x="341" y="2120"/>
                    <a:pt x="450" y="2151"/>
                    <a:pt x="555" y="2151"/>
                  </a:cubicBezTo>
                  <a:cubicBezTo>
                    <a:pt x="594" y="2151"/>
                    <a:pt x="632" y="2147"/>
                    <a:pt x="668" y="2138"/>
                  </a:cubicBezTo>
                  <a:cubicBezTo>
                    <a:pt x="801" y="2071"/>
                    <a:pt x="901" y="2005"/>
                    <a:pt x="968" y="1871"/>
                  </a:cubicBezTo>
                  <a:cubicBezTo>
                    <a:pt x="1168" y="1504"/>
                    <a:pt x="1401" y="1171"/>
                    <a:pt x="1568" y="771"/>
                  </a:cubicBezTo>
                  <a:cubicBezTo>
                    <a:pt x="1635" y="670"/>
                    <a:pt x="1668" y="537"/>
                    <a:pt x="1635" y="404"/>
                  </a:cubicBezTo>
                  <a:cubicBezTo>
                    <a:pt x="1602" y="270"/>
                    <a:pt x="1501" y="137"/>
                    <a:pt x="1401" y="70"/>
                  </a:cubicBezTo>
                  <a:cubicBezTo>
                    <a:pt x="1319" y="29"/>
                    <a:pt x="1236" y="0"/>
                    <a:pt x="1154" y="0"/>
                  </a:cubicBezTo>
                  <a:close/>
                </a:path>
              </a:pathLst>
            </a:custGeom>
            <a:solidFill>
              <a:srgbClr val="333D0C"/>
            </a:solidFill>
            <a:ln>
              <a:noFill/>
            </a:ln>
          </p:spPr>
          <p:txBody>
            <a:bodyPr spcFirstLastPara="1" wrap="square" lIns="121298" tIns="121298" rIns="121298" bIns="121298" anchor="ctr" anchorCtr="0">
              <a:noAutofit/>
            </a:bodyPr>
            <a:lstStyle/>
            <a:p>
              <a:endParaRPr sz="2472"/>
            </a:p>
          </p:txBody>
        </p:sp>
        <p:sp>
          <p:nvSpPr>
            <p:cNvPr id="8114" name="Google Shape;8114;p35"/>
            <p:cNvSpPr/>
            <p:nvPr/>
          </p:nvSpPr>
          <p:spPr>
            <a:xfrm>
              <a:off x="2288701" y="2433231"/>
              <a:ext cx="50114" cy="70693"/>
            </a:xfrm>
            <a:custGeom>
              <a:avLst/>
              <a:gdLst/>
              <a:ahLst/>
              <a:cxnLst/>
              <a:rect l="l" t="t" r="r" b="b"/>
              <a:pathLst>
                <a:path w="1402" h="2025" extrusionOk="0">
                  <a:moveTo>
                    <a:pt x="1001" y="1"/>
                  </a:moveTo>
                  <a:cubicBezTo>
                    <a:pt x="868" y="1"/>
                    <a:pt x="701" y="1"/>
                    <a:pt x="601" y="67"/>
                  </a:cubicBezTo>
                  <a:cubicBezTo>
                    <a:pt x="468" y="134"/>
                    <a:pt x="401" y="234"/>
                    <a:pt x="368" y="368"/>
                  </a:cubicBezTo>
                  <a:cubicBezTo>
                    <a:pt x="268" y="701"/>
                    <a:pt x="168" y="1068"/>
                    <a:pt x="67" y="1368"/>
                  </a:cubicBezTo>
                  <a:cubicBezTo>
                    <a:pt x="1" y="1502"/>
                    <a:pt x="34" y="1669"/>
                    <a:pt x="101" y="1769"/>
                  </a:cubicBezTo>
                  <a:cubicBezTo>
                    <a:pt x="168" y="1902"/>
                    <a:pt x="301" y="2002"/>
                    <a:pt x="434" y="2002"/>
                  </a:cubicBezTo>
                  <a:cubicBezTo>
                    <a:pt x="490" y="2016"/>
                    <a:pt x="545" y="2024"/>
                    <a:pt x="600" y="2024"/>
                  </a:cubicBezTo>
                  <a:cubicBezTo>
                    <a:pt x="678" y="2024"/>
                    <a:pt x="757" y="2008"/>
                    <a:pt x="835" y="1969"/>
                  </a:cubicBezTo>
                  <a:cubicBezTo>
                    <a:pt x="935" y="1902"/>
                    <a:pt x="1035" y="1769"/>
                    <a:pt x="1068" y="1635"/>
                  </a:cubicBezTo>
                  <a:cubicBezTo>
                    <a:pt x="1168" y="1335"/>
                    <a:pt x="1268" y="968"/>
                    <a:pt x="1368" y="668"/>
                  </a:cubicBezTo>
                  <a:cubicBezTo>
                    <a:pt x="1402" y="534"/>
                    <a:pt x="1368" y="368"/>
                    <a:pt x="1302" y="268"/>
                  </a:cubicBezTo>
                  <a:cubicBezTo>
                    <a:pt x="1235" y="134"/>
                    <a:pt x="1135" y="34"/>
                    <a:pt x="1001" y="1"/>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115" name="Google Shape;8115;p35"/>
            <p:cNvSpPr/>
            <p:nvPr/>
          </p:nvSpPr>
          <p:spPr>
            <a:xfrm>
              <a:off x="2314938" y="2530594"/>
              <a:ext cx="52509" cy="85495"/>
            </a:xfrm>
            <a:custGeom>
              <a:avLst/>
              <a:gdLst/>
              <a:ahLst/>
              <a:cxnLst/>
              <a:rect l="l" t="t" r="r" b="b"/>
              <a:pathLst>
                <a:path w="1469" h="2449" extrusionOk="0">
                  <a:moveTo>
                    <a:pt x="1329" y="897"/>
                  </a:moveTo>
                  <a:cubicBezTo>
                    <a:pt x="1323" y="916"/>
                    <a:pt x="1315" y="935"/>
                    <a:pt x="1302" y="948"/>
                  </a:cubicBezTo>
                  <a:cubicBezTo>
                    <a:pt x="1311" y="929"/>
                    <a:pt x="1321" y="912"/>
                    <a:pt x="1329" y="897"/>
                  </a:cubicBezTo>
                  <a:close/>
                  <a:moveTo>
                    <a:pt x="908" y="1"/>
                  </a:moveTo>
                  <a:cubicBezTo>
                    <a:pt x="873" y="1"/>
                    <a:pt x="837" y="5"/>
                    <a:pt x="801" y="14"/>
                  </a:cubicBezTo>
                  <a:cubicBezTo>
                    <a:pt x="668" y="80"/>
                    <a:pt x="534" y="147"/>
                    <a:pt x="468" y="281"/>
                  </a:cubicBezTo>
                  <a:cubicBezTo>
                    <a:pt x="234" y="748"/>
                    <a:pt x="134" y="1281"/>
                    <a:pt x="34" y="1815"/>
                  </a:cubicBezTo>
                  <a:cubicBezTo>
                    <a:pt x="1" y="1948"/>
                    <a:pt x="1" y="2082"/>
                    <a:pt x="67" y="2182"/>
                  </a:cubicBezTo>
                  <a:cubicBezTo>
                    <a:pt x="134" y="2315"/>
                    <a:pt x="267" y="2415"/>
                    <a:pt x="401" y="2449"/>
                  </a:cubicBezTo>
                  <a:cubicBezTo>
                    <a:pt x="534" y="2449"/>
                    <a:pt x="668" y="2449"/>
                    <a:pt x="801" y="2382"/>
                  </a:cubicBezTo>
                  <a:cubicBezTo>
                    <a:pt x="901" y="2315"/>
                    <a:pt x="1001" y="2215"/>
                    <a:pt x="1035" y="2082"/>
                  </a:cubicBezTo>
                  <a:cubicBezTo>
                    <a:pt x="1099" y="1665"/>
                    <a:pt x="1194" y="1247"/>
                    <a:pt x="1350" y="860"/>
                  </a:cubicBezTo>
                  <a:lnTo>
                    <a:pt x="1350" y="860"/>
                  </a:lnTo>
                  <a:cubicBezTo>
                    <a:pt x="1354" y="851"/>
                    <a:pt x="1357" y="843"/>
                    <a:pt x="1360" y="834"/>
                  </a:cubicBezTo>
                  <a:lnTo>
                    <a:pt x="1360" y="834"/>
                  </a:lnTo>
                  <a:cubicBezTo>
                    <a:pt x="1363" y="828"/>
                    <a:pt x="1365" y="821"/>
                    <a:pt x="1368" y="814"/>
                  </a:cubicBezTo>
                  <a:lnTo>
                    <a:pt x="1368" y="814"/>
                  </a:lnTo>
                  <a:cubicBezTo>
                    <a:pt x="1367" y="816"/>
                    <a:pt x="1366" y="817"/>
                    <a:pt x="1364" y="819"/>
                  </a:cubicBezTo>
                  <a:lnTo>
                    <a:pt x="1364" y="819"/>
                  </a:lnTo>
                  <a:cubicBezTo>
                    <a:pt x="1367" y="807"/>
                    <a:pt x="1368" y="795"/>
                    <a:pt x="1368" y="781"/>
                  </a:cubicBezTo>
                  <a:cubicBezTo>
                    <a:pt x="1435" y="681"/>
                    <a:pt x="1468" y="514"/>
                    <a:pt x="1435" y="381"/>
                  </a:cubicBezTo>
                  <a:cubicBezTo>
                    <a:pt x="1402" y="281"/>
                    <a:pt x="1302" y="147"/>
                    <a:pt x="1201" y="80"/>
                  </a:cubicBezTo>
                  <a:cubicBezTo>
                    <a:pt x="1104" y="32"/>
                    <a:pt x="1006" y="1"/>
                    <a:pt x="908" y="1"/>
                  </a:cubicBezTo>
                  <a:close/>
                </a:path>
              </a:pathLst>
            </a:custGeom>
            <a:solidFill>
              <a:srgbClr val="333D0C"/>
            </a:solidFill>
            <a:ln>
              <a:noFill/>
            </a:ln>
          </p:spPr>
          <p:txBody>
            <a:bodyPr spcFirstLastPara="1" wrap="square" lIns="121298" tIns="121298" rIns="121298" bIns="121298" anchor="ctr" anchorCtr="0">
              <a:noAutofit/>
            </a:bodyPr>
            <a:lstStyle/>
            <a:p>
              <a:endParaRPr sz="2472"/>
            </a:p>
          </p:txBody>
        </p:sp>
        <p:sp>
          <p:nvSpPr>
            <p:cNvPr id="8116" name="Google Shape;8116;p35"/>
            <p:cNvSpPr/>
            <p:nvPr/>
          </p:nvSpPr>
          <p:spPr>
            <a:xfrm>
              <a:off x="2378136" y="2411832"/>
              <a:ext cx="57263" cy="82004"/>
            </a:xfrm>
            <a:custGeom>
              <a:avLst/>
              <a:gdLst/>
              <a:ahLst/>
              <a:cxnLst/>
              <a:rect l="l" t="t" r="r" b="b"/>
              <a:pathLst>
                <a:path w="1602" h="2349" extrusionOk="0">
                  <a:moveTo>
                    <a:pt x="1468" y="881"/>
                  </a:moveTo>
                  <a:cubicBezTo>
                    <a:pt x="1460" y="897"/>
                    <a:pt x="1454" y="912"/>
                    <a:pt x="1449" y="924"/>
                  </a:cubicBezTo>
                  <a:lnTo>
                    <a:pt x="1449" y="924"/>
                  </a:lnTo>
                  <a:cubicBezTo>
                    <a:pt x="1455" y="910"/>
                    <a:pt x="1462" y="895"/>
                    <a:pt x="1468" y="881"/>
                  </a:cubicBezTo>
                  <a:close/>
                  <a:moveTo>
                    <a:pt x="1449" y="924"/>
                  </a:moveTo>
                  <a:lnTo>
                    <a:pt x="1449" y="924"/>
                  </a:lnTo>
                  <a:cubicBezTo>
                    <a:pt x="1439" y="946"/>
                    <a:pt x="1430" y="968"/>
                    <a:pt x="1420" y="990"/>
                  </a:cubicBezTo>
                  <a:lnTo>
                    <a:pt x="1420" y="990"/>
                  </a:lnTo>
                  <a:cubicBezTo>
                    <a:pt x="1431" y="972"/>
                    <a:pt x="1438" y="952"/>
                    <a:pt x="1449" y="924"/>
                  </a:cubicBezTo>
                  <a:close/>
                  <a:moveTo>
                    <a:pt x="1042" y="0"/>
                  </a:moveTo>
                  <a:cubicBezTo>
                    <a:pt x="1006" y="0"/>
                    <a:pt x="970" y="4"/>
                    <a:pt x="935" y="13"/>
                  </a:cubicBezTo>
                  <a:cubicBezTo>
                    <a:pt x="801" y="80"/>
                    <a:pt x="668" y="147"/>
                    <a:pt x="601" y="280"/>
                  </a:cubicBezTo>
                  <a:cubicBezTo>
                    <a:pt x="367" y="714"/>
                    <a:pt x="234" y="1214"/>
                    <a:pt x="67" y="1681"/>
                  </a:cubicBezTo>
                  <a:cubicBezTo>
                    <a:pt x="1" y="1815"/>
                    <a:pt x="67" y="1981"/>
                    <a:pt x="101" y="2081"/>
                  </a:cubicBezTo>
                  <a:cubicBezTo>
                    <a:pt x="167" y="2215"/>
                    <a:pt x="301" y="2315"/>
                    <a:pt x="434" y="2348"/>
                  </a:cubicBezTo>
                  <a:cubicBezTo>
                    <a:pt x="568" y="2348"/>
                    <a:pt x="701" y="2348"/>
                    <a:pt x="834" y="2282"/>
                  </a:cubicBezTo>
                  <a:cubicBezTo>
                    <a:pt x="868" y="2248"/>
                    <a:pt x="901" y="2215"/>
                    <a:pt x="935" y="2181"/>
                  </a:cubicBezTo>
                  <a:cubicBezTo>
                    <a:pt x="1001" y="2115"/>
                    <a:pt x="1035" y="2048"/>
                    <a:pt x="1068" y="1981"/>
                  </a:cubicBezTo>
                  <a:cubicBezTo>
                    <a:pt x="1188" y="1651"/>
                    <a:pt x="1281" y="1321"/>
                    <a:pt x="1420" y="990"/>
                  </a:cubicBezTo>
                  <a:lnTo>
                    <a:pt x="1420" y="990"/>
                  </a:lnTo>
                  <a:cubicBezTo>
                    <a:pt x="1415" y="998"/>
                    <a:pt x="1409" y="1006"/>
                    <a:pt x="1402" y="1014"/>
                  </a:cubicBezTo>
                  <a:cubicBezTo>
                    <a:pt x="1435" y="947"/>
                    <a:pt x="1468" y="881"/>
                    <a:pt x="1502" y="780"/>
                  </a:cubicBezTo>
                  <a:cubicBezTo>
                    <a:pt x="1568" y="680"/>
                    <a:pt x="1602" y="514"/>
                    <a:pt x="1568" y="380"/>
                  </a:cubicBezTo>
                  <a:cubicBezTo>
                    <a:pt x="1535" y="280"/>
                    <a:pt x="1435" y="147"/>
                    <a:pt x="1335" y="80"/>
                  </a:cubicBezTo>
                  <a:cubicBezTo>
                    <a:pt x="1237" y="31"/>
                    <a:pt x="1139" y="0"/>
                    <a:pt x="1042" y="0"/>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117" name="Google Shape;8117;p35"/>
            <p:cNvSpPr/>
            <p:nvPr/>
          </p:nvSpPr>
          <p:spPr>
            <a:xfrm>
              <a:off x="2415096" y="2520959"/>
              <a:ext cx="52509" cy="67656"/>
            </a:xfrm>
            <a:custGeom>
              <a:avLst/>
              <a:gdLst/>
              <a:ahLst/>
              <a:cxnLst/>
              <a:rect l="l" t="t" r="r" b="b"/>
              <a:pathLst>
                <a:path w="1469" h="1938" extrusionOk="0">
                  <a:moveTo>
                    <a:pt x="892" y="1"/>
                  </a:moveTo>
                  <a:cubicBezTo>
                    <a:pt x="808" y="1"/>
                    <a:pt x="726" y="17"/>
                    <a:pt x="668" y="56"/>
                  </a:cubicBezTo>
                  <a:cubicBezTo>
                    <a:pt x="534" y="123"/>
                    <a:pt x="468" y="223"/>
                    <a:pt x="434" y="356"/>
                  </a:cubicBezTo>
                  <a:cubicBezTo>
                    <a:pt x="368" y="523"/>
                    <a:pt x="334" y="690"/>
                    <a:pt x="267" y="823"/>
                  </a:cubicBezTo>
                  <a:cubicBezTo>
                    <a:pt x="267" y="790"/>
                    <a:pt x="301" y="757"/>
                    <a:pt x="301" y="690"/>
                  </a:cubicBezTo>
                  <a:lnTo>
                    <a:pt x="301" y="690"/>
                  </a:lnTo>
                  <a:cubicBezTo>
                    <a:pt x="234" y="857"/>
                    <a:pt x="167" y="1024"/>
                    <a:pt x="67" y="1157"/>
                  </a:cubicBezTo>
                  <a:cubicBezTo>
                    <a:pt x="1" y="1257"/>
                    <a:pt x="1" y="1424"/>
                    <a:pt x="34" y="1557"/>
                  </a:cubicBezTo>
                  <a:cubicBezTo>
                    <a:pt x="67" y="1657"/>
                    <a:pt x="167" y="1791"/>
                    <a:pt x="267" y="1857"/>
                  </a:cubicBezTo>
                  <a:cubicBezTo>
                    <a:pt x="365" y="1906"/>
                    <a:pt x="463" y="1937"/>
                    <a:pt x="561" y="1937"/>
                  </a:cubicBezTo>
                  <a:cubicBezTo>
                    <a:pt x="596" y="1937"/>
                    <a:pt x="632" y="1933"/>
                    <a:pt x="668" y="1924"/>
                  </a:cubicBezTo>
                  <a:cubicBezTo>
                    <a:pt x="801" y="1857"/>
                    <a:pt x="901" y="1791"/>
                    <a:pt x="968" y="1691"/>
                  </a:cubicBezTo>
                  <a:cubicBezTo>
                    <a:pt x="1201" y="1357"/>
                    <a:pt x="1302" y="990"/>
                    <a:pt x="1435" y="657"/>
                  </a:cubicBezTo>
                  <a:cubicBezTo>
                    <a:pt x="1468" y="523"/>
                    <a:pt x="1435" y="356"/>
                    <a:pt x="1368" y="256"/>
                  </a:cubicBezTo>
                  <a:cubicBezTo>
                    <a:pt x="1302" y="156"/>
                    <a:pt x="1201" y="23"/>
                    <a:pt x="1068" y="23"/>
                  </a:cubicBezTo>
                  <a:cubicBezTo>
                    <a:pt x="1013" y="9"/>
                    <a:pt x="952" y="1"/>
                    <a:pt x="892" y="1"/>
                  </a:cubicBezTo>
                  <a:close/>
                </a:path>
              </a:pathLst>
            </a:custGeom>
            <a:solidFill>
              <a:srgbClr val="333D0C"/>
            </a:solidFill>
            <a:ln>
              <a:noFill/>
            </a:ln>
          </p:spPr>
          <p:txBody>
            <a:bodyPr spcFirstLastPara="1" wrap="square" lIns="121298" tIns="121298" rIns="121298" bIns="121298" anchor="ctr" anchorCtr="0">
              <a:noAutofit/>
            </a:bodyPr>
            <a:lstStyle/>
            <a:p>
              <a:endParaRPr sz="2472"/>
            </a:p>
          </p:txBody>
        </p:sp>
        <p:sp>
          <p:nvSpPr>
            <p:cNvPr id="8118" name="Google Shape;8118;p35"/>
            <p:cNvSpPr/>
            <p:nvPr/>
          </p:nvSpPr>
          <p:spPr>
            <a:xfrm>
              <a:off x="2465176" y="2601320"/>
              <a:ext cx="52509" cy="74149"/>
            </a:xfrm>
            <a:custGeom>
              <a:avLst/>
              <a:gdLst/>
              <a:ahLst/>
              <a:cxnLst/>
              <a:rect l="l" t="t" r="r" b="b"/>
              <a:pathLst>
                <a:path w="1469" h="2124" extrusionOk="0">
                  <a:moveTo>
                    <a:pt x="892" y="1"/>
                  </a:moveTo>
                  <a:cubicBezTo>
                    <a:pt x="808" y="1"/>
                    <a:pt x="726" y="17"/>
                    <a:pt x="668" y="56"/>
                  </a:cubicBezTo>
                  <a:cubicBezTo>
                    <a:pt x="568" y="123"/>
                    <a:pt x="468" y="256"/>
                    <a:pt x="434" y="389"/>
                  </a:cubicBezTo>
                  <a:cubicBezTo>
                    <a:pt x="401" y="523"/>
                    <a:pt x="334" y="690"/>
                    <a:pt x="267" y="823"/>
                  </a:cubicBezTo>
                  <a:cubicBezTo>
                    <a:pt x="269" y="822"/>
                    <a:pt x="270" y="821"/>
                    <a:pt x="271" y="820"/>
                  </a:cubicBezTo>
                  <a:lnTo>
                    <a:pt x="271" y="820"/>
                  </a:lnTo>
                  <a:cubicBezTo>
                    <a:pt x="169" y="1035"/>
                    <a:pt x="90" y="1240"/>
                    <a:pt x="34" y="1490"/>
                  </a:cubicBezTo>
                  <a:cubicBezTo>
                    <a:pt x="1" y="1590"/>
                    <a:pt x="1" y="1757"/>
                    <a:pt x="101" y="1857"/>
                  </a:cubicBezTo>
                  <a:cubicBezTo>
                    <a:pt x="134" y="1991"/>
                    <a:pt x="267" y="2091"/>
                    <a:pt x="401" y="2124"/>
                  </a:cubicBezTo>
                  <a:cubicBezTo>
                    <a:pt x="534" y="2124"/>
                    <a:pt x="668" y="2124"/>
                    <a:pt x="801" y="2057"/>
                  </a:cubicBezTo>
                  <a:cubicBezTo>
                    <a:pt x="901" y="1991"/>
                    <a:pt x="1001" y="1890"/>
                    <a:pt x="1035" y="1757"/>
                  </a:cubicBezTo>
                  <a:cubicBezTo>
                    <a:pt x="1068" y="1590"/>
                    <a:pt x="1135" y="1423"/>
                    <a:pt x="1201" y="1290"/>
                  </a:cubicBezTo>
                  <a:lnTo>
                    <a:pt x="1201" y="1290"/>
                  </a:lnTo>
                  <a:cubicBezTo>
                    <a:pt x="1168" y="1323"/>
                    <a:pt x="1168" y="1357"/>
                    <a:pt x="1135" y="1423"/>
                  </a:cubicBezTo>
                  <a:cubicBezTo>
                    <a:pt x="1235" y="1157"/>
                    <a:pt x="1368" y="923"/>
                    <a:pt x="1435" y="656"/>
                  </a:cubicBezTo>
                  <a:cubicBezTo>
                    <a:pt x="1468" y="523"/>
                    <a:pt x="1435" y="356"/>
                    <a:pt x="1368" y="256"/>
                  </a:cubicBezTo>
                  <a:cubicBezTo>
                    <a:pt x="1302" y="123"/>
                    <a:pt x="1201" y="22"/>
                    <a:pt x="1068" y="22"/>
                  </a:cubicBezTo>
                  <a:cubicBezTo>
                    <a:pt x="1013" y="9"/>
                    <a:pt x="952" y="1"/>
                    <a:pt x="892" y="1"/>
                  </a:cubicBezTo>
                  <a:close/>
                </a:path>
              </a:pathLst>
            </a:custGeom>
            <a:solidFill>
              <a:srgbClr val="333D0C"/>
            </a:solidFill>
            <a:ln>
              <a:noFill/>
            </a:ln>
          </p:spPr>
          <p:txBody>
            <a:bodyPr spcFirstLastPara="1" wrap="square" lIns="121298" tIns="121298" rIns="121298" bIns="121298" anchor="ctr" anchorCtr="0">
              <a:noAutofit/>
            </a:bodyPr>
            <a:lstStyle/>
            <a:p>
              <a:endParaRPr sz="2472"/>
            </a:p>
          </p:txBody>
        </p:sp>
        <p:sp>
          <p:nvSpPr>
            <p:cNvPr id="8119" name="Google Shape;8119;p35"/>
            <p:cNvSpPr/>
            <p:nvPr/>
          </p:nvSpPr>
          <p:spPr>
            <a:xfrm>
              <a:off x="2508106" y="2527557"/>
              <a:ext cx="47720" cy="68040"/>
            </a:xfrm>
            <a:custGeom>
              <a:avLst/>
              <a:gdLst/>
              <a:ahLst/>
              <a:cxnLst/>
              <a:rect l="l" t="t" r="r" b="b"/>
              <a:pathLst>
                <a:path w="1335" h="1949" extrusionOk="0">
                  <a:moveTo>
                    <a:pt x="267" y="835"/>
                  </a:moveTo>
                  <a:lnTo>
                    <a:pt x="267" y="835"/>
                  </a:lnTo>
                  <a:cubicBezTo>
                    <a:pt x="257" y="855"/>
                    <a:pt x="247" y="875"/>
                    <a:pt x="236" y="894"/>
                  </a:cubicBezTo>
                  <a:lnTo>
                    <a:pt x="236" y="894"/>
                  </a:lnTo>
                  <a:cubicBezTo>
                    <a:pt x="244" y="872"/>
                    <a:pt x="252" y="850"/>
                    <a:pt x="267" y="835"/>
                  </a:cubicBezTo>
                  <a:close/>
                  <a:moveTo>
                    <a:pt x="834" y="1"/>
                  </a:moveTo>
                  <a:cubicBezTo>
                    <a:pt x="701" y="1"/>
                    <a:pt x="534" y="67"/>
                    <a:pt x="467" y="167"/>
                  </a:cubicBezTo>
                  <a:cubicBezTo>
                    <a:pt x="367" y="267"/>
                    <a:pt x="301" y="368"/>
                    <a:pt x="301" y="534"/>
                  </a:cubicBezTo>
                  <a:cubicBezTo>
                    <a:pt x="301" y="543"/>
                    <a:pt x="301" y="555"/>
                    <a:pt x="301" y="568"/>
                  </a:cubicBezTo>
                  <a:cubicBezTo>
                    <a:pt x="301" y="683"/>
                    <a:pt x="276" y="797"/>
                    <a:pt x="227" y="912"/>
                  </a:cubicBezTo>
                  <a:lnTo>
                    <a:pt x="227" y="912"/>
                  </a:lnTo>
                  <a:cubicBezTo>
                    <a:pt x="173" y="1009"/>
                    <a:pt x="120" y="1088"/>
                    <a:pt x="67" y="1168"/>
                  </a:cubicBezTo>
                  <a:cubicBezTo>
                    <a:pt x="0" y="1268"/>
                    <a:pt x="0" y="1435"/>
                    <a:pt x="34" y="1568"/>
                  </a:cubicBezTo>
                  <a:cubicBezTo>
                    <a:pt x="67" y="1668"/>
                    <a:pt x="134" y="1802"/>
                    <a:pt x="267" y="1869"/>
                  </a:cubicBezTo>
                  <a:cubicBezTo>
                    <a:pt x="341" y="1917"/>
                    <a:pt x="450" y="1948"/>
                    <a:pt x="555" y="1948"/>
                  </a:cubicBezTo>
                  <a:cubicBezTo>
                    <a:pt x="594" y="1948"/>
                    <a:pt x="632" y="1944"/>
                    <a:pt x="668" y="1935"/>
                  </a:cubicBezTo>
                  <a:cubicBezTo>
                    <a:pt x="801" y="1902"/>
                    <a:pt x="901" y="1802"/>
                    <a:pt x="968" y="1702"/>
                  </a:cubicBezTo>
                  <a:cubicBezTo>
                    <a:pt x="1201" y="1335"/>
                    <a:pt x="1335" y="935"/>
                    <a:pt x="1335" y="534"/>
                  </a:cubicBezTo>
                  <a:cubicBezTo>
                    <a:pt x="1335" y="401"/>
                    <a:pt x="1301" y="267"/>
                    <a:pt x="1201" y="167"/>
                  </a:cubicBezTo>
                  <a:cubicBezTo>
                    <a:pt x="1101" y="67"/>
                    <a:pt x="968" y="1"/>
                    <a:pt x="834" y="1"/>
                  </a:cubicBezTo>
                  <a:close/>
                </a:path>
              </a:pathLst>
            </a:custGeom>
            <a:solidFill>
              <a:srgbClr val="333D0C"/>
            </a:solidFill>
            <a:ln>
              <a:noFill/>
            </a:ln>
          </p:spPr>
          <p:txBody>
            <a:bodyPr spcFirstLastPara="1" wrap="square" lIns="121298" tIns="121298" rIns="121298" bIns="121298" anchor="ctr" anchorCtr="0">
              <a:noAutofit/>
            </a:bodyPr>
            <a:lstStyle/>
            <a:p>
              <a:endParaRPr sz="2472"/>
            </a:p>
          </p:txBody>
        </p:sp>
        <p:sp>
          <p:nvSpPr>
            <p:cNvPr id="8120" name="Google Shape;8120;p35"/>
            <p:cNvSpPr/>
            <p:nvPr/>
          </p:nvSpPr>
          <p:spPr>
            <a:xfrm>
              <a:off x="2657164" y="1918527"/>
              <a:ext cx="243245" cy="807049"/>
            </a:xfrm>
            <a:custGeom>
              <a:avLst/>
              <a:gdLst/>
              <a:ahLst/>
              <a:cxnLst/>
              <a:rect l="l" t="t" r="r" b="b"/>
              <a:pathLst>
                <a:path w="6805" h="23118" extrusionOk="0">
                  <a:moveTo>
                    <a:pt x="6505" y="1"/>
                  </a:moveTo>
                  <a:lnTo>
                    <a:pt x="6438" y="34"/>
                  </a:lnTo>
                  <a:cubicBezTo>
                    <a:pt x="3603" y="3303"/>
                    <a:pt x="2368" y="8373"/>
                    <a:pt x="1635" y="12543"/>
                  </a:cubicBezTo>
                  <a:cubicBezTo>
                    <a:pt x="1076" y="15830"/>
                    <a:pt x="96" y="19700"/>
                    <a:pt x="195" y="22908"/>
                  </a:cubicBezTo>
                  <a:lnTo>
                    <a:pt x="195" y="22908"/>
                  </a:lnTo>
                  <a:cubicBezTo>
                    <a:pt x="3028" y="19844"/>
                    <a:pt x="5750" y="16116"/>
                    <a:pt x="6305" y="11909"/>
                  </a:cubicBezTo>
                  <a:cubicBezTo>
                    <a:pt x="6805" y="8040"/>
                    <a:pt x="5804" y="3837"/>
                    <a:pt x="6505" y="1"/>
                  </a:cubicBezTo>
                  <a:close/>
                  <a:moveTo>
                    <a:pt x="195" y="22908"/>
                  </a:moveTo>
                  <a:cubicBezTo>
                    <a:pt x="130" y="22978"/>
                    <a:pt x="65" y="23048"/>
                    <a:pt x="0" y="23117"/>
                  </a:cubicBezTo>
                  <a:lnTo>
                    <a:pt x="200" y="23051"/>
                  </a:lnTo>
                  <a:cubicBezTo>
                    <a:pt x="198" y="23003"/>
                    <a:pt x="197" y="22955"/>
                    <a:pt x="195" y="22908"/>
                  </a:cubicBezTo>
                  <a:close/>
                </a:path>
              </a:pathLst>
            </a:custGeom>
            <a:solidFill>
              <a:schemeClr val="accent5"/>
            </a:solidFill>
            <a:ln>
              <a:noFill/>
            </a:ln>
          </p:spPr>
          <p:txBody>
            <a:bodyPr spcFirstLastPara="1" wrap="square" lIns="121298" tIns="121298" rIns="121298" bIns="121298" anchor="ctr" anchorCtr="0">
              <a:noAutofit/>
            </a:bodyPr>
            <a:lstStyle/>
            <a:p>
              <a:endParaRPr sz="2472"/>
            </a:p>
          </p:txBody>
        </p:sp>
        <p:sp>
          <p:nvSpPr>
            <p:cNvPr id="8121" name="Google Shape;8121;p35"/>
            <p:cNvSpPr/>
            <p:nvPr/>
          </p:nvSpPr>
          <p:spPr>
            <a:xfrm>
              <a:off x="2776374" y="1994106"/>
              <a:ext cx="70382" cy="40915"/>
            </a:xfrm>
            <a:custGeom>
              <a:avLst/>
              <a:gdLst/>
              <a:ahLst/>
              <a:cxnLst/>
              <a:rect l="l" t="t" r="r" b="b"/>
              <a:pathLst>
                <a:path w="1969" h="1172" extrusionOk="0">
                  <a:moveTo>
                    <a:pt x="837" y="90"/>
                  </a:moveTo>
                  <a:lnTo>
                    <a:pt x="837" y="90"/>
                  </a:lnTo>
                  <a:cubicBezTo>
                    <a:pt x="847" y="94"/>
                    <a:pt x="857" y="98"/>
                    <a:pt x="868" y="104"/>
                  </a:cubicBezTo>
                  <a:cubicBezTo>
                    <a:pt x="853" y="104"/>
                    <a:pt x="845" y="97"/>
                    <a:pt x="837" y="90"/>
                  </a:cubicBezTo>
                  <a:close/>
                  <a:moveTo>
                    <a:pt x="554" y="1"/>
                  </a:moveTo>
                  <a:cubicBezTo>
                    <a:pt x="503" y="1"/>
                    <a:pt x="452" y="12"/>
                    <a:pt x="401" y="37"/>
                  </a:cubicBezTo>
                  <a:cubicBezTo>
                    <a:pt x="301" y="71"/>
                    <a:pt x="168" y="137"/>
                    <a:pt x="101" y="271"/>
                  </a:cubicBezTo>
                  <a:cubicBezTo>
                    <a:pt x="34" y="371"/>
                    <a:pt x="1" y="538"/>
                    <a:pt x="34" y="671"/>
                  </a:cubicBezTo>
                  <a:cubicBezTo>
                    <a:pt x="101" y="805"/>
                    <a:pt x="168" y="905"/>
                    <a:pt x="268" y="971"/>
                  </a:cubicBezTo>
                  <a:cubicBezTo>
                    <a:pt x="368" y="1038"/>
                    <a:pt x="501" y="1071"/>
                    <a:pt x="601" y="1105"/>
                  </a:cubicBezTo>
                  <a:cubicBezTo>
                    <a:pt x="701" y="1138"/>
                    <a:pt x="835" y="1138"/>
                    <a:pt x="935" y="1172"/>
                  </a:cubicBezTo>
                  <a:lnTo>
                    <a:pt x="1435" y="1172"/>
                  </a:lnTo>
                  <a:cubicBezTo>
                    <a:pt x="1569" y="1172"/>
                    <a:pt x="1702" y="1105"/>
                    <a:pt x="1802" y="1005"/>
                  </a:cubicBezTo>
                  <a:cubicBezTo>
                    <a:pt x="1902" y="938"/>
                    <a:pt x="1969" y="771"/>
                    <a:pt x="1969" y="638"/>
                  </a:cubicBezTo>
                  <a:cubicBezTo>
                    <a:pt x="1936" y="504"/>
                    <a:pt x="1902" y="371"/>
                    <a:pt x="1802" y="271"/>
                  </a:cubicBezTo>
                  <a:cubicBezTo>
                    <a:pt x="1702" y="204"/>
                    <a:pt x="1569" y="137"/>
                    <a:pt x="1435" y="137"/>
                  </a:cubicBezTo>
                  <a:cubicBezTo>
                    <a:pt x="1280" y="137"/>
                    <a:pt x="1095" y="137"/>
                    <a:pt x="936" y="110"/>
                  </a:cubicBezTo>
                  <a:lnTo>
                    <a:pt x="936" y="110"/>
                  </a:lnTo>
                  <a:cubicBezTo>
                    <a:pt x="941" y="112"/>
                    <a:pt x="946" y="113"/>
                    <a:pt x="951" y="115"/>
                  </a:cubicBezTo>
                  <a:lnTo>
                    <a:pt x="951" y="115"/>
                  </a:lnTo>
                  <a:cubicBezTo>
                    <a:pt x="936" y="112"/>
                    <a:pt x="921" y="108"/>
                    <a:pt x="905" y="105"/>
                  </a:cubicBezTo>
                  <a:lnTo>
                    <a:pt x="905" y="105"/>
                  </a:lnTo>
                  <a:cubicBezTo>
                    <a:pt x="915" y="107"/>
                    <a:pt x="925" y="109"/>
                    <a:pt x="936" y="110"/>
                  </a:cubicBezTo>
                  <a:lnTo>
                    <a:pt x="936" y="110"/>
                  </a:lnTo>
                  <a:cubicBezTo>
                    <a:pt x="923" y="107"/>
                    <a:pt x="911" y="104"/>
                    <a:pt x="902" y="104"/>
                  </a:cubicBezTo>
                  <a:lnTo>
                    <a:pt x="902" y="104"/>
                  </a:lnTo>
                  <a:cubicBezTo>
                    <a:pt x="903" y="104"/>
                    <a:pt x="904" y="105"/>
                    <a:pt x="905" y="105"/>
                  </a:cubicBezTo>
                  <a:lnTo>
                    <a:pt x="905" y="105"/>
                  </a:lnTo>
                  <a:cubicBezTo>
                    <a:pt x="904" y="105"/>
                    <a:pt x="903" y="104"/>
                    <a:pt x="901" y="104"/>
                  </a:cubicBezTo>
                  <a:cubicBezTo>
                    <a:pt x="902" y="104"/>
                    <a:pt x="902" y="104"/>
                    <a:pt x="902" y="104"/>
                  </a:cubicBezTo>
                  <a:lnTo>
                    <a:pt x="902" y="104"/>
                  </a:lnTo>
                  <a:cubicBezTo>
                    <a:pt x="879" y="99"/>
                    <a:pt x="855" y="93"/>
                    <a:pt x="832" y="85"/>
                  </a:cubicBezTo>
                  <a:lnTo>
                    <a:pt x="832" y="85"/>
                  </a:lnTo>
                  <a:cubicBezTo>
                    <a:pt x="824" y="77"/>
                    <a:pt x="816" y="71"/>
                    <a:pt x="801" y="71"/>
                  </a:cubicBezTo>
                  <a:cubicBezTo>
                    <a:pt x="784" y="62"/>
                    <a:pt x="766" y="54"/>
                    <a:pt x="749" y="46"/>
                  </a:cubicBezTo>
                  <a:lnTo>
                    <a:pt x="749" y="46"/>
                  </a:lnTo>
                  <a:cubicBezTo>
                    <a:pt x="744" y="43"/>
                    <a:pt x="739" y="40"/>
                    <a:pt x="735" y="37"/>
                  </a:cubicBezTo>
                  <a:lnTo>
                    <a:pt x="735" y="37"/>
                  </a:lnTo>
                  <a:cubicBezTo>
                    <a:pt x="737" y="39"/>
                    <a:pt x="739" y="41"/>
                    <a:pt x="740" y="43"/>
                  </a:cubicBezTo>
                  <a:lnTo>
                    <a:pt x="740" y="43"/>
                  </a:lnTo>
                  <a:cubicBezTo>
                    <a:pt x="678" y="17"/>
                    <a:pt x="616" y="1"/>
                    <a:pt x="554" y="1"/>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122" name="Google Shape;8122;p35"/>
            <p:cNvSpPr/>
            <p:nvPr/>
          </p:nvSpPr>
          <p:spPr>
            <a:xfrm>
              <a:off x="2852691" y="2050415"/>
              <a:ext cx="65628" cy="40216"/>
            </a:xfrm>
            <a:custGeom>
              <a:avLst/>
              <a:gdLst/>
              <a:ahLst/>
              <a:cxnLst/>
              <a:rect l="l" t="t" r="r" b="b"/>
              <a:pathLst>
                <a:path w="1836" h="1152" extrusionOk="0">
                  <a:moveTo>
                    <a:pt x="735" y="26"/>
                  </a:moveTo>
                  <a:cubicBezTo>
                    <a:pt x="740" y="30"/>
                    <a:pt x="745" y="35"/>
                    <a:pt x="750" y="39"/>
                  </a:cubicBezTo>
                  <a:lnTo>
                    <a:pt x="750" y="39"/>
                  </a:lnTo>
                  <a:cubicBezTo>
                    <a:pt x="750" y="39"/>
                    <a:pt x="751" y="39"/>
                    <a:pt x="751" y="39"/>
                  </a:cubicBezTo>
                  <a:lnTo>
                    <a:pt x="751" y="39"/>
                  </a:lnTo>
                  <a:cubicBezTo>
                    <a:pt x="746" y="36"/>
                    <a:pt x="740" y="31"/>
                    <a:pt x="735" y="26"/>
                  </a:cubicBezTo>
                  <a:close/>
                  <a:moveTo>
                    <a:pt x="751" y="39"/>
                  </a:moveTo>
                  <a:lnTo>
                    <a:pt x="751" y="39"/>
                  </a:lnTo>
                  <a:cubicBezTo>
                    <a:pt x="768" y="52"/>
                    <a:pt x="785" y="58"/>
                    <a:pt x="802" y="68"/>
                  </a:cubicBezTo>
                  <a:lnTo>
                    <a:pt x="802" y="68"/>
                  </a:lnTo>
                  <a:cubicBezTo>
                    <a:pt x="802" y="65"/>
                    <a:pt x="801" y="62"/>
                    <a:pt x="801" y="59"/>
                  </a:cubicBezTo>
                  <a:cubicBezTo>
                    <a:pt x="784" y="50"/>
                    <a:pt x="768" y="44"/>
                    <a:pt x="751" y="39"/>
                  </a:cubicBezTo>
                  <a:close/>
                  <a:moveTo>
                    <a:pt x="872" y="92"/>
                  </a:moveTo>
                  <a:lnTo>
                    <a:pt x="872" y="92"/>
                  </a:lnTo>
                  <a:cubicBezTo>
                    <a:pt x="879" y="94"/>
                    <a:pt x="887" y="96"/>
                    <a:pt x="894" y="98"/>
                  </a:cubicBezTo>
                  <a:lnTo>
                    <a:pt x="894" y="98"/>
                  </a:lnTo>
                  <a:cubicBezTo>
                    <a:pt x="887" y="95"/>
                    <a:pt x="879" y="93"/>
                    <a:pt x="872" y="92"/>
                  </a:cubicBezTo>
                  <a:close/>
                  <a:moveTo>
                    <a:pt x="501" y="0"/>
                  </a:moveTo>
                  <a:cubicBezTo>
                    <a:pt x="468" y="0"/>
                    <a:pt x="434" y="9"/>
                    <a:pt x="401" y="26"/>
                  </a:cubicBezTo>
                  <a:cubicBezTo>
                    <a:pt x="268" y="59"/>
                    <a:pt x="134" y="159"/>
                    <a:pt x="101" y="259"/>
                  </a:cubicBezTo>
                  <a:cubicBezTo>
                    <a:pt x="34" y="392"/>
                    <a:pt x="1" y="526"/>
                    <a:pt x="34" y="659"/>
                  </a:cubicBezTo>
                  <a:cubicBezTo>
                    <a:pt x="67" y="793"/>
                    <a:pt x="134" y="926"/>
                    <a:pt x="268" y="960"/>
                  </a:cubicBezTo>
                  <a:cubicBezTo>
                    <a:pt x="368" y="1026"/>
                    <a:pt x="468" y="1060"/>
                    <a:pt x="601" y="1093"/>
                  </a:cubicBezTo>
                  <a:cubicBezTo>
                    <a:pt x="701" y="1126"/>
                    <a:pt x="801" y="1126"/>
                    <a:pt x="935" y="1126"/>
                  </a:cubicBezTo>
                  <a:cubicBezTo>
                    <a:pt x="968" y="1143"/>
                    <a:pt x="1001" y="1151"/>
                    <a:pt x="1035" y="1151"/>
                  </a:cubicBezTo>
                  <a:cubicBezTo>
                    <a:pt x="1068" y="1151"/>
                    <a:pt x="1101" y="1143"/>
                    <a:pt x="1135" y="1126"/>
                  </a:cubicBezTo>
                  <a:cubicBezTo>
                    <a:pt x="1235" y="1126"/>
                    <a:pt x="1335" y="1126"/>
                    <a:pt x="1435" y="1093"/>
                  </a:cubicBezTo>
                  <a:cubicBezTo>
                    <a:pt x="1568" y="1026"/>
                    <a:pt x="1669" y="960"/>
                    <a:pt x="1735" y="859"/>
                  </a:cubicBezTo>
                  <a:cubicBezTo>
                    <a:pt x="1769" y="793"/>
                    <a:pt x="1802" y="726"/>
                    <a:pt x="1802" y="659"/>
                  </a:cubicBezTo>
                  <a:cubicBezTo>
                    <a:pt x="1835" y="593"/>
                    <a:pt x="1802" y="526"/>
                    <a:pt x="1802" y="459"/>
                  </a:cubicBezTo>
                  <a:cubicBezTo>
                    <a:pt x="1769" y="326"/>
                    <a:pt x="1669" y="192"/>
                    <a:pt x="1568" y="126"/>
                  </a:cubicBezTo>
                  <a:cubicBezTo>
                    <a:pt x="1486" y="84"/>
                    <a:pt x="1404" y="56"/>
                    <a:pt x="1321" y="56"/>
                  </a:cubicBezTo>
                  <a:cubicBezTo>
                    <a:pt x="1270" y="56"/>
                    <a:pt x="1219" y="67"/>
                    <a:pt x="1168" y="92"/>
                  </a:cubicBezTo>
                  <a:cubicBezTo>
                    <a:pt x="1135" y="103"/>
                    <a:pt x="1101" y="111"/>
                    <a:pt x="1068" y="115"/>
                  </a:cubicBezTo>
                  <a:lnTo>
                    <a:pt x="1068" y="115"/>
                  </a:lnTo>
                  <a:cubicBezTo>
                    <a:pt x="1099" y="105"/>
                    <a:pt x="1127" y="92"/>
                    <a:pt x="1168" y="92"/>
                  </a:cubicBezTo>
                  <a:cubicBezTo>
                    <a:pt x="1108" y="92"/>
                    <a:pt x="1075" y="92"/>
                    <a:pt x="1019" y="117"/>
                  </a:cubicBezTo>
                  <a:lnTo>
                    <a:pt x="1019" y="117"/>
                  </a:lnTo>
                  <a:cubicBezTo>
                    <a:pt x="1019" y="117"/>
                    <a:pt x="1018" y="117"/>
                    <a:pt x="1018" y="117"/>
                  </a:cubicBezTo>
                  <a:cubicBezTo>
                    <a:pt x="999" y="117"/>
                    <a:pt x="980" y="116"/>
                    <a:pt x="961" y="114"/>
                  </a:cubicBezTo>
                  <a:lnTo>
                    <a:pt x="961" y="114"/>
                  </a:lnTo>
                  <a:cubicBezTo>
                    <a:pt x="938" y="108"/>
                    <a:pt x="916" y="103"/>
                    <a:pt x="894" y="98"/>
                  </a:cubicBezTo>
                  <a:lnTo>
                    <a:pt x="894" y="98"/>
                  </a:lnTo>
                  <a:cubicBezTo>
                    <a:pt x="900" y="100"/>
                    <a:pt x="906" y="102"/>
                    <a:pt x="912" y="105"/>
                  </a:cubicBezTo>
                  <a:lnTo>
                    <a:pt x="912" y="105"/>
                  </a:lnTo>
                  <a:cubicBezTo>
                    <a:pt x="897" y="101"/>
                    <a:pt x="883" y="97"/>
                    <a:pt x="868" y="92"/>
                  </a:cubicBezTo>
                  <a:cubicBezTo>
                    <a:pt x="869" y="92"/>
                    <a:pt x="871" y="92"/>
                    <a:pt x="872" y="92"/>
                  </a:cubicBezTo>
                  <a:lnTo>
                    <a:pt x="872" y="92"/>
                  </a:lnTo>
                  <a:cubicBezTo>
                    <a:pt x="851" y="87"/>
                    <a:pt x="831" y="81"/>
                    <a:pt x="812" y="74"/>
                  </a:cubicBezTo>
                  <a:lnTo>
                    <a:pt x="812" y="74"/>
                  </a:lnTo>
                  <a:cubicBezTo>
                    <a:pt x="820" y="79"/>
                    <a:pt x="827" y="85"/>
                    <a:pt x="835" y="92"/>
                  </a:cubicBezTo>
                  <a:cubicBezTo>
                    <a:pt x="835" y="92"/>
                    <a:pt x="809" y="92"/>
                    <a:pt x="803" y="70"/>
                  </a:cubicBezTo>
                  <a:lnTo>
                    <a:pt x="803" y="70"/>
                  </a:lnTo>
                  <a:cubicBezTo>
                    <a:pt x="806" y="72"/>
                    <a:pt x="809" y="73"/>
                    <a:pt x="812" y="74"/>
                  </a:cubicBezTo>
                  <a:lnTo>
                    <a:pt x="812" y="74"/>
                  </a:lnTo>
                  <a:cubicBezTo>
                    <a:pt x="809" y="72"/>
                    <a:pt x="806" y="70"/>
                    <a:pt x="802" y="68"/>
                  </a:cubicBezTo>
                  <a:lnTo>
                    <a:pt x="802" y="68"/>
                  </a:lnTo>
                  <a:cubicBezTo>
                    <a:pt x="802" y="69"/>
                    <a:pt x="803" y="70"/>
                    <a:pt x="803" y="70"/>
                  </a:cubicBezTo>
                  <a:lnTo>
                    <a:pt x="803" y="70"/>
                  </a:lnTo>
                  <a:cubicBezTo>
                    <a:pt x="784" y="62"/>
                    <a:pt x="766" y="52"/>
                    <a:pt x="750" y="39"/>
                  </a:cubicBezTo>
                  <a:lnTo>
                    <a:pt x="750" y="39"/>
                  </a:lnTo>
                  <a:cubicBezTo>
                    <a:pt x="700" y="26"/>
                    <a:pt x="651" y="26"/>
                    <a:pt x="601" y="26"/>
                  </a:cubicBezTo>
                  <a:cubicBezTo>
                    <a:pt x="568" y="9"/>
                    <a:pt x="534" y="0"/>
                    <a:pt x="501" y="0"/>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123" name="Google Shape;8123;p35"/>
            <p:cNvSpPr/>
            <p:nvPr/>
          </p:nvSpPr>
          <p:spPr>
            <a:xfrm>
              <a:off x="2746563" y="2071081"/>
              <a:ext cx="76351" cy="45907"/>
            </a:xfrm>
            <a:custGeom>
              <a:avLst/>
              <a:gdLst/>
              <a:ahLst/>
              <a:cxnLst/>
              <a:rect l="l" t="t" r="r" b="b"/>
              <a:pathLst>
                <a:path w="2136" h="1315" extrusionOk="0">
                  <a:moveTo>
                    <a:pt x="535" y="1"/>
                  </a:moveTo>
                  <a:cubicBezTo>
                    <a:pt x="401" y="1"/>
                    <a:pt x="268" y="34"/>
                    <a:pt x="168" y="134"/>
                  </a:cubicBezTo>
                  <a:cubicBezTo>
                    <a:pt x="68" y="234"/>
                    <a:pt x="1" y="368"/>
                    <a:pt x="1" y="501"/>
                  </a:cubicBezTo>
                  <a:cubicBezTo>
                    <a:pt x="34" y="801"/>
                    <a:pt x="234" y="1035"/>
                    <a:pt x="535" y="1035"/>
                  </a:cubicBezTo>
                  <a:lnTo>
                    <a:pt x="635" y="1035"/>
                  </a:lnTo>
                  <a:cubicBezTo>
                    <a:pt x="835" y="1068"/>
                    <a:pt x="1035" y="1135"/>
                    <a:pt x="1235" y="1201"/>
                  </a:cubicBezTo>
                  <a:lnTo>
                    <a:pt x="1235" y="1201"/>
                  </a:lnTo>
                  <a:cubicBezTo>
                    <a:pt x="1257" y="1213"/>
                    <a:pt x="1280" y="1224"/>
                    <a:pt x="1302" y="1235"/>
                  </a:cubicBezTo>
                  <a:cubicBezTo>
                    <a:pt x="1400" y="1284"/>
                    <a:pt x="1497" y="1315"/>
                    <a:pt x="1595" y="1315"/>
                  </a:cubicBezTo>
                  <a:cubicBezTo>
                    <a:pt x="1631" y="1315"/>
                    <a:pt x="1666" y="1310"/>
                    <a:pt x="1702" y="1302"/>
                  </a:cubicBezTo>
                  <a:cubicBezTo>
                    <a:pt x="1836" y="1268"/>
                    <a:pt x="1969" y="1168"/>
                    <a:pt x="2036" y="1068"/>
                  </a:cubicBezTo>
                  <a:cubicBezTo>
                    <a:pt x="2102" y="935"/>
                    <a:pt x="2136" y="801"/>
                    <a:pt x="2069" y="668"/>
                  </a:cubicBezTo>
                  <a:cubicBezTo>
                    <a:pt x="2036" y="534"/>
                    <a:pt x="1969" y="401"/>
                    <a:pt x="1836" y="334"/>
                  </a:cubicBezTo>
                  <a:cubicBezTo>
                    <a:pt x="1435" y="134"/>
                    <a:pt x="1002" y="1"/>
                    <a:pt x="535" y="1"/>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124" name="Google Shape;8124;p35"/>
            <p:cNvSpPr/>
            <p:nvPr/>
          </p:nvSpPr>
          <p:spPr>
            <a:xfrm>
              <a:off x="2806186" y="2135419"/>
              <a:ext cx="65628" cy="39344"/>
            </a:xfrm>
            <a:custGeom>
              <a:avLst/>
              <a:gdLst/>
              <a:ahLst/>
              <a:cxnLst/>
              <a:rect l="l" t="t" r="r" b="b"/>
              <a:pathLst>
                <a:path w="1836" h="1127" extrusionOk="0">
                  <a:moveTo>
                    <a:pt x="568" y="1"/>
                  </a:moveTo>
                  <a:cubicBezTo>
                    <a:pt x="534" y="1"/>
                    <a:pt x="501" y="9"/>
                    <a:pt x="468" y="26"/>
                  </a:cubicBezTo>
                  <a:cubicBezTo>
                    <a:pt x="401" y="26"/>
                    <a:pt x="334" y="59"/>
                    <a:pt x="268" y="92"/>
                  </a:cubicBezTo>
                  <a:cubicBezTo>
                    <a:pt x="168" y="159"/>
                    <a:pt x="67" y="259"/>
                    <a:pt x="34" y="393"/>
                  </a:cubicBezTo>
                  <a:cubicBezTo>
                    <a:pt x="1" y="526"/>
                    <a:pt x="1" y="693"/>
                    <a:pt x="101" y="793"/>
                  </a:cubicBezTo>
                  <a:cubicBezTo>
                    <a:pt x="134" y="826"/>
                    <a:pt x="134" y="860"/>
                    <a:pt x="168" y="893"/>
                  </a:cubicBezTo>
                  <a:cubicBezTo>
                    <a:pt x="234" y="960"/>
                    <a:pt x="334" y="993"/>
                    <a:pt x="401" y="1026"/>
                  </a:cubicBezTo>
                  <a:cubicBezTo>
                    <a:pt x="568" y="1060"/>
                    <a:pt x="735" y="1060"/>
                    <a:pt x="901" y="1093"/>
                  </a:cubicBezTo>
                  <a:cubicBezTo>
                    <a:pt x="1002" y="1093"/>
                    <a:pt x="1102" y="1093"/>
                    <a:pt x="1203" y="1107"/>
                  </a:cubicBezTo>
                  <a:lnTo>
                    <a:pt x="1203" y="1107"/>
                  </a:lnTo>
                  <a:cubicBezTo>
                    <a:pt x="1223" y="1114"/>
                    <a:pt x="1244" y="1118"/>
                    <a:pt x="1265" y="1118"/>
                  </a:cubicBezTo>
                  <a:lnTo>
                    <a:pt x="1265" y="1118"/>
                  </a:lnTo>
                  <a:cubicBezTo>
                    <a:pt x="1277" y="1121"/>
                    <a:pt x="1289" y="1123"/>
                    <a:pt x="1302" y="1126"/>
                  </a:cubicBezTo>
                  <a:cubicBezTo>
                    <a:pt x="1295" y="1123"/>
                    <a:pt x="1289" y="1120"/>
                    <a:pt x="1283" y="1117"/>
                  </a:cubicBezTo>
                  <a:lnTo>
                    <a:pt x="1283" y="1117"/>
                  </a:lnTo>
                  <a:cubicBezTo>
                    <a:pt x="1311" y="1115"/>
                    <a:pt x="1340" y="1107"/>
                    <a:pt x="1368" y="1093"/>
                  </a:cubicBezTo>
                  <a:cubicBezTo>
                    <a:pt x="1435" y="1093"/>
                    <a:pt x="1502" y="1060"/>
                    <a:pt x="1569" y="1026"/>
                  </a:cubicBezTo>
                  <a:cubicBezTo>
                    <a:pt x="1669" y="993"/>
                    <a:pt x="1769" y="860"/>
                    <a:pt x="1802" y="726"/>
                  </a:cubicBezTo>
                  <a:cubicBezTo>
                    <a:pt x="1835" y="593"/>
                    <a:pt x="1835" y="426"/>
                    <a:pt x="1769" y="326"/>
                  </a:cubicBezTo>
                  <a:cubicBezTo>
                    <a:pt x="1735" y="292"/>
                    <a:pt x="1702" y="259"/>
                    <a:pt x="1669" y="226"/>
                  </a:cubicBezTo>
                  <a:cubicBezTo>
                    <a:pt x="1602" y="159"/>
                    <a:pt x="1535" y="126"/>
                    <a:pt x="1435" y="92"/>
                  </a:cubicBezTo>
                  <a:cubicBezTo>
                    <a:pt x="1268" y="59"/>
                    <a:pt x="1102" y="59"/>
                    <a:pt x="935" y="26"/>
                  </a:cubicBezTo>
                  <a:lnTo>
                    <a:pt x="668" y="26"/>
                  </a:lnTo>
                  <a:cubicBezTo>
                    <a:pt x="635" y="9"/>
                    <a:pt x="601" y="1"/>
                    <a:pt x="568" y="1"/>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125" name="Google Shape;8125;p35"/>
            <p:cNvSpPr/>
            <p:nvPr/>
          </p:nvSpPr>
          <p:spPr>
            <a:xfrm>
              <a:off x="2777590" y="2193369"/>
              <a:ext cx="72741" cy="39623"/>
            </a:xfrm>
            <a:custGeom>
              <a:avLst/>
              <a:gdLst/>
              <a:ahLst/>
              <a:cxnLst/>
              <a:rect l="l" t="t" r="r" b="b"/>
              <a:pathLst>
                <a:path w="2035" h="1135" extrusionOk="0">
                  <a:moveTo>
                    <a:pt x="534" y="0"/>
                  </a:moveTo>
                  <a:cubicBezTo>
                    <a:pt x="400" y="0"/>
                    <a:pt x="234" y="67"/>
                    <a:pt x="167" y="134"/>
                  </a:cubicBezTo>
                  <a:cubicBezTo>
                    <a:pt x="67" y="234"/>
                    <a:pt x="0" y="400"/>
                    <a:pt x="0" y="500"/>
                  </a:cubicBezTo>
                  <a:cubicBezTo>
                    <a:pt x="0" y="634"/>
                    <a:pt x="67" y="801"/>
                    <a:pt x="167" y="867"/>
                  </a:cubicBezTo>
                  <a:cubicBezTo>
                    <a:pt x="267" y="967"/>
                    <a:pt x="367" y="1034"/>
                    <a:pt x="534" y="1034"/>
                  </a:cubicBezTo>
                  <a:cubicBezTo>
                    <a:pt x="667" y="1034"/>
                    <a:pt x="767" y="1068"/>
                    <a:pt x="901" y="1068"/>
                  </a:cubicBezTo>
                  <a:lnTo>
                    <a:pt x="767" y="1068"/>
                  </a:lnTo>
                  <a:cubicBezTo>
                    <a:pt x="1001" y="1101"/>
                    <a:pt x="1268" y="1134"/>
                    <a:pt x="1501" y="1134"/>
                  </a:cubicBezTo>
                  <a:cubicBezTo>
                    <a:pt x="1635" y="1134"/>
                    <a:pt x="1768" y="1068"/>
                    <a:pt x="1868" y="967"/>
                  </a:cubicBezTo>
                  <a:cubicBezTo>
                    <a:pt x="1968" y="901"/>
                    <a:pt x="2035" y="734"/>
                    <a:pt x="2035" y="601"/>
                  </a:cubicBezTo>
                  <a:cubicBezTo>
                    <a:pt x="2035" y="467"/>
                    <a:pt x="1968" y="334"/>
                    <a:pt x="1868" y="234"/>
                  </a:cubicBezTo>
                  <a:cubicBezTo>
                    <a:pt x="1768" y="134"/>
                    <a:pt x="1635" y="100"/>
                    <a:pt x="1501" y="100"/>
                  </a:cubicBezTo>
                  <a:cubicBezTo>
                    <a:pt x="1368" y="100"/>
                    <a:pt x="1234" y="67"/>
                    <a:pt x="1134" y="67"/>
                  </a:cubicBezTo>
                  <a:lnTo>
                    <a:pt x="1268" y="67"/>
                  </a:lnTo>
                  <a:cubicBezTo>
                    <a:pt x="1001" y="33"/>
                    <a:pt x="767" y="0"/>
                    <a:pt x="534" y="0"/>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126" name="Google Shape;8126;p35"/>
            <p:cNvSpPr/>
            <p:nvPr/>
          </p:nvSpPr>
          <p:spPr>
            <a:xfrm>
              <a:off x="2847937" y="2255089"/>
              <a:ext cx="79926" cy="38436"/>
            </a:xfrm>
            <a:custGeom>
              <a:avLst/>
              <a:gdLst/>
              <a:ahLst/>
              <a:cxnLst/>
              <a:rect l="l" t="t" r="r" b="b"/>
              <a:pathLst>
                <a:path w="2236" h="1101" extrusionOk="0">
                  <a:moveTo>
                    <a:pt x="467" y="0"/>
                  </a:moveTo>
                  <a:cubicBezTo>
                    <a:pt x="367" y="0"/>
                    <a:pt x="334" y="33"/>
                    <a:pt x="267" y="67"/>
                  </a:cubicBezTo>
                  <a:cubicBezTo>
                    <a:pt x="167" y="133"/>
                    <a:pt x="34" y="267"/>
                    <a:pt x="34" y="367"/>
                  </a:cubicBezTo>
                  <a:cubicBezTo>
                    <a:pt x="0" y="500"/>
                    <a:pt x="0" y="667"/>
                    <a:pt x="67" y="767"/>
                  </a:cubicBezTo>
                  <a:cubicBezTo>
                    <a:pt x="134" y="901"/>
                    <a:pt x="267" y="1001"/>
                    <a:pt x="401" y="1034"/>
                  </a:cubicBezTo>
                  <a:cubicBezTo>
                    <a:pt x="634" y="1034"/>
                    <a:pt x="868" y="1067"/>
                    <a:pt x="1101" y="1101"/>
                  </a:cubicBezTo>
                  <a:cubicBezTo>
                    <a:pt x="1301" y="1101"/>
                    <a:pt x="1501" y="1067"/>
                    <a:pt x="1701" y="1067"/>
                  </a:cubicBezTo>
                  <a:cubicBezTo>
                    <a:pt x="1835" y="1067"/>
                    <a:pt x="1968" y="1001"/>
                    <a:pt x="2068" y="901"/>
                  </a:cubicBezTo>
                  <a:cubicBezTo>
                    <a:pt x="2168" y="801"/>
                    <a:pt x="2235" y="667"/>
                    <a:pt x="2235" y="534"/>
                  </a:cubicBezTo>
                  <a:cubicBezTo>
                    <a:pt x="2202" y="400"/>
                    <a:pt x="2168" y="267"/>
                    <a:pt x="2068" y="167"/>
                  </a:cubicBezTo>
                  <a:cubicBezTo>
                    <a:pt x="1968" y="100"/>
                    <a:pt x="1835" y="33"/>
                    <a:pt x="1701" y="33"/>
                  </a:cubicBezTo>
                  <a:cubicBezTo>
                    <a:pt x="1550" y="47"/>
                    <a:pt x="1392" y="55"/>
                    <a:pt x="1233" y="55"/>
                  </a:cubicBezTo>
                  <a:cubicBezTo>
                    <a:pt x="1050" y="55"/>
                    <a:pt x="865" y="44"/>
                    <a:pt x="687" y="19"/>
                  </a:cubicBezTo>
                  <a:lnTo>
                    <a:pt x="687" y="19"/>
                  </a:lnTo>
                  <a:cubicBezTo>
                    <a:pt x="678" y="10"/>
                    <a:pt x="667" y="0"/>
                    <a:pt x="667" y="0"/>
                  </a:cubicBezTo>
                  <a:lnTo>
                    <a:pt x="567" y="0"/>
                  </a:lnTo>
                  <a:cubicBezTo>
                    <a:pt x="595" y="0"/>
                    <a:pt x="644" y="0"/>
                    <a:pt x="680" y="18"/>
                  </a:cubicBezTo>
                  <a:lnTo>
                    <a:pt x="680" y="18"/>
                  </a:lnTo>
                  <a:cubicBezTo>
                    <a:pt x="642" y="13"/>
                    <a:pt x="604" y="7"/>
                    <a:pt x="567" y="0"/>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127" name="Google Shape;8127;p35"/>
            <p:cNvSpPr/>
            <p:nvPr/>
          </p:nvSpPr>
          <p:spPr>
            <a:xfrm>
              <a:off x="2704848" y="2246047"/>
              <a:ext cx="82321" cy="44510"/>
            </a:xfrm>
            <a:custGeom>
              <a:avLst/>
              <a:gdLst/>
              <a:ahLst/>
              <a:cxnLst/>
              <a:rect l="l" t="t" r="r" b="b"/>
              <a:pathLst>
                <a:path w="2303" h="1275" extrusionOk="0">
                  <a:moveTo>
                    <a:pt x="567" y="1"/>
                  </a:moveTo>
                  <a:cubicBezTo>
                    <a:pt x="534" y="1"/>
                    <a:pt x="501" y="9"/>
                    <a:pt x="467" y="26"/>
                  </a:cubicBezTo>
                  <a:cubicBezTo>
                    <a:pt x="401" y="26"/>
                    <a:pt x="334" y="59"/>
                    <a:pt x="267" y="92"/>
                  </a:cubicBezTo>
                  <a:cubicBezTo>
                    <a:pt x="167" y="159"/>
                    <a:pt x="67" y="259"/>
                    <a:pt x="34" y="392"/>
                  </a:cubicBezTo>
                  <a:cubicBezTo>
                    <a:pt x="0" y="526"/>
                    <a:pt x="0" y="693"/>
                    <a:pt x="100" y="793"/>
                  </a:cubicBezTo>
                  <a:cubicBezTo>
                    <a:pt x="167" y="893"/>
                    <a:pt x="267" y="1026"/>
                    <a:pt x="401" y="1026"/>
                  </a:cubicBezTo>
                  <a:cubicBezTo>
                    <a:pt x="801" y="1093"/>
                    <a:pt x="1235" y="1193"/>
                    <a:pt x="1635" y="1260"/>
                  </a:cubicBezTo>
                  <a:cubicBezTo>
                    <a:pt x="1679" y="1260"/>
                    <a:pt x="1724" y="1275"/>
                    <a:pt x="1768" y="1275"/>
                  </a:cubicBezTo>
                  <a:cubicBezTo>
                    <a:pt x="1791" y="1275"/>
                    <a:pt x="1813" y="1271"/>
                    <a:pt x="1835" y="1260"/>
                  </a:cubicBezTo>
                  <a:cubicBezTo>
                    <a:pt x="1902" y="1260"/>
                    <a:pt x="1968" y="1226"/>
                    <a:pt x="2035" y="1193"/>
                  </a:cubicBezTo>
                  <a:cubicBezTo>
                    <a:pt x="2135" y="1126"/>
                    <a:pt x="2235" y="1026"/>
                    <a:pt x="2269" y="893"/>
                  </a:cubicBezTo>
                  <a:cubicBezTo>
                    <a:pt x="2302" y="759"/>
                    <a:pt x="2302" y="593"/>
                    <a:pt x="2235" y="493"/>
                  </a:cubicBezTo>
                  <a:cubicBezTo>
                    <a:pt x="2169" y="392"/>
                    <a:pt x="2035" y="259"/>
                    <a:pt x="1902" y="259"/>
                  </a:cubicBezTo>
                  <a:cubicBezTo>
                    <a:pt x="1501" y="192"/>
                    <a:pt x="1101" y="92"/>
                    <a:pt x="668" y="26"/>
                  </a:cubicBezTo>
                  <a:cubicBezTo>
                    <a:pt x="634" y="9"/>
                    <a:pt x="601" y="1"/>
                    <a:pt x="567" y="1"/>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128" name="Google Shape;8128;p35"/>
            <p:cNvSpPr/>
            <p:nvPr/>
          </p:nvSpPr>
          <p:spPr>
            <a:xfrm>
              <a:off x="2766830" y="2313283"/>
              <a:ext cx="73992" cy="38471"/>
            </a:xfrm>
            <a:custGeom>
              <a:avLst/>
              <a:gdLst/>
              <a:ahLst/>
              <a:cxnLst/>
              <a:rect l="l" t="t" r="r" b="b"/>
              <a:pathLst>
                <a:path w="2070" h="1102" extrusionOk="0">
                  <a:moveTo>
                    <a:pt x="1569" y="1"/>
                  </a:moveTo>
                  <a:cubicBezTo>
                    <a:pt x="1202" y="1"/>
                    <a:pt x="868" y="34"/>
                    <a:pt x="501" y="34"/>
                  </a:cubicBezTo>
                  <a:cubicBezTo>
                    <a:pt x="368" y="34"/>
                    <a:pt x="234" y="101"/>
                    <a:pt x="134" y="201"/>
                  </a:cubicBezTo>
                  <a:cubicBezTo>
                    <a:pt x="68" y="301"/>
                    <a:pt x="1" y="435"/>
                    <a:pt x="1" y="568"/>
                  </a:cubicBezTo>
                  <a:cubicBezTo>
                    <a:pt x="1" y="701"/>
                    <a:pt x="34" y="835"/>
                    <a:pt x="134" y="935"/>
                  </a:cubicBezTo>
                  <a:cubicBezTo>
                    <a:pt x="234" y="1035"/>
                    <a:pt x="368" y="1102"/>
                    <a:pt x="501" y="1102"/>
                  </a:cubicBezTo>
                  <a:cubicBezTo>
                    <a:pt x="868" y="1102"/>
                    <a:pt x="1202" y="1068"/>
                    <a:pt x="1569" y="1068"/>
                  </a:cubicBezTo>
                  <a:cubicBezTo>
                    <a:pt x="1702" y="1068"/>
                    <a:pt x="1836" y="1002"/>
                    <a:pt x="1936" y="902"/>
                  </a:cubicBezTo>
                  <a:cubicBezTo>
                    <a:pt x="2002" y="801"/>
                    <a:pt x="2069" y="668"/>
                    <a:pt x="2069" y="535"/>
                  </a:cubicBezTo>
                  <a:cubicBezTo>
                    <a:pt x="2069" y="401"/>
                    <a:pt x="2036" y="268"/>
                    <a:pt x="1936" y="168"/>
                  </a:cubicBezTo>
                  <a:cubicBezTo>
                    <a:pt x="1836" y="68"/>
                    <a:pt x="1702" y="1"/>
                    <a:pt x="1569" y="1"/>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129" name="Google Shape;8129;p35"/>
            <p:cNvSpPr/>
            <p:nvPr/>
          </p:nvSpPr>
          <p:spPr>
            <a:xfrm>
              <a:off x="2665492" y="2370360"/>
              <a:ext cx="89470" cy="39867"/>
            </a:xfrm>
            <a:custGeom>
              <a:avLst/>
              <a:gdLst/>
              <a:ahLst/>
              <a:cxnLst/>
              <a:rect l="l" t="t" r="r" b="b"/>
              <a:pathLst>
                <a:path w="2503" h="1142" extrusionOk="0">
                  <a:moveTo>
                    <a:pt x="1960" y="1067"/>
                  </a:moveTo>
                  <a:lnTo>
                    <a:pt x="1960" y="1067"/>
                  </a:lnTo>
                  <a:cubicBezTo>
                    <a:pt x="1921" y="1068"/>
                    <a:pt x="1879" y="1068"/>
                    <a:pt x="1835" y="1068"/>
                  </a:cubicBezTo>
                  <a:lnTo>
                    <a:pt x="1969" y="1068"/>
                  </a:lnTo>
                  <a:cubicBezTo>
                    <a:pt x="1966" y="1067"/>
                    <a:pt x="1963" y="1067"/>
                    <a:pt x="1960" y="1067"/>
                  </a:cubicBezTo>
                  <a:close/>
                  <a:moveTo>
                    <a:pt x="1302" y="0"/>
                  </a:moveTo>
                  <a:cubicBezTo>
                    <a:pt x="1035" y="34"/>
                    <a:pt x="801" y="67"/>
                    <a:pt x="534" y="100"/>
                  </a:cubicBezTo>
                  <a:cubicBezTo>
                    <a:pt x="401" y="100"/>
                    <a:pt x="267" y="134"/>
                    <a:pt x="167" y="267"/>
                  </a:cubicBezTo>
                  <a:cubicBezTo>
                    <a:pt x="67" y="334"/>
                    <a:pt x="1" y="501"/>
                    <a:pt x="1" y="634"/>
                  </a:cubicBezTo>
                  <a:cubicBezTo>
                    <a:pt x="1" y="768"/>
                    <a:pt x="67" y="901"/>
                    <a:pt x="167" y="1001"/>
                  </a:cubicBezTo>
                  <a:cubicBezTo>
                    <a:pt x="254" y="1059"/>
                    <a:pt x="365" y="1141"/>
                    <a:pt x="480" y="1141"/>
                  </a:cubicBezTo>
                  <a:cubicBezTo>
                    <a:pt x="498" y="1141"/>
                    <a:pt x="516" y="1139"/>
                    <a:pt x="534" y="1135"/>
                  </a:cubicBezTo>
                  <a:cubicBezTo>
                    <a:pt x="865" y="1087"/>
                    <a:pt x="1211" y="1040"/>
                    <a:pt x="1551" y="1040"/>
                  </a:cubicBezTo>
                  <a:cubicBezTo>
                    <a:pt x="1689" y="1040"/>
                    <a:pt x="1826" y="1048"/>
                    <a:pt x="1960" y="1067"/>
                  </a:cubicBezTo>
                  <a:lnTo>
                    <a:pt x="1960" y="1067"/>
                  </a:lnTo>
                  <a:cubicBezTo>
                    <a:pt x="2070" y="1063"/>
                    <a:pt x="2162" y="1050"/>
                    <a:pt x="2236" y="1001"/>
                  </a:cubicBezTo>
                  <a:cubicBezTo>
                    <a:pt x="2369" y="934"/>
                    <a:pt x="2469" y="801"/>
                    <a:pt x="2502" y="701"/>
                  </a:cubicBezTo>
                  <a:cubicBezTo>
                    <a:pt x="2502" y="567"/>
                    <a:pt x="2502" y="401"/>
                    <a:pt x="2436" y="301"/>
                  </a:cubicBezTo>
                  <a:cubicBezTo>
                    <a:pt x="2369" y="167"/>
                    <a:pt x="2269" y="67"/>
                    <a:pt x="2135" y="34"/>
                  </a:cubicBezTo>
                  <a:cubicBezTo>
                    <a:pt x="1835" y="0"/>
                    <a:pt x="1568" y="0"/>
                    <a:pt x="1302" y="0"/>
                  </a:cubicBezTo>
                  <a:close/>
                </a:path>
              </a:pathLst>
            </a:custGeom>
            <a:solidFill>
              <a:schemeClr val="accent4"/>
            </a:solidFill>
            <a:ln>
              <a:noFill/>
            </a:ln>
          </p:spPr>
          <p:txBody>
            <a:bodyPr spcFirstLastPara="1" wrap="square" lIns="121298" tIns="121298" rIns="121298" bIns="121298" anchor="ctr" anchorCtr="0">
              <a:noAutofit/>
            </a:bodyPr>
            <a:lstStyle/>
            <a:p>
              <a:endParaRPr sz="2472"/>
            </a:p>
          </p:txBody>
        </p:sp>
        <p:sp>
          <p:nvSpPr>
            <p:cNvPr id="8130" name="Google Shape;8130;p35"/>
            <p:cNvSpPr/>
            <p:nvPr/>
          </p:nvSpPr>
          <p:spPr>
            <a:xfrm>
              <a:off x="2805006" y="2394726"/>
              <a:ext cx="88254" cy="38541"/>
            </a:xfrm>
            <a:custGeom>
              <a:avLst/>
              <a:gdLst/>
              <a:ahLst/>
              <a:cxnLst/>
              <a:rect l="l" t="t" r="r" b="b"/>
              <a:pathLst>
                <a:path w="2469" h="1104" extrusionOk="0">
                  <a:moveTo>
                    <a:pt x="1802" y="1070"/>
                  </a:moveTo>
                  <a:cubicBezTo>
                    <a:pt x="1803" y="1071"/>
                    <a:pt x="1804" y="1071"/>
                    <a:pt x="1805" y="1071"/>
                  </a:cubicBezTo>
                  <a:lnTo>
                    <a:pt x="1805" y="1071"/>
                  </a:lnTo>
                  <a:cubicBezTo>
                    <a:pt x="1791" y="1070"/>
                    <a:pt x="1778" y="1070"/>
                    <a:pt x="1768" y="1070"/>
                  </a:cubicBezTo>
                  <a:close/>
                  <a:moveTo>
                    <a:pt x="488" y="0"/>
                  </a:moveTo>
                  <a:cubicBezTo>
                    <a:pt x="238" y="0"/>
                    <a:pt x="0" y="252"/>
                    <a:pt x="0" y="503"/>
                  </a:cubicBezTo>
                  <a:cubicBezTo>
                    <a:pt x="34" y="803"/>
                    <a:pt x="234" y="1004"/>
                    <a:pt x="534" y="1037"/>
                  </a:cubicBezTo>
                  <a:cubicBezTo>
                    <a:pt x="1001" y="1070"/>
                    <a:pt x="1435" y="1037"/>
                    <a:pt x="1902" y="1104"/>
                  </a:cubicBezTo>
                  <a:cubicBezTo>
                    <a:pt x="1894" y="1095"/>
                    <a:pt x="1883" y="1089"/>
                    <a:pt x="1872" y="1085"/>
                  </a:cubicBezTo>
                  <a:lnTo>
                    <a:pt x="1872" y="1085"/>
                  </a:lnTo>
                  <a:cubicBezTo>
                    <a:pt x="1904" y="1090"/>
                    <a:pt x="1936" y="1092"/>
                    <a:pt x="1968" y="1092"/>
                  </a:cubicBezTo>
                  <a:cubicBezTo>
                    <a:pt x="2046" y="1092"/>
                    <a:pt x="2124" y="1076"/>
                    <a:pt x="2202" y="1037"/>
                  </a:cubicBezTo>
                  <a:cubicBezTo>
                    <a:pt x="2302" y="970"/>
                    <a:pt x="2402" y="837"/>
                    <a:pt x="2435" y="703"/>
                  </a:cubicBezTo>
                  <a:cubicBezTo>
                    <a:pt x="2469" y="570"/>
                    <a:pt x="2435" y="437"/>
                    <a:pt x="2369" y="303"/>
                  </a:cubicBezTo>
                  <a:cubicBezTo>
                    <a:pt x="2302" y="203"/>
                    <a:pt x="2202" y="103"/>
                    <a:pt x="2069" y="70"/>
                  </a:cubicBezTo>
                  <a:cubicBezTo>
                    <a:pt x="1802" y="36"/>
                    <a:pt x="1535" y="3"/>
                    <a:pt x="1268" y="3"/>
                  </a:cubicBezTo>
                  <a:lnTo>
                    <a:pt x="534" y="3"/>
                  </a:lnTo>
                  <a:cubicBezTo>
                    <a:pt x="519" y="1"/>
                    <a:pt x="504" y="0"/>
                    <a:pt x="488" y="0"/>
                  </a:cubicBezTo>
                  <a:close/>
                </a:path>
              </a:pathLst>
            </a:custGeom>
            <a:solidFill>
              <a:srgbClr val="333D0C"/>
            </a:solidFill>
            <a:ln>
              <a:noFill/>
            </a:ln>
          </p:spPr>
          <p:txBody>
            <a:bodyPr spcFirstLastPara="1" wrap="square" lIns="121298" tIns="121298" rIns="121298" bIns="121298" anchor="ctr" anchorCtr="0">
              <a:noAutofit/>
            </a:bodyPr>
            <a:lstStyle/>
            <a:p>
              <a:endParaRPr sz="2472"/>
            </a:p>
          </p:txBody>
        </p:sp>
        <p:sp>
          <p:nvSpPr>
            <p:cNvPr id="8131" name="Google Shape;8131;p35"/>
            <p:cNvSpPr/>
            <p:nvPr/>
          </p:nvSpPr>
          <p:spPr>
            <a:xfrm>
              <a:off x="2725116" y="2457249"/>
              <a:ext cx="72777" cy="40077"/>
            </a:xfrm>
            <a:custGeom>
              <a:avLst/>
              <a:gdLst/>
              <a:ahLst/>
              <a:cxnLst/>
              <a:rect l="l" t="t" r="r" b="b"/>
              <a:pathLst>
                <a:path w="2036" h="1148" extrusionOk="0">
                  <a:moveTo>
                    <a:pt x="555" y="0"/>
                  </a:moveTo>
                  <a:cubicBezTo>
                    <a:pt x="450" y="0"/>
                    <a:pt x="341" y="31"/>
                    <a:pt x="267" y="80"/>
                  </a:cubicBezTo>
                  <a:cubicBezTo>
                    <a:pt x="134" y="147"/>
                    <a:pt x="34" y="280"/>
                    <a:pt x="34" y="380"/>
                  </a:cubicBezTo>
                  <a:cubicBezTo>
                    <a:pt x="0" y="514"/>
                    <a:pt x="0" y="680"/>
                    <a:pt x="67" y="780"/>
                  </a:cubicBezTo>
                  <a:cubicBezTo>
                    <a:pt x="134" y="914"/>
                    <a:pt x="267" y="1014"/>
                    <a:pt x="401" y="1047"/>
                  </a:cubicBezTo>
                  <a:cubicBezTo>
                    <a:pt x="768" y="1114"/>
                    <a:pt x="1135" y="1147"/>
                    <a:pt x="1502" y="1147"/>
                  </a:cubicBezTo>
                  <a:cubicBezTo>
                    <a:pt x="1635" y="1147"/>
                    <a:pt x="1768" y="1081"/>
                    <a:pt x="1868" y="981"/>
                  </a:cubicBezTo>
                  <a:cubicBezTo>
                    <a:pt x="1969" y="880"/>
                    <a:pt x="2035" y="747"/>
                    <a:pt x="2035" y="614"/>
                  </a:cubicBezTo>
                  <a:cubicBezTo>
                    <a:pt x="2035" y="480"/>
                    <a:pt x="1969" y="347"/>
                    <a:pt x="1868" y="247"/>
                  </a:cubicBezTo>
                  <a:cubicBezTo>
                    <a:pt x="1768" y="147"/>
                    <a:pt x="1635" y="113"/>
                    <a:pt x="1502" y="113"/>
                  </a:cubicBezTo>
                  <a:cubicBezTo>
                    <a:pt x="1268" y="113"/>
                    <a:pt x="1035" y="113"/>
                    <a:pt x="834" y="80"/>
                  </a:cubicBezTo>
                  <a:lnTo>
                    <a:pt x="968" y="80"/>
                  </a:lnTo>
                  <a:cubicBezTo>
                    <a:pt x="868" y="80"/>
                    <a:pt x="768" y="47"/>
                    <a:pt x="668" y="13"/>
                  </a:cubicBezTo>
                  <a:cubicBezTo>
                    <a:pt x="632" y="4"/>
                    <a:pt x="594" y="0"/>
                    <a:pt x="555" y="0"/>
                  </a:cubicBezTo>
                  <a:close/>
                </a:path>
              </a:pathLst>
            </a:custGeom>
            <a:solidFill>
              <a:srgbClr val="333D0C"/>
            </a:solidFill>
            <a:ln>
              <a:noFill/>
            </a:ln>
          </p:spPr>
          <p:txBody>
            <a:bodyPr spcFirstLastPara="1" wrap="square" lIns="121298" tIns="121298" rIns="121298" bIns="121298" anchor="ctr" anchorCtr="0">
              <a:noAutofit/>
            </a:bodyPr>
            <a:lstStyle/>
            <a:p>
              <a:endParaRPr sz="2472"/>
            </a:p>
          </p:txBody>
        </p:sp>
        <p:sp>
          <p:nvSpPr>
            <p:cNvPr id="8132" name="Google Shape;8132;p35"/>
            <p:cNvSpPr/>
            <p:nvPr/>
          </p:nvSpPr>
          <p:spPr>
            <a:xfrm>
              <a:off x="2655948" y="2531885"/>
              <a:ext cx="79926" cy="37633"/>
            </a:xfrm>
            <a:custGeom>
              <a:avLst/>
              <a:gdLst/>
              <a:ahLst/>
              <a:cxnLst/>
              <a:rect l="l" t="t" r="r" b="b"/>
              <a:pathLst>
                <a:path w="2236" h="1078" extrusionOk="0">
                  <a:moveTo>
                    <a:pt x="784" y="0"/>
                  </a:moveTo>
                  <a:cubicBezTo>
                    <a:pt x="702" y="0"/>
                    <a:pt x="619" y="3"/>
                    <a:pt x="534" y="10"/>
                  </a:cubicBezTo>
                  <a:cubicBezTo>
                    <a:pt x="401" y="10"/>
                    <a:pt x="268" y="43"/>
                    <a:pt x="168" y="143"/>
                  </a:cubicBezTo>
                  <a:cubicBezTo>
                    <a:pt x="67" y="244"/>
                    <a:pt x="1" y="377"/>
                    <a:pt x="1" y="510"/>
                  </a:cubicBezTo>
                  <a:cubicBezTo>
                    <a:pt x="1" y="644"/>
                    <a:pt x="67" y="777"/>
                    <a:pt x="168" y="877"/>
                  </a:cubicBezTo>
                  <a:cubicBezTo>
                    <a:pt x="268" y="977"/>
                    <a:pt x="401" y="1044"/>
                    <a:pt x="534" y="1044"/>
                  </a:cubicBezTo>
                  <a:cubicBezTo>
                    <a:pt x="615" y="1037"/>
                    <a:pt x="693" y="1035"/>
                    <a:pt x="771" y="1035"/>
                  </a:cubicBezTo>
                  <a:cubicBezTo>
                    <a:pt x="1083" y="1035"/>
                    <a:pt x="1382" y="1077"/>
                    <a:pt x="1702" y="1077"/>
                  </a:cubicBezTo>
                  <a:cubicBezTo>
                    <a:pt x="1835" y="1044"/>
                    <a:pt x="1969" y="1011"/>
                    <a:pt x="2069" y="911"/>
                  </a:cubicBezTo>
                  <a:cubicBezTo>
                    <a:pt x="2169" y="811"/>
                    <a:pt x="2236" y="677"/>
                    <a:pt x="2236" y="544"/>
                  </a:cubicBezTo>
                  <a:cubicBezTo>
                    <a:pt x="2202" y="410"/>
                    <a:pt x="2169" y="277"/>
                    <a:pt x="2069" y="177"/>
                  </a:cubicBezTo>
                  <a:cubicBezTo>
                    <a:pt x="1969" y="77"/>
                    <a:pt x="1835" y="10"/>
                    <a:pt x="1702" y="10"/>
                  </a:cubicBezTo>
                  <a:cubicBezTo>
                    <a:pt x="1617" y="17"/>
                    <a:pt x="1534" y="20"/>
                    <a:pt x="1452" y="20"/>
                  </a:cubicBezTo>
                  <a:cubicBezTo>
                    <a:pt x="1227" y="20"/>
                    <a:pt x="1009" y="0"/>
                    <a:pt x="784" y="0"/>
                  </a:cubicBezTo>
                  <a:close/>
                </a:path>
              </a:pathLst>
            </a:custGeom>
            <a:solidFill>
              <a:srgbClr val="333D0C"/>
            </a:solidFill>
            <a:ln>
              <a:noFill/>
            </a:ln>
          </p:spPr>
          <p:txBody>
            <a:bodyPr spcFirstLastPara="1" wrap="square" lIns="121298" tIns="121298" rIns="121298" bIns="121298" anchor="ctr" anchorCtr="0">
              <a:noAutofit/>
            </a:bodyPr>
            <a:lstStyle/>
            <a:p>
              <a:endParaRPr sz="2472"/>
            </a:p>
          </p:txBody>
        </p:sp>
        <p:sp>
          <p:nvSpPr>
            <p:cNvPr id="8133" name="Google Shape;8133;p35"/>
            <p:cNvSpPr/>
            <p:nvPr/>
          </p:nvSpPr>
          <p:spPr>
            <a:xfrm>
              <a:off x="2747778" y="2545744"/>
              <a:ext cx="72777" cy="38925"/>
            </a:xfrm>
            <a:custGeom>
              <a:avLst/>
              <a:gdLst/>
              <a:ahLst/>
              <a:cxnLst/>
              <a:rect l="l" t="t" r="r" b="b"/>
              <a:pathLst>
                <a:path w="2036" h="1115" extrusionOk="0">
                  <a:moveTo>
                    <a:pt x="555" y="0"/>
                  </a:moveTo>
                  <a:cubicBezTo>
                    <a:pt x="449" y="0"/>
                    <a:pt x="340" y="31"/>
                    <a:pt x="267" y="80"/>
                  </a:cubicBezTo>
                  <a:cubicBezTo>
                    <a:pt x="167" y="147"/>
                    <a:pt x="34" y="280"/>
                    <a:pt x="34" y="380"/>
                  </a:cubicBezTo>
                  <a:cubicBezTo>
                    <a:pt x="0" y="514"/>
                    <a:pt x="0" y="680"/>
                    <a:pt x="67" y="781"/>
                  </a:cubicBezTo>
                  <a:cubicBezTo>
                    <a:pt x="167" y="914"/>
                    <a:pt x="267" y="981"/>
                    <a:pt x="401" y="1014"/>
                  </a:cubicBezTo>
                  <a:cubicBezTo>
                    <a:pt x="601" y="1081"/>
                    <a:pt x="809" y="1114"/>
                    <a:pt x="1013" y="1114"/>
                  </a:cubicBezTo>
                  <a:cubicBezTo>
                    <a:pt x="1218" y="1114"/>
                    <a:pt x="1418" y="1081"/>
                    <a:pt x="1601" y="1014"/>
                  </a:cubicBezTo>
                  <a:cubicBezTo>
                    <a:pt x="1735" y="981"/>
                    <a:pt x="1868" y="914"/>
                    <a:pt x="1935" y="781"/>
                  </a:cubicBezTo>
                  <a:cubicBezTo>
                    <a:pt x="2002" y="680"/>
                    <a:pt x="2035" y="514"/>
                    <a:pt x="1968" y="380"/>
                  </a:cubicBezTo>
                  <a:cubicBezTo>
                    <a:pt x="1935" y="280"/>
                    <a:pt x="1868" y="147"/>
                    <a:pt x="1735" y="80"/>
                  </a:cubicBezTo>
                  <a:cubicBezTo>
                    <a:pt x="1637" y="31"/>
                    <a:pt x="1539" y="0"/>
                    <a:pt x="1442" y="0"/>
                  </a:cubicBezTo>
                  <a:cubicBezTo>
                    <a:pt x="1406" y="0"/>
                    <a:pt x="1370" y="4"/>
                    <a:pt x="1335" y="13"/>
                  </a:cubicBezTo>
                  <a:cubicBezTo>
                    <a:pt x="1243" y="44"/>
                    <a:pt x="1179" y="74"/>
                    <a:pt x="1092" y="79"/>
                  </a:cubicBezTo>
                  <a:lnTo>
                    <a:pt x="1092" y="79"/>
                  </a:lnTo>
                  <a:cubicBezTo>
                    <a:pt x="995" y="78"/>
                    <a:pt x="898" y="71"/>
                    <a:pt x="801" y="47"/>
                  </a:cubicBezTo>
                  <a:lnTo>
                    <a:pt x="801" y="47"/>
                  </a:lnTo>
                  <a:cubicBezTo>
                    <a:pt x="812" y="58"/>
                    <a:pt x="823" y="65"/>
                    <a:pt x="835" y="70"/>
                  </a:cubicBezTo>
                  <a:lnTo>
                    <a:pt x="835" y="70"/>
                  </a:lnTo>
                  <a:cubicBezTo>
                    <a:pt x="771" y="58"/>
                    <a:pt x="712" y="36"/>
                    <a:pt x="667" y="13"/>
                  </a:cubicBezTo>
                  <a:cubicBezTo>
                    <a:pt x="632" y="4"/>
                    <a:pt x="594" y="0"/>
                    <a:pt x="555" y="0"/>
                  </a:cubicBezTo>
                  <a:close/>
                </a:path>
              </a:pathLst>
            </a:custGeom>
            <a:solidFill>
              <a:srgbClr val="333D0C"/>
            </a:solidFill>
            <a:ln>
              <a:noFill/>
            </a:ln>
          </p:spPr>
          <p:txBody>
            <a:bodyPr spcFirstLastPara="1" wrap="square" lIns="121298" tIns="121298" rIns="121298" bIns="121298" anchor="ctr" anchorCtr="0">
              <a:noAutofit/>
            </a:bodyPr>
            <a:lstStyle/>
            <a:p>
              <a:endParaRPr sz="2472"/>
            </a:p>
          </p:txBody>
        </p:sp>
        <p:sp>
          <p:nvSpPr>
            <p:cNvPr id="8134" name="Google Shape;8134;p35"/>
            <p:cNvSpPr/>
            <p:nvPr/>
          </p:nvSpPr>
          <p:spPr>
            <a:xfrm>
              <a:off x="2338780" y="1873110"/>
              <a:ext cx="418574" cy="874600"/>
            </a:xfrm>
            <a:custGeom>
              <a:avLst/>
              <a:gdLst/>
              <a:ahLst/>
              <a:cxnLst/>
              <a:rect l="l" t="t" r="r" b="b"/>
              <a:pathLst>
                <a:path w="11710" h="25053" extrusionOk="0">
                  <a:moveTo>
                    <a:pt x="2336" y="1"/>
                  </a:moveTo>
                  <a:cubicBezTo>
                    <a:pt x="901" y="4537"/>
                    <a:pt x="1" y="10575"/>
                    <a:pt x="1068" y="15278"/>
                  </a:cubicBezTo>
                  <a:cubicBezTo>
                    <a:pt x="1869" y="19014"/>
                    <a:pt x="5104" y="23418"/>
                    <a:pt x="8807" y="25052"/>
                  </a:cubicBezTo>
                  <a:lnTo>
                    <a:pt x="9341" y="24919"/>
                  </a:lnTo>
                  <a:cubicBezTo>
                    <a:pt x="11676" y="22517"/>
                    <a:pt x="11709" y="18047"/>
                    <a:pt x="11209" y="14845"/>
                  </a:cubicBezTo>
                  <a:cubicBezTo>
                    <a:pt x="10341" y="8774"/>
                    <a:pt x="6505" y="4204"/>
                    <a:pt x="2336" y="1"/>
                  </a:cubicBezTo>
                  <a:close/>
                </a:path>
              </a:pathLst>
            </a:custGeom>
            <a:solidFill>
              <a:schemeClr val="accent1"/>
            </a:solidFill>
            <a:ln>
              <a:noFill/>
            </a:ln>
          </p:spPr>
          <p:txBody>
            <a:bodyPr spcFirstLastPara="1" wrap="square" lIns="121298" tIns="121298" rIns="121298" bIns="121298" anchor="ctr" anchorCtr="0">
              <a:noAutofit/>
            </a:bodyPr>
            <a:lstStyle/>
            <a:p>
              <a:endParaRPr sz="2472"/>
            </a:p>
          </p:txBody>
        </p:sp>
        <p:sp>
          <p:nvSpPr>
            <p:cNvPr id="8135" name="Google Shape;8135;p35"/>
            <p:cNvSpPr/>
            <p:nvPr/>
          </p:nvSpPr>
          <p:spPr>
            <a:xfrm>
              <a:off x="2442763" y="2006708"/>
              <a:ext cx="256149" cy="780413"/>
            </a:xfrm>
            <a:custGeom>
              <a:avLst/>
              <a:gdLst/>
              <a:ahLst/>
              <a:cxnLst/>
              <a:rect l="l" t="t" r="r" b="b"/>
              <a:pathLst>
                <a:path w="7166" h="22355" extrusionOk="0">
                  <a:moveTo>
                    <a:pt x="643" y="0"/>
                  </a:moveTo>
                  <a:cubicBezTo>
                    <a:pt x="341" y="0"/>
                    <a:pt x="0" y="261"/>
                    <a:pt x="61" y="644"/>
                  </a:cubicBezTo>
                  <a:cubicBezTo>
                    <a:pt x="327" y="2412"/>
                    <a:pt x="1095" y="4046"/>
                    <a:pt x="1428" y="5781"/>
                  </a:cubicBezTo>
                  <a:cubicBezTo>
                    <a:pt x="1828" y="7682"/>
                    <a:pt x="2095" y="9617"/>
                    <a:pt x="2562" y="11518"/>
                  </a:cubicBezTo>
                  <a:cubicBezTo>
                    <a:pt x="2963" y="13319"/>
                    <a:pt x="3563" y="15087"/>
                    <a:pt x="4230" y="16822"/>
                  </a:cubicBezTo>
                  <a:cubicBezTo>
                    <a:pt x="4897" y="18523"/>
                    <a:pt x="5598" y="20224"/>
                    <a:pt x="6065" y="21992"/>
                  </a:cubicBezTo>
                  <a:cubicBezTo>
                    <a:pt x="6131" y="22245"/>
                    <a:pt x="6331" y="22355"/>
                    <a:pt x="6536" y="22355"/>
                  </a:cubicBezTo>
                  <a:cubicBezTo>
                    <a:pt x="6844" y="22355"/>
                    <a:pt x="7166" y="22106"/>
                    <a:pt x="7066" y="21725"/>
                  </a:cubicBezTo>
                  <a:cubicBezTo>
                    <a:pt x="6599" y="19924"/>
                    <a:pt x="5898" y="18256"/>
                    <a:pt x="5231" y="16555"/>
                  </a:cubicBezTo>
                  <a:cubicBezTo>
                    <a:pt x="4564" y="14821"/>
                    <a:pt x="3963" y="13053"/>
                    <a:pt x="3563" y="11251"/>
                  </a:cubicBezTo>
                  <a:cubicBezTo>
                    <a:pt x="3096" y="9350"/>
                    <a:pt x="2829" y="7415"/>
                    <a:pt x="2429" y="5481"/>
                  </a:cubicBezTo>
                  <a:cubicBezTo>
                    <a:pt x="2095" y="3746"/>
                    <a:pt x="1328" y="2145"/>
                    <a:pt x="1061" y="377"/>
                  </a:cubicBezTo>
                  <a:cubicBezTo>
                    <a:pt x="1022" y="112"/>
                    <a:pt x="841" y="0"/>
                    <a:pt x="643" y="0"/>
                  </a:cubicBezTo>
                  <a:close/>
                </a:path>
              </a:pathLst>
            </a:custGeom>
            <a:solidFill>
              <a:schemeClr val="lt2"/>
            </a:solidFill>
            <a:ln>
              <a:noFill/>
            </a:ln>
          </p:spPr>
          <p:txBody>
            <a:bodyPr spcFirstLastPara="1" wrap="square" lIns="121298" tIns="121298" rIns="121298" bIns="121298" anchor="ctr" anchorCtr="0">
              <a:noAutofit/>
            </a:bodyPr>
            <a:lstStyle/>
            <a:p>
              <a:endParaRPr sz="2472"/>
            </a:p>
          </p:txBody>
        </p:sp>
        <p:sp>
          <p:nvSpPr>
            <p:cNvPr id="8136" name="Google Shape;8136;p35"/>
            <p:cNvSpPr/>
            <p:nvPr/>
          </p:nvSpPr>
          <p:spPr>
            <a:xfrm>
              <a:off x="2401978" y="2101313"/>
              <a:ext cx="188448" cy="129935"/>
            </a:xfrm>
            <a:custGeom>
              <a:avLst/>
              <a:gdLst/>
              <a:ahLst/>
              <a:cxnLst/>
              <a:rect l="l" t="t" r="r" b="b"/>
              <a:pathLst>
                <a:path w="5272" h="3722" extrusionOk="0">
                  <a:moveTo>
                    <a:pt x="3670" y="3204"/>
                  </a:moveTo>
                  <a:cubicBezTo>
                    <a:pt x="3661" y="3223"/>
                    <a:pt x="3651" y="3239"/>
                    <a:pt x="3643" y="3254"/>
                  </a:cubicBezTo>
                  <a:lnTo>
                    <a:pt x="3643" y="3254"/>
                  </a:lnTo>
                  <a:cubicBezTo>
                    <a:pt x="3646" y="3250"/>
                    <a:pt x="3655" y="3235"/>
                    <a:pt x="3670" y="3204"/>
                  </a:cubicBezTo>
                  <a:close/>
                  <a:moveTo>
                    <a:pt x="4698" y="1"/>
                  </a:moveTo>
                  <a:cubicBezTo>
                    <a:pt x="4513" y="1"/>
                    <a:pt x="4325" y="82"/>
                    <a:pt x="4237" y="235"/>
                  </a:cubicBezTo>
                  <a:cubicBezTo>
                    <a:pt x="3901" y="1012"/>
                    <a:pt x="3283" y="1668"/>
                    <a:pt x="2883" y="2406"/>
                  </a:cubicBezTo>
                  <a:lnTo>
                    <a:pt x="2883" y="2406"/>
                  </a:lnTo>
                  <a:cubicBezTo>
                    <a:pt x="2223" y="1971"/>
                    <a:pt x="1506" y="1629"/>
                    <a:pt x="868" y="1169"/>
                  </a:cubicBezTo>
                  <a:cubicBezTo>
                    <a:pt x="794" y="1117"/>
                    <a:pt x="707" y="1094"/>
                    <a:pt x="618" y="1094"/>
                  </a:cubicBezTo>
                  <a:cubicBezTo>
                    <a:pt x="425" y="1094"/>
                    <a:pt x="225" y="1199"/>
                    <a:pt x="134" y="1336"/>
                  </a:cubicBezTo>
                  <a:cubicBezTo>
                    <a:pt x="1" y="1603"/>
                    <a:pt x="101" y="1903"/>
                    <a:pt x="334" y="2070"/>
                  </a:cubicBezTo>
                  <a:cubicBezTo>
                    <a:pt x="1101" y="2637"/>
                    <a:pt x="2002" y="2971"/>
                    <a:pt x="2736" y="3571"/>
                  </a:cubicBezTo>
                  <a:cubicBezTo>
                    <a:pt x="2851" y="3673"/>
                    <a:pt x="2986" y="3722"/>
                    <a:pt x="3116" y="3722"/>
                  </a:cubicBezTo>
                  <a:cubicBezTo>
                    <a:pt x="3325" y="3722"/>
                    <a:pt x="3521" y="3597"/>
                    <a:pt x="3603" y="3371"/>
                  </a:cubicBezTo>
                  <a:cubicBezTo>
                    <a:pt x="3603" y="3323"/>
                    <a:pt x="3621" y="3292"/>
                    <a:pt x="3643" y="3254"/>
                  </a:cubicBezTo>
                  <a:lnTo>
                    <a:pt x="3643" y="3254"/>
                  </a:lnTo>
                  <a:cubicBezTo>
                    <a:pt x="3642" y="3255"/>
                    <a:pt x="3641" y="3255"/>
                    <a:pt x="3641" y="3255"/>
                  </a:cubicBezTo>
                  <a:cubicBezTo>
                    <a:pt x="3635" y="3255"/>
                    <a:pt x="3670" y="3162"/>
                    <a:pt x="3670" y="3137"/>
                  </a:cubicBezTo>
                  <a:cubicBezTo>
                    <a:pt x="3737" y="3037"/>
                    <a:pt x="3803" y="2904"/>
                    <a:pt x="3870" y="2804"/>
                  </a:cubicBezTo>
                  <a:cubicBezTo>
                    <a:pt x="4004" y="2570"/>
                    <a:pt x="4170" y="2337"/>
                    <a:pt x="4337" y="2103"/>
                  </a:cubicBezTo>
                  <a:cubicBezTo>
                    <a:pt x="4604" y="1670"/>
                    <a:pt x="4938" y="1236"/>
                    <a:pt x="5138" y="769"/>
                  </a:cubicBezTo>
                  <a:cubicBezTo>
                    <a:pt x="5271" y="502"/>
                    <a:pt x="5238" y="202"/>
                    <a:pt x="4971" y="69"/>
                  </a:cubicBezTo>
                  <a:cubicBezTo>
                    <a:pt x="4891" y="23"/>
                    <a:pt x="4795" y="1"/>
                    <a:pt x="4698" y="1"/>
                  </a:cubicBezTo>
                  <a:close/>
                </a:path>
              </a:pathLst>
            </a:custGeom>
            <a:solidFill>
              <a:schemeClr val="lt2"/>
            </a:solidFill>
            <a:ln>
              <a:noFill/>
            </a:ln>
          </p:spPr>
          <p:txBody>
            <a:bodyPr spcFirstLastPara="1" wrap="square" lIns="121298" tIns="121298" rIns="121298" bIns="121298" anchor="ctr" anchorCtr="0">
              <a:noAutofit/>
            </a:bodyPr>
            <a:lstStyle/>
            <a:p>
              <a:endParaRPr sz="2472"/>
            </a:p>
          </p:txBody>
        </p:sp>
        <p:sp>
          <p:nvSpPr>
            <p:cNvPr id="8137" name="Google Shape;8137;p35"/>
            <p:cNvSpPr/>
            <p:nvPr/>
          </p:nvSpPr>
          <p:spPr>
            <a:xfrm>
              <a:off x="2401978" y="2220144"/>
              <a:ext cx="224193" cy="151300"/>
            </a:xfrm>
            <a:custGeom>
              <a:avLst/>
              <a:gdLst/>
              <a:ahLst/>
              <a:cxnLst/>
              <a:rect l="l" t="t" r="r" b="b"/>
              <a:pathLst>
                <a:path w="6272" h="4334" extrusionOk="0">
                  <a:moveTo>
                    <a:pt x="5708" y="0"/>
                  </a:moveTo>
                  <a:cubicBezTo>
                    <a:pt x="5523" y="0"/>
                    <a:pt x="5338" y="89"/>
                    <a:pt x="5271" y="267"/>
                  </a:cubicBezTo>
                  <a:cubicBezTo>
                    <a:pt x="4825" y="1185"/>
                    <a:pt x="4132" y="1980"/>
                    <a:pt x="3694" y="2894"/>
                  </a:cubicBezTo>
                  <a:lnTo>
                    <a:pt x="3694" y="2894"/>
                  </a:lnTo>
                  <a:cubicBezTo>
                    <a:pt x="3379" y="2636"/>
                    <a:pt x="3030" y="2425"/>
                    <a:pt x="2669" y="2235"/>
                  </a:cubicBezTo>
                  <a:cubicBezTo>
                    <a:pt x="2035" y="1968"/>
                    <a:pt x="1402" y="1735"/>
                    <a:pt x="868" y="1368"/>
                  </a:cubicBezTo>
                  <a:cubicBezTo>
                    <a:pt x="796" y="1316"/>
                    <a:pt x="711" y="1293"/>
                    <a:pt x="623" y="1293"/>
                  </a:cubicBezTo>
                  <a:cubicBezTo>
                    <a:pt x="430" y="1293"/>
                    <a:pt x="226" y="1407"/>
                    <a:pt x="134" y="1568"/>
                  </a:cubicBezTo>
                  <a:cubicBezTo>
                    <a:pt x="1" y="1802"/>
                    <a:pt x="101" y="2102"/>
                    <a:pt x="334" y="2269"/>
                  </a:cubicBezTo>
                  <a:cubicBezTo>
                    <a:pt x="835" y="2602"/>
                    <a:pt x="1435" y="2836"/>
                    <a:pt x="2002" y="3103"/>
                  </a:cubicBezTo>
                  <a:cubicBezTo>
                    <a:pt x="2536" y="3336"/>
                    <a:pt x="3103" y="3603"/>
                    <a:pt x="3470" y="4070"/>
                  </a:cubicBezTo>
                  <a:cubicBezTo>
                    <a:pt x="3580" y="4242"/>
                    <a:pt x="3763" y="4334"/>
                    <a:pt x="3940" y="4334"/>
                  </a:cubicBezTo>
                  <a:cubicBezTo>
                    <a:pt x="4141" y="4334"/>
                    <a:pt x="4333" y="4217"/>
                    <a:pt x="4404" y="3970"/>
                  </a:cubicBezTo>
                  <a:cubicBezTo>
                    <a:pt x="4704" y="2769"/>
                    <a:pt x="5638" y="1868"/>
                    <a:pt x="6172" y="768"/>
                  </a:cubicBezTo>
                  <a:cubicBezTo>
                    <a:pt x="6272" y="534"/>
                    <a:pt x="6238" y="200"/>
                    <a:pt x="5972" y="67"/>
                  </a:cubicBezTo>
                  <a:cubicBezTo>
                    <a:pt x="5894" y="23"/>
                    <a:pt x="5801" y="0"/>
                    <a:pt x="5708" y="0"/>
                  </a:cubicBezTo>
                  <a:close/>
                </a:path>
              </a:pathLst>
            </a:custGeom>
            <a:solidFill>
              <a:schemeClr val="lt2"/>
            </a:solidFill>
            <a:ln>
              <a:noFill/>
            </a:ln>
          </p:spPr>
          <p:txBody>
            <a:bodyPr spcFirstLastPara="1" wrap="square" lIns="121298" tIns="121298" rIns="121298" bIns="121298" anchor="ctr" anchorCtr="0">
              <a:noAutofit/>
            </a:bodyPr>
            <a:lstStyle/>
            <a:p>
              <a:endParaRPr sz="2472"/>
            </a:p>
          </p:txBody>
        </p:sp>
        <p:sp>
          <p:nvSpPr>
            <p:cNvPr id="8138" name="Google Shape;8138;p35"/>
            <p:cNvSpPr/>
            <p:nvPr/>
          </p:nvSpPr>
          <p:spPr>
            <a:xfrm>
              <a:off x="2441333" y="2366938"/>
              <a:ext cx="232021" cy="144353"/>
            </a:xfrm>
            <a:custGeom>
              <a:avLst/>
              <a:gdLst/>
              <a:ahLst/>
              <a:cxnLst/>
              <a:rect l="l" t="t" r="r" b="b"/>
              <a:pathLst>
                <a:path w="6491" h="4135" extrusionOk="0">
                  <a:moveTo>
                    <a:pt x="5782" y="1"/>
                  </a:moveTo>
                  <a:cubicBezTo>
                    <a:pt x="5618" y="1"/>
                    <a:pt x="5452" y="78"/>
                    <a:pt x="5338" y="265"/>
                  </a:cubicBezTo>
                  <a:cubicBezTo>
                    <a:pt x="4821" y="1155"/>
                    <a:pt x="4181" y="1971"/>
                    <a:pt x="3672" y="2903"/>
                  </a:cubicBezTo>
                  <a:lnTo>
                    <a:pt x="3672" y="2903"/>
                  </a:lnTo>
                  <a:cubicBezTo>
                    <a:pt x="2723" y="2413"/>
                    <a:pt x="1747" y="1962"/>
                    <a:pt x="868" y="1366"/>
                  </a:cubicBezTo>
                  <a:cubicBezTo>
                    <a:pt x="795" y="1314"/>
                    <a:pt x="710" y="1291"/>
                    <a:pt x="623" y="1291"/>
                  </a:cubicBezTo>
                  <a:cubicBezTo>
                    <a:pt x="429" y="1291"/>
                    <a:pt x="226" y="1405"/>
                    <a:pt x="134" y="1566"/>
                  </a:cubicBezTo>
                  <a:cubicBezTo>
                    <a:pt x="0" y="1800"/>
                    <a:pt x="101" y="2100"/>
                    <a:pt x="334" y="2267"/>
                  </a:cubicBezTo>
                  <a:cubicBezTo>
                    <a:pt x="1368" y="3000"/>
                    <a:pt x="2536" y="3467"/>
                    <a:pt x="3636" y="4068"/>
                  </a:cubicBezTo>
                  <a:cubicBezTo>
                    <a:pt x="3714" y="4112"/>
                    <a:pt x="3807" y="4135"/>
                    <a:pt x="3900" y="4135"/>
                  </a:cubicBezTo>
                  <a:cubicBezTo>
                    <a:pt x="4085" y="4135"/>
                    <a:pt x="4270" y="4046"/>
                    <a:pt x="4337" y="3868"/>
                  </a:cubicBezTo>
                  <a:cubicBezTo>
                    <a:pt x="4871" y="2767"/>
                    <a:pt x="5638" y="1833"/>
                    <a:pt x="6238" y="766"/>
                  </a:cubicBezTo>
                  <a:cubicBezTo>
                    <a:pt x="6491" y="375"/>
                    <a:pt x="6143" y="1"/>
                    <a:pt x="5782" y="1"/>
                  </a:cubicBezTo>
                  <a:close/>
                </a:path>
              </a:pathLst>
            </a:custGeom>
            <a:solidFill>
              <a:schemeClr val="lt2"/>
            </a:solidFill>
            <a:ln>
              <a:noFill/>
            </a:ln>
          </p:spPr>
          <p:txBody>
            <a:bodyPr spcFirstLastPara="1" wrap="square" lIns="121298" tIns="121298" rIns="121298" bIns="121298" anchor="ctr" anchorCtr="0">
              <a:noAutofit/>
            </a:bodyPr>
            <a:lstStyle/>
            <a:p>
              <a:endParaRPr sz="2472"/>
            </a:p>
          </p:txBody>
        </p:sp>
        <p:sp>
          <p:nvSpPr>
            <p:cNvPr id="8139" name="Google Shape;8139;p35"/>
            <p:cNvSpPr/>
            <p:nvPr/>
          </p:nvSpPr>
          <p:spPr>
            <a:xfrm>
              <a:off x="2067258" y="2242870"/>
              <a:ext cx="1102626" cy="1111534"/>
            </a:xfrm>
            <a:custGeom>
              <a:avLst/>
              <a:gdLst/>
              <a:ahLst/>
              <a:cxnLst/>
              <a:rect l="l" t="t" r="r" b="b"/>
              <a:pathLst>
                <a:path w="30847" h="31840" extrusionOk="0">
                  <a:moveTo>
                    <a:pt x="25630" y="0"/>
                  </a:moveTo>
                  <a:cubicBezTo>
                    <a:pt x="21926" y="0"/>
                    <a:pt x="16870" y="5216"/>
                    <a:pt x="16870" y="13826"/>
                  </a:cubicBezTo>
                  <a:cubicBezTo>
                    <a:pt x="14910" y="10687"/>
                    <a:pt x="8518" y="6216"/>
                    <a:pt x="4252" y="6216"/>
                  </a:cubicBezTo>
                  <a:cubicBezTo>
                    <a:pt x="1765" y="6216"/>
                    <a:pt x="0" y="7736"/>
                    <a:pt x="258" y="11925"/>
                  </a:cubicBezTo>
                  <a:cubicBezTo>
                    <a:pt x="492" y="16895"/>
                    <a:pt x="5729" y="21632"/>
                    <a:pt x="9498" y="24234"/>
                  </a:cubicBezTo>
                  <a:cubicBezTo>
                    <a:pt x="12834" y="26602"/>
                    <a:pt x="17571" y="29971"/>
                    <a:pt x="22074" y="31839"/>
                  </a:cubicBezTo>
                  <a:cubicBezTo>
                    <a:pt x="25376" y="25435"/>
                    <a:pt x="28712" y="18563"/>
                    <a:pt x="30146" y="11458"/>
                  </a:cubicBezTo>
                  <a:cubicBezTo>
                    <a:pt x="30847" y="8122"/>
                    <a:pt x="30847" y="2685"/>
                    <a:pt x="27511" y="550"/>
                  </a:cubicBezTo>
                  <a:cubicBezTo>
                    <a:pt x="26958" y="180"/>
                    <a:pt x="26317" y="0"/>
                    <a:pt x="25630" y="0"/>
                  </a:cubicBezTo>
                  <a:close/>
                </a:path>
              </a:pathLst>
            </a:custGeom>
            <a:solidFill>
              <a:schemeClr val="accent6"/>
            </a:solidFill>
            <a:ln>
              <a:noFill/>
            </a:ln>
          </p:spPr>
          <p:txBody>
            <a:bodyPr spcFirstLastPara="1" wrap="square" lIns="121298" tIns="121298" rIns="121298" bIns="121298" anchor="ctr" anchorCtr="0">
              <a:noAutofit/>
            </a:bodyPr>
            <a:lstStyle/>
            <a:p>
              <a:endParaRPr sz="2472"/>
            </a:p>
          </p:txBody>
        </p:sp>
        <p:sp>
          <p:nvSpPr>
            <p:cNvPr id="8140" name="Google Shape;8140;p35"/>
            <p:cNvSpPr/>
            <p:nvPr/>
          </p:nvSpPr>
          <p:spPr>
            <a:xfrm>
              <a:off x="2130836" y="2287793"/>
              <a:ext cx="992067" cy="1003802"/>
            </a:xfrm>
            <a:custGeom>
              <a:avLst/>
              <a:gdLst/>
              <a:ahLst/>
              <a:cxnLst/>
              <a:rect l="l" t="t" r="r" b="b"/>
              <a:pathLst>
                <a:path w="27754" h="28754" extrusionOk="0">
                  <a:moveTo>
                    <a:pt x="23896" y="1043"/>
                  </a:moveTo>
                  <a:cubicBezTo>
                    <a:pt x="24208" y="1043"/>
                    <a:pt x="24521" y="1116"/>
                    <a:pt x="24818" y="1282"/>
                  </a:cubicBezTo>
                  <a:cubicBezTo>
                    <a:pt x="26219" y="2083"/>
                    <a:pt x="26586" y="4251"/>
                    <a:pt x="26686" y="5685"/>
                  </a:cubicBezTo>
                  <a:cubicBezTo>
                    <a:pt x="26819" y="7720"/>
                    <a:pt x="26452" y="9655"/>
                    <a:pt x="25985" y="11590"/>
                  </a:cubicBezTo>
                  <a:cubicBezTo>
                    <a:pt x="24590" y="17169"/>
                    <a:pt x="22155" y="22433"/>
                    <a:pt x="19568" y="27565"/>
                  </a:cubicBezTo>
                  <a:lnTo>
                    <a:pt x="19568" y="27565"/>
                  </a:lnTo>
                  <a:cubicBezTo>
                    <a:pt x="15887" y="25726"/>
                    <a:pt x="12530" y="23330"/>
                    <a:pt x="9173" y="20996"/>
                  </a:cubicBezTo>
                  <a:cubicBezTo>
                    <a:pt x="7405" y="19729"/>
                    <a:pt x="5737" y="18328"/>
                    <a:pt x="4270" y="16693"/>
                  </a:cubicBezTo>
                  <a:cubicBezTo>
                    <a:pt x="2969" y="15259"/>
                    <a:pt x="1768" y="13558"/>
                    <a:pt x="1268" y="11656"/>
                  </a:cubicBezTo>
                  <a:cubicBezTo>
                    <a:pt x="1034" y="10622"/>
                    <a:pt x="967" y="9421"/>
                    <a:pt x="1268" y="8421"/>
                  </a:cubicBezTo>
                  <a:cubicBezTo>
                    <a:pt x="1465" y="7599"/>
                    <a:pt x="1921" y="7328"/>
                    <a:pt x="2765" y="7288"/>
                  </a:cubicBezTo>
                  <a:lnTo>
                    <a:pt x="2765" y="7288"/>
                  </a:lnTo>
                  <a:cubicBezTo>
                    <a:pt x="2790" y="7292"/>
                    <a:pt x="2816" y="7294"/>
                    <a:pt x="2843" y="7294"/>
                  </a:cubicBezTo>
                  <a:cubicBezTo>
                    <a:pt x="2873" y="7294"/>
                    <a:pt x="2904" y="7291"/>
                    <a:pt x="2935" y="7287"/>
                  </a:cubicBezTo>
                  <a:cubicBezTo>
                    <a:pt x="3111" y="7258"/>
                    <a:pt x="3288" y="7245"/>
                    <a:pt x="3467" y="7245"/>
                  </a:cubicBezTo>
                  <a:cubicBezTo>
                    <a:pt x="4338" y="7245"/>
                    <a:pt x="5229" y="7555"/>
                    <a:pt x="6004" y="7887"/>
                  </a:cubicBezTo>
                  <a:cubicBezTo>
                    <a:pt x="7239" y="8454"/>
                    <a:pt x="8406" y="9221"/>
                    <a:pt x="9507" y="10022"/>
                  </a:cubicBezTo>
                  <a:cubicBezTo>
                    <a:pt x="11508" y="11523"/>
                    <a:pt x="13343" y="13257"/>
                    <a:pt x="15077" y="15059"/>
                  </a:cubicBezTo>
                  <a:cubicBezTo>
                    <a:pt x="15444" y="15426"/>
                    <a:pt x="15811" y="15826"/>
                    <a:pt x="16178" y="16226"/>
                  </a:cubicBezTo>
                  <a:cubicBezTo>
                    <a:pt x="16262" y="16322"/>
                    <a:pt x="16390" y="16367"/>
                    <a:pt x="16522" y="16367"/>
                  </a:cubicBezTo>
                  <a:cubicBezTo>
                    <a:pt x="16756" y="16367"/>
                    <a:pt x="17003" y="16227"/>
                    <a:pt x="17046" y="15993"/>
                  </a:cubicBezTo>
                  <a:cubicBezTo>
                    <a:pt x="17246" y="14592"/>
                    <a:pt x="17546" y="13191"/>
                    <a:pt x="17879" y="11790"/>
                  </a:cubicBezTo>
                  <a:cubicBezTo>
                    <a:pt x="18513" y="9221"/>
                    <a:pt x="19214" y="6619"/>
                    <a:pt x="20448" y="4251"/>
                  </a:cubicBezTo>
                  <a:cubicBezTo>
                    <a:pt x="20915" y="3317"/>
                    <a:pt x="21482" y="2350"/>
                    <a:pt x="22316" y="1649"/>
                  </a:cubicBezTo>
                  <a:cubicBezTo>
                    <a:pt x="22767" y="1284"/>
                    <a:pt x="23330" y="1043"/>
                    <a:pt x="23896" y="1043"/>
                  </a:cubicBezTo>
                  <a:close/>
                  <a:moveTo>
                    <a:pt x="23801" y="0"/>
                  </a:moveTo>
                  <a:cubicBezTo>
                    <a:pt x="23461" y="0"/>
                    <a:pt x="23117" y="58"/>
                    <a:pt x="22783" y="181"/>
                  </a:cubicBezTo>
                  <a:cubicBezTo>
                    <a:pt x="21716" y="582"/>
                    <a:pt x="20948" y="1449"/>
                    <a:pt x="20348" y="2383"/>
                  </a:cubicBezTo>
                  <a:cubicBezTo>
                    <a:pt x="18780" y="4651"/>
                    <a:pt x="17946" y="7453"/>
                    <a:pt x="17246" y="10089"/>
                  </a:cubicBezTo>
                  <a:cubicBezTo>
                    <a:pt x="16833" y="11601"/>
                    <a:pt x="16489" y="13159"/>
                    <a:pt x="16212" y="14724"/>
                  </a:cubicBezTo>
                  <a:lnTo>
                    <a:pt x="16212" y="14724"/>
                  </a:lnTo>
                  <a:cubicBezTo>
                    <a:pt x="15354" y="13804"/>
                    <a:pt x="14459" y="12920"/>
                    <a:pt x="13543" y="12057"/>
                  </a:cubicBezTo>
                  <a:cubicBezTo>
                    <a:pt x="11475" y="10155"/>
                    <a:pt x="9173" y="8221"/>
                    <a:pt x="6571" y="7020"/>
                  </a:cubicBezTo>
                  <a:cubicBezTo>
                    <a:pt x="5557" y="6554"/>
                    <a:pt x="4475" y="6200"/>
                    <a:pt x="3381" y="6200"/>
                  </a:cubicBezTo>
                  <a:cubicBezTo>
                    <a:pt x="3144" y="6200"/>
                    <a:pt x="2906" y="6217"/>
                    <a:pt x="2669" y="6252"/>
                  </a:cubicBezTo>
                  <a:cubicBezTo>
                    <a:pt x="2654" y="6255"/>
                    <a:pt x="2640" y="6259"/>
                    <a:pt x="2626" y="6263"/>
                  </a:cubicBezTo>
                  <a:lnTo>
                    <a:pt x="2626" y="6263"/>
                  </a:lnTo>
                  <a:cubicBezTo>
                    <a:pt x="1948" y="6310"/>
                    <a:pt x="1264" y="6465"/>
                    <a:pt x="834" y="6986"/>
                  </a:cubicBezTo>
                  <a:cubicBezTo>
                    <a:pt x="200" y="7687"/>
                    <a:pt x="100" y="8754"/>
                    <a:pt x="67" y="9655"/>
                  </a:cubicBezTo>
                  <a:cubicBezTo>
                    <a:pt x="0" y="11823"/>
                    <a:pt x="801" y="13791"/>
                    <a:pt x="2035" y="15559"/>
                  </a:cubicBezTo>
                  <a:cubicBezTo>
                    <a:pt x="4637" y="19228"/>
                    <a:pt x="8439" y="21797"/>
                    <a:pt x="12075" y="24265"/>
                  </a:cubicBezTo>
                  <a:cubicBezTo>
                    <a:pt x="14477" y="25900"/>
                    <a:pt x="16912" y="27434"/>
                    <a:pt x="19514" y="28702"/>
                  </a:cubicBezTo>
                  <a:cubicBezTo>
                    <a:pt x="19603" y="28735"/>
                    <a:pt x="19699" y="28754"/>
                    <a:pt x="19793" y="28754"/>
                  </a:cubicBezTo>
                  <a:cubicBezTo>
                    <a:pt x="19981" y="28754"/>
                    <a:pt x="20159" y="28680"/>
                    <a:pt x="20248" y="28502"/>
                  </a:cubicBezTo>
                  <a:cubicBezTo>
                    <a:pt x="22750" y="23598"/>
                    <a:pt x="25151" y="18528"/>
                    <a:pt x="26619" y="13191"/>
                  </a:cubicBezTo>
                  <a:cubicBezTo>
                    <a:pt x="27219" y="11023"/>
                    <a:pt x="27753" y="8821"/>
                    <a:pt x="27753" y="6586"/>
                  </a:cubicBezTo>
                  <a:cubicBezTo>
                    <a:pt x="27753" y="4751"/>
                    <a:pt x="27486" y="2683"/>
                    <a:pt x="26285" y="1216"/>
                  </a:cubicBezTo>
                  <a:cubicBezTo>
                    <a:pt x="25671" y="454"/>
                    <a:pt x="24750" y="0"/>
                    <a:pt x="23801" y="0"/>
                  </a:cubicBezTo>
                  <a:close/>
                </a:path>
              </a:pathLst>
            </a:custGeom>
            <a:solidFill>
              <a:schemeClr val="dk1"/>
            </a:solidFill>
            <a:ln>
              <a:noFill/>
            </a:ln>
          </p:spPr>
          <p:txBody>
            <a:bodyPr spcFirstLastPara="1" wrap="square" lIns="121298" tIns="121298" rIns="121298" bIns="121298" anchor="ctr" anchorCtr="0">
              <a:noAutofit/>
            </a:bodyPr>
            <a:lstStyle/>
            <a:p>
              <a:endParaRPr sz="2472"/>
            </a:p>
          </p:txBody>
        </p:sp>
        <p:sp>
          <p:nvSpPr>
            <p:cNvPr id="8141" name="Google Shape;8141;p35"/>
            <p:cNvSpPr/>
            <p:nvPr/>
          </p:nvSpPr>
          <p:spPr>
            <a:xfrm>
              <a:off x="2236262" y="2399474"/>
              <a:ext cx="770269" cy="744142"/>
            </a:xfrm>
            <a:custGeom>
              <a:avLst/>
              <a:gdLst/>
              <a:ahLst/>
              <a:cxnLst/>
              <a:rect l="l" t="t" r="r" b="b"/>
              <a:pathLst>
                <a:path w="21549" h="21316" extrusionOk="0">
                  <a:moveTo>
                    <a:pt x="20548" y="0"/>
                  </a:moveTo>
                  <a:cubicBezTo>
                    <a:pt x="20214" y="267"/>
                    <a:pt x="18914" y="1468"/>
                    <a:pt x="17446" y="6405"/>
                  </a:cubicBezTo>
                  <a:cubicBezTo>
                    <a:pt x="16445" y="9741"/>
                    <a:pt x="14344" y="17346"/>
                    <a:pt x="14344" y="17346"/>
                  </a:cubicBezTo>
                  <a:cubicBezTo>
                    <a:pt x="14344" y="17346"/>
                    <a:pt x="3187" y="6158"/>
                    <a:pt x="329" y="6158"/>
                  </a:cubicBezTo>
                  <a:cubicBezTo>
                    <a:pt x="271" y="6158"/>
                    <a:pt x="217" y="6162"/>
                    <a:pt x="167" y="6171"/>
                  </a:cubicBezTo>
                  <a:lnTo>
                    <a:pt x="33" y="6171"/>
                  </a:lnTo>
                  <a:cubicBezTo>
                    <a:pt x="0" y="6405"/>
                    <a:pt x="0" y="6738"/>
                    <a:pt x="33" y="7139"/>
                  </a:cubicBezTo>
                  <a:lnTo>
                    <a:pt x="33" y="7205"/>
                  </a:lnTo>
                  <a:cubicBezTo>
                    <a:pt x="133" y="9540"/>
                    <a:pt x="3136" y="13176"/>
                    <a:pt x="7339" y="16045"/>
                  </a:cubicBezTo>
                  <a:lnTo>
                    <a:pt x="7405" y="16078"/>
                  </a:lnTo>
                  <a:cubicBezTo>
                    <a:pt x="9340" y="17479"/>
                    <a:pt x="12309" y="19581"/>
                    <a:pt x="15344" y="21316"/>
                  </a:cubicBezTo>
                  <a:cubicBezTo>
                    <a:pt x="17646" y="16612"/>
                    <a:pt x="19948" y="11308"/>
                    <a:pt x="20982" y="6071"/>
                  </a:cubicBezTo>
                  <a:lnTo>
                    <a:pt x="20982" y="6038"/>
                  </a:lnTo>
                  <a:cubicBezTo>
                    <a:pt x="21549" y="3436"/>
                    <a:pt x="21215" y="834"/>
                    <a:pt x="20548" y="0"/>
                  </a:cubicBezTo>
                  <a:close/>
                </a:path>
              </a:pathLst>
            </a:custGeom>
            <a:solidFill>
              <a:schemeClr val="dk1"/>
            </a:solidFill>
            <a:ln>
              <a:noFill/>
            </a:ln>
          </p:spPr>
          <p:txBody>
            <a:bodyPr spcFirstLastPara="1" wrap="square" lIns="121298" tIns="121298" rIns="121298" bIns="121298" anchor="ctr" anchorCtr="0">
              <a:noAutofit/>
            </a:bodyPr>
            <a:lstStyle/>
            <a:p>
              <a:endParaRPr sz="2472"/>
            </a:p>
          </p:txBody>
        </p:sp>
        <p:sp>
          <p:nvSpPr>
            <p:cNvPr id="8142" name="Google Shape;8142;p35"/>
            <p:cNvSpPr/>
            <p:nvPr/>
          </p:nvSpPr>
          <p:spPr>
            <a:xfrm>
              <a:off x="593177" y="1691578"/>
              <a:ext cx="301786" cy="255646"/>
            </a:xfrm>
            <a:custGeom>
              <a:avLst/>
              <a:gdLst/>
              <a:ahLst/>
              <a:cxnLst/>
              <a:rect l="l" t="t" r="r" b="b"/>
              <a:pathLst>
                <a:path w="4937" h="4282" extrusionOk="0">
                  <a:moveTo>
                    <a:pt x="3486" y="1"/>
                  </a:moveTo>
                  <a:cubicBezTo>
                    <a:pt x="3388" y="1"/>
                    <a:pt x="3282" y="18"/>
                    <a:pt x="3169" y="54"/>
                  </a:cubicBezTo>
                  <a:cubicBezTo>
                    <a:pt x="2335" y="288"/>
                    <a:pt x="2602" y="1422"/>
                    <a:pt x="2802" y="2022"/>
                  </a:cubicBezTo>
                  <a:cubicBezTo>
                    <a:pt x="2835" y="2156"/>
                    <a:pt x="2869" y="2289"/>
                    <a:pt x="2902" y="2389"/>
                  </a:cubicBezTo>
                  <a:cubicBezTo>
                    <a:pt x="2769" y="2322"/>
                    <a:pt x="2635" y="2222"/>
                    <a:pt x="2468" y="2122"/>
                  </a:cubicBezTo>
                  <a:cubicBezTo>
                    <a:pt x="2139" y="1937"/>
                    <a:pt x="1618" y="1675"/>
                    <a:pt x="1166" y="1675"/>
                  </a:cubicBezTo>
                  <a:cubicBezTo>
                    <a:pt x="886" y="1675"/>
                    <a:pt x="633" y="1775"/>
                    <a:pt x="467" y="2056"/>
                  </a:cubicBezTo>
                  <a:cubicBezTo>
                    <a:pt x="0" y="2923"/>
                    <a:pt x="901" y="3523"/>
                    <a:pt x="1601" y="3790"/>
                  </a:cubicBezTo>
                  <a:cubicBezTo>
                    <a:pt x="2162" y="4004"/>
                    <a:pt x="3384" y="4281"/>
                    <a:pt x="4072" y="4281"/>
                  </a:cubicBezTo>
                  <a:cubicBezTo>
                    <a:pt x="4244" y="4281"/>
                    <a:pt x="4383" y="4264"/>
                    <a:pt x="4470" y="4224"/>
                  </a:cubicBezTo>
                  <a:cubicBezTo>
                    <a:pt x="4937" y="4024"/>
                    <a:pt x="4737" y="2389"/>
                    <a:pt x="4603" y="1522"/>
                  </a:cubicBezTo>
                  <a:cubicBezTo>
                    <a:pt x="4515" y="877"/>
                    <a:pt x="4196" y="1"/>
                    <a:pt x="3486" y="1"/>
                  </a:cubicBezTo>
                  <a:close/>
                </a:path>
              </a:pathLst>
            </a:custGeom>
            <a:solidFill>
              <a:schemeClr val="accent6"/>
            </a:solidFill>
            <a:ln>
              <a:noFill/>
            </a:ln>
          </p:spPr>
          <p:txBody>
            <a:bodyPr spcFirstLastPara="1" wrap="square" lIns="121298" tIns="121298" rIns="121298" bIns="121298" anchor="ctr" anchorCtr="0">
              <a:noAutofit/>
            </a:bodyPr>
            <a:lstStyle/>
            <a:p>
              <a:endParaRPr sz="2472"/>
            </a:p>
          </p:txBody>
        </p:sp>
        <p:sp>
          <p:nvSpPr>
            <p:cNvPr id="8143" name="Google Shape;8143;p35"/>
            <p:cNvSpPr/>
            <p:nvPr/>
          </p:nvSpPr>
          <p:spPr>
            <a:xfrm>
              <a:off x="1500675" y="4204177"/>
              <a:ext cx="301798" cy="200829"/>
            </a:xfrm>
            <a:custGeom>
              <a:avLst/>
              <a:gdLst/>
              <a:ahLst/>
              <a:cxnLst/>
              <a:rect l="l" t="t" r="r" b="b"/>
              <a:pathLst>
                <a:path w="4938" h="4576" extrusionOk="0">
                  <a:moveTo>
                    <a:pt x="1067" y="1"/>
                  </a:moveTo>
                  <a:cubicBezTo>
                    <a:pt x="1035" y="1"/>
                    <a:pt x="1002" y="3"/>
                    <a:pt x="968" y="7"/>
                  </a:cubicBezTo>
                  <a:cubicBezTo>
                    <a:pt x="1" y="107"/>
                    <a:pt x="34" y="1208"/>
                    <a:pt x="201" y="1908"/>
                  </a:cubicBezTo>
                  <a:cubicBezTo>
                    <a:pt x="401" y="2642"/>
                    <a:pt x="1102" y="4310"/>
                    <a:pt x="1535" y="4544"/>
                  </a:cubicBezTo>
                  <a:cubicBezTo>
                    <a:pt x="1576" y="4565"/>
                    <a:pt x="1623" y="4576"/>
                    <a:pt x="1676" y="4576"/>
                  </a:cubicBezTo>
                  <a:cubicBezTo>
                    <a:pt x="2189" y="4576"/>
                    <a:pt x="3229" y="3620"/>
                    <a:pt x="3804" y="3076"/>
                  </a:cubicBezTo>
                  <a:cubicBezTo>
                    <a:pt x="4337" y="2576"/>
                    <a:pt x="4938" y="1642"/>
                    <a:pt x="4171" y="1041"/>
                  </a:cubicBezTo>
                  <a:cubicBezTo>
                    <a:pt x="4023" y="923"/>
                    <a:pt x="3869" y="873"/>
                    <a:pt x="3714" y="873"/>
                  </a:cubicBezTo>
                  <a:cubicBezTo>
                    <a:pt x="3170" y="873"/>
                    <a:pt x="2622" y="1485"/>
                    <a:pt x="2336" y="1875"/>
                  </a:cubicBezTo>
                  <a:cubicBezTo>
                    <a:pt x="2269" y="1975"/>
                    <a:pt x="2169" y="2109"/>
                    <a:pt x="2102" y="2209"/>
                  </a:cubicBezTo>
                  <a:cubicBezTo>
                    <a:pt x="2102" y="2042"/>
                    <a:pt x="2069" y="1842"/>
                    <a:pt x="2069" y="1708"/>
                  </a:cubicBezTo>
                  <a:cubicBezTo>
                    <a:pt x="2005" y="1100"/>
                    <a:pt x="1818" y="1"/>
                    <a:pt x="1067" y="1"/>
                  </a:cubicBezTo>
                  <a:close/>
                </a:path>
              </a:pathLst>
            </a:custGeom>
            <a:solidFill>
              <a:schemeClr val="accent6"/>
            </a:solidFill>
            <a:ln>
              <a:noFill/>
            </a:ln>
          </p:spPr>
          <p:txBody>
            <a:bodyPr spcFirstLastPara="1" wrap="square" lIns="121298" tIns="121298" rIns="121298" bIns="121298" anchor="ctr" anchorCtr="0">
              <a:noAutofit/>
            </a:bodyPr>
            <a:lstStyle/>
            <a:p>
              <a:endParaRPr sz="2472"/>
            </a:p>
          </p:txBody>
        </p:sp>
        <p:sp>
          <p:nvSpPr>
            <p:cNvPr id="8144" name="Google Shape;8144;p35"/>
            <p:cNvSpPr/>
            <p:nvPr/>
          </p:nvSpPr>
          <p:spPr>
            <a:xfrm>
              <a:off x="4099900" y="2065875"/>
              <a:ext cx="198656" cy="132178"/>
            </a:xfrm>
            <a:custGeom>
              <a:avLst/>
              <a:gdLst/>
              <a:ahLst/>
              <a:cxnLst/>
              <a:rect l="l" t="t" r="r" b="b"/>
              <a:pathLst>
                <a:path w="4938" h="4576" extrusionOk="0">
                  <a:moveTo>
                    <a:pt x="1067" y="1"/>
                  </a:moveTo>
                  <a:cubicBezTo>
                    <a:pt x="1035" y="1"/>
                    <a:pt x="1002" y="3"/>
                    <a:pt x="968" y="7"/>
                  </a:cubicBezTo>
                  <a:cubicBezTo>
                    <a:pt x="1" y="107"/>
                    <a:pt x="34" y="1208"/>
                    <a:pt x="201" y="1908"/>
                  </a:cubicBezTo>
                  <a:cubicBezTo>
                    <a:pt x="401" y="2642"/>
                    <a:pt x="1102" y="4310"/>
                    <a:pt x="1535" y="4544"/>
                  </a:cubicBezTo>
                  <a:cubicBezTo>
                    <a:pt x="1576" y="4565"/>
                    <a:pt x="1623" y="4576"/>
                    <a:pt x="1676" y="4576"/>
                  </a:cubicBezTo>
                  <a:cubicBezTo>
                    <a:pt x="2189" y="4576"/>
                    <a:pt x="3229" y="3620"/>
                    <a:pt x="3804" y="3076"/>
                  </a:cubicBezTo>
                  <a:cubicBezTo>
                    <a:pt x="4337" y="2576"/>
                    <a:pt x="4938" y="1642"/>
                    <a:pt x="4171" y="1041"/>
                  </a:cubicBezTo>
                  <a:cubicBezTo>
                    <a:pt x="4023" y="923"/>
                    <a:pt x="3869" y="873"/>
                    <a:pt x="3714" y="873"/>
                  </a:cubicBezTo>
                  <a:cubicBezTo>
                    <a:pt x="3170" y="873"/>
                    <a:pt x="2622" y="1485"/>
                    <a:pt x="2336" y="1875"/>
                  </a:cubicBezTo>
                  <a:cubicBezTo>
                    <a:pt x="2269" y="1975"/>
                    <a:pt x="2169" y="2109"/>
                    <a:pt x="2102" y="2209"/>
                  </a:cubicBezTo>
                  <a:cubicBezTo>
                    <a:pt x="2102" y="2042"/>
                    <a:pt x="2069" y="1842"/>
                    <a:pt x="2069" y="1708"/>
                  </a:cubicBezTo>
                  <a:cubicBezTo>
                    <a:pt x="2005" y="1100"/>
                    <a:pt x="1818" y="1"/>
                    <a:pt x="1067" y="1"/>
                  </a:cubicBezTo>
                  <a:close/>
                </a:path>
              </a:pathLst>
            </a:custGeom>
            <a:solidFill>
              <a:schemeClr val="accent6"/>
            </a:solidFill>
            <a:ln>
              <a:noFill/>
            </a:ln>
          </p:spPr>
          <p:txBody>
            <a:bodyPr spcFirstLastPara="1" wrap="square" lIns="121298" tIns="121298" rIns="121298" bIns="121298" anchor="ctr" anchorCtr="0">
              <a:noAutofit/>
            </a:bodyPr>
            <a:lstStyle/>
            <a:p>
              <a:endParaRPr sz="2472"/>
            </a:p>
          </p:txBody>
        </p:sp>
      </p:grpSp>
      <p:sp>
        <p:nvSpPr>
          <p:cNvPr id="198" name="TextBox 197">
            <a:extLst>
              <a:ext uri="{FF2B5EF4-FFF2-40B4-BE49-F238E27FC236}">
                <a16:creationId xmlns:a16="http://schemas.microsoft.com/office/drawing/2014/main" id="{3D0A4E2D-96CC-DF27-A756-6E016A3BC03E}"/>
              </a:ext>
            </a:extLst>
          </p:cNvPr>
          <p:cNvSpPr txBox="1"/>
          <p:nvPr/>
        </p:nvSpPr>
        <p:spPr>
          <a:xfrm>
            <a:off x="5870649" y="2407693"/>
            <a:ext cx="5925173" cy="1197507"/>
          </a:xfrm>
          <a:prstGeom prst="rect">
            <a:avLst/>
          </a:prstGeom>
          <a:noFill/>
        </p:spPr>
        <p:txBody>
          <a:bodyPr wrap="square" rtlCol="0">
            <a:spAutoFit/>
          </a:bodyPr>
          <a:lstStyle/>
          <a:p>
            <a:pPr algn="ctr"/>
            <a:r>
              <a:rPr lang="en-US" sz="3591" b="1">
                <a:solidFill>
                  <a:srgbClr val="0070C0"/>
                </a:solidFill>
              </a:rPr>
              <a:t>EM CẦN NHỚ NHƯNG GÌ CHO BÀI HỌC HÔM NAY?</a:t>
            </a:r>
          </a:p>
        </p:txBody>
      </p:sp>
      <p:pic>
        <p:nvPicPr>
          <p:cNvPr id="9" name="Picture 8">
            <a:extLst>
              <a:ext uri="{FF2B5EF4-FFF2-40B4-BE49-F238E27FC236}">
                <a16:creationId xmlns:a16="http://schemas.microsoft.com/office/drawing/2014/main" id="{97DFDFC6-9962-9C70-E972-BCD6759F7507}"/>
              </a:ext>
            </a:extLst>
          </p:cNvPr>
          <p:cNvPicPr>
            <a:picLocks noChangeAspect="1"/>
          </p:cNvPicPr>
          <p:nvPr/>
        </p:nvPicPr>
        <p:blipFill>
          <a:blip r:embed="rId4"/>
          <a:stretch>
            <a:fillRect/>
          </a:stretch>
        </p:blipFill>
        <p:spPr>
          <a:xfrm>
            <a:off x="7319114" y="4157266"/>
            <a:ext cx="3148462" cy="26761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65"/>
        <p:cNvGrpSpPr/>
        <p:nvPr/>
      </p:nvGrpSpPr>
      <p:grpSpPr>
        <a:xfrm>
          <a:off x="0" y="0"/>
          <a:ext cx="0" cy="0"/>
          <a:chOff x="0" y="0"/>
          <a:chExt cx="0" cy="0"/>
        </a:xfrm>
      </p:grpSpPr>
      <p:sp>
        <p:nvSpPr>
          <p:cNvPr id="8766" name="Google Shape;8766;p64"/>
          <p:cNvSpPr/>
          <p:nvPr/>
        </p:nvSpPr>
        <p:spPr>
          <a:xfrm rot="568453">
            <a:off x="36584" y="2245335"/>
            <a:ext cx="6516316" cy="3601283"/>
          </a:xfrm>
          <a:custGeom>
            <a:avLst/>
            <a:gdLst/>
            <a:ahLst/>
            <a:cxnLst/>
            <a:rect l="l" t="t" r="r" b="b"/>
            <a:pathLst>
              <a:path w="247378" h="136715" extrusionOk="0">
                <a:moveTo>
                  <a:pt x="56510" y="1"/>
                </a:moveTo>
                <a:cubicBezTo>
                  <a:pt x="47965" y="1"/>
                  <a:pt x="40013" y="2812"/>
                  <a:pt x="32591" y="10348"/>
                </a:cubicBezTo>
                <a:cubicBezTo>
                  <a:pt x="1" y="43372"/>
                  <a:pt x="19081" y="116291"/>
                  <a:pt x="120220" y="133036"/>
                </a:cubicBezTo>
                <a:cubicBezTo>
                  <a:pt x="134886" y="135467"/>
                  <a:pt x="148706" y="136715"/>
                  <a:pt x="161401" y="136715"/>
                </a:cubicBezTo>
                <a:cubicBezTo>
                  <a:pt x="206194" y="136715"/>
                  <a:pt x="236977" y="121173"/>
                  <a:pt x="241474" y="87203"/>
                </a:cubicBezTo>
                <a:cubicBezTo>
                  <a:pt x="247378" y="42838"/>
                  <a:pt x="191571" y="26693"/>
                  <a:pt x="144237" y="24158"/>
                </a:cubicBezTo>
                <a:cubicBezTo>
                  <a:pt x="109334" y="22287"/>
                  <a:pt x="80569" y="1"/>
                  <a:pt x="56510"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8767" name="Google Shape;8767;p64"/>
          <p:cNvSpPr/>
          <p:nvPr/>
        </p:nvSpPr>
        <p:spPr>
          <a:xfrm>
            <a:off x="6439397" y="1454962"/>
            <a:ext cx="4728735" cy="4215327"/>
          </a:xfrm>
          <a:custGeom>
            <a:avLst/>
            <a:gdLst/>
            <a:ahLst/>
            <a:cxnLst/>
            <a:rect l="l" t="t" r="r" b="b"/>
            <a:pathLst>
              <a:path w="103662" h="101777" extrusionOk="0">
                <a:moveTo>
                  <a:pt x="8515" y="0"/>
                </a:moveTo>
                <a:cubicBezTo>
                  <a:pt x="7428" y="0"/>
                  <a:pt x="6568" y="951"/>
                  <a:pt x="6665" y="2052"/>
                </a:cubicBezTo>
                <a:cubicBezTo>
                  <a:pt x="7540" y="10645"/>
                  <a:pt x="10285" y="42772"/>
                  <a:pt x="4337" y="57334"/>
                </a:cubicBezTo>
                <a:cubicBezTo>
                  <a:pt x="1" y="67956"/>
                  <a:pt x="1115" y="89381"/>
                  <a:pt x="1552" y="95468"/>
                </a:cubicBezTo>
                <a:cubicBezTo>
                  <a:pt x="1612" y="96423"/>
                  <a:pt x="2368" y="97159"/>
                  <a:pt x="3323" y="97199"/>
                </a:cubicBezTo>
                <a:cubicBezTo>
                  <a:pt x="3323" y="97199"/>
                  <a:pt x="15375" y="97770"/>
                  <a:pt x="27924" y="97770"/>
                </a:cubicBezTo>
                <a:cubicBezTo>
                  <a:pt x="36183" y="97770"/>
                  <a:pt x="44657" y="97523"/>
                  <a:pt x="50051" y="96701"/>
                </a:cubicBezTo>
                <a:cubicBezTo>
                  <a:pt x="51365" y="96502"/>
                  <a:pt x="52980" y="96414"/>
                  <a:pt x="54811" y="96414"/>
                </a:cubicBezTo>
                <a:cubicBezTo>
                  <a:pt x="69087" y="96414"/>
                  <a:pt x="96480" y="101774"/>
                  <a:pt x="96480" y="101774"/>
                </a:cubicBezTo>
                <a:cubicBezTo>
                  <a:pt x="96511" y="101776"/>
                  <a:pt x="96542" y="101776"/>
                  <a:pt x="96573" y="101776"/>
                </a:cubicBezTo>
                <a:cubicBezTo>
                  <a:pt x="97742" y="101776"/>
                  <a:pt x="98642" y="100689"/>
                  <a:pt x="98390" y="99526"/>
                </a:cubicBezTo>
                <a:cubicBezTo>
                  <a:pt x="96997" y="92743"/>
                  <a:pt x="93437" y="73049"/>
                  <a:pt x="97435" y="63580"/>
                </a:cubicBezTo>
                <a:cubicBezTo>
                  <a:pt x="102329" y="51923"/>
                  <a:pt x="103443" y="15082"/>
                  <a:pt x="103642" y="6468"/>
                </a:cubicBezTo>
                <a:cubicBezTo>
                  <a:pt x="103661" y="5453"/>
                  <a:pt x="102886" y="4618"/>
                  <a:pt x="101871" y="4558"/>
                </a:cubicBezTo>
                <a:cubicBezTo>
                  <a:pt x="101871" y="4558"/>
                  <a:pt x="90263" y="5115"/>
                  <a:pt x="79977" y="5115"/>
                </a:cubicBezTo>
                <a:cubicBezTo>
                  <a:pt x="74835" y="5115"/>
                  <a:pt x="70023" y="4976"/>
                  <a:pt x="67158" y="4558"/>
                </a:cubicBezTo>
                <a:cubicBezTo>
                  <a:pt x="49374" y="1952"/>
                  <a:pt x="8614" y="3"/>
                  <a:pt x="8614" y="3"/>
                </a:cubicBezTo>
                <a:cubicBezTo>
                  <a:pt x="8581" y="1"/>
                  <a:pt x="8548" y="0"/>
                  <a:pt x="8515"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8768" name="Google Shape;8768;p64"/>
          <p:cNvSpPr/>
          <p:nvPr/>
        </p:nvSpPr>
        <p:spPr>
          <a:xfrm rot="1090387">
            <a:off x="10310716" y="1448253"/>
            <a:ext cx="1236231" cy="627703"/>
          </a:xfrm>
          <a:custGeom>
            <a:avLst/>
            <a:gdLst/>
            <a:ahLst/>
            <a:cxnLst/>
            <a:rect l="l" t="t" r="r" b="b"/>
            <a:pathLst>
              <a:path w="34005" h="16492" extrusionOk="0">
                <a:moveTo>
                  <a:pt x="3320" y="1"/>
                </a:moveTo>
                <a:cubicBezTo>
                  <a:pt x="2316" y="1"/>
                  <a:pt x="1440" y="338"/>
                  <a:pt x="1322" y="724"/>
                </a:cubicBezTo>
                <a:cubicBezTo>
                  <a:pt x="1167" y="1200"/>
                  <a:pt x="2369" y="2069"/>
                  <a:pt x="2155" y="2510"/>
                </a:cubicBezTo>
                <a:cubicBezTo>
                  <a:pt x="1929" y="2950"/>
                  <a:pt x="619" y="3021"/>
                  <a:pt x="441" y="3379"/>
                </a:cubicBezTo>
                <a:cubicBezTo>
                  <a:pt x="262" y="3748"/>
                  <a:pt x="1500" y="4367"/>
                  <a:pt x="1512" y="4879"/>
                </a:cubicBezTo>
                <a:cubicBezTo>
                  <a:pt x="1536" y="5379"/>
                  <a:pt x="155" y="5605"/>
                  <a:pt x="72" y="6296"/>
                </a:cubicBezTo>
                <a:cubicBezTo>
                  <a:pt x="0" y="6986"/>
                  <a:pt x="8692" y="9606"/>
                  <a:pt x="20217" y="13475"/>
                </a:cubicBezTo>
                <a:cubicBezTo>
                  <a:pt x="27463" y="15908"/>
                  <a:pt x="30384" y="16491"/>
                  <a:pt x="31581" y="16491"/>
                </a:cubicBezTo>
                <a:cubicBezTo>
                  <a:pt x="32287" y="16491"/>
                  <a:pt x="32393" y="16288"/>
                  <a:pt x="32433" y="16142"/>
                </a:cubicBezTo>
                <a:cubicBezTo>
                  <a:pt x="32540" y="15737"/>
                  <a:pt x="31849" y="14309"/>
                  <a:pt x="32004" y="14106"/>
                </a:cubicBezTo>
                <a:cubicBezTo>
                  <a:pt x="32147" y="13892"/>
                  <a:pt x="33445" y="13570"/>
                  <a:pt x="33647" y="12808"/>
                </a:cubicBezTo>
                <a:cubicBezTo>
                  <a:pt x="33850" y="12034"/>
                  <a:pt x="32290" y="11344"/>
                  <a:pt x="32290" y="10796"/>
                </a:cubicBezTo>
                <a:cubicBezTo>
                  <a:pt x="32290" y="10249"/>
                  <a:pt x="34004" y="9558"/>
                  <a:pt x="33909" y="9010"/>
                </a:cubicBezTo>
                <a:cubicBezTo>
                  <a:pt x="33826" y="8475"/>
                  <a:pt x="14299" y="1509"/>
                  <a:pt x="3941" y="45"/>
                </a:cubicBezTo>
                <a:cubicBezTo>
                  <a:pt x="3732" y="15"/>
                  <a:pt x="3523" y="1"/>
                  <a:pt x="3320" y="1"/>
                </a:cubicBezTo>
                <a:close/>
              </a:path>
            </a:pathLst>
          </a:custGeom>
          <a:solidFill>
            <a:srgbClr val="4446F8">
              <a:alpha val="46430"/>
            </a:srgbClr>
          </a:solidFill>
          <a:ln>
            <a:noFill/>
          </a:ln>
        </p:spPr>
        <p:txBody>
          <a:bodyPr spcFirstLastPara="1" wrap="square" lIns="121598" tIns="121598" rIns="121598" bIns="121598" anchor="ctr" anchorCtr="0">
            <a:noAutofit/>
          </a:bodyPr>
          <a:lstStyle/>
          <a:p>
            <a:endParaRPr sz="2479"/>
          </a:p>
        </p:txBody>
      </p:sp>
      <p:sp>
        <p:nvSpPr>
          <p:cNvPr id="8770" name="Google Shape;8770;p64"/>
          <p:cNvSpPr txBox="1">
            <a:spLocks noGrp="1"/>
          </p:cNvSpPr>
          <p:nvPr>
            <p:ph type="title" idx="4294967295"/>
          </p:nvPr>
        </p:nvSpPr>
        <p:spPr>
          <a:xfrm>
            <a:off x="7434743" y="2925201"/>
            <a:ext cx="3494088" cy="1120775"/>
          </a:xfrm>
          <a:prstGeom prst="rect">
            <a:avLst/>
          </a:prstGeom>
        </p:spPr>
        <p:txBody>
          <a:bodyPr spcFirstLastPara="1" wrap="square" lIns="121598" tIns="121598" rIns="121598" bIns="121598" anchor="ctr" anchorCtr="0">
            <a:noAutofit/>
          </a:bodyPr>
          <a:lstStyle/>
          <a:p>
            <a:r>
              <a:rPr lang="en-US" sz="8000"/>
              <a:t>K</a:t>
            </a:r>
            <a:r>
              <a:rPr lang="en" sz="8000"/>
              <a:t>hởi </a:t>
            </a:r>
            <a:br>
              <a:rPr lang="en" sz="8000"/>
            </a:br>
            <a:r>
              <a:rPr lang="en" sz="8000"/>
              <a:t>động</a:t>
            </a:r>
            <a:endParaRPr sz="8000"/>
          </a:p>
        </p:txBody>
      </p:sp>
      <p:sp>
        <p:nvSpPr>
          <p:cNvPr id="8844" name="Google Shape;8844;p64"/>
          <p:cNvSpPr/>
          <p:nvPr/>
        </p:nvSpPr>
        <p:spPr>
          <a:xfrm>
            <a:off x="4763620" y="1222856"/>
            <a:ext cx="1793086" cy="510733"/>
          </a:xfrm>
          <a:custGeom>
            <a:avLst/>
            <a:gdLst/>
            <a:ahLst/>
            <a:cxnLst/>
            <a:rect l="l" t="t" r="r" b="b"/>
            <a:pathLst>
              <a:path w="53926" h="15360" extrusionOk="0">
                <a:moveTo>
                  <a:pt x="12560" y="848"/>
                </a:moveTo>
                <a:cubicBezTo>
                  <a:pt x="13552" y="848"/>
                  <a:pt x="12437" y="2961"/>
                  <a:pt x="12185" y="3452"/>
                </a:cubicBezTo>
                <a:cubicBezTo>
                  <a:pt x="11611" y="4553"/>
                  <a:pt x="10944" y="5608"/>
                  <a:pt x="10169" y="6570"/>
                </a:cubicBezTo>
                <a:cubicBezTo>
                  <a:pt x="9192" y="7779"/>
                  <a:pt x="8044" y="8912"/>
                  <a:pt x="6788" y="9858"/>
                </a:cubicBezTo>
                <a:cubicBezTo>
                  <a:pt x="6788" y="9563"/>
                  <a:pt x="6819" y="9284"/>
                  <a:pt x="6850" y="9005"/>
                </a:cubicBezTo>
                <a:cubicBezTo>
                  <a:pt x="6989" y="7888"/>
                  <a:pt x="7284" y="6787"/>
                  <a:pt x="7703" y="5763"/>
                </a:cubicBezTo>
                <a:cubicBezTo>
                  <a:pt x="8509" y="3809"/>
                  <a:pt x="10060" y="1638"/>
                  <a:pt x="12169" y="924"/>
                </a:cubicBezTo>
                <a:cubicBezTo>
                  <a:pt x="12326" y="872"/>
                  <a:pt x="12455" y="848"/>
                  <a:pt x="12560" y="848"/>
                </a:cubicBezTo>
                <a:close/>
                <a:moveTo>
                  <a:pt x="22458" y="1902"/>
                </a:moveTo>
                <a:cubicBezTo>
                  <a:pt x="22754" y="1902"/>
                  <a:pt x="22964" y="2058"/>
                  <a:pt x="22995" y="2475"/>
                </a:cubicBezTo>
                <a:cubicBezTo>
                  <a:pt x="23042" y="2971"/>
                  <a:pt x="22793" y="3452"/>
                  <a:pt x="22561" y="3871"/>
                </a:cubicBezTo>
                <a:cubicBezTo>
                  <a:pt x="22266" y="4398"/>
                  <a:pt x="21940" y="4926"/>
                  <a:pt x="21584" y="5437"/>
                </a:cubicBezTo>
                <a:cubicBezTo>
                  <a:pt x="20917" y="6399"/>
                  <a:pt x="20157" y="7299"/>
                  <a:pt x="19335" y="8121"/>
                </a:cubicBezTo>
                <a:cubicBezTo>
                  <a:pt x="18420" y="9020"/>
                  <a:pt x="17427" y="9842"/>
                  <a:pt x="16357" y="10556"/>
                </a:cubicBezTo>
                <a:cubicBezTo>
                  <a:pt x="16388" y="9966"/>
                  <a:pt x="16481" y="9377"/>
                  <a:pt x="16605" y="8834"/>
                </a:cubicBezTo>
                <a:cubicBezTo>
                  <a:pt x="16853" y="7733"/>
                  <a:pt x="17272" y="6694"/>
                  <a:pt x="17861" y="5732"/>
                </a:cubicBezTo>
                <a:cubicBezTo>
                  <a:pt x="18466" y="4755"/>
                  <a:pt x="19226" y="3886"/>
                  <a:pt x="20110" y="3157"/>
                </a:cubicBezTo>
                <a:cubicBezTo>
                  <a:pt x="20453" y="2870"/>
                  <a:pt x="21721" y="1902"/>
                  <a:pt x="22458" y="1902"/>
                </a:cubicBezTo>
                <a:close/>
                <a:moveTo>
                  <a:pt x="30991" y="3856"/>
                </a:moveTo>
                <a:cubicBezTo>
                  <a:pt x="31291" y="3856"/>
                  <a:pt x="31494" y="4081"/>
                  <a:pt x="31463" y="4538"/>
                </a:cubicBezTo>
                <a:cubicBezTo>
                  <a:pt x="31432" y="5112"/>
                  <a:pt x="31122" y="5639"/>
                  <a:pt x="30874" y="6135"/>
                </a:cubicBezTo>
                <a:cubicBezTo>
                  <a:pt x="30331" y="7174"/>
                  <a:pt x="29680" y="8167"/>
                  <a:pt x="28935" y="9082"/>
                </a:cubicBezTo>
                <a:cubicBezTo>
                  <a:pt x="28330" y="9827"/>
                  <a:pt x="27648" y="10525"/>
                  <a:pt x="26934" y="11160"/>
                </a:cubicBezTo>
                <a:cubicBezTo>
                  <a:pt x="26888" y="10866"/>
                  <a:pt x="26872" y="10587"/>
                  <a:pt x="26888" y="10292"/>
                </a:cubicBezTo>
                <a:cubicBezTo>
                  <a:pt x="26950" y="9036"/>
                  <a:pt x="27431" y="7810"/>
                  <a:pt x="28051" y="6740"/>
                </a:cubicBezTo>
                <a:cubicBezTo>
                  <a:pt x="28641" y="5748"/>
                  <a:pt x="29463" y="4646"/>
                  <a:pt x="30455" y="4041"/>
                </a:cubicBezTo>
                <a:cubicBezTo>
                  <a:pt x="30648" y="3918"/>
                  <a:pt x="30833" y="3856"/>
                  <a:pt x="30991" y="3856"/>
                </a:cubicBezTo>
                <a:close/>
                <a:moveTo>
                  <a:pt x="40079" y="4041"/>
                </a:moveTo>
                <a:cubicBezTo>
                  <a:pt x="40710" y="4041"/>
                  <a:pt x="40830" y="4668"/>
                  <a:pt x="40769" y="5189"/>
                </a:cubicBezTo>
                <a:cubicBezTo>
                  <a:pt x="40660" y="6259"/>
                  <a:pt x="40009" y="7376"/>
                  <a:pt x="39451" y="8276"/>
                </a:cubicBezTo>
                <a:cubicBezTo>
                  <a:pt x="38846" y="9222"/>
                  <a:pt x="38132" y="10075"/>
                  <a:pt x="37310" y="10819"/>
                </a:cubicBezTo>
                <a:cubicBezTo>
                  <a:pt x="37140" y="10990"/>
                  <a:pt x="36954" y="11145"/>
                  <a:pt x="36752" y="11300"/>
                </a:cubicBezTo>
                <a:cubicBezTo>
                  <a:pt x="36488" y="10307"/>
                  <a:pt x="36566" y="9206"/>
                  <a:pt x="36799" y="8229"/>
                </a:cubicBezTo>
                <a:cubicBezTo>
                  <a:pt x="37109" y="7004"/>
                  <a:pt x="37714" y="5872"/>
                  <a:pt x="38582" y="4957"/>
                </a:cubicBezTo>
                <a:cubicBezTo>
                  <a:pt x="38954" y="4569"/>
                  <a:pt x="39482" y="4041"/>
                  <a:pt x="40056" y="4041"/>
                </a:cubicBezTo>
                <a:cubicBezTo>
                  <a:pt x="40063" y="4041"/>
                  <a:pt x="40071" y="4041"/>
                  <a:pt x="40079" y="4041"/>
                </a:cubicBezTo>
                <a:close/>
                <a:moveTo>
                  <a:pt x="12590" y="0"/>
                </a:moveTo>
                <a:cubicBezTo>
                  <a:pt x="12538" y="0"/>
                  <a:pt x="12486" y="3"/>
                  <a:pt x="12433" y="9"/>
                </a:cubicBezTo>
                <a:cubicBezTo>
                  <a:pt x="11208" y="118"/>
                  <a:pt x="9967" y="1157"/>
                  <a:pt x="9145" y="2010"/>
                </a:cubicBezTo>
                <a:cubicBezTo>
                  <a:pt x="7299" y="3902"/>
                  <a:pt x="6276" y="6554"/>
                  <a:pt x="5997" y="9160"/>
                </a:cubicBezTo>
                <a:cubicBezTo>
                  <a:pt x="5950" y="9578"/>
                  <a:pt x="5935" y="10013"/>
                  <a:pt x="5950" y="10431"/>
                </a:cubicBezTo>
                <a:cubicBezTo>
                  <a:pt x="5500" y="10726"/>
                  <a:pt x="5035" y="11005"/>
                  <a:pt x="4554" y="11238"/>
                </a:cubicBezTo>
                <a:cubicBezTo>
                  <a:pt x="3678" y="11670"/>
                  <a:pt x="2727" y="11969"/>
                  <a:pt x="1762" y="11969"/>
                </a:cubicBezTo>
                <a:cubicBezTo>
                  <a:pt x="1411" y="11969"/>
                  <a:pt x="1059" y="11930"/>
                  <a:pt x="708" y="11843"/>
                </a:cubicBezTo>
                <a:cubicBezTo>
                  <a:pt x="670" y="11834"/>
                  <a:pt x="634" y="11830"/>
                  <a:pt x="600" y="11830"/>
                </a:cubicBezTo>
                <a:cubicBezTo>
                  <a:pt x="153" y="11830"/>
                  <a:pt x="1" y="12534"/>
                  <a:pt x="491" y="12649"/>
                </a:cubicBezTo>
                <a:cubicBezTo>
                  <a:pt x="926" y="12760"/>
                  <a:pt x="1359" y="12810"/>
                  <a:pt x="1789" y="12810"/>
                </a:cubicBezTo>
                <a:cubicBezTo>
                  <a:pt x="3290" y="12810"/>
                  <a:pt x="4748" y="12194"/>
                  <a:pt x="6074" y="11362"/>
                </a:cubicBezTo>
                <a:cubicBezTo>
                  <a:pt x="6183" y="11889"/>
                  <a:pt x="6384" y="12386"/>
                  <a:pt x="6694" y="12820"/>
                </a:cubicBezTo>
                <a:cubicBezTo>
                  <a:pt x="7364" y="13752"/>
                  <a:pt x="8432" y="14128"/>
                  <a:pt x="9525" y="14128"/>
                </a:cubicBezTo>
                <a:cubicBezTo>
                  <a:pt x="9724" y="14128"/>
                  <a:pt x="9924" y="14116"/>
                  <a:pt x="10122" y="14092"/>
                </a:cubicBezTo>
                <a:cubicBezTo>
                  <a:pt x="11471" y="13937"/>
                  <a:pt x="12774" y="13425"/>
                  <a:pt x="13984" y="12851"/>
                </a:cubicBezTo>
                <a:cubicBezTo>
                  <a:pt x="14558" y="12587"/>
                  <a:pt x="15101" y="12308"/>
                  <a:pt x="15644" y="11998"/>
                </a:cubicBezTo>
                <a:cubicBezTo>
                  <a:pt x="15752" y="12510"/>
                  <a:pt x="15938" y="13006"/>
                  <a:pt x="16233" y="13456"/>
                </a:cubicBezTo>
                <a:cubicBezTo>
                  <a:pt x="16946" y="14541"/>
                  <a:pt x="18172" y="15146"/>
                  <a:pt x="19443" y="15317"/>
                </a:cubicBezTo>
                <a:cubicBezTo>
                  <a:pt x="19676" y="15346"/>
                  <a:pt x="19908" y="15359"/>
                  <a:pt x="20141" y="15359"/>
                </a:cubicBezTo>
                <a:cubicBezTo>
                  <a:pt x="22422" y="15359"/>
                  <a:pt x="24684" y="14040"/>
                  <a:pt x="26500" y="12618"/>
                </a:cubicBezTo>
                <a:cubicBezTo>
                  <a:pt x="26671" y="12944"/>
                  <a:pt x="26903" y="13270"/>
                  <a:pt x="27183" y="13549"/>
                </a:cubicBezTo>
                <a:cubicBezTo>
                  <a:pt x="28063" y="14415"/>
                  <a:pt x="29202" y="14737"/>
                  <a:pt x="30385" y="14737"/>
                </a:cubicBezTo>
                <a:cubicBezTo>
                  <a:pt x="31745" y="14737"/>
                  <a:pt x="33164" y="14311"/>
                  <a:pt x="34317" y="13797"/>
                </a:cubicBezTo>
                <a:cubicBezTo>
                  <a:pt x="35046" y="13471"/>
                  <a:pt x="35744" y="13068"/>
                  <a:pt x="36411" y="12618"/>
                </a:cubicBezTo>
                <a:cubicBezTo>
                  <a:pt x="36706" y="13130"/>
                  <a:pt x="37093" y="13580"/>
                  <a:pt x="37636" y="13921"/>
                </a:cubicBezTo>
                <a:cubicBezTo>
                  <a:pt x="38542" y="14517"/>
                  <a:pt x="39656" y="14715"/>
                  <a:pt x="40741" y="14715"/>
                </a:cubicBezTo>
                <a:cubicBezTo>
                  <a:pt x="41012" y="14715"/>
                  <a:pt x="41281" y="14703"/>
                  <a:pt x="41545" y="14681"/>
                </a:cubicBezTo>
                <a:cubicBezTo>
                  <a:pt x="44569" y="14433"/>
                  <a:pt x="47345" y="13084"/>
                  <a:pt x="49842" y="11440"/>
                </a:cubicBezTo>
                <a:cubicBezTo>
                  <a:pt x="51129" y="10587"/>
                  <a:pt x="52355" y="9671"/>
                  <a:pt x="53580" y="8741"/>
                </a:cubicBezTo>
                <a:cubicBezTo>
                  <a:pt x="53925" y="8472"/>
                  <a:pt x="53712" y="7930"/>
                  <a:pt x="53383" y="7930"/>
                </a:cubicBezTo>
                <a:cubicBezTo>
                  <a:pt x="53313" y="7930"/>
                  <a:pt x="53238" y="7955"/>
                  <a:pt x="53161" y="8012"/>
                </a:cubicBezTo>
                <a:cubicBezTo>
                  <a:pt x="51145" y="9547"/>
                  <a:pt x="49098" y="11083"/>
                  <a:pt x="46833" y="12231"/>
                </a:cubicBezTo>
                <a:cubicBezTo>
                  <a:pt x="45067" y="13133"/>
                  <a:pt x="42957" y="13896"/>
                  <a:pt x="40906" y="13896"/>
                </a:cubicBezTo>
                <a:cubicBezTo>
                  <a:pt x="40490" y="13896"/>
                  <a:pt x="40076" y="13865"/>
                  <a:pt x="39668" y="13797"/>
                </a:cubicBezTo>
                <a:cubicBezTo>
                  <a:pt x="38582" y="13611"/>
                  <a:pt x="37605" y="13084"/>
                  <a:pt x="37078" y="12122"/>
                </a:cubicBezTo>
                <a:cubicBezTo>
                  <a:pt x="38350" y="11114"/>
                  <a:pt x="39451" y="9889"/>
                  <a:pt x="40288" y="8493"/>
                </a:cubicBezTo>
                <a:cubicBezTo>
                  <a:pt x="40924" y="7469"/>
                  <a:pt x="41638" y="6166"/>
                  <a:pt x="41622" y="4910"/>
                </a:cubicBezTo>
                <a:cubicBezTo>
                  <a:pt x="41610" y="3913"/>
                  <a:pt x="40933" y="3209"/>
                  <a:pt x="40057" y="3209"/>
                </a:cubicBezTo>
                <a:cubicBezTo>
                  <a:pt x="39830" y="3209"/>
                  <a:pt x="39589" y="3257"/>
                  <a:pt x="39342" y="3359"/>
                </a:cubicBezTo>
                <a:cubicBezTo>
                  <a:pt x="38086" y="3871"/>
                  <a:pt x="37140" y="5251"/>
                  <a:pt x="36566" y="6414"/>
                </a:cubicBezTo>
                <a:cubicBezTo>
                  <a:pt x="35961" y="7702"/>
                  <a:pt x="35651" y="9160"/>
                  <a:pt x="35790" y="10571"/>
                </a:cubicBezTo>
                <a:cubicBezTo>
                  <a:pt x="35837" y="11005"/>
                  <a:pt x="35930" y="11440"/>
                  <a:pt x="36070" y="11843"/>
                </a:cubicBezTo>
                <a:cubicBezTo>
                  <a:pt x="34658" y="12851"/>
                  <a:pt x="33014" y="13611"/>
                  <a:pt x="31324" y="13828"/>
                </a:cubicBezTo>
                <a:cubicBezTo>
                  <a:pt x="31039" y="13866"/>
                  <a:pt x="30747" y="13888"/>
                  <a:pt x="30454" y="13888"/>
                </a:cubicBezTo>
                <a:cubicBezTo>
                  <a:pt x="29660" y="13888"/>
                  <a:pt x="28859" y="13727"/>
                  <a:pt x="28191" y="13285"/>
                </a:cubicBezTo>
                <a:cubicBezTo>
                  <a:pt x="27710" y="12975"/>
                  <a:pt x="27384" y="12541"/>
                  <a:pt x="27183" y="12044"/>
                </a:cubicBezTo>
                <a:cubicBezTo>
                  <a:pt x="27260" y="11982"/>
                  <a:pt x="27322" y="11920"/>
                  <a:pt x="27400" y="11858"/>
                </a:cubicBezTo>
                <a:cubicBezTo>
                  <a:pt x="28470" y="10928"/>
                  <a:pt x="29416" y="9873"/>
                  <a:pt x="30238" y="8741"/>
                </a:cubicBezTo>
                <a:cubicBezTo>
                  <a:pt x="31014" y="7671"/>
                  <a:pt x="31898" y="6399"/>
                  <a:pt x="32223" y="5096"/>
                </a:cubicBezTo>
                <a:cubicBezTo>
                  <a:pt x="32444" y="4143"/>
                  <a:pt x="32075" y="2994"/>
                  <a:pt x="31050" y="2994"/>
                </a:cubicBezTo>
                <a:cubicBezTo>
                  <a:pt x="30924" y="2994"/>
                  <a:pt x="30788" y="3011"/>
                  <a:pt x="30641" y="3049"/>
                </a:cubicBezTo>
                <a:cubicBezTo>
                  <a:pt x="29990" y="3204"/>
                  <a:pt x="29463" y="3716"/>
                  <a:pt x="28997" y="4166"/>
                </a:cubicBezTo>
                <a:cubicBezTo>
                  <a:pt x="28485" y="4662"/>
                  <a:pt x="28036" y="5220"/>
                  <a:pt x="27648" y="5810"/>
                </a:cubicBezTo>
                <a:cubicBezTo>
                  <a:pt x="26578" y="7407"/>
                  <a:pt x="25663" y="9811"/>
                  <a:pt x="26175" y="11796"/>
                </a:cubicBezTo>
                <a:cubicBezTo>
                  <a:pt x="25306" y="12479"/>
                  <a:pt x="24375" y="13099"/>
                  <a:pt x="23383" y="13595"/>
                </a:cubicBezTo>
                <a:cubicBezTo>
                  <a:pt x="22409" y="14090"/>
                  <a:pt x="21139" y="14483"/>
                  <a:pt x="19943" y="14483"/>
                </a:cubicBezTo>
                <a:cubicBezTo>
                  <a:pt x="18625" y="14483"/>
                  <a:pt x="17395" y="14006"/>
                  <a:pt x="16745" y="12665"/>
                </a:cubicBezTo>
                <a:cubicBezTo>
                  <a:pt x="16574" y="12308"/>
                  <a:pt x="16466" y="11920"/>
                  <a:pt x="16419" y="11517"/>
                </a:cubicBezTo>
                <a:cubicBezTo>
                  <a:pt x="16838" y="11253"/>
                  <a:pt x="17241" y="10974"/>
                  <a:pt x="17644" y="10680"/>
                </a:cubicBezTo>
                <a:cubicBezTo>
                  <a:pt x="19878" y="9005"/>
                  <a:pt x="21770" y="6911"/>
                  <a:pt x="23166" y="4491"/>
                </a:cubicBezTo>
                <a:cubicBezTo>
                  <a:pt x="23677" y="3607"/>
                  <a:pt x="24329" y="2134"/>
                  <a:pt x="23305" y="1343"/>
                </a:cubicBezTo>
                <a:cubicBezTo>
                  <a:pt x="23031" y="1133"/>
                  <a:pt x="22730" y="1047"/>
                  <a:pt x="22419" y="1047"/>
                </a:cubicBezTo>
                <a:cubicBezTo>
                  <a:pt x="21466" y="1047"/>
                  <a:pt x="20420" y="1856"/>
                  <a:pt x="19754" y="2382"/>
                </a:cubicBezTo>
                <a:cubicBezTo>
                  <a:pt x="17613" y="4041"/>
                  <a:pt x="16109" y="6539"/>
                  <a:pt x="15675" y="9222"/>
                </a:cubicBezTo>
                <a:cubicBezTo>
                  <a:pt x="15566" y="9827"/>
                  <a:pt x="15519" y="10447"/>
                  <a:pt x="15550" y="11083"/>
                </a:cubicBezTo>
                <a:cubicBezTo>
                  <a:pt x="14930" y="11455"/>
                  <a:pt x="14294" y="11796"/>
                  <a:pt x="13643" y="12091"/>
                </a:cubicBezTo>
                <a:cubicBezTo>
                  <a:pt x="12582" y="12583"/>
                  <a:pt x="10931" y="13319"/>
                  <a:pt x="9507" y="13319"/>
                </a:cubicBezTo>
                <a:cubicBezTo>
                  <a:pt x="8598" y="13319"/>
                  <a:pt x="7782" y="13020"/>
                  <a:pt x="7268" y="12169"/>
                </a:cubicBezTo>
                <a:cubicBezTo>
                  <a:pt x="7020" y="11765"/>
                  <a:pt x="6896" y="11315"/>
                  <a:pt x="6834" y="10866"/>
                </a:cubicBezTo>
                <a:cubicBezTo>
                  <a:pt x="7423" y="10431"/>
                  <a:pt x="7997" y="9966"/>
                  <a:pt x="8509" y="9516"/>
                </a:cubicBezTo>
                <a:cubicBezTo>
                  <a:pt x="10680" y="7593"/>
                  <a:pt x="12464" y="5158"/>
                  <a:pt x="13565" y="2475"/>
                </a:cubicBezTo>
                <a:cubicBezTo>
                  <a:pt x="13782" y="1948"/>
                  <a:pt x="13953" y="1343"/>
                  <a:pt x="13751" y="784"/>
                </a:cubicBezTo>
                <a:cubicBezTo>
                  <a:pt x="13568" y="277"/>
                  <a:pt x="13104" y="0"/>
                  <a:pt x="12590"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pic>
        <p:nvPicPr>
          <p:cNvPr id="3" name="Picture 2">
            <a:extLst>
              <a:ext uri="{FF2B5EF4-FFF2-40B4-BE49-F238E27FC236}">
                <a16:creationId xmlns:a16="http://schemas.microsoft.com/office/drawing/2014/main" id="{8F355C00-C5B4-F764-FBEA-C0034ABAA4C3}"/>
              </a:ext>
            </a:extLst>
          </p:cNvPr>
          <p:cNvPicPr>
            <a:picLocks noChangeAspect="1"/>
          </p:cNvPicPr>
          <p:nvPr/>
        </p:nvPicPr>
        <p:blipFill>
          <a:blip r:embed="rId3"/>
          <a:stretch>
            <a:fillRect/>
          </a:stretch>
        </p:blipFill>
        <p:spPr>
          <a:xfrm>
            <a:off x="1231298" y="2012218"/>
            <a:ext cx="4428865" cy="48192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ED2E1F23-D8FE-0D01-60EA-3F8A0186D20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8177" b="61198" l="6735" r="16618">
                        <a14:foregroundMark x1="9004" y1="59245" x2="10981" y2="58984"/>
                        <a14:foregroundMark x1="13397" y1="59245" x2="16032" y2="59245"/>
                        <a14:foregroundMark x1="14422" y1="56510" x2="12592" y2="60677"/>
                        <a14:foregroundMark x1="14129" y1="56901" x2="14714" y2="58333"/>
                        <a14:foregroundMark x1="14568" y1="57161" x2="14714" y2="58594"/>
                        <a14:foregroundMark x1="9590" y1="58333" x2="10908" y2="58203"/>
                        <a14:foregroundMark x1="10908" y1="58333" x2="11347" y2="59245"/>
                        <a14:foregroundMark x1="8199" y1="60417" x2="13543" y2="59375"/>
                      </a14:backgroundRemoval>
                    </a14:imgEffect>
                  </a14:imgLayer>
                </a14:imgProps>
              </a:ext>
              <a:ext uri="{28A0092B-C50C-407E-A947-70E740481C1C}">
                <a14:useLocalDpi xmlns:a14="http://schemas.microsoft.com/office/drawing/2010/main" val="0"/>
              </a:ext>
            </a:extLst>
          </a:blip>
          <a:srcRect l="6587" t="48301" r="82229" b="39418"/>
          <a:stretch/>
        </p:blipFill>
        <p:spPr bwMode="auto">
          <a:xfrm>
            <a:off x="186579" y="427077"/>
            <a:ext cx="1451549" cy="89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9E7898FC-CD92-D17D-CFC1-0A567C524C40}"/>
              </a:ext>
            </a:extLst>
          </p:cNvPr>
          <p:cNvSpPr txBox="1"/>
          <p:nvPr/>
        </p:nvSpPr>
        <p:spPr>
          <a:xfrm>
            <a:off x="1574664" y="813129"/>
            <a:ext cx="9945970" cy="1077218"/>
          </a:xfrm>
          <a:prstGeom prst="rect">
            <a:avLst/>
          </a:prstGeom>
          <a:noFill/>
        </p:spPr>
        <p:txBody>
          <a:bodyPr wrap="square" rtlCol="0">
            <a:spAutoFit/>
          </a:bodyPr>
          <a:lstStyle/>
          <a:p>
            <a:r>
              <a:rPr lang="en-US" sz="3200"/>
              <a:t>Nói với bạn những điều em nhớ nhất về thầy cô giáo cũ của mình.</a:t>
            </a:r>
          </a:p>
        </p:txBody>
      </p:sp>
      <p:pic>
        <p:nvPicPr>
          <p:cNvPr id="3" name="Picture 2">
            <a:extLst>
              <a:ext uri="{FF2B5EF4-FFF2-40B4-BE49-F238E27FC236}">
                <a16:creationId xmlns:a16="http://schemas.microsoft.com/office/drawing/2014/main" id="{21F47DFA-45FB-45DB-AECC-393C9EE503E6}"/>
              </a:ext>
            </a:extLst>
          </p:cNvPr>
          <p:cNvPicPr>
            <a:picLocks noChangeAspect="1"/>
          </p:cNvPicPr>
          <p:nvPr/>
        </p:nvPicPr>
        <p:blipFill>
          <a:blip r:embed="rId5"/>
          <a:stretch>
            <a:fillRect/>
          </a:stretch>
        </p:blipFill>
        <p:spPr>
          <a:xfrm>
            <a:off x="430806" y="2447610"/>
            <a:ext cx="11300225" cy="3356151"/>
          </a:xfrm>
          <a:prstGeom prst="rect">
            <a:avLst/>
          </a:prstGeom>
        </p:spPr>
      </p:pic>
    </p:spTree>
    <p:extLst>
      <p:ext uri="{BB962C8B-B14F-4D97-AF65-F5344CB8AC3E}">
        <p14:creationId xmlns:p14="http://schemas.microsoft.com/office/powerpoint/2010/main" val="499267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1506783" y="2707515"/>
            <a:ext cx="9148275" cy="1443152"/>
          </a:xfrm>
          <a:prstGeom prst="rect">
            <a:avLst/>
          </a:prstGeom>
          <a:noFill/>
        </p:spPr>
        <p:txBody>
          <a:bodyPr wrap="square" rtlCol="0">
            <a:spAutoFit/>
          </a:bodyPr>
          <a:lstStyle/>
          <a:p>
            <a:pPr algn="ctr"/>
            <a:r>
              <a:rPr lang="en-US" sz="8778" b="1">
                <a:solidFill>
                  <a:srgbClr val="0070C0"/>
                </a:solidFill>
              </a:rPr>
              <a:t>ĐỌC VĂN BẢN</a:t>
            </a:r>
          </a:p>
        </p:txBody>
      </p:sp>
    </p:spTree>
    <p:extLst>
      <p:ext uri="{BB962C8B-B14F-4D97-AF65-F5344CB8AC3E}">
        <p14:creationId xmlns:p14="http://schemas.microsoft.com/office/powerpoint/2010/main" val="1476741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a16="http://schemas.microsoft.com/office/drawing/2014/main" id="{43BC280A-1B11-C35E-E7E4-2333785429E9}"/>
              </a:ext>
            </a:extLst>
          </p:cNvPr>
          <p:cNvGrpSpPr/>
          <p:nvPr/>
        </p:nvGrpSpPr>
        <p:grpSpPr>
          <a:xfrm>
            <a:off x="253603" y="0"/>
            <a:ext cx="11654633" cy="6545272"/>
            <a:chOff x="239149" y="-8504"/>
            <a:chExt cx="11683537" cy="6561504"/>
          </a:xfrm>
          <a:noFill/>
        </p:grpSpPr>
        <p:sp>
          <p:nvSpPr>
            <p:cNvPr id="6" name="TextBox 5">
              <a:extLst>
                <a:ext uri="{FF2B5EF4-FFF2-40B4-BE49-F238E27FC236}">
                  <a16:creationId xmlns:a16="http://schemas.microsoft.com/office/drawing/2014/main" id="{0058C64B-71E6-6640-96B2-78519B6845E6}"/>
                </a:ext>
              </a:extLst>
            </p:cNvPr>
            <p:cNvSpPr txBox="1"/>
            <p:nvPr/>
          </p:nvSpPr>
          <p:spPr>
            <a:xfrm>
              <a:off x="239149" y="305068"/>
              <a:ext cx="11683537" cy="6247932"/>
            </a:xfrm>
            <a:prstGeom prst="rect">
              <a:avLst/>
            </a:prstGeom>
            <a:grpFill/>
          </p:spPr>
          <p:txBody>
            <a:bodyPr wrap="square" rtlCol="0">
              <a:spAutoFit/>
            </a:bodyPr>
            <a:lstStyle/>
            <a:p>
              <a:pPr algn="just"/>
              <a:r>
                <a:rPr lang="en-US" sz="1995">
                  <a:latin typeface="+mn-lt"/>
                </a:rPr>
                <a:t>      </a:t>
              </a: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vi-VN" sz="1995">
                <a:latin typeface="+mn-lt"/>
              </a:endParaRPr>
            </a:p>
          </p:txBody>
        </p:sp>
        <p:sp>
          <p:nvSpPr>
            <p:cNvPr id="9" name="TextBox 8">
              <a:extLst>
                <a:ext uri="{FF2B5EF4-FFF2-40B4-BE49-F238E27FC236}">
                  <a16:creationId xmlns:a16="http://schemas.microsoft.com/office/drawing/2014/main" id="{78AA7019-15F0-E0B4-B7B8-5FEC4AF39094}"/>
                </a:ext>
              </a:extLst>
            </p:cNvPr>
            <p:cNvSpPr txBox="1"/>
            <p:nvPr/>
          </p:nvSpPr>
          <p:spPr>
            <a:xfrm>
              <a:off x="3069438" y="-8504"/>
              <a:ext cx="5033540" cy="647934"/>
            </a:xfrm>
            <a:prstGeom prst="rect">
              <a:avLst/>
            </a:prstGeom>
            <a:grpFill/>
          </p:spPr>
          <p:txBody>
            <a:bodyPr wrap="square" rtlCol="0">
              <a:spAutoFit/>
            </a:bodyPr>
            <a:lstStyle/>
            <a:p>
              <a:pPr algn="ctr"/>
              <a:r>
                <a:rPr lang="en-US" sz="3600" b="1">
                  <a:solidFill>
                    <a:srgbClr val="0070C0"/>
                  </a:solidFill>
                  <a:latin typeface="+mn-lt"/>
                </a:rPr>
                <a:t>BÀN TAY CÔ GIÁO</a:t>
              </a:r>
              <a:endParaRPr lang="vi-VN" sz="3600" b="1">
                <a:solidFill>
                  <a:srgbClr val="0070C0"/>
                </a:solidFill>
                <a:latin typeface="+mn-lt"/>
              </a:endParaRPr>
            </a:p>
          </p:txBody>
        </p:sp>
      </p:grpSp>
      <p:graphicFrame>
        <p:nvGraphicFramePr>
          <p:cNvPr id="2" name="Table 1">
            <a:extLst>
              <a:ext uri="{FF2B5EF4-FFF2-40B4-BE49-F238E27FC236}">
                <a16:creationId xmlns:a16="http://schemas.microsoft.com/office/drawing/2014/main" id="{60385DD5-D33E-5E71-B4A3-EF6D4B095195}"/>
              </a:ext>
            </a:extLst>
          </p:cNvPr>
          <p:cNvGraphicFramePr>
            <a:graphicFrameLocks noGrp="1"/>
          </p:cNvGraphicFramePr>
          <p:nvPr>
            <p:extLst>
              <p:ext uri="{D42A27DB-BD31-4B8C-83A1-F6EECF244321}">
                <p14:modId xmlns:p14="http://schemas.microsoft.com/office/powerpoint/2010/main" val="1398219331"/>
              </p:ext>
            </p:extLst>
          </p:nvPr>
        </p:nvGraphicFramePr>
        <p:xfrm>
          <a:off x="1134861" y="838722"/>
          <a:ext cx="11201148" cy="8529911"/>
        </p:xfrm>
        <a:graphic>
          <a:graphicData uri="http://schemas.openxmlformats.org/drawingml/2006/table">
            <a:tbl>
              <a:tblPr/>
              <a:tblGrid>
                <a:gridCol w="5098019">
                  <a:extLst>
                    <a:ext uri="{9D8B030D-6E8A-4147-A177-3AD203B41FA5}">
                      <a16:colId xmlns:a16="http://schemas.microsoft.com/office/drawing/2014/main" val="351146652"/>
                    </a:ext>
                  </a:extLst>
                </a:gridCol>
                <a:gridCol w="6103129">
                  <a:extLst>
                    <a:ext uri="{9D8B030D-6E8A-4147-A177-3AD203B41FA5}">
                      <a16:colId xmlns:a16="http://schemas.microsoft.com/office/drawing/2014/main" val="1415846670"/>
                    </a:ext>
                  </a:extLst>
                </a:gridCol>
              </a:tblGrid>
              <a:tr h="2258421">
                <a:tc>
                  <a:txBody>
                    <a:bodyPr/>
                    <a:lstStyle/>
                    <a:p>
                      <a:r>
                        <a:rPr lang="en-US" sz="3200">
                          <a:solidFill>
                            <a:srgbClr val="000000"/>
                          </a:solidFill>
                          <a:sym typeface="Arial"/>
                        </a:rPr>
                        <a:t>Một tờ giấy trắng</a:t>
                      </a:r>
                    </a:p>
                    <a:p>
                      <a:r>
                        <a:rPr lang="en-US" sz="3200">
                          <a:solidFill>
                            <a:srgbClr val="000000"/>
                          </a:solidFill>
                          <a:sym typeface="Arial"/>
                        </a:rPr>
                        <a:t>Cô gấp cong cong</a:t>
                      </a:r>
                    </a:p>
                    <a:p>
                      <a:r>
                        <a:rPr lang="en-US" sz="3200">
                          <a:solidFill>
                            <a:srgbClr val="000000"/>
                          </a:solidFill>
                          <a:sym typeface="Arial"/>
                        </a:rPr>
                        <a:t>Thoắt cái đã xong</a:t>
                      </a:r>
                    </a:p>
                    <a:p>
                      <a:r>
                        <a:rPr lang="en-US" sz="3200">
                          <a:solidFill>
                            <a:srgbClr val="000000"/>
                          </a:solidFill>
                          <a:sym typeface="Arial"/>
                        </a:rPr>
                        <a:t>Chiếc thuyền xinh quá!</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vi-VN" sz="3200">
                          <a:solidFill>
                            <a:srgbClr val="000000"/>
                          </a:solidFill>
                          <a:sym typeface="Arial"/>
                        </a:rPr>
                        <a:t>Thêm tờ xanh nữa</a:t>
                      </a:r>
                    </a:p>
                    <a:p>
                      <a:r>
                        <a:rPr lang="vi-VN" sz="3200">
                          <a:solidFill>
                            <a:srgbClr val="000000"/>
                          </a:solidFill>
                          <a:sym typeface="Arial"/>
                        </a:rPr>
                        <a:t>Cô cắt rất nhanh</a:t>
                      </a:r>
                    </a:p>
                    <a:p>
                      <a:r>
                        <a:rPr lang="vi-VN" sz="3200">
                          <a:solidFill>
                            <a:srgbClr val="000000"/>
                          </a:solidFill>
                          <a:sym typeface="Arial"/>
                        </a:rPr>
                        <a:t>Mặt nước dập dềnh</a:t>
                      </a:r>
                    </a:p>
                    <a:p>
                      <a:r>
                        <a:rPr lang="vi-VN" sz="3200">
                          <a:solidFill>
                            <a:srgbClr val="000000"/>
                          </a:solidFill>
                          <a:sym typeface="Arial"/>
                        </a:rPr>
                        <a:t>Quanh thuyền sóng lượn.</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956619"/>
                  </a:ext>
                </a:extLst>
              </a:tr>
              <a:tr h="1899138">
                <a:tc>
                  <a:txBody>
                    <a:bodyPr/>
                    <a:lstStyle/>
                    <a:p>
                      <a:r>
                        <a:rPr lang="en-US" sz="3200">
                          <a:solidFill>
                            <a:srgbClr val="000000"/>
                          </a:solidFill>
                          <a:sym typeface="Arial"/>
                        </a:rPr>
                        <a:t>Một tờ giấy đỏ</a:t>
                      </a:r>
                    </a:p>
                    <a:p>
                      <a:r>
                        <a:rPr lang="en-US" sz="3200">
                          <a:solidFill>
                            <a:srgbClr val="000000"/>
                          </a:solidFill>
                          <a:sym typeface="Arial"/>
                        </a:rPr>
                        <a:t>Mềm mại tay cô</a:t>
                      </a:r>
                    </a:p>
                    <a:p>
                      <a:r>
                        <a:rPr lang="en-US" sz="3200">
                          <a:solidFill>
                            <a:srgbClr val="000000"/>
                          </a:solidFill>
                          <a:sym typeface="Arial"/>
                        </a:rPr>
                        <a:t>Mặt trời đã phô</a:t>
                      </a:r>
                    </a:p>
                    <a:p>
                      <a:r>
                        <a:rPr lang="en-US" sz="3200">
                          <a:solidFill>
                            <a:srgbClr val="000000"/>
                          </a:solidFill>
                          <a:sym typeface="Arial"/>
                        </a:rPr>
                        <a:t>Nhiều tia nắng toả.</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vi-VN" sz="3200">
                          <a:solidFill>
                            <a:srgbClr val="000000"/>
                          </a:solidFill>
                          <a:sym typeface="Arial"/>
                        </a:rPr>
                        <a:t>Như phép mầu nhiệm</a:t>
                      </a:r>
                    </a:p>
                    <a:p>
                      <a:r>
                        <a:rPr lang="vi-VN" sz="3200">
                          <a:solidFill>
                            <a:srgbClr val="000000"/>
                          </a:solidFill>
                          <a:sym typeface="Arial"/>
                        </a:rPr>
                        <a:t>Hiện trước mắt em:</a:t>
                      </a:r>
                    </a:p>
                    <a:p>
                      <a:r>
                        <a:rPr lang="vi-VN" sz="3200">
                          <a:solidFill>
                            <a:srgbClr val="000000"/>
                          </a:solidFill>
                          <a:sym typeface="Arial"/>
                        </a:rPr>
                        <a:t>Biển biếc bình minh</a:t>
                      </a:r>
                    </a:p>
                    <a:p>
                      <a:r>
                        <a:rPr lang="vi-VN" sz="3200">
                          <a:solidFill>
                            <a:srgbClr val="000000"/>
                          </a:solidFill>
                          <a:sym typeface="Arial"/>
                        </a:rPr>
                        <a:t>Rì rào sóng vỗ…</a:t>
                      </a:r>
                      <a:endParaRPr lang="en-US" sz="3200">
                        <a:solidFill>
                          <a:srgbClr val="000000"/>
                        </a:solidFill>
                        <a:sym typeface="Arial"/>
                      </a:endParaRPr>
                    </a:p>
                    <a:p>
                      <a:endParaRPr lang="en-US" sz="2400">
                        <a:solidFill>
                          <a:srgbClr val="000000"/>
                        </a:solidFill>
                        <a:sym typeface="Arial"/>
                      </a:endParaRPr>
                    </a:p>
                    <a:p>
                      <a:r>
                        <a:rPr lang="en-US" sz="3200">
                          <a:solidFill>
                            <a:srgbClr val="000000"/>
                          </a:solidFill>
                          <a:sym typeface="Arial"/>
                        </a:rPr>
                        <a:t>Biết bao điều lạ</a:t>
                      </a:r>
                    </a:p>
                    <a:p>
                      <a:r>
                        <a:rPr lang="en-US" sz="3200">
                          <a:solidFill>
                            <a:srgbClr val="000000"/>
                          </a:solidFill>
                          <a:sym typeface="Arial"/>
                        </a:rPr>
                        <a:t>Từ bàn tay cô.</a:t>
                      </a:r>
                      <a:endParaRPr lang="vi-VN" sz="3200">
                        <a:solidFill>
                          <a:srgbClr val="000000"/>
                        </a:solidFill>
                        <a:sym typeface="Aria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6000856"/>
                  </a:ext>
                </a:extLst>
              </a:tr>
              <a:tr h="2979650">
                <a:tc>
                  <a:txBody>
                    <a:bodyPr/>
                    <a:lstStyle/>
                    <a:p>
                      <a:endParaRPr lang="vi-VN" sz="2400" b="0" i="0" u="none" strike="noStrike" cap="none">
                        <a:solidFill>
                          <a:srgbClr val="000000"/>
                        </a:solidFill>
                        <a:effectLst/>
                        <a:latin typeface="+mn-lt"/>
                        <a:ea typeface="+mn-ea"/>
                        <a:cs typeface="+mn-cs"/>
                        <a:sym typeface="Aria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a:solidFill>
                            <a:srgbClr val="000000"/>
                          </a:solidFill>
                        </a:rPr>
                        <a:t>                </a:t>
                      </a:r>
                      <a:r>
                        <a:rPr lang="vi-VN" sz="3200">
                          <a:solidFill>
                            <a:srgbClr val="000000"/>
                          </a:solidFill>
                        </a:rPr>
                        <a:t>(</a:t>
                      </a:r>
                      <a:r>
                        <a:rPr lang="en-US" sz="3200">
                          <a:solidFill>
                            <a:srgbClr val="000000"/>
                          </a:solidFill>
                        </a:rPr>
                        <a:t>Nguyễn Trọng Hoàn</a:t>
                      </a:r>
                      <a:r>
                        <a:rPr lang="vi-VN" sz="3200">
                          <a:solidFill>
                            <a:srgbClr val="000000"/>
                          </a:solidFill>
                        </a:rPr>
                        <a:t>)</a:t>
                      </a:r>
                      <a:endParaRPr lang="vi-VN" sz="2400">
                        <a:solidFill>
                          <a:srgbClr val="000000"/>
                        </a:solidFil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106902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F2D9BB-15C7-E587-2E38-B0597F1F0BB3}"/>
              </a:ext>
            </a:extLst>
          </p:cNvPr>
          <p:cNvSpPr txBox="1"/>
          <p:nvPr/>
        </p:nvSpPr>
        <p:spPr>
          <a:xfrm>
            <a:off x="1506783" y="1723197"/>
            <a:ext cx="9148275" cy="1013354"/>
          </a:xfrm>
          <a:prstGeom prst="rect">
            <a:avLst/>
          </a:prstGeom>
          <a:noFill/>
        </p:spPr>
        <p:txBody>
          <a:bodyPr wrap="square" rtlCol="0">
            <a:spAutoFit/>
          </a:bodyPr>
          <a:lstStyle/>
          <a:p>
            <a:pPr algn="ctr"/>
            <a:r>
              <a:rPr lang="en-US" sz="5985" b="1">
                <a:solidFill>
                  <a:srgbClr val="0070C0"/>
                </a:solidFill>
              </a:rPr>
              <a:t>LẮNG NGHE ĐỌC MẪU</a:t>
            </a:r>
          </a:p>
        </p:txBody>
      </p:sp>
      <p:pic>
        <p:nvPicPr>
          <p:cNvPr id="8" name="Picture 7">
            <a:extLst>
              <a:ext uri="{FF2B5EF4-FFF2-40B4-BE49-F238E27FC236}">
                <a16:creationId xmlns:a16="http://schemas.microsoft.com/office/drawing/2014/main" id="{D864E387-1A73-1DEF-5724-EA51DCF1C99B}"/>
              </a:ext>
            </a:extLst>
          </p:cNvPr>
          <p:cNvPicPr>
            <a:picLocks noChangeAspect="1"/>
          </p:cNvPicPr>
          <p:nvPr/>
        </p:nvPicPr>
        <p:blipFill>
          <a:blip r:embed="rId3"/>
          <a:stretch>
            <a:fillRect/>
          </a:stretch>
        </p:blipFill>
        <p:spPr>
          <a:xfrm>
            <a:off x="5089596" y="3311696"/>
            <a:ext cx="1982646" cy="2706682"/>
          </a:xfrm>
          <a:prstGeom prst="rect">
            <a:avLst/>
          </a:prstGeom>
        </p:spPr>
      </p:pic>
      <p:sp>
        <p:nvSpPr>
          <p:cNvPr id="9" name="TextBox 8">
            <a:extLst>
              <a:ext uri="{FF2B5EF4-FFF2-40B4-BE49-F238E27FC236}">
                <a16:creationId xmlns:a16="http://schemas.microsoft.com/office/drawing/2014/main" id="{F21BAF9F-1845-3698-F9FC-281EBAAC0F62}"/>
              </a:ext>
            </a:extLst>
          </p:cNvPr>
          <p:cNvSpPr txBox="1"/>
          <p:nvPr/>
        </p:nvSpPr>
        <p:spPr>
          <a:xfrm>
            <a:off x="1506783" y="6394167"/>
            <a:ext cx="9148275" cy="399340"/>
          </a:xfrm>
          <a:prstGeom prst="rect">
            <a:avLst/>
          </a:prstGeom>
          <a:noFill/>
        </p:spPr>
        <p:txBody>
          <a:bodyPr wrap="square" rtlCol="0">
            <a:spAutoFit/>
          </a:bodyPr>
          <a:lstStyle/>
          <a:p>
            <a:pPr algn="ctr"/>
            <a:r>
              <a:rPr lang="en-US" sz="1995"/>
              <a:t>Học sinh theo dõi trong sách, phát hiện từ ngữ khó đọc, khó hiểu nhé!</a:t>
            </a:r>
          </a:p>
        </p:txBody>
      </p:sp>
    </p:spTree>
    <p:extLst>
      <p:ext uri="{BB962C8B-B14F-4D97-AF65-F5344CB8AC3E}">
        <p14:creationId xmlns:p14="http://schemas.microsoft.com/office/powerpoint/2010/main" val="2372826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a16="http://schemas.microsoft.com/office/drawing/2014/main" id="{43BC280A-1B11-C35E-E7E4-2333785429E9}"/>
              </a:ext>
            </a:extLst>
          </p:cNvPr>
          <p:cNvGrpSpPr/>
          <p:nvPr/>
        </p:nvGrpSpPr>
        <p:grpSpPr>
          <a:xfrm>
            <a:off x="253603" y="0"/>
            <a:ext cx="11654633" cy="6545272"/>
            <a:chOff x="239149" y="-8504"/>
            <a:chExt cx="11683537" cy="6561504"/>
          </a:xfrm>
          <a:noFill/>
        </p:grpSpPr>
        <p:sp>
          <p:nvSpPr>
            <p:cNvPr id="6" name="TextBox 5">
              <a:extLst>
                <a:ext uri="{FF2B5EF4-FFF2-40B4-BE49-F238E27FC236}">
                  <a16:creationId xmlns:a16="http://schemas.microsoft.com/office/drawing/2014/main" id="{0058C64B-71E6-6640-96B2-78519B6845E6}"/>
                </a:ext>
              </a:extLst>
            </p:cNvPr>
            <p:cNvSpPr txBox="1"/>
            <p:nvPr/>
          </p:nvSpPr>
          <p:spPr>
            <a:xfrm>
              <a:off x="239149" y="305068"/>
              <a:ext cx="11683537" cy="6247932"/>
            </a:xfrm>
            <a:prstGeom prst="rect">
              <a:avLst/>
            </a:prstGeom>
            <a:grpFill/>
          </p:spPr>
          <p:txBody>
            <a:bodyPr wrap="square" rtlCol="0">
              <a:spAutoFit/>
            </a:bodyPr>
            <a:lstStyle/>
            <a:p>
              <a:pPr algn="just"/>
              <a:r>
                <a:rPr lang="en-US" sz="1995">
                  <a:latin typeface="+mn-lt"/>
                </a:rPr>
                <a:t>      </a:t>
              </a: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en-US" sz="1995">
                <a:latin typeface="+mn-lt"/>
              </a:endParaRPr>
            </a:p>
            <a:p>
              <a:pPr algn="just"/>
              <a:endParaRPr lang="vi-VN" sz="1995">
                <a:latin typeface="+mn-lt"/>
              </a:endParaRPr>
            </a:p>
          </p:txBody>
        </p:sp>
        <p:sp>
          <p:nvSpPr>
            <p:cNvPr id="9" name="TextBox 8">
              <a:extLst>
                <a:ext uri="{FF2B5EF4-FFF2-40B4-BE49-F238E27FC236}">
                  <a16:creationId xmlns:a16="http://schemas.microsoft.com/office/drawing/2014/main" id="{78AA7019-15F0-E0B4-B7B8-5FEC4AF39094}"/>
                </a:ext>
              </a:extLst>
            </p:cNvPr>
            <p:cNvSpPr txBox="1"/>
            <p:nvPr/>
          </p:nvSpPr>
          <p:spPr>
            <a:xfrm>
              <a:off x="3069438" y="-8504"/>
              <a:ext cx="5033540" cy="647934"/>
            </a:xfrm>
            <a:prstGeom prst="rect">
              <a:avLst/>
            </a:prstGeom>
            <a:grpFill/>
          </p:spPr>
          <p:txBody>
            <a:bodyPr wrap="square" rtlCol="0">
              <a:spAutoFit/>
            </a:bodyPr>
            <a:lstStyle/>
            <a:p>
              <a:pPr algn="ctr"/>
              <a:r>
                <a:rPr lang="en-US" sz="3600" b="1">
                  <a:solidFill>
                    <a:srgbClr val="0070C0"/>
                  </a:solidFill>
                  <a:latin typeface="+mn-lt"/>
                </a:rPr>
                <a:t>BÀN TAY CÔ GIÁO</a:t>
              </a:r>
              <a:endParaRPr lang="vi-VN" sz="3600" b="1">
                <a:solidFill>
                  <a:srgbClr val="0070C0"/>
                </a:solidFill>
                <a:latin typeface="+mn-lt"/>
              </a:endParaRPr>
            </a:p>
          </p:txBody>
        </p:sp>
      </p:grpSp>
      <p:graphicFrame>
        <p:nvGraphicFramePr>
          <p:cNvPr id="2" name="Table 1">
            <a:extLst>
              <a:ext uri="{FF2B5EF4-FFF2-40B4-BE49-F238E27FC236}">
                <a16:creationId xmlns:a16="http://schemas.microsoft.com/office/drawing/2014/main" id="{60385DD5-D33E-5E71-B4A3-EF6D4B095195}"/>
              </a:ext>
            </a:extLst>
          </p:cNvPr>
          <p:cNvGraphicFramePr>
            <a:graphicFrameLocks noGrp="1"/>
          </p:cNvGraphicFramePr>
          <p:nvPr>
            <p:extLst>
              <p:ext uri="{D42A27DB-BD31-4B8C-83A1-F6EECF244321}">
                <p14:modId xmlns:p14="http://schemas.microsoft.com/office/powerpoint/2010/main" val="3282574351"/>
              </p:ext>
            </p:extLst>
          </p:nvPr>
        </p:nvGraphicFramePr>
        <p:xfrm>
          <a:off x="1134861" y="838722"/>
          <a:ext cx="11201148" cy="8529911"/>
        </p:xfrm>
        <a:graphic>
          <a:graphicData uri="http://schemas.openxmlformats.org/drawingml/2006/table">
            <a:tbl>
              <a:tblPr/>
              <a:tblGrid>
                <a:gridCol w="5098019">
                  <a:extLst>
                    <a:ext uri="{9D8B030D-6E8A-4147-A177-3AD203B41FA5}">
                      <a16:colId xmlns:a16="http://schemas.microsoft.com/office/drawing/2014/main" val="351146652"/>
                    </a:ext>
                  </a:extLst>
                </a:gridCol>
                <a:gridCol w="6103129">
                  <a:extLst>
                    <a:ext uri="{9D8B030D-6E8A-4147-A177-3AD203B41FA5}">
                      <a16:colId xmlns:a16="http://schemas.microsoft.com/office/drawing/2014/main" val="1415846670"/>
                    </a:ext>
                  </a:extLst>
                </a:gridCol>
              </a:tblGrid>
              <a:tr h="2258421">
                <a:tc>
                  <a:txBody>
                    <a:bodyPr/>
                    <a:lstStyle/>
                    <a:p>
                      <a:r>
                        <a:rPr lang="en-US" sz="3200">
                          <a:solidFill>
                            <a:srgbClr val="000000"/>
                          </a:solidFill>
                          <a:sym typeface="Arial"/>
                        </a:rPr>
                        <a:t>Một tờ giấy trắng</a:t>
                      </a:r>
                    </a:p>
                    <a:p>
                      <a:r>
                        <a:rPr lang="en-US" sz="3200">
                          <a:solidFill>
                            <a:srgbClr val="000000"/>
                          </a:solidFill>
                          <a:sym typeface="Arial"/>
                        </a:rPr>
                        <a:t>Cô gấp cong cong</a:t>
                      </a:r>
                    </a:p>
                    <a:p>
                      <a:r>
                        <a:rPr lang="en-US" sz="3200">
                          <a:solidFill>
                            <a:srgbClr val="000000"/>
                          </a:solidFill>
                          <a:sym typeface="Arial"/>
                        </a:rPr>
                        <a:t>Thoắt cái đã xong</a:t>
                      </a:r>
                    </a:p>
                    <a:p>
                      <a:r>
                        <a:rPr lang="en-US" sz="3200">
                          <a:solidFill>
                            <a:srgbClr val="000000"/>
                          </a:solidFill>
                          <a:sym typeface="Arial"/>
                        </a:rPr>
                        <a:t>Chiếc thuyền xinh quá!</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vi-VN" sz="3200">
                          <a:solidFill>
                            <a:srgbClr val="000000"/>
                          </a:solidFill>
                          <a:sym typeface="Arial"/>
                        </a:rPr>
                        <a:t>Thêm tờ xanh nữa</a:t>
                      </a:r>
                    </a:p>
                    <a:p>
                      <a:r>
                        <a:rPr lang="vi-VN" sz="3200">
                          <a:solidFill>
                            <a:srgbClr val="000000"/>
                          </a:solidFill>
                          <a:sym typeface="Arial"/>
                        </a:rPr>
                        <a:t>Cô cắt rất nhanh</a:t>
                      </a:r>
                    </a:p>
                    <a:p>
                      <a:r>
                        <a:rPr lang="vi-VN" sz="3200">
                          <a:solidFill>
                            <a:srgbClr val="000000"/>
                          </a:solidFill>
                          <a:sym typeface="Arial"/>
                        </a:rPr>
                        <a:t>Mặt nước dập dềnh</a:t>
                      </a:r>
                    </a:p>
                    <a:p>
                      <a:r>
                        <a:rPr lang="vi-VN" sz="3200">
                          <a:solidFill>
                            <a:srgbClr val="000000"/>
                          </a:solidFill>
                          <a:sym typeface="Arial"/>
                        </a:rPr>
                        <a:t>Quanh thuyền sóng lượn.</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956619"/>
                  </a:ext>
                </a:extLst>
              </a:tr>
              <a:tr h="1899138">
                <a:tc>
                  <a:txBody>
                    <a:bodyPr/>
                    <a:lstStyle/>
                    <a:p>
                      <a:r>
                        <a:rPr lang="en-US" sz="3200">
                          <a:solidFill>
                            <a:srgbClr val="000000"/>
                          </a:solidFill>
                          <a:sym typeface="Arial"/>
                        </a:rPr>
                        <a:t>Một tờ giấy đỏ</a:t>
                      </a:r>
                    </a:p>
                    <a:p>
                      <a:r>
                        <a:rPr lang="en-US" sz="3200">
                          <a:solidFill>
                            <a:srgbClr val="000000"/>
                          </a:solidFill>
                          <a:sym typeface="Arial"/>
                        </a:rPr>
                        <a:t>Mềm mại tay cô</a:t>
                      </a:r>
                    </a:p>
                    <a:p>
                      <a:r>
                        <a:rPr lang="en-US" sz="3200">
                          <a:solidFill>
                            <a:srgbClr val="000000"/>
                          </a:solidFill>
                          <a:sym typeface="Arial"/>
                        </a:rPr>
                        <a:t>Mặt trời đã phô</a:t>
                      </a:r>
                    </a:p>
                    <a:p>
                      <a:r>
                        <a:rPr lang="en-US" sz="3200">
                          <a:solidFill>
                            <a:srgbClr val="000000"/>
                          </a:solidFill>
                          <a:sym typeface="Arial"/>
                        </a:rPr>
                        <a:t>Nhiều tia nắng toả.</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vi-VN" sz="3200">
                          <a:solidFill>
                            <a:srgbClr val="000000"/>
                          </a:solidFill>
                          <a:sym typeface="Arial"/>
                        </a:rPr>
                        <a:t>Như phép mầu nhiệm</a:t>
                      </a:r>
                    </a:p>
                    <a:p>
                      <a:r>
                        <a:rPr lang="vi-VN" sz="3200">
                          <a:solidFill>
                            <a:srgbClr val="000000"/>
                          </a:solidFill>
                          <a:sym typeface="Arial"/>
                        </a:rPr>
                        <a:t>Hiện trước mắt em:</a:t>
                      </a:r>
                    </a:p>
                    <a:p>
                      <a:r>
                        <a:rPr lang="vi-VN" sz="3200">
                          <a:solidFill>
                            <a:srgbClr val="000000"/>
                          </a:solidFill>
                          <a:sym typeface="Arial"/>
                        </a:rPr>
                        <a:t>Biển biếc bình minh</a:t>
                      </a:r>
                    </a:p>
                    <a:p>
                      <a:r>
                        <a:rPr lang="vi-VN" sz="3200">
                          <a:solidFill>
                            <a:srgbClr val="000000"/>
                          </a:solidFill>
                          <a:sym typeface="Arial"/>
                        </a:rPr>
                        <a:t>Rì rào sóng vỗ…</a:t>
                      </a:r>
                      <a:endParaRPr lang="en-US" sz="3200">
                        <a:solidFill>
                          <a:srgbClr val="000000"/>
                        </a:solidFill>
                        <a:sym typeface="Arial"/>
                      </a:endParaRPr>
                    </a:p>
                    <a:p>
                      <a:endParaRPr lang="en-US" sz="2400">
                        <a:solidFill>
                          <a:srgbClr val="000000"/>
                        </a:solidFill>
                        <a:sym typeface="Arial"/>
                      </a:endParaRPr>
                    </a:p>
                    <a:p>
                      <a:r>
                        <a:rPr lang="en-US" sz="3200">
                          <a:solidFill>
                            <a:srgbClr val="000000"/>
                          </a:solidFill>
                          <a:sym typeface="Arial"/>
                        </a:rPr>
                        <a:t>Biết bao điều lạ</a:t>
                      </a:r>
                    </a:p>
                    <a:p>
                      <a:r>
                        <a:rPr lang="en-US" sz="3200">
                          <a:solidFill>
                            <a:srgbClr val="000000"/>
                          </a:solidFill>
                          <a:sym typeface="Arial"/>
                        </a:rPr>
                        <a:t>Từ bàn tay cô.</a:t>
                      </a:r>
                      <a:endParaRPr lang="vi-VN" sz="3200">
                        <a:solidFill>
                          <a:srgbClr val="000000"/>
                        </a:solidFill>
                        <a:sym typeface="Aria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6000856"/>
                  </a:ext>
                </a:extLst>
              </a:tr>
              <a:tr h="2979650">
                <a:tc>
                  <a:txBody>
                    <a:bodyPr/>
                    <a:lstStyle/>
                    <a:p>
                      <a:endParaRPr lang="vi-VN" sz="2400" b="0" i="0" u="none" strike="noStrike" cap="none">
                        <a:solidFill>
                          <a:srgbClr val="000000"/>
                        </a:solidFill>
                        <a:effectLst/>
                        <a:latin typeface="+mn-lt"/>
                        <a:ea typeface="+mn-ea"/>
                        <a:cs typeface="+mn-cs"/>
                        <a:sym typeface="Aria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a:solidFill>
                            <a:srgbClr val="000000"/>
                          </a:solidFill>
                        </a:rPr>
                        <a:t>                </a:t>
                      </a:r>
                      <a:r>
                        <a:rPr lang="vi-VN" sz="3200">
                          <a:solidFill>
                            <a:srgbClr val="000000"/>
                          </a:solidFill>
                        </a:rPr>
                        <a:t>(</a:t>
                      </a:r>
                      <a:r>
                        <a:rPr lang="en-US" sz="3200">
                          <a:solidFill>
                            <a:srgbClr val="000000"/>
                          </a:solidFill>
                        </a:rPr>
                        <a:t>Nguyễn Trọng Hoàn</a:t>
                      </a:r>
                      <a:r>
                        <a:rPr lang="vi-VN" sz="3200">
                          <a:solidFill>
                            <a:srgbClr val="000000"/>
                          </a:solidFill>
                        </a:rPr>
                        <a:t>)</a:t>
                      </a:r>
                      <a:endParaRPr lang="vi-VN" sz="2400">
                        <a:solidFill>
                          <a:srgbClr val="000000"/>
                        </a:solidFill>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1069026"/>
                  </a:ext>
                </a:extLst>
              </a:tr>
            </a:tbl>
          </a:graphicData>
        </a:graphic>
      </p:graphicFrame>
      <p:cxnSp>
        <p:nvCxnSpPr>
          <p:cNvPr id="3" name="Straight Connector 2">
            <a:extLst>
              <a:ext uri="{FF2B5EF4-FFF2-40B4-BE49-F238E27FC236}">
                <a16:creationId xmlns:a16="http://schemas.microsoft.com/office/drawing/2014/main" id="{2C6721D8-2523-8CE2-77D0-B5415C70060A}"/>
              </a:ext>
            </a:extLst>
          </p:cNvPr>
          <p:cNvCxnSpPr>
            <a:cxnSpLocks/>
          </p:cNvCxnSpPr>
          <p:nvPr/>
        </p:nvCxnSpPr>
        <p:spPr>
          <a:xfrm>
            <a:off x="1175467" y="4560479"/>
            <a:ext cx="13543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ABA8CF2-1616-2AC8-3358-4FD8367B325A}"/>
              </a:ext>
            </a:extLst>
          </p:cNvPr>
          <p:cNvCxnSpPr>
            <a:cxnSpLocks/>
          </p:cNvCxnSpPr>
          <p:nvPr/>
        </p:nvCxnSpPr>
        <p:spPr>
          <a:xfrm>
            <a:off x="2817135" y="5046708"/>
            <a:ext cx="16387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C484E69-6174-B493-B6BC-E47FF5B2C55A}"/>
              </a:ext>
            </a:extLst>
          </p:cNvPr>
          <p:cNvCxnSpPr>
            <a:cxnSpLocks/>
          </p:cNvCxnSpPr>
          <p:nvPr/>
        </p:nvCxnSpPr>
        <p:spPr>
          <a:xfrm>
            <a:off x="8112491" y="2310765"/>
            <a:ext cx="16387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9298696-F637-16E7-9D57-904B1DB7717F}"/>
              </a:ext>
            </a:extLst>
          </p:cNvPr>
          <p:cNvCxnSpPr>
            <a:cxnSpLocks/>
          </p:cNvCxnSpPr>
          <p:nvPr/>
        </p:nvCxnSpPr>
        <p:spPr>
          <a:xfrm>
            <a:off x="8126751" y="3580766"/>
            <a:ext cx="198286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0ACCAB-ADE0-56EE-DE4C-B230BFDBDF65}"/>
              </a:ext>
            </a:extLst>
          </p:cNvPr>
          <p:cNvCxnSpPr>
            <a:cxnSpLocks/>
          </p:cNvCxnSpPr>
          <p:nvPr/>
        </p:nvCxnSpPr>
        <p:spPr>
          <a:xfrm>
            <a:off x="6206977" y="5049704"/>
            <a:ext cx="111927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77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motional Intelligence Subject for Pre-K: Self-Awareness by Slidesgo">
  <a:themeElements>
    <a:clrScheme name="Simple Light">
      <a:dk1>
        <a:srgbClr val="2E5955"/>
      </a:dk1>
      <a:lt1>
        <a:srgbClr val="FFFAE7"/>
      </a:lt1>
      <a:dk2>
        <a:srgbClr val="B0D9D5"/>
      </a:dk2>
      <a:lt2>
        <a:srgbClr val="F2C84B"/>
      </a:lt2>
      <a:accent1>
        <a:srgbClr val="F25D27"/>
      </a:accent1>
      <a:accent2>
        <a:srgbClr val="F2B1A2"/>
      </a:accent2>
      <a:accent3>
        <a:srgbClr val="B0D9D5"/>
      </a:accent3>
      <a:accent4>
        <a:srgbClr val="F2C84B"/>
      </a:accent4>
      <a:accent5>
        <a:srgbClr val="F25D27"/>
      </a:accent5>
      <a:accent6>
        <a:srgbClr val="F2B1A2"/>
      </a:accent6>
      <a:hlink>
        <a:srgbClr val="2E59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3203</Words>
  <Application>Microsoft Office PowerPoint</Application>
  <PresentationFormat>Custom</PresentationFormat>
  <Paragraphs>432</Paragraphs>
  <Slides>34</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Fredoka One</vt:lpstr>
      <vt:lpstr>Lexend Deca</vt:lpstr>
      <vt:lpstr>Gochi Hand</vt:lpstr>
      <vt:lpstr>Arial</vt:lpstr>
      <vt:lpstr>DM Sans</vt:lpstr>
      <vt:lpstr>Times New Roman</vt:lpstr>
      <vt:lpstr>Emotional Intelligence Subject for Pre-K: Self-Awareness by Slidesgo</vt:lpstr>
      <vt:lpstr>PowerPoint Presentation</vt:lpstr>
      <vt:lpstr>Chủ đề 2</vt:lpstr>
      <vt:lpstr>BÀI 13 BÀN TAY CÔ GIÁO</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42</cp:revision>
  <dcterms:modified xsi:type="dcterms:W3CDTF">2024-10-23T08:22:43Z</dcterms:modified>
</cp:coreProperties>
</file>