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19"/>
  </p:notesMasterIdLst>
  <p:sldIdLst>
    <p:sldId id="342" r:id="rId2"/>
    <p:sldId id="344" r:id="rId3"/>
    <p:sldId id="308" r:id="rId4"/>
    <p:sldId id="285" r:id="rId5"/>
    <p:sldId id="371" r:id="rId6"/>
    <p:sldId id="347" r:id="rId7"/>
    <p:sldId id="312" r:id="rId8"/>
    <p:sldId id="373" r:id="rId9"/>
    <p:sldId id="361" r:id="rId10"/>
    <p:sldId id="369" r:id="rId11"/>
    <p:sldId id="374" r:id="rId12"/>
    <p:sldId id="375" r:id="rId13"/>
    <p:sldId id="370" r:id="rId14"/>
    <p:sldId id="355" r:id="rId15"/>
    <p:sldId id="345" r:id="rId16"/>
    <p:sldId id="359" r:id="rId17"/>
    <p:sldId id="328" r:id="rId18"/>
  </p:sldIdLst>
  <p:sldSz cx="12161838" cy="6858000"/>
  <p:notesSz cx="6858000" cy="9144000"/>
  <p:embeddedFontLst>
    <p:embeddedFont>
      <p:font typeface="Chewy" panose="020B0604020202020204" charset="0"/>
      <p:regular r:id="rId20"/>
    </p:embeddedFont>
    <p:embeddedFont>
      <p:font typeface="HP001 4 hàng" panose="020B0604020202020204" charset="0"/>
      <p:regular r:id="rId21"/>
      <p:bold r:id="rId22"/>
    </p:embeddedFont>
    <p:embeddedFont>
      <p:font typeface="Manrope" panose="020B0604020202020204" charset="0"/>
      <p:regular r:id="rId23"/>
      <p:bold r:id="rId24"/>
    </p:embeddedFont>
    <p:embeddedFont>
      <p:font typeface="Maven Pro" panose="020B0604020202020204" charset="0"/>
      <p:regular r:id="rId25"/>
      <p:bold r:id="rId26"/>
    </p:embeddedFont>
    <p:embeddedFont>
      <p:font typeface="Montserrat" panose="00000500000000000000" pitchFamily="2" charset="0"/>
      <p:regular r:id="rId27"/>
      <p:bold r:id="rId28"/>
      <p:italic r:id="rId29"/>
      <p:boldItalic r:id="rId30"/>
    </p:embeddedFont>
    <p:embeddedFont>
      <p:font typeface="Nunito" panose="00000500000000000000" pitchFamily="2" charset="0"/>
      <p:regular r:id="rId31"/>
      <p:bold r:id="rId32"/>
      <p:italic r:id="rId33"/>
      <p:boldItalic r:id="rId34"/>
    </p:embeddedFont>
    <p:embeddedFont>
      <p:font typeface="Passion One" panose="020B0604020202020204" charset="0"/>
      <p:regular r:id="rId35"/>
      <p:bold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9AA0A6"/>
          </p15:clr>
        </p15:guide>
        <p15:guide id="2" pos="3831" userDrawn="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E419"/>
    <a:srgbClr val="A1DC1B"/>
    <a:srgbClr val="D9D9D9"/>
    <a:srgbClr val="FCE7AF"/>
    <a:srgbClr val="E2F4B7"/>
    <a:srgbClr val="FAECD4"/>
    <a:srgbClr val="578DFF"/>
    <a:srgbClr val="EED4F8"/>
    <a:srgbClr val="F4D8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65F25C-D769-4132-A043-6204777D41D9}">
  <a:tblStyle styleId="{B865F25C-D769-4132-A043-6204777D41D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11" autoAdjust="0"/>
    <p:restoredTop sz="87477" autoAdjust="0"/>
  </p:normalViewPr>
  <p:slideViewPr>
    <p:cSldViewPr snapToGrid="0">
      <p:cViewPr varScale="1">
        <p:scale>
          <a:sx n="63" d="100"/>
          <a:sy n="63" d="100"/>
        </p:scale>
        <p:origin x="1056" y="18"/>
      </p:cViewPr>
      <p:guideLst>
        <p:guide orient="horz" pos="2160"/>
        <p:guide pos="3831"/>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heme" Target="theme/theme1.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73179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a:t>GV gợi ý HS vẽ sơ đồ tư duy </a:t>
            </a:r>
          </a:p>
          <a:p>
            <a:r>
              <a:rPr lang="en-US"/>
              <a:t>Khuyến khích học sinh tự sáng tạo sơ đồ của mình</a:t>
            </a:r>
          </a:p>
        </p:txBody>
      </p:sp>
    </p:spTree>
    <p:extLst>
      <p:ext uri="{BB962C8B-B14F-4D97-AF65-F5344CB8AC3E}">
        <p14:creationId xmlns:p14="http://schemas.microsoft.com/office/powerpoint/2010/main" val="2460456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a:t>GV gợi ý HS vẽ sơ đồ tư duy </a:t>
            </a:r>
          </a:p>
          <a:p>
            <a:r>
              <a:rPr lang="en-US"/>
              <a:t>Khuyến khích học sinh tự sáng tạo sơ đồ của mình</a:t>
            </a:r>
          </a:p>
        </p:txBody>
      </p:sp>
    </p:spTree>
    <p:extLst>
      <p:ext uri="{BB962C8B-B14F-4D97-AF65-F5344CB8AC3E}">
        <p14:creationId xmlns:p14="http://schemas.microsoft.com/office/powerpoint/2010/main" val="3007075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42559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GV linh động tổ chức cho HS HĐ ở lớp</a:t>
            </a:r>
          </a:p>
        </p:txBody>
      </p:sp>
    </p:spTree>
    <p:extLst>
      <p:ext uri="{BB962C8B-B14F-4D97-AF65-F5344CB8AC3E}">
        <p14:creationId xmlns:p14="http://schemas.microsoft.com/office/powerpoint/2010/main" val="246254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có thể HDHS chia cột hoặc trình bày vào vở bằng sơ đô tư duy.</a:t>
            </a:r>
          </a:p>
        </p:txBody>
      </p:sp>
    </p:spTree>
    <p:extLst>
      <p:ext uri="{BB962C8B-B14F-4D97-AF65-F5344CB8AC3E}">
        <p14:creationId xmlns:p14="http://schemas.microsoft.com/office/powerpoint/2010/main" val="3257643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Những nhóm khác sẽ được học sau.</a:t>
            </a:r>
          </a:p>
        </p:txBody>
      </p:sp>
    </p:spTree>
    <p:extLst>
      <p:ext uri="{BB962C8B-B14F-4D97-AF65-F5344CB8AC3E}">
        <p14:creationId xmlns:p14="http://schemas.microsoft.com/office/powerpoint/2010/main" val="2336450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604709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4</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5</a:t>
            </a:fld>
            <a:endParaRPr lang="en-US"/>
          </a:p>
        </p:txBody>
      </p:sp>
    </p:spTree>
    <p:extLst>
      <p:ext uri="{BB962C8B-B14F-4D97-AF65-F5344CB8AC3E}">
        <p14:creationId xmlns:p14="http://schemas.microsoft.com/office/powerpoint/2010/main" val="2560975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a:t>GV gợi ý HS vẽ sơ đồ tư duy </a:t>
            </a:r>
          </a:p>
          <a:p>
            <a:r>
              <a:rPr lang="en-US"/>
              <a:t>Khuyến khích học sinh tự sáng tạo sơ đồ của mình</a:t>
            </a:r>
          </a:p>
        </p:txBody>
      </p:sp>
    </p:spTree>
    <p:extLst>
      <p:ext uri="{BB962C8B-B14F-4D97-AF65-F5344CB8AC3E}">
        <p14:creationId xmlns:p14="http://schemas.microsoft.com/office/powerpoint/2010/main" val="3420263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a:t>GV gợi ý HS vẽ sơ đồ tư duy </a:t>
            </a:r>
          </a:p>
          <a:p>
            <a:r>
              <a:rPr lang="en-US"/>
              <a:t>Khuyến khích học sinh tự sáng tạo sơ đồ của mình</a:t>
            </a:r>
          </a:p>
        </p:txBody>
      </p:sp>
    </p:spTree>
    <p:extLst>
      <p:ext uri="{BB962C8B-B14F-4D97-AF65-F5344CB8AC3E}">
        <p14:creationId xmlns:p14="http://schemas.microsoft.com/office/powerpoint/2010/main" val="3648027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a:t>GV gợi ý HS vẽ sơ đồ tư duy </a:t>
            </a:r>
          </a:p>
          <a:p>
            <a:r>
              <a:rPr lang="en-US"/>
              <a:t>Khuyến khích học sinh tự sáng tạo sơ đồ của mình</a:t>
            </a:r>
          </a:p>
        </p:txBody>
      </p:sp>
    </p:spTree>
    <p:extLst>
      <p:ext uri="{BB962C8B-B14F-4D97-AF65-F5344CB8AC3E}">
        <p14:creationId xmlns:p14="http://schemas.microsoft.com/office/powerpoint/2010/main" val="3019019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957625" y="475817"/>
            <a:ext cx="10246588" cy="1005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4400"/>
              <a:buNone/>
              <a:defRPr sz="4655"/>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1" name="Google Shape;51;p6"/>
          <p:cNvSpPr/>
          <p:nvPr/>
        </p:nvSpPr>
        <p:spPr>
          <a:xfrm rot="10800000">
            <a:off x="171658" y="5916784"/>
            <a:ext cx="1197763" cy="796667"/>
          </a:xfrm>
          <a:custGeom>
            <a:avLst/>
            <a:gdLst/>
            <a:ahLst/>
            <a:cxnLst/>
            <a:rect l="l" t="t" r="r" b="b"/>
            <a:pathLst>
              <a:path w="36022" h="23900" extrusionOk="0">
                <a:moveTo>
                  <a:pt x="24866" y="1"/>
                </a:moveTo>
                <a:cubicBezTo>
                  <a:pt x="23702" y="1"/>
                  <a:pt x="22558" y="219"/>
                  <a:pt x="21537" y="692"/>
                </a:cubicBezTo>
                <a:cubicBezTo>
                  <a:pt x="17306" y="2651"/>
                  <a:pt x="13174" y="5412"/>
                  <a:pt x="9364" y="8085"/>
                </a:cubicBezTo>
                <a:cubicBezTo>
                  <a:pt x="7137" y="9647"/>
                  <a:pt x="4989" y="11328"/>
                  <a:pt x="2986" y="13170"/>
                </a:cubicBezTo>
                <a:cubicBezTo>
                  <a:pt x="2135" y="13952"/>
                  <a:pt x="1298" y="14780"/>
                  <a:pt x="756" y="15800"/>
                </a:cubicBezTo>
                <a:cubicBezTo>
                  <a:pt x="213" y="16819"/>
                  <a:pt x="1" y="18072"/>
                  <a:pt x="446" y="19139"/>
                </a:cubicBezTo>
                <a:cubicBezTo>
                  <a:pt x="1131" y="20785"/>
                  <a:pt x="3062" y="21470"/>
                  <a:pt x="4795" y="21893"/>
                </a:cubicBezTo>
                <a:cubicBezTo>
                  <a:pt x="10206" y="23215"/>
                  <a:pt x="15783" y="23780"/>
                  <a:pt x="21352" y="23886"/>
                </a:cubicBezTo>
                <a:cubicBezTo>
                  <a:pt x="21765" y="23894"/>
                  <a:pt x="22179" y="23899"/>
                  <a:pt x="22593" y="23899"/>
                </a:cubicBezTo>
                <a:cubicBezTo>
                  <a:pt x="24610" y="23899"/>
                  <a:pt x="26633" y="23776"/>
                  <a:pt x="28571" y="23234"/>
                </a:cubicBezTo>
                <a:cubicBezTo>
                  <a:pt x="30906" y="22581"/>
                  <a:pt x="33134" y="21254"/>
                  <a:pt x="34433" y="19206"/>
                </a:cubicBezTo>
                <a:cubicBezTo>
                  <a:pt x="35997" y="16741"/>
                  <a:pt x="36022" y="13593"/>
                  <a:pt x="35498" y="10722"/>
                </a:cubicBezTo>
                <a:cubicBezTo>
                  <a:pt x="34951" y="7726"/>
                  <a:pt x="33799" y="4736"/>
                  <a:pt x="31609" y="2620"/>
                </a:cubicBezTo>
                <a:cubicBezTo>
                  <a:pt x="29923" y="992"/>
                  <a:pt x="27347" y="1"/>
                  <a:pt x="24866"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 name="Google Shape;52;p6"/>
          <p:cNvSpPr/>
          <p:nvPr/>
        </p:nvSpPr>
        <p:spPr>
          <a:xfrm rot="10800000">
            <a:off x="-669572" y="5724151"/>
            <a:ext cx="2486533" cy="1672800"/>
          </a:xfrm>
          <a:custGeom>
            <a:avLst/>
            <a:gdLst/>
            <a:ahLst/>
            <a:cxnLst/>
            <a:rect l="l" t="t" r="r" b="b"/>
            <a:pathLst>
              <a:path w="74781" h="50184" extrusionOk="0">
                <a:moveTo>
                  <a:pt x="6625" y="11233"/>
                </a:moveTo>
                <a:cubicBezTo>
                  <a:pt x="6890" y="11233"/>
                  <a:pt x="7154" y="11247"/>
                  <a:pt x="7412" y="11272"/>
                </a:cubicBezTo>
                <a:cubicBezTo>
                  <a:pt x="8278" y="11358"/>
                  <a:pt x="9129" y="11590"/>
                  <a:pt x="9927" y="11943"/>
                </a:cubicBezTo>
                <a:lnTo>
                  <a:pt x="9927" y="11943"/>
                </a:lnTo>
                <a:cubicBezTo>
                  <a:pt x="9248" y="12360"/>
                  <a:pt x="8546" y="12736"/>
                  <a:pt x="7821" y="13071"/>
                </a:cubicBezTo>
                <a:cubicBezTo>
                  <a:pt x="6956" y="13472"/>
                  <a:pt x="5715" y="14144"/>
                  <a:pt x="4646" y="14144"/>
                </a:cubicBezTo>
                <a:cubicBezTo>
                  <a:pt x="4384" y="14144"/>
                  <a:pt x="4132" y="14104"/>
                  <a:pt x="3898" y="14009"/>
                </a:cubicBezTo>
                <a:cubicBezTo>
                  <a:pt x="2396" y="13401"/>
                  <a:pt x="3311" y="12054"/>
                  <a:pt x="4374" y="11628"/>
                </a:cubicBezTo>
                <a:cubicBezTo>
                  <a:pt x="5073" y="11348"/>
                  <a:pt x="5857" y="11233"/>
                  <a:pt x="6625" y="11233"/>
                </a:cubicBezTo>
                <a:close/>
                <a:moveTo>
                  <a:pt x="20257" y="0"/>
                </a:moveTo>
                <a:cubicBezTo>
                  <a:pt x="19779" y="0"/>
                  <a:pt x="19182" y="265"/>
                  <a:pt x="19024" y="712"/>
                </a:cubicBezTo>
                <a:cubicBezTo>
                  <a:pt x="17609" y="4730"/>
                  <a:pt x="14981" y="8258"/>
                  <a:pt x="11585" y="10813"/>
                </a:cubicBezTo>
                <a:lnTo>
                  <a:pt x="11585" y="10813"/>
                </a:lnTo>
                <a:cubicBezTo>
                  <a:pt x="10177" y="10086"/>
                  <a:pt x="8594" y="9683"/>
                  <a:pt x="7020" y="9683"/>
                </a:cubicBezTo>
                <a:cubicBezTo>
                  <a:pt x="5917" y="9683"/>
                  <a:pt x="4818" y="9881"/>
                  <a:pt x="3786" y="10303"/>
                </a:cubicBezTo>
                <a:cubicBezTo>
                  <a:pt x="1941" y="11057"/>
                  <a:pt x="1" y="13516"/>
                  <a:pt x="2206" y="15091"/>
                </a:cubicBezTo>
                <a:cubicBezTo>
                  <a:pt x="2804" y="15519"/>
                  <a:pt x="3488" y="15688"/>
                  <a:pt x="4204" y="15688"/>
                </a:cubicBezTo>
                <a:cubicBezTo>
                  <a:pt x="5920" y="15688"/>
                  <a:pt x="7821" y="14717"/>
                  <a:pt x="9182" y="14021"/>
                </a:cubicBezTo>
                <a:cubicBezTo>
                  <a:pt x="9932" y="13637"/>
                  <a:pt x="10661" y="13214"/>
                  <a:pt x="11365" y="12754"/>
                </a:cubicBezTo>
                <a:lnTo>
                  <a:pt x="11365" y="12754"/>
                </a:lnTo>
                <a:cubicBezTo>
                  <a:pt x="11917" y="13139"/>
                  <a:pt x="12423" y="13588"/>
                  <a:pt x="12865" y="14091"/>
                </a:cubicBezTo>
                <a:cubicBezTo>
                  <a:pt x="14518" y="15968"/>
                  <a:pt x="14827" y="18429"/>
                  <a:pt x="15079" y="20827"/>
                </a:cubicBezTo>
                <a:cubicBezTo>
                  <a:pt x="15322" y="23130"/>
                  <a:pt x="15582" y="25508"/>
                  <a:pt x="16913" y="27475"/>
                </a:cubicBezTo>
                <a:cubicBezTo>
                  <a:pt x="18101" y="29228"/>
                  <a:pt x="19915" y="30404"/>
                  <a:pt x="21892" y="31093"/>
                </a:cubicBezTo>
                <a:cubicBezTo>
                  <a:pt x="23373" y="31609"/>
                  <a:pt x="24868" y="31819"/>
                  <a:pt x="26366" y="31819"/>
                </a:cubicBezTo>
                <a:cubicBezTo>
                  <a:pt x="29949" y="31819"/>
                  <a:pt x="33540" y="30618"/>
                  <a:pt x="36946" y="29541"/>
                </a:cubicBezTo>
                <a:cubicBezTo>
                  <a:pt x="39493" y="28735"/>
                  <a:pt x="42594" y="27846"/>
                  <a:pt x="45529" y="27846"/>
                </a:cubicBezTo>
                <a:cubicBezTo>
                  <a:pt x="48087" y="27846"/>
                  <a:pt x="50520" y="28521"/>
                  <a:pt x="52352" y="30516"/>
                </a:cubicBezTo>
                <a:cubicBezTo>
                  <a:pt x="55969" y="34456"/>
                  <a:pt x="52386" y="40280"/>
                  <a:pt x="53211" y="44904"/>
                </a:cubicBezTo>
                <a:cubicBezTo>
                  <a:pt x="53602" y="47106"/>
                  <a:pt x="54867" y="48997"/>
                  <a:pt x="57016" y="49799"/>
                </a:cubicBezTo>
                <a:cubicBezTo>
                  <a:pt x="57709" y="50057"/>
                  <a:pt x="58431" y="50183"/>
                  <a:pt x="59149" y="50183"/>
                </a:cubicBezTo>
                <a:cubicBezTo>
                  <a:pt x="60554" y="50183"/>
                  <a:pt x="61944" y="49702"/>
                  <a:pt x="63067" y="48792"/>
                </a:cubicBezTo>
                <a:cubicBezTo>
                  <a:pt x="65232" y="47036"/>
                  <a:pt x="65715" y="44339"/>
                  <a:pt x="65023" y="41738"/>
                </a:cubicBezTo>
                <a:cubicBezTo>
                  <a:pt x="64242" y="38807"/>
                  <a:pt x="62102" y="36387"/>
                  <a:pt x="61555" y="33386"/>
                </a:cubicBezTo>
                <a:cubicBezTo>
                  <a:pt x="61291" y="31935"/>
                  <a:pt x="61423" y="30253"/>
                  <a:pt x="62552" y="29180"/>
                </a:cubicBezTo>
                <a:cubicBezTo>
                  <a:pt x="63026" y="28728"/>
                  <a:pt x="63561" y="28547"/>
                  <a:pt x="64107" y="28547"/>
                </a:cubicBezTo>
                <a:cubicBezTo>
                  <a:pt x="64863" y="28547"/>
                  <a:pt x="65643" y="28894"/>
                  <a:pt x="66319" y="29352"/>
                </a:cubicBezTo>
                <a:cubicBezTo>
                  <a:pt x="68572" y="30880"/>
                  <a:pt x="69954" y="33499"/>
                  <a:pt x="72831" y="34016"/>
                </a:cubicBezTo>
                <a:cubicBezTo>
                  <a:pt x="72879" y="34025"/>
                  <a:pt x="72928" y="34029"/>
                  <a:pt x="72977" y="34029"/>
                </a:cubicBezTo>
                <a:cubicBezTo>
                  <a:pt x="73851" y="34029"/>
                  <a:pt x="74780" y="32725"/>
                  <a:pt x="73665" y="32524"/>
                </a:cubicBezTo>
                <a:cubicBezTo>
                  <a:pt x="71011" y="32046"/>
                  <a:pt x="69563" y="29302"/>
                  <a:pt x="67413" y="27919"/>
                </a:cubicBezTo>
                <a:cubicBezTo>
                  <a:pt x="66500" y="27331"/>
                  <a:pt x="65481" y="27025"/>
                  <a:pt x="64483" y="27025"/>
                </a:cubicBezTo>
                <a:cubicBezTo>
                  <a:pt x="63186" y="27025"/>
                  <a:pt x="61923" y="27541"/>
                  <a:pt x="60964" y="28631"/>
                </a:cubicBezTo>
                <a:cubicBezTo>
                  <a:pt x="56673" y="33511"/>
                  <a:pt x="63187" y="38978"/>
                  <a:pt x="63475" y="43960"/>
                </a:cubicBezTo>
                <a:cubicBezTo>
                  <a:pt x="63617" y="46410"/>
                  <a:pt x="61906" y="48655"/>
                  <a:pt x="59526" y="48655"/>
                </a:cubicBezTo>
                <a:cubicBezTo>
                  <a:pt x="59167" y="48655"/>
                  <a:pt x="58793" y="48604"/>
                  <a:pt x="58407" y="48495"/>
                </a:cubicBezTo>
                <a:cubicBezTo>
                  <a:pt x="55662" y="47717"/>
                  <a:pt x="54862" y="44883"/>
                  <a:pt x="54933" y="42335"/>
                </a:cubicBezTo>
                <a:cubicBezTo>
                  <a:pt x="55008" y="39606"/>
                  <a:pt x="55942" y="36962"/>
                  <a:pt x="55806" y="34217"/>
                </a:cubicBezTo>
                <a:cubicBezTo>
                  <a:pt x="55679" y="31678"/>
                  <a:pt x="54472" y="29533"/>
                  <a:pt x="52363" y="28118"/>
                </a:cubicBezTo>
                <a:cubicBezTo>
                  <a:pt x="50380" y="26788"/>
                  <a:pt x="48160" y="26301"/>
                  <a:pt x="45879" y="26301"/>
                </a:cubicBezTo>
                <a:cubicBezTo>
                  <a:pt x="42521" y="26301"/>
                  <a:pt x="39032" y="27357"/>
                  <a:pt x="35980" y="28331"/>
                </a:cubicBezTo>
                <a:cubicBezTo>
                  <a:pt x="33092" y="29253"/>
                  <a:pt x="29794" y="30278"/>
                  <a:pt x="26636" y="30278"/>
                </a:cubicBezTo>
                <a:cubicBezTo>
                  <a:pt x="24318" y="30278"/>
                  <a:pt x="22074" y="29726"/>
                  <a:pt x="20123" y="28175"/>
                </a:cubicBezTo>
                <a:cubicBezTo>
                  <a:pt x="15677" y="24643"/>
                  <a:pt x="18044" y="18306"/>
                  <a:pt x="15148" y="13949"/>
                </a:cubicBezTo>
                <a:cubicBezTo>
                  <a:pt x="14556" y="13058"/>
                  <a:pt x="13796" y="12281"/>
                  <a:pt x="12928" y="11644"/>
                </a:cubicBezTo>
                <a:lnTo>
                  <a:pt x="12928" y="11644"/>
                </a:lnTo>
                <a:cubicBezTo>
                  <a:pt x="15579" y="9598"/>
                  <a:pt x="17806" y="7005"/>
                  <a:pt x="19391" y="4047"/>
                </a:cubicBezTo>
                <a:cubicBezTo>
                  <a:pt x="19967" y="2975"/>
                  <a:pt x="20443" y="1852"/>
                  <a:pt x="20847" y="704"/>
                </a:cubicBezTo>
                <a:cubicBezTo>
                  <a:pt x="21019" y="215"/>
                  <a:pt x="20687" y="0"/>
                  <a:pt x="2025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 name="Google Shape;53;p6"/>
          <p:cNvSpPr/>
          <p:nvPr/>
        </p:nvSpPr>
        <p:spPr>
          <a:xfrm flipH="1">
            <a:off x="11283969" y="5793133"/>
            <a:ext cx="1017145"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6"/>
          <p:cNvSpPr/>
          <p:nvPr/>
        </p:nvSpPr>
        <p:spPr>
          <a:xfrm flipH="1">
            <a:off x="11228254" y="-55833"/>
            <a:ext cx="1262303"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6"/>
          <p:cNvSpPr/>
          <p:nvPr/>
        </p:nvSpPr>
        <p:spPr>
          <a:xfrm rot="10800000" flipH="1">
            <a:off x="-2151508" y="-357315"/>
            <a:ext cx="3109124" cy="1223756"/>
          </a:xfrm>
          <a:custGeom>
            <a:avLst/>
            <a:gdLst/>
            <a:ahLst/>
            <a:cxnLst/>
            <a:rect l="l" t="t" r="r" b="b"/>
            <a:pathLst>
              <a:path w="66656" h="26171" extrusionOk="0">
                <a:moveTo>
                  <a:pt x="12207" y="2633"/>
                </a:moveTo>
                <a:cubicBezTo>
                  <a:pt x="12343" y="2633"/>
                  <a:pt x="12492" y="2671"/>
                  <a:pt x="12651" y="2755"/>
                </a:cubicBezTo>
                <a:cubicBezTo>
                  <a:pt x="13517" y="3210"/>
                  <a:pt x="13745" y="4258"/>
                  <a:pt x="13688" y="5147"/>
                </a:cubicBezTo>
                <a:cubicBezTo>
                  <a:pt x="13670" y="5429"/>
                  <a:pt x="13636" y="5708"/>
                  <a:pt x="13589" y="5984"/>
                </a:cubicBezTo>
                <a:lnTo>
                  <a:pt x="13589" y="5984"/>
                </a:lnTo>
                <a:cubicBezTo>
                  <a:pt x="12317" y="5819"/>
                  <a:pt x="10964" y="5021"/>
                  <a:pt x="11319" y="3563"/>
                </a:cubicBezTo>
                <a:cubicBezTo>
                  <a:pt x="11433" y="3054"/>
                  <a:pt x="11749" y="2633"/>
                  <a:pt x="12207" y="2633"/>
                </a:cubicBezTo>
                <a:close/>
                <a:moveTo>
                  <a:pt x="34824" y="0"/>
                </a:moveTo>
                <a:cubicBezTo>
                  <a:pt x="31481" y="0"/>
                  <a:pt x="28039" y="919"/>
                  <a:pt x="24896" y="2128"/>
                </a:cubicBezTo>
                <a:cubicBezTo>
                  <a:pt x="23188" y="2777"/>
                  <a:pt x="21513" y="3518"/>
                  <a:pt x="19805" y="4213"/>
                </a:cubicBezTo>
                <a:cubicBezTo>
                  <a:pt x="18273" y="4846"/>
                  <a:pt x="16622" y="5625"/>
                  <a:pt x="14967" y="5919"/>
                </a:cubicBezTo>
                <a:lnTo>
                  <a:pt x="14967" y="5919"/>
                </a:lnTo>
                <a:cubicBezTo>
                  <a:pt x="15221" y="4559"/>
                  <a:pt x="15147" y="3082"/>
                  <a:pt x="14018" y="2140"/>
                </a:cubicBezTo>
                <a:cubicBezTo>
                  <a:pt x="13529" y="1728"/>
                  <a:pt x="12921" y="1516"/>
                  <a:pt x="12320" y="1516"/>
                </a:cubicBezTo>
                <a:cubicBezTo>
                  <a:pt x="11591" y="1516"/>
                  <a:pt x="10871" y="1827"/>
                  <a:pt x="10385" y="2470"/>
                </a:cubicBezTo>
                <a:cubicBezTo>
                  <a:pt x="9564" y="3552"/>
                  <a:pt x="9747" y="5010"/>
                  <a:pt x="10692" y="5955"/>
                </a:cubicBezTo>
                <a:cubicBezTo>
                  <a:pt x="11410" y="6660"/>
                  <a:pt x="12354" y="6986"/>
                  <a:pt x="13331" y="7061"/>
                </a:cubicBezTo>
                <a:lnTo>
                  <a:pt x="13331" y="7061"/>
                </a:lnTo>
                <a:cubicBezTo>
                  <a:pt x="12449" y="9944"/>
                  <a:pt x="10149" y="12436"/>
                  <a:pt x="8049" y="14442"/>
                </a:cubicBezTo>
                <a:cubicBezTo>
                  <a:pt x="5293" y="17084"/>
                  <a:pt x="2263" y="19476"/>
                  <a:pt x="247" y="22802"/>
                </a:cubicBezTo>
                <a:cubicBezTo>
                  <a:pt x="0" y="23182"/>
                  <a:pt x="369" y="23398"/>
                  <a:pt x="787" y="23398"/>
                </a:cubicBezTo>
                <a:cubicBezTo>
                  <a:pt x="1083" y="23398"/>
                  <a:pt x="1403" y="23289"/>
                  <a:pt x="1545" y="23053"/>
                </a:cubicBezTo>
                <a:cubicBezTo>
                  <a:pt x="5187" y="17112"/>
                  <a:pt x="12555" y="13949"/>
                  <a:pt x="14694" y="7015"/>
                </a:cubicBezTo>
                <a:lnTo>
                  <a:pt x="14694" y="7015"/>
                </a:lnTo>
                <a:cubicBezTo>
                  <a:pt x="14889" y="6988"/>
                  <a:pt x="15082" y="6954"/>
                  <a:pt x="15271" y="6912"/>
                </a:cubicBezTo>
                <a:cubicBezTo>
                  <a:pt x="17105" y="6514"/>
                  <a:pt x="18893" y="5728"/>
                  <a:pt x="20625" y="5010"/>
                </a:cubicBezTo>
                <a:cubicBezTo>
                  <a:pt x="22482" y="4247"/>
                  <a:pt x="24327" y="3449"/>
                  <a:pt x="26206" y="2755"/>
                </a:cubicBezTo>
                <a:cubicBezTo>
                  <a:pt x="28863" y="1767"/>
                  <a:pt x="31718" y="992"/>
                  <a:pt x="34582" y="992"/>
                </a:cubicBezTo>
                <a:cubicBezTo>
                  <a:pt x="35352" y="992"/>
                  <a:pt x="36123" y="1048"/>
                  <a:pt x="36891" y="1171"/>
                </a:cubicBezTo>
                <a:cubicBezTo>
                  <a:pt x="40627" y="1764"/>
                  <a:pt x="43350" y="4076"/>
                  <a:pt x="45673" y="6935"/>
                </a:cubicBezTo>
                <a:cubicBezTo>
                  <a:pt x="47951" y="9760"/>
                  <a:pt x="49956" y="12927"/>
                  <a:pt x="53077" y="14920"/>
                </a:cubicBezTo>
                <a:cubicBezTo>
                  <a:pt x="54649" y="15934"/>
                  <a:pt x="56495" y="16617"/>
                  <a:pt x="58385" y="16663"/>
                </a:cubicBezTo>
                <a:cubicBezTo>
                  <a:pt x="58433" y="16664"/>
                  <a:pt x="58481" y="16664"/>
                  <a:pt x="58529" y="16664"/>
                </a:cubicBezTo>
                <a:cubicBezTo>
                  <a:pt x="59512" y="16664"/>
                  <a:pt x="60436" y="16444"/>
                  <a:pt x="61381" y="16162"/>
                </a:cubicBezTo>
                <a:cubicBezTo>
                  <a:pt x="62025" y="15973"/>
                  <a:pt x="62707" y="15732"/>
                  <a:pt x="63380" y="15732"/>
                </a:cubicBezTo>
                <a:cubicBezTo>
                  <a:pt x="63600" y="15732"/>
                  <a:pt x="63819" y="15758"/>
                  <a:pt x="64035" y="15820"/>
                </a:cubicBezTo>
                <a:cubicBezTo>
                  <a:pt x="65026" y="16105"/>
                  <a:pt x="65402" y="17005"/>
                  <a:pt x="65003" y="17939"/>
                </a:cubicBezTo>
                <a:cubicBezTo>
                  <a:pt x="64650" y="18770"/>
                  <a:pt x="63956" y="19397"/>
                  <a:pt x="63432" y="20103"/>
                </a:cubicBezTo>
                <a:cubicBezTo>
                  <a:pt x="62213" y="21698"/>
                  <a:pt x="61563" y="23623"/>
                  <a:pt x="61575" y="25627"/>
                </a:cubicBezTo>
                <a:cubicBezTo>
                  <a:pt x="61575" y="26001"/>
                  <a:pt x="61901" y="26170"/>
                  <a:pt x="62238" y="26170"/>
                </a:cubicBezTo>
                <a:cubicBezTo>
                  <a:pt x="62600" y="26170"/>
                  <a:pt x="62976" y="25975"/>
                  <a:pt x="62976" y="25627"/>
                </a:cubicBezTo>
                <a:cubicBezTo>
                  <a:pt x="62976" y="23885"/>
                  <a:pt x="63454" y="22153"/>
                  <a:pt x="64491" y="20752"/>
                </a:cubicBezTo>
                <a:cubicBezTo>
                  <a:pt x="65311" y="19636"/>
                  <a:pt x="66655" y="18508"/>
                  <a:pt x="66587" y="17005"/>
                </a:cubicBezTo>
                <a:cubicBezTo>
                  <a:pt x="66530" y="15626"/>
                  <a:pt x="65254" y="14840"/>
                  <a:pt x="64001" y="14692"/>
                </a:cubicBezTo>
                <a:cubicBezTo>
                  <a:pt x="63854" y="14676"/>
                  <a:pt x="63708" y="14668"/>
                  <a:pt x="63563" y="14668"/>
                </a:cubicBezTo>
                <a:cubicBezTo>
                  <a:pt x="62084" y="14668"/>
                  <a:pt x="60724" y="15446"/>
                  <a:pt x="59251" y="15581"/>
                </a:cubicBezTo>
                <a:cubicBezTo>
                  <a:pt x="59059" y="15597"/>
                  <a:pt x="58868" y="15605"/>
                  <a:pt x="58678" y="15605"/>
                </a:cubicBezTo>
                <a:cubicBezTo>
                  <a:pt x="55378" y="15605"/>
                  <a:pt x="52527" y="13234"/>
                  <a:pt x="50480" y="10853"/>
                </a:cubicBezTo>
                <a:cubicBezTo>
                  <a:pt x="48282" y="8291"/>
                  <a:pt x="46482" y="5352"/>
                  <a:pt x="43896" y="3153"/>
                </a:cubicBezTo>
                <a:cubicBezTo>
                  <a:pt x="41206" y="861"/>
                  <a:pt x="38062" y="0"/>
                  <a:pt x="34824"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6"/>
          <p:cNvSpPr/>
          <p:nvPr/>
        </p:nvSpPr>
        <p:spPr>
          <a:xfrm flipH="1">
            <a:off x="10775376" y="653885"/>
            <a:ext cx="680047"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948614" y="1862767"/>
            <a:ext cx="6306759" cy="2911600"/>
          </a:xfrm>
          <a:prstGeom prst="rect">
            <a:avLst/>
          </a:prstGeom>
          <a:ln>
            <a:noFill/>
          </a:ln>
        </p:spPr>
        <p:txBody>
          <a:bodyPr spcFirstLastPara="1" wrap="square" lIns="91425" tIns="91425" rIns="91425" bIns="91425" anchor="t" anchorCtr="0">
            <a:noAutofit/>
          </a:bodyPr>
          <a:lstStyle>
            <a:lvl1pPr lvl="0">
              <a:lnSpc>
                <a:spcPct val="80000"/>
              </a:lnSpc>
              <a:spcBef>
                <a:spcPts val="0"/>
              </a:spcBef>
              <a:spcAft>
                <a:spcPts val="0"/>
              </a:spcAft>
              <a:buSzPts val="6000"/>
              <a:buNone/>
              <a:defRPr sz="11305"/>
            </a:lvl1pPr>
            <a:lvl2pPr lvl="1" algn="ctr">
              <a:spcBef>
                <a:spcPts val="0"/>
              </a:spcBef>
              <a:spcAft>
                <a:spcPts val="0"/>
              </a:spcAft>
              <a:buSzPts val="6000"/>
              <a:buNone/>
              <a:defRPr sz="7980"/>
            </a:lvl2pPr>
            <a:lvl3pPr lvl="2" algn="ctr">
              <a:spcBef>
                <a:spcPts val="0"/>
              </a:spcBef>
              <a:spcAft>
                <a:spcPts val="0"/>
              </a:spcAft>
              <a:buSzPts val="6000"/>
              <a:buNone/>
              <a:defRPr sz="7980"/>
            </a:lvl3pPr>
            <a:lvl4pPr lvl="3" algn="ctr">
              <a:spcBef>
                <a:spcPts val="0"/>
              </a:spcBef>
              <a:spcAft>
                <a:spcPts val="0"/>
              </a:spcAft>
              <a:buSzPts val="6000"/>
              <a:buNone/>
              <a:defRPr sz="7980"/>
            </a:lvl4pPr>
            <a:lvl5pPr lvl="4" algn="ctr">
              <a:spcBef>
                <a:spcPts val="0"/>
              </a:spcBef>
              <a:spcAft>
                <a:spcPts val="0"/>
              </a:spcAft>
              <a:buSzPts val="6000"/>
              <a:buNone/>
              <a:defRPr sz="7980"/>
            </a:lvl5pPr>
            <a:lvl6pPr lvl="5" algn="ctr">
              <a:spcBef>
                <a:spcPts val="0"/>
              </a:spcBef>
              <a:spcAft>
                <a:spcPts val="0"/>
              </a:spcAft>
              <a:buSzPts val="6000"/>
              <a:buNone/>
              <a:defRPr sz="7980"/>
            </a:lvl6pPr>
            <a:lvl7pPr lvl="6" algn="ctr">
              <a:spcBef>
                <a:spcPts val="0"/>
              </a:spcBef>
              <a:spcAft>
                <a:spcPts val="0"/>
              </a:spcAft>
              <a:buSzPts val="6000"/>
              <a:buNone/>
              <a:defRPr sz="7980"/>
            </a:lvl7pPr>
            <a:lvl8pPr lvl="7" algn="ctr">
              <a:spcBef>
                <a:spcPts val="0"/>
              </a:spcBef>
              <a:spcAft>
                <a:spcPts val="0"/>
              </a:spcAft>
              <a:buSzPts val="6000"/>
              <a:buNone/>
              <a:defRPr sz="7980"/>
            </a:lvl8pPr>
            <a:lvl9pPr lvl="8" algn="ctr">
              <a:spcBef>
                <a:spcPts val="0"/>
              </a:spcBef>
              <a:spcAft>
                <a:spcPts val="0"/>
              </a:spcAft>
              <a:buSzPts val="6000"/>
              <a:buNone/>
              <a:defRPr sz="7980"/>
            </a:lvl9pPr>
          </a:lstStyle>
          <a:p>
            <a:endParaRPr/>
          </a:p>
        </p:txBody>
      </p:sp>
      <p:sp>
        <p:nvSpPr>
          <p:cNvPr id="68" name="Google Shape;68;p8"/>
          <p:cNvSpPr/>
          <p:nvPr/>
        </p:nvSpPr>
        <p:spPr>
          <a:xfrm rot="10800000" flipH="1">
            <a:off x="107435" y="-274883"/>
            <a:ext cx="3109124" cy="1223756"/>
          </a:xfrm>
          <a:custGeom>
            <a:avLst/>
            <a:gdLst/>
            <a:ahLst/>
            <a:cxnLst/>
            <a:rect l="l" t="t" r="r" b="b"/>
            <a:pathLst>
              <a:path w="66656" h="26171" extrusionOk="0">
                <a:moveTo>
                  <a:pt x="12207" y="2633"/>
                </a:moveTo>
                <a:cubicBezTo>
                  <a:pt x="12343" y="2633"/>
                  <a:pt x="12492" y="2671"/>
                  <a:pt x="12651" y="2755"/>
                </a:cubicBezTo>
                <a:cubicBezTo>
                  <a:pt x="13517" y="3210"/>
                  <a:pt x="13745" y="4258"/>
                  <a:pt x="13688" y="5147"/>
                </a:cubicBezTo>
                <a:cubicBezTo>
                  <a:pt x="13670" y="5429"/>
                  <a:pt x="13636" y="5708"/>
                  <a:pt x="13589" y="5984"/>
                </a:cubicBezTo>
                <a:lnTo>
                  <a:pt x="13589" y="5984"/>
                </a:lnTo>
                <a:cubicBezTo>
                  <a:pt x="12317" y="5819"/>
                  <a:pt x="10964" y="5021"/>
                  <a:pt x="11319" y="3563"/>
                </a:cubicBezTo>
                <a:cubicBezTo>
                  <a:pt x="11433" y="3054"/>
                  <a:pt x="11749" y="2633"/>
                  <a:pt x="12207" y="2633"/>
                </a:cubicBezTo>
                <a:close/>
                <a:moveTo>
                  <a:pt x="34824" y="0"/>
                </a:moveTo>
                <a:cubicBezTo>
                  <a:pt x="31481" y="0"/>
                  <a:pt x="28039" y="919"/>
                  <a:pt x="24896" y="2128"/>
                </a:cubicBezTo>
                <a:cubicBezTo>
                  <a:pt x="23188" y="2777"/>
                  <a:pt x="21513" y="3518"/>
                  <a:pt x="19805" y="4213"/>
                </a:cubicBezTo>
                <a:cubicBezTo>
                  <a:pt x="18273" y="4846"/>
                  <a:pt x="16622" y="5625"/>
                  <a:pt x="14967" y="5919"/>
                </a:cubicBezTo>
                <a:lnTo>
                  <a:pt x="14967" y="5919"/>
                </a:lnTo>
                <a:cubicBezTo>
                  <a:pt x="15221" y="4559"/>
                  <a:pt x="15147" y="3082"/>
                  <a:pt x="14018" y="2140"/>
                </a:cubicBezTo>
                <a:cubicBezTo>
                  <a:pt x="13529" y="1728"/>
                  <a:pt x="12921" y="1516"/>
                  <a:pt x="12320" y="1516"/>
                </a:cubicBezTo>
                <a:cubicBezTo>
                  <a:pt x="11591" y="1516"/>
                  <a:pt x="10871" y="1827"/>
                  <a:pt x="10385" y="2470"/>
                </a:cubicBezTo>
                <a:cubicBezTo>
                  <a:pt x="9564" y="3552"/>
                  <a:pt x="9747" y="5010"/>
                  <a:pt x="10692" y="5955"/>
                </a:cubicBezTo>
                <a:cubicBezTo>
                  <a:pt x="11410" y="6660"/>
                  <a:pt x="12354" y="6986"/>
                  <a:pt x="13331" y="7061"/>
                </a:cubicBezTo>
                <a:lnTo>
                  <a:pt x="13331" y="7061"/>
                </a:lnTo>
                <a:cubicBezTo>
                  <a:pt x="12449" y="9944"/>
                  <a:pt x="10149" y="12436"/>
                  <a:pt x="8049" y="14442"/>
                </a:cubicBezTo>
                <a:cubicBezTo>
                  <a:pt x="5293" y="17084"/>
                  <a:pt x="2263" y="19476"/>
                  <a:pt x="247" y="22802"/>
                </a:cubicBezTo>
                <a:cubicBezTo>
                  <a:pt x="0" y="23182"/>
                  <a:pt x="369" y="23398"/>
                  <a:pt x="787" y="23398"/>
                </a:cubicBezTo>
                <a:cubicBezTo>
                  <a:pt x="1083" y="23398"/>
                  <a:pt x="1403" y="23289"/>
                  <a:pt x="1545" y="23053"/>
                </a:cubicBezTo>
                <a:cubicBezTo>
                  <a:pt x="5187" y="17112"/>
                  <a:pt x="12555" y="13949"/>
                  <a:pt x="14694" y="7015"/>
                </a:cubicBezTo>
                <a:lnTo>
                  <a:pt x="14694" y="7015"/>
                </a:lnTo>
                <a:cubicBezTo>
                  <a:pt x="14889" y="6988"/>
                  <a:pt x="15082" y="6954"/>
                  <a:pt x="15271" y="6912"/>
                </a:cubicBezTo>
                <a:cubicBezTo>
                  <a:pt x="17105" y="6514"/>
                  <a:pt x="18893" y="5728"/>
                  <a:pt x="20625" y="5010"/>
                </a:cubicBezTo>
                <a:cubicBezTo>
                  <a:pt x="22482" y="4247"/>
                  <a:pt x="24327" y="3449"/>
                  <a:pt x="26206" y="2755"/>
                </a:cubicBezTo>
                <a:cubicBezTo>
                  <a:pt x="28863" y="1767"/>
                  <a:pt x="31718" y="992"/>
                  <a:pt x="34582" y="992"/>
                </a:cubicBezTo>
                <a:cubicBezTo>
                  <a:pt x="35352" y="992"/>
                  <a:pt x="36123" y="1048"/>
                  <a:pt x="36891" y="1171"/>
                </a:cubicBezTo>
                <a:cubicBezTo>
                  <a:pt x="40627" y="1764"/>
                  <a:pt x="43350" y="4076"/>
                  <a:pt x="45673" y="6935"/>
                </a:cubicBezTo>
                <a:cubicBezTo>
                  <a:pt x="47951" y="9760"/>
                  <a:pt x="49956" y="12927"/>
                  <a:pt x="53077" y="14920"/>
                </a:cubicBezTo>
                <a:cubicBezTo>
                  <a:pt x="54649" y="15934"/>
                  <a:pt x="56495" y="16617"/>
                  <a:pt x="58385" y="16663"/>
                </a:cubicBezTo>
                <a:cubicBezTo>
                  <a:pt x="58433" y="16664"/>
                  <a:pt x="58481" y="16664"/>
                  <a:pt x="58529" y="16664"/>
                </a:cubicBezTo>
                <a:cubicBezTo>
                  <a:pt x="59512" y="16664"/>
                  <a:pt x="60436" y="16444"/>
                  <a:pt x="61381" y="16162"/>
                </a:cubicBezTo>
                <a:cubicBezTo>
                  <a:pt x="62025" y="15973"/>
                  <a:pt x="62707" y="15732"/>
                  <a:pt x="63380" y="15732"/>
                </a:cubicBezTo>
                <a:cubicBezTo>
                  <a:pt x="63600" y="15732"/>
                  <a:pt x="63819" y="15758"/>
                  <a:pt x="64035" y="15820"/>
                </a:cubicBezTo>
                <a:cubicBezTo>
                  <a:pt x="65026" y="16105"/>
                  <a:pt x="65402" y="17005"/>
                  <a:pt x="65003" y="17939"/>
                </a:cubicBezTo>
                <a:cubicBezTo>
                  <a:pt x="64650" y="18770"/>
                  <a:pt x="63956" y="19397"/>
                  <a:pt x="63432" y="20103"/>
                </a:cubicBezTo>
                <a:cubicBezTo>
                  <a:pt x="62213" y="21698"/>
                  <a:pt x="61563" y="23623"/>
                  <a:pt x="61575" y="25627"/>
                </a:cubicBezTo>
                <a:cubicBezTo>
                  <a:pt x="61575" y="26001"/>
                  <a:pt x="61901" y="26170"/>
                  <a:pt x="62238" y="26170"/>
                </a:cubicBezTo>
                <a:cubicBezTo>
                  <a:pt x="62600" y="26170"/>
                  <a:pt x="62976" y="25975"/>
                  <a:pt x="62976" y="25627"/>
                </a:cubicBezTo>
                <a:cubicBezTo>
                  <a:pt x="62976" y="23885"/>
                  <a:pt x="63454" y="22153"/>
                  <a:pt x="64491" y="20752"/>
                </a:cubicBezTo>
                <a:cubicBezTo>
                  <a:pt x="65311" y="19636"/>
                  <a:pt x="66655" y="18508"/>
                  <a:pt x="66587" y="17005"/>
                </a:cubicBezTo>
                <a:cubicBezTo>
                  <a:pt x="66530" y="15626"/>
                  <a:pt x="65254" y="14840"/>
                  <a:pt x="64001" y="14692"/>
                </a:cubicBezTo>
                <a:cubicBezTo>
                  <a:pt x="63854" y="14676"/>
                  <a:pt x="63708" y="14668"/>
                  <a:pt x="63563" y="14668"/>
                </a:cubicBezTo>
                <a:cubicBezTo>
                  <a:pt x="62084" y="14668"/>
                  <a:pt x="60724" y="15446"/>
                  <a:pt x="59251" y="15581"/>
                </a:cubicBezTo>
                <a:cubicBezTo>
                  <a:pt x="59059" y="15597"/>
                  <a:pt x="58868" y="15605"/>
                  <a:pt x="58678" y="15605"/>
                </a:cubicBezTo>
                <a:cubicBezTo>
                  <a:pt x="55378" y="15605"/>
                  <a:pt x="52527" y="13234"/>
                  <a:pt x="50480" y="10853"/>
                </a:cubicBezTo>
                <a:cubicBezTo>
                  <a:pt x="48282" y="8291"/>
                  <a:pt x="46482" y="5352"/>
                  <a:pt x="43896" y="3153"/>
                </a:cubicBezTo>
                <a:cubicBezTo>
                  <a:pt x="41206" y="861"/>
                  <a:pt x="38062" y="0"/>
                  <a:pt x="34824"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9" name="Google Shape;69;p8"/>
          <p:cNvSpPr/>
          <p:nvPr/>
        </p:nvSpPr>
        <p:spPr>
          <a:xfrm rot="10800000" flipH="1">
            <a:off x="107427" y="6194992"/>
            <a:ext cx="1996521" cy="379897"/>
          </a:xfrm>
          <a:custGeom>
            <a:avLst/>
            <a:gdLst/>
            <a:ahLst/>
            <a:cxnLst/>
            <a:rect l="l" t="t" r="r" b="b"/>
            <a:pathLst>
              <a:path w="8385" h="1417" extrusionOk="0">
                <a:moveTo>
                  <a:pt x="4193" y="0"/>
                </a:moveTo>
                <a:cubicBezTo>
                  <a:pt x="1877" y="0"/>
                  <a:pt x="0" y="317"/>
                  <a:pt x="0" y="708"/>
                </a:cubicBezTo>
                <a:cubicBezTo>
                  <a:pt x="0" y="1099"/>
                  <a:pt x="1877" y="1416"/>
                  <a:pt x="4193" y="1416"/>
                </a:cubicBezTo>
                <a:cubicBezTo>
                  <a:pt x="6508" y="1416"/>
                  <a:pt x="8384" y="1099"/>
                  <a:pt x="8384" y="708"/>
                </a:cubicBezTo>
                <a:cubicBezTo>
                  <a:pt x="8384" y="317"/>
                  <a:pt x="6508" y="0"/>
                  <a:pt x="4193"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0" name="Google Shape;70;p8"/>
          <p:cNvSpPr/>
          <p:nvPr/>
        </p:nvSpPr>
        <p:spPr>
          <a:xfrm rot="10800000" flipH="1">
            <a:off x="284804" y="5638939"/>
            <a:ext cx="1050761" cy="1159367"/>
          </a:xfrm>
          <a:custGeom>
            <a:avLst/>
            <a:gdLst/>
            <a:ahLst/>
            <a:cxnLst/>
            <a:rect l="l" t="t" r="r" b="b"/>
            <a:pathLst>
              <a:path w="31601" h="34781" extrusionOk="0">
                <a:moveTo>
                  <a:pt x="30013" y="0"/>
                </a:moveTo>
                <a:cubicBezTo>
                  <a:pt x="29661" y="0"/>
                  <a:pt x="29309" y="90"/>
                  <a:pt x="28968" y="186"/>
                </a:cubicBezTo>
                <a:cubicBezTo>
                  <a:pt x="26757" y="804"/>
                  <a:pt x="24632" y="1713"/>
                  <a:pt x="22526" y="2611"/>
                </a:cubicBezTo>
                <a:cubicBezTo>
                  <a:pt x="20804" y="3347"/>
                  <a:pt x="19119" y="4174"/>
                  <a:pt x="17475" y="5074"/>
                </a:cubicBezTo>
                <a:cubicBezTo>
                  <a:pt x="14080" y="6933"/>
                  <a:pt x="10847" y="9085"/>
                  <a:pt x="7809" y="11483"/>
                </a:cubicBezTo>
                <a:cubicBezTo>
                  <a:pt x="6095" y="12836"/>
                  <a:pt x="4441" y="14267"/>
                  <a:pt x="2855" y="15769"/>
                </a:cubicBezTo>
                <a:cubicBezTo>
                  <a:pt x="1901" y="16675"/>
                  <a:pt x="943" y="17644"/>
                  <a:pt x="471" y="18872"/>
                </a:cubicBezTo>
                <a:cubicBezTo>
                  <a:pt x="0" y="20101"/>
                  <a:pt x="142" y="21660"/>
                  <a:pt x="1144" y="22513"/>
                </a:cubicBezTo>
                <a:cubicBezTo>
                  <a:pt x="1933" y="23182"/>
                  <a:pt x="3041" y="23279"/>
                  <a:pt x="4035" y="23569"/>
                </a:cubicBezTo>
                <a:cubicBezTo>
                  <a:pt x="5029" y="23858"/>
                  <a:pt x="6088" y="24573"/>
                  <a:pt x="6080" y="25608"/>
                </a:cubicBezTo>
                <a:cubicBezTo>
                  <a:pt x="6075" y="26233"/>
                  <a:pt x="5675" y="26776"/>
                  <a:pt x="5292" y="27270"/>
                </a:cubicBezTo>
                <a:cubicBezTo>
                  <a:pt x="4568" y="28207"/>
                  <a:pt x="3843" y="29144"/>
                  <a:pt x="3119" y="30081"/>
                </a:cubicBezTo>
                <a:cubicBezTo>
                  <a:pt x="2381" y="31036"/>
                  <a:pt x="1602" y="32238"/>
                  <a:pt x="2044" y="33361"/>
                </a:cubicBezTo>
                <a:cubicBezTo>
                  <a:pt x="2305" y="34022"/>
                  <a:pt x="2956" y="34470"/>
                  <a:pt x="3642" y="34653"/>
                </a:cubicBezTo>
                <a:cubicBezTo>
                  <a:pt x="3996" y="34747"/>
                  <a:pt x="4360" y="34781"/>
                  <a:pt x="4726" y="34781"/>
                </a:cubicBezTo>
                <a:cubicBezTo>
                  <a:pt x="5071" y="34781"/>
                  <a:pt x="5419" y="34751"/>
                  <a:pt x="5762" y="34714"/>
                </a:cubicBezTo>
                <a:cubicBezTo>
                  <a:pt x="10639" y="34184"/>
                  <a:pt x="15264" y="32229"/>
                  <a:pt x="19504" y="29762"/>
                </a:cubicBezTo>
                <a:cubicBezTo>
                  <a:pt x="21148" y="28807"/>
                  <a:pt x="22796" y="27722"/>
                  <a:pt x="23822" y="26120"/>
                </a:cubicBezTo>
                <a:cubicBezTo>
                  <a:pt x="24849" y="24519"/>
                  <a:pt x="25094" y="22274"/>
                  <a:pt x="23929" y="20771"/>
                </a:cubicBezTo>
                <a:cubicBezTo>
                  <a:pt x="23327" y="19994"/>
                  <a:pt x="22437" y="19506"/>
                  <a:pt x="21681" y="18880"/>
                </a:cubicBezTo>
                <a:cubicBezTo>
                  <a:pt x="20924" y="18254"/>
                  <a:pt x="20251" y="17357"/>
                  <a:pt x="20366" y="16381"/>
                </a:cubicBezTo>
                <a:cubicBezTo>
                  <a:pt x="20537" y="14947"/>
                  <a:pt x="22176" y="14280"/>
                  <a:pt x="23497" y="13693"/>
                </a:cubicBezTo>
                <a:cubicBezTo>
                  <a:pt x="25041" y="13005"/>
                  <a:pt x="26466" y="12047"/>
                  <a:pt x="27685" y="10875"/>
                </a:cubicBezTo>
                <a:cubicBezTo>
                  <a:pt x="28184" y="10395"/>
                  <a:pt x="28665" y="9854"/>
                  <a:pt x="28852" y="9187"/>
                </a:cubicBezTo>
                <a:cubicBezTo>
                  <a:pt x="29038" y="8520"/>
                  <a:pt x="28850" y="7704"/>
                  <a:pt x="28254" y="7350"/>
                </a:cubicBezTo>
                <a:cubicBezTo>
                  <a:pt x="27814" y="7090"/>
                  <a:pt x="27236" y="7119"/>
                  <a:pt x="26822" y="6819"/>
                </a:cubicBezTo>
                <a:cubicBezTo>
                  <a:pt x="25593" y="5928"/>
                  <a:pt x="26982" y="4392"/>
                  <a:pt x="27899" y="3996"/>
                </a:cubicBezTo>
                <a:cubicBezTo>
                  <a:pt x="28535" y="3722"/>
                  <a:pt x="29226" y="3595"/>
                  <a:pt x="29869" y="3338"/>
                </a:cubicBezTo>
                <a:cubicBezTo>
                  <a:pt x="30575" y="3055"/>
                  <a:pt x="31367" y="2493"/>
                  <a:pt x="31488" y="1683"/>
                </a:cubicBezTo>
                <a:cubicBezTo>
                  <a:pt x="31600" y="937"/>
                  <a:pt x="31044" y="137"/>
                  <a:pt x="30293" y="21"/>
                </a:cubicBezTo>
                <a:cubicBezTo>
                  <a:pt x="30200" y="7"/>
                  <a:pt x="30107" y="0"/>
                  <a:pt x="30013"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1" name="Google Shape;71;p8"/>
          <p:cNvSpPr/>
          <p:nvPr/>
        </p:nvSpPr>
        <p:spPr>
          <a:xfrm rot="10800000">
            <a:off x="11113348" y="444255"/>
            <a:ext cx="1262303"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2" name="Google Shape;72;p8"/>
          <p:cNvSpPr/>
          <p:nvPr/>
        </p:nvSpPr>
        <p:spPr>
          <a:xfrm rot="10800000">
            <a:off x="11006180" y="146739"/>
            <a:ext cx="680047"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3" name="Google Shape;73;p8"/>
          <p:cNvSpPr/>
          <p:nvPr/>
        </p:nvSpPr>
        <p:spPr>
          <a:xfrm rot="10800000" flipH="1">
            <a:off x="-490083" y="-115546"/>
            <a:ext cx="1825639" cy="905067"/>
          </a:xfrm>
          <a:custGeom>
            <a:avLst/>
            <a:gdLst/>
            <a:ahLst/>
            <a:cxnLst/>
            <a:rect l="l" t="t" r="r" b="b"/>
            <a:pathLst>
              <a:path w="54905" h="27152" extrusionOk="0">
                <a:moveTo>
                  <a:pt x="27449" y="1"/>
                </a:moveTo>
                <a:cubicBezTo>
                  <a:pt x="27010" y="1"/>
                  <a:pt x="26571" y="22"/>
                  <a:pt x="26142" y="53"/>
                </a:cubicBezTo>
                <a:cubicBezTo>
                  <a:pt x="16813" y="725"/>
                  <a:pt x="7951" y="4449"/>
                  <a:pt x="0" y="9507"/>
                </a:cubicBezTo>
                <a:lnTo>
                  <a:pt x="285" y="27151"/>
                </a:lnTo>
                <a:lnTo>
                  <a:pt x="50393" y="26297"/>
                </a:lnTo>
                <a:cubicBezTo>
                  <a:pt x="51601" y="23620"/>
                  <a:pt x="53287" y="21148"/>
                  <a:pt x="54095" y="18323"/>
                </a:cubicBezTo>
                <a:cubicBezTo>
                  <a:pt x="54904" y="15487"/>
                  <a:pt x="54619" y="12002"/>
                  <a:pt x="52444" y="10122"/>
                </a:cubicBezTo>
                <a:cubicBezTo>
                  <a:pt x="51204" y="9058"/>
                  <a:pt x="49662" y="8720"/>
                  <a:pt x="48052" y="8720"/>
                </a:cubicBezTo>
                <a:cubicBezTo>
                  <a:pt x="46732" y="8720"/>
                  <a:pt x="45366" y="8947"/>
                  <a:pt x="44083" y="9188"/>
                </a:cubicBezTo>
                <a:cubicBezTo>
                  <a:pt x="42902" y="9415"/>
                  <a:pt x="41654" y="9622"/>
                  <a:pt x="40420" y="9622"/>
                </a:cubicBezTo>
                <a:cubicBezTo>
                  <a:pt x="39548" y="9622"/>
                  <a:pt x="38682" y="9519"/>
                  <a:pt x="37852" y="9245"/>
                </a:cubicBezTo>
                <a:cubicBezTo>
                  <a:pt x="35916" y="8607"/>
                  <a:pt x="34834" y="7024"/>
                  <a:pt x="33979" y="5167"/>
                </a:cubicBezTo>
                <a:cubicBezTo>
                  <a:pt x="33296" y="3652"/>
                  <a:pt x="32624" y="2012"/>
                  <a:pt x="31325" y="1044"/>
                </a:cubicBezTo>
                <a:cubicBezTo>
                  <a:pt x="30211" y="214"/>
                  <a:pt x="28827" y="1"/>
                  <a:pt x="27449" y="1"/>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11"/>
          <p:cNvSpPr txBox="1">
            <a:spLocks noGrp="1"/>
          </p:cNvSpPr>
          <p:nvPr>
            <p:ph type="title" hasCustomPrompt="1"/>
          </p:nvPr>
        </p:nvSpPr>
        <p:spPr>
          <a:xfrm>
            <a:off x="959819" y="2235533"/>
            <a:ext cx="6601628" cy="1840400"/>
          </a:xfrm>
          <a:prstGeom prst="rect">
            <a:avLst/>
          </a:prstGeom>
        </p:spPr>
        <p:txBody>
          <a:bodyPr spcFirstLastPara="1" wrap="square" lIns="91425" tIns="91425" rIns="91425" bIns="91425" anchor="t" anchorCtr="0">
            <a:noAutofit/>
          </a:bodyPr>
          <a:lstStyle>
            <a:lvl1pPr lvl="0">
              <a:spcBef>
                <a:spcPts val="0"/>
              </a:spcBef>
              <a:spcAft>
                <a:spcPts val="0"/>
              </a:spcAft>
              <a:buSzPts val="9600"/>
              <a:buNone/>
              <a:defRPr sz="10906">
                <a:solidFill>
                  <a:schemeClr val="accent3"/>
                </a:solidFill>
              </a:defRPr>
            </a:lvl1pPr>
            <a:lvl2pPr lvl="1" algn="ctr">
              <a:spcBef>
                <a:spcPts val="0"/>
              </a:spcBef>
              <a:spcAft>
                <a:spcPts val="0"/>
              </a:spcAft>
              <a:buSzPts val="9600"/>
              <a:buNone/>
              <a:defRPr sz="12768"/>
            </a:lvl2pPr>
            <a:lvl3pPr lvl="2" algn="ctr">
              <a:spcBef>
                <a:spcPts val="0"/>
              </a:spcBef>
              <a:spcAft>
                <a:spcPts val="0"/>
              </a:spcAft>
              <a:buSzPts val="9600"/>
              <a:buNone/>
              <a:defRPr sz="12768"/>
            </a:lvl3pPr>
            <a:lvl4pPr lvl="3" algn="ctr">
              <a:spcBef>
                <a:spcPts val="0"/>
              </a:spcBef>
              <a:spcAft>
                <a:spcPts val="0"/>
              </a:spcAft>
              <a:buSzPts val="9600"/>
              <a:buNone/>
              <a:defRPr sz="12768"/>
            </a:lvl4pPr>
            <a:lvl5pPr lvl="4" algn="ctr">
              <a:spcBef>
                <a:spcPts val="0"/>
              </a:spcBef>
              <a:spcAft>
                <a:spcPts val="0"/>
              </a:spcAft>
              <a:buSzPts val="9600"/>
              <a:buNone/>
              <a:defRPr sz="12768"/>
            </a:lvl5pPr>
            <a:lvl6pPr lvl="5" algn="ctr">
              <a:spcBef>
                <a:spcPts val="0"/>
              </a:spcBef>
              <a:spcAft>
                <a:spcPts val="0"/>
              </a:spcAft>
              <a:buSzPts val="9600"/>
              <a:buNone/>
              <a:defRPr sz="12768"/>
            </a:lvl6pPr>
            <a:lvl7pPr lvl="6" algn="ctr">
              <a:spcBef>
                <a:spcPts val="0"/>
              </a:spcBef>
              <a:spcAft>
                <a:spcPts val="0"/>
              </a:spcAft>
              <a:buSzPts val="9600"/>
              <a:buNone/>
              <a:defRPr sz="12768"/>
            </a:lvl7pPr>
            <a:lvl8pPr lvl="7" algn="ctr">
              <a:spcBef>
                <a:spcPts val="0"/>
              </a:spcBef>
              <a:spcAft>
                <a:spcPts val="0"/>
              </a:spcAft>
              <a:buSzPts val="9600"/>
              <a:buNone/>
              <a:defRPr sz="12768"/>
            </a:lvl8pPr>
            <a:lvl9pPr lvl="8" algn="ctr">
              <a:spcBef>
                <a:spcPts val="0"/>
              </a:spcBef>
              <a:spcAft>
                <a:spcPts val="0"/>
              </a:spcAft>
              <a:buSzPts val="9600"/>
              <a:buNone/>
              <a:defRPr sz="12768"/>
            </a:lvl9pPr>
          </a:lstStyle>
          <a:p>
            <a:r>
              <a:t>xx%</a:t>
            </a:r>
          </a:p>
        </p:txBody>
      </p:sp>
      <p:sp>
        <p:nvSpPr>
          <p:cNvPr id="91" name="Google Shape;91;p11"/>
          <p:cNvSpPr txBox="1">
            <a:spLocks noGrp="1"/>
          </p:cNvSpPr>
          <p:nvPr>
            <p:ph type="subTitle" idx="1"/>
          </p:nvPr>
        </p:nvSpPr>
        <p:spPr>
          <a:xfrm>
            <a:off x="959819" y="4085600"/>
            <a:ext cx="5992339" cy="508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28"/>
            </a:lvl1pPr>
            <a:lvl2pPr lvl="1" algn="ctr" rtl="0">
              <a:lnSpc>
                <a:spcPct val="100000"/>
              </a:lnSpc>
              <a:spcBef>
                <a:spcPts val="0"/>
              </a:spcBef>
              <a:spcAft>
                <a:spcPts val="0"/>
              </a:spcAft>
              <a:buSzPts val="1600"/>
              <a:buNone/>
              <a:defRPr sz="2128"/>
            </a:lvl2pPr>
            <a:lvl3pPr lvl="2" algn="ctr" rtl="0">
              <a:lnSpc>
                <a:spcPct val="100000"/>
              </a:lnSpc>
              <a:spcBef>
                <a:spcPts val="0"/>
              </a:spcBef>
              <a:spcAft>
                <a:spcPts val="0"/>
              </a:spcAft>
              <a:buSzPts val="1600"/>
              <a:buNone/>
              <a:defRPr sz="2128"/>
            </a:lvl3pPr>
            <a:lvl4pPr lvl="3" algn="ctr" rtl="0">
              <a:lnSpc>
                <a:spcPct val="100000"/>
              </a:lnSpc>
              <a:spcBef>
                <a:spcPts val="0"/>
              </a:spcBef>
              <a:spcAft>
                <a:spcPts val="0"/>
              </a:spcAft>
              <a:buSzPts val="1600"/>
              <a:buNone/>
              <a:defRPr sz="2128"/>
            </a:lvl4pPr>
            <a:lvl5pPr lvl="4" algn="ctr" rtl="0">
              <a:lnSpc>
                <a:spcPct val="100000"/>
              </a:lnSpc>
              <a:spcBef>
                <a:spcPts val="0"/>
              </a:spcBef>
              <a:spcAft>
                <a:spcPts val="0"/>
              </a:spcAft>
              <a:buSzPts val="1600"/>
              <a:buNone/>
              <a:defRPr sz="2128"/>
            </a:lvl5pPr>
            <a:lvl6pPr lvl="5" algn="ctr" rtl="0">
              <a:lnSpc>
                <a:spcPct val="100000"/>
              </a:lnSpc>
              <a:spcBef>
                <a:spcPts val="0"/>
              </a:spcBef>
              <a:spcAft>
                <a:spcPts val="0"/>
              </a:spcAft>
              <a:buSzPts val="1600"/>
              <a:buNone/>
              <a:defRPr sz="2128"/>
            </a:lvl6pPr>
            <a:lvl7pPr lvl="6" algn="ctr" rtl="0">
              <a:lnSpc>
                <a:spcPct val="100000"/>
              </a:lnSpc>
              <a:spcBef>
                <a:spcPts val="0"/>
              </a:spcBef>
              <a:spcAft>
                <a:spcPts val="0"/>
              </a:spcAft>
              <a:buSzPts val="1600"/>
              <a:buNone/>
              <a:defRPr sz="2128"/>
            </a:lvl7pPr>
            <a:lvl8pPr lvl="7" algn="ctr" rtl="0">
              <a:lnSpc>
                <a:spcPct val="100000"/>
              </a:lnSpc>
              <a:spcBef>
                <a:spcPts val="0"/>
              </a:spcBef>
              <a:spcAft>
                <a:spcPts val="0"/>
              </a:spcAft>
              <a:buSzPts val="1600"/>
              <a:buNone/>
              <a:defRPr sz="2128"/>
            </a:lvl8pPr>
            <a:lvl9pPr lvl="8" algn="ctr" rtl="0">
              <a:lnSpc>
                <a:spcPct val="100000"/>
              </a:lnSpc>
              <a:spcBef>
                <a:spcPts val="0"/>
              </a:spcBef>
              <a:spcAft>
                <a:spcPts val="0"/>
              </a:spcAft>
              <a:buSzPts val="1600"/>
              <a:buNone/>
              <a:defRPr sz="2128"/>
            </a:lvl9pPr>
          </a:lstStyle>
          <a:p>
            <a:endParaRPr/>
          </a:p>
        </p:txBody>
      </p:sp>
      <p:sp>
        <p:nvSpPr>
          <p:cNvPr id="92" name="Google Shape;92;p11"/>
          <p:cNvSpPr/>
          <p:nvPr/>
        </p:nvSpPr>
        <p:spPr>
          <a:xfrm rot="-1061612" flipH="1">
            <a:off x="-641684" y="4897035"/>
            <a:ext cx="1324897" cy="2085539"/>
          </a:xfrm>
          <a:custGeom>
            <a:avLst/>
            <a:gdLst/>
            <a:ahLst/>
            <a:cxnLst/>
            <a:rect l="l" t="t" r="r" b="b"/>
            <a:pathLst>
              <a:path w="19092" h="29980" extrusionOk="0">
                <a:moveTo>
                  <a:pt x="8236" y="0"/>
                </a:moveTo>
                <a:cubicBezTo>
                  <a:pt x="6345" y="501"/>
                  <a:pt x="2484" y="1994"/>
                  <a:pt x="1253" y="3520"/>
                </a:cubicBezTo>
                <a:cubicBezTo>
                  <a:pt x="559" y="4397"/>
                  <a:pt x="0" y="5559"/>
                  <a:pt x="388" y="6596"/>
                </a:cubicBezTo>
                <a:cubicBezTo>
                  <a:pt x="741" y="7587"/>
                  <a:pt x="1823" y="8122"/>
                  <a:pt x="2848" y="8327"/>
                </a:cubicBezTo>
                <a:cubicBezTo>
                  <a:pt x="3896" y="8521"/>
                  <a:pt x="4955" y="8464"/>
                  <a:pt x="5969" y="8726"/>
                </a:cubicBezTo>
                <a:cubicBezTo>
                  <a:pt x="6664" y="8908"/>
                  <a:pt x="7359" y="9295"/>
                  <a:pt x="7644" y="9944"/>
                </a:cubicBezTo>
                <a:cubicBezTo>
                  <a:pt x="8020" y="10810"/>
                  <a:pt x="7553" y="11835"/>
                  <a:pt x="6869" y="12485"/>
                </a:cubicBezTo>
                <a:cubicBezTo>
                  <a:pt x="6186" y="13122"/>
                  <a:pt x="5297" y="13533"/>
                  <a:pt x="4557" y="14113"/>
                </a:cubicBezTo>
                <a:cubicBezTo>
                  <a:pt x="3816" y="14706"/>
                  <a:pt x="3190" y="15617"/>
                  <a:pt x="3361" y="16540"/>
                </a:cubicBezTo>
                <a:cubicBezTo>
                  <a:pt x="3543" y="17588"/>
                  <a:pt x="4671" y="18248"/>
                  <a:pt x="5730" y="18419"/>
                </a:cubicBezTo>
                <a:cubicBezTo>
                  <a:pt x="6789" y="18590"/>
                  <a:pt x="7894" y="18431"/>
                  <a:pt x="8942" y="18613"/>
                </a:cubicBezTo>
                <a:cubicBezTo>
                  <a:pt x="9888" y="18784"/>
                  <a:pt x="10890" y="19410"/>
                  <a:pt x="10890" y="20356"/>
                </a:cubicBezTo>
                <a:cubicBezTo>
                  <a:pt x="10890" y="20971"/>
                  <a:pt x="10491" y="21483"/>
                  <a:pt x="10070" y="21916"/>
                </a:cubicBezTo>
                <a:cubicBezTo>
                  <a:pt x="9227" y="22759"/>
                  <a:pt x="8236" y="23454"/>
                  <a:pt x="7473" y="24365"/>
                </a:cubicBezTo>
                <a:cubicBezTo>
                  <a:pt x="6721" y="25299"/>
                  <a:pt x="6220" y="26552"/>
                  <a:pt x="6607" y="27668"/>
                </a:cubicBezTo>
                <a:cubicBezTo>
                  <a:pt x="6880" y="28466"/>
                  <a:pt x="7564" y="29070"/>
                  <a:pt x="8327" y="29423"/>
                </a:cubicBezTo>
                <a:cubicBezTo>
                  <a:pt x="9102" y="29764"/>
                  <a:pt x="9956" y="29878"/>
                  <a:pt x="10799" y="29935"/>
                </a:cubicBezTo>
                <a:cubicBezTo>
                  <a:pt x="11255" y="29965"/>
                  <a:pt x="11712" y="29980"/>
                  <a:pt x="12169" y="29980"/>
                </a:cubicBezTo>
                <a:cubicBezTo>
                  <a:pt x="14522" y="29980"/>
                  <a:pt x="16879" y="29586"/>
                  <a:pt x="19091" y="28785"/>
                </a:cubicBezTo>
                <a:lnTo>
                  <a:pt x="8236"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3" name="Google Shape;93;p11"/>
          <p:cNvSpPr/>
          <p:nvPr/>
        </p:nvSpPr>
        <p:spPr>
          <a:xfrm rot="10800000">
            <a:off x="-419839" y="-232083"/>
            <a:ext cx="3009935" cy="1185800"/>
          </a:xfrm>
          <a:custGeom>
            <a:avLst/>
            <a:gdLst/>
            <a:ahLst/>
            <a:cxnLst/>
            <a:rect l="l" t="t" r="r" b="b"/>
            <a:pathLst>
              <a:path w="90522" h="35574" extrusionOk="0">
                <a:moveTo>
                  <a:pt x="16591" y="3603"/>
                </a:moveTo>
                <a:cubicBezTo>
                  <a:pt x="16774" y="3603"/>
                  <a:pt x="16974" y="3653"/>
                  <a:pt x="17187" y="3764"/>
                </a:cubicBezTo>
                <a:cubicBezTo>
                  <a:pt x="18360" y="4373"/>
                  <a:pt x="18671" y="5807"/>
                  <a:pt x="18593" y="7017"/>
                </a:cubicBezTo>
                <a:cubicBezTo>
                  <a:pt x="18568" y="7396"/>
                  <a:pt x="18523" y="7771"/>
                  <a:pt x="18460" y="8142"/>
                </a:cubicBezTo>
                <a:lnTo>
                  <a:pt x="18460" y="8142"/>
                </a:lnTo>
                <a:cubicBezTo>
                  <a:pt x="16737" y="7924"/>
                  <a:pt x="14902" y="6837"/>
                  <a:pt x="15373" y="4862"/>
                </a:cubicBezTo>
                <a:cubicBezTo>
                  <a:pt x="15539" y="4172"/>
                  <a:pt x="15972" y="3603"/>
                  <a:pt x="16591" y="3603"/>
                </a:cubicBezTo>
                <a:close/>
                <a:moveTo>
                  <a:pt x="47310" y="0"/>
                </a:moveTo>
                <a:cubicBezTo>
                  <a:pt x="42765" y="0"/>
                  <a:pt x="38087" y="1252"/>
                  <a:pt x="33826" y="2897"/>
                </a:cubicBezTo>
                <a:cubicBezTo>
                  <a:pt x="31502" y="3794"/>
                  <a:pt x="29218" y="4795"/>
                  <a:pt x="26912" y="5737"/>
                </a:cubicBezTo>
                <a:cubicBezTo>
                  <a:pt x="24836" y="6584"/>
                  <a:pt x="22603" y="7643"/>
                  <a:pt x="20354" y="8046"/>
                </a:cubicBezTo>
                <a:lnTo>
                  <a:pt x="20354" y="8046"/>
                </a:lnTo>
                <a:cubicBezTo>
                  <a:pt x="20686" y="6222"/>
                  <a:pt x="20566" y="4234"/>
                  <a:pt x="19055" y="2972"/>
                </a:cubicBezTo>
                <a:cubicBezTo>
                  <a:pt x="18388" y="2415"/>
                  <a:pt x="17561" y="2130"/>
                  <a:pt x="16745" y="2130"/>
                </a:cubicBezTo>
                <a:cubicBezTo>
                  <a:pt x="15756" y="2130"/>
                  <a:pt x="14782" y="2549"/>
                  <a:pt x="14127" y="3408"/>
                </a:cubicBezTo>
                <a:cubicBezTo>
                  <a:pt x="13006" y="4878"/>
                  <a:pt x="13250" y="6864"/>
                  <a:pt x="14534" y="8139"/>
                </a:cubicBezTo>
                <a:cubicBezTo>
                  <a:pt x="15503" y="9100"/>
                  <a:pt x="16780" y="9537"/>
                  <a:pt x="18102" y="9636"/>
                </a:cubicBezTo>
                <a:lnTo>
                  <a:pt x="18102" y="9636"/>
                </a:lnTo>
                <a:cubicBezTo>
                  <a:pt x="16898" y="13548"/>
                  <a:pt x="13778" y="16927"/>
                  <a:pt x="10940" y="19646"/>
                </a:cubicBezTo>
                <a:cubicBezTo>
                  <a:pt x="7187" y="23241"/>
                  <a:pt x="3080" y="26497"/>
                  <a:pt x="336" y="30988"/>
                </a:cubicBezTo>
                <a:cubicBezTo>
                  <a:pt x="1" y="31537"/>
                  <a:pt x="510" y="31838"/>
                  <a:pt x="1083" y="31838"/>
                </a:cubicBezTo>
                <a:cubicBezTo>
                  <a:pt x="1487" y="31838"/>
                  <a:pt x="1923" y="31689"/>
                  <a:pt x="2118" y="31370"/>
                </a:cubicBezTo>
                <a:cubicBezTo>
                  <a:pt x="7053" y="23291"/>
                  <a:pt x="17074" y="19004"/>
                  <a:pt x="19975" y="9569"/>
                </a:cubicBezTo>
                <a:lnTo>
                  <a:pt x="19975" y="9569"/>
                </a:lnTo>
                <a:cubicBezTo>
                  <a:pt x="20240" y="9532"/>
                  <a:pt x="20501" y="9486"/>
                  <a:pt x="20757" y="9430"/>
                </a:cubicBezTo>
                <a:cubicBezTo>
                  <a:pt x="23251" y="8889"/>
                  <a:pt x="25673" y="7834"/>
                  <a:pt x="28026" y="6868"/>
                </a:cubicBezTo>
                <a:cubicBezTo>
                  <a:pt x="30549" y="5831"/>
                  <a:pt x="33048" y="4734"/>
                  <a:pt x="35607" y="3786"/>
                </a:cubicBezTo>
                <a:cubicBezTo>
                  <a:pt x="39232" y="2442"/>
                  <a:pt x="43108" y="1394"/>
                  <a:pt x="47000" y="1394"/>
                </a:cubicBezTo>
                <a:cubicBezTo>
                  <a:pt x="48038" y="1394"/>
                  <a:pt x="49077" y="1468"/>
                  <a:pt x="50112" y="1632"/>
                </a:cubicBezTo>
                <a:cubicBezTo>
                  <a:pt x="55198" y="2436"/>
                  <a:pt x="58895" y="5576"/>
                  <a:pt x="62045" y="9468"/>
                </a:cubicBezTo>
                <a:cubicBezTo>
                  <a:pt x="65137" y="13291"/>
                  <a:pt x="67867" y="17616"/>
                  <a:pt x="72093" y="20313"/>
                </a:cubicBezTo>
                <a:cubicBezTo>
                  <a:pt x="74247" y="21688"/>
                  <a:pt x="76733" y="22611"/>
                  <a:pt x="79307" y="22668"/>
                </a:cubicBezTo>
                <a:cubicBezTo>
                  <a:pt x="79374" y="22669"/>
                  <a:pt x="79441" y="22670"/>
                  <a:pt x="79507" y="22670"/>
                </a:cubicBezTo>
                <a:cubicBezTo>
                  <a:pt x="80835" y="22670"/>
                  <a:pt x="82090" y="22385"/>
                  <a:pt x="83359" y="21998"/>
                </a:cubicBezTo>
                <a:cubicBezTo>
                  <a:pt x="84220" y="21735"/>
                  <a:pt x="85136" y="21411"/>
                  <a:pt x="86047" y="21411"/>
                </a:cubicBezTo>
                <a:cubicBezTo>
                  <a:pt x="86358" y="21411"/>
                  <a:pt x="86668" y="21449"/>
                  <a:pt x="86976" y="21539"/>
                </a:cubicBezTo>
                <a:cubicBezTo>
                  <a:pt x="88318" y="21935"/>
                  <a:pt x="88838" y="23148"/>
                  <a:pt x="88289" y="24411"/>
                </a:cubicBezTo>
                <a:cubicBezTo>
                  <a:pt x="87804" y="25528"/>
                  <a:pt x="86864" y="26388"/>
                  <a:pt x="86141" y="27345"/>
                </a:cubicBezTo>
                <a:cubicBezTo>
                  <a:pt x="84507" y="29508"/>
                  <a:pt x="83617" y="32128"/>
                  <a:pt x="83618" y="34840"/>
                </a:cubicBezTo>
                <a:cubicBezTo>
                  <a:pt x="83618" y="35343"/>
                  <a:pt x="84066" y="35574"/>
                  <a:pt x="84527" y="35574"/>
                </a:cubicBezTo>
                <a:cubicBezTo>
                  <a:pt x="85017" y="35574"/>
                  <a:pt x="85522" y="35313"/>
                  <a:pt x="85522" y="34843"/>
                </a:cubicBezTo>
                <a:cubicBezTo>
                  <a:pt x="85522" y="32472"/>
                  <a:pt x="86186" y="30131"/>
                  <a:pt x="87592" y="28203"/>
                </a:cubicBezTo>
                <a:cubicBezTo>
                  <a:pt x="88696" y="26690"/>
                  <a:pt x="90522" y="25168"/>
                  <a:pt x="90439" y="23118"/>
                </a:cubicBezTo>
                <a:cubicBezTo>
                  <a:pt x="90363" y="21234"/>
                  <a:pt x="88623" y="20176"/>
                  <a:pt x="86913" y="19979"/>
                </a:cubicBezTo>
                <a:cubicBezTo>
                  <a:pt x="86706" y="19955"/>
                  <a:pt x="86501" y="19944"/>
                  <a:pt x="86298" y="19944"/>
                </a:cubicBezTo>
                <a:cubicBezTo>
                  <a:pt x="84294" y="19944"/>
                  <a:pt x="82465" y="21002"/>
                  <a:pt x="80471" y="21171"/>
                </a:cubicBezTo>
                <a:cubicBezTo>
                  <a:pt x="80207" y="21193"/>
                  <a:pt x="79944" y="21204"/>
                  <a:pt x="79684" y="21204"/>
                </a:cubicBezTo>
                <a:cubicBezTo>
                  <a:pt x="75202" y="21204"/>
                  <a:pt x="71342" y="17985"/>
                  <a:pt x="68559" y="14750"/>
                </a:cubicBezTo>
                <a:cubicBezTo>
                  <a:pt x="65565" y="11272"/>
                  <a:pt x="63133" y="7283"/>
                  <a:pt x="59614" y="4281"/>
                </a:cubicBezTo>
                <a:cubicBezTo>
                  <a:pt x="55968" y="1169"/>
                  <a:pt x="51701" y="0"/>
                  <a:pt x="47310"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4" name="Google Shape;94;p11"/>
          <p:cNvSpPr/>
          <p:nvPr/>
        </p:nvSpPr>
        <p:spPr>
          <a:xfrm flipH="1">
            <a:off x="11228254" y="-55833"/>
            <a:ext cx="1262303"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5" name="Google Shape;95;p11"/>
          <p:cNvSpPr/>
          <p:nvPr/>
        </p:nvSpPr>
        <p:spPr>
          <a:xfrm flipH="1">
            <a:off x="10775376" y="653885"/>
            <a:ext cx="680047"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6" name="Google Shape;96;p11"/>
          <p:cNvSpPr/>
          <p:nvPr/>
        </p:nvSpPr>
        <p:spPr>
          <a:xfrm flipH="1">
            <a:off x="11283969" y="5793133"/>
            <a:ext cx="1017145"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29"/>
        <p:cNvGrpSpPr/>
        <p:nvPr/>
      </p:nvGrpSpPr>
      <p:grpSpPr>
        <a:xfrm>
          <a:off x="0" y="0"/>
          <a:ext cx="0" cy="0"/>
          <a:chOff x="0" y="0"/>
          <a:chExt cx="0" cy="0"/>
        </a:xfrm>
      </p:grpSpPr>
      <p:sp>
        <p:nvSpPr>
          <p:cNvPr id="330" name="Google Shape;330;p33"/>
          <p:cNvSpPr/>
          <p:nvPr/>
        </p:nvSpPr>
        <p:spPr>
          <a:xfrm rot="10800000">
            <a:off x="171658" y="5916784"/>
            <a:ext cx="1197763" cy="796667"/>
          </a:xfrm>
          <a:custGeom>
            <a:avLst/>
            <a:gdLst/>
            <a:ahLst/>
            <a:cxnLst/>
            <a:rect l="l" t="t" r="r" b="b"/>
            <a:pathLst>
              <a:path w="36022" h="23900" extrusionOk="0">
                <a:moveTo>
                  <a:pt x="24866" y="1"/>
                </a:moveTo>
                <a:cubicBezTo>
                  <a:pt x="23702" y="1"/>
                  <a:pt x="22558" y="219"/>
                  <a:pt x="21537" y="692"/>
                </a:cubicBezTo>
                <a:cubicBezTo>
                  <a:pt x="17306" y="2651"/>
                  <a:pt x="13174" y="5412"/>
                  <a:pt x="9364" y="8085"/>
                </a:cubicBezTo>
                <a:cubicBezTo>
                  <a:pt x="7137" y="9647"/>
                  <a:pt x="4989" y="11328"/>
                  <a:pt x="2986" y="13170"/>
                </a:cubicBezTo>
                <a:cubicBezTo>
                  <a:pt x="2135" y="13952"/>
                  <a:pt x="1298" y="14780"/>
                  <a:pt x="756" y="15800"/>
                </a:cubicBezTo>
                <a:cubicBezTo>
                  <a:pt x="213" y="16819"/>
                  <a:pt x="1" y="18072"/>
                  <a:pt x="446" y="19139"/>
                </a:cubicBezTo>
                <a:cubicBezTo>
                  <a:pt x="1131" y="20785"/>
                  <a:pt x="3062" y="21470"/>
                  <a:pt x="4795" y="21893"/>
                </a:cubicBezTo>
                <a:cubicBezTo>
                  <a:pt x="10206" y="23215"/>
                  <a:pt x="15783" y="23780"/>
                  <a:pt x="21352" y="23886"/>
                </a:cubicBezTo>
                <a:cubicBezTo>
                  <a:pt x="21765" y="23894"/>
                  <a:pt x="22179" y="23899"/>
                  <a:pt x="22593" y="23899"/>
                </a:cubicBezTo>
                <a:cubicBezTo>
                  <a:pt x="24610" y="23899"/>
                  <a:pt x="26633" y="23776"/>
                  <a:pt x="28571" y="23234"/>
                </a:cubicBezTo>
                <a:cubicBezTo>
                  <a:pt x="30906" y="22581"/>
                  <a:pt x="33134" y="21254"/>
                  <a:pt x="34433" y="19206"/>
                </a:cubicBezTo>
                <a:cubicBezTo>
                  <a:pt x="35997" y="16741"/>
                  <a:pt x="36022" y="13593"/>
                  <a:pt x="35498" y="10722"/>
                </a:cubicBezTo>
                <a:cubicBezTo>
                  <a:pt x="34951" y="7726"/>
                  <a:pt x="33799" y="4736"/>
                  <a:pt x="31609" y="2620"/>
                </a:cubicBezTo>
                <a:cubicBezTo>
                  <a:pt x="29923" y="992"/>
                  <a:pt x="27347" y="1"/>
                  <a:pt x="24866"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1" name="Google Shape;331;p33"/>
          <p:cNvSpPr/>
          <p:nvPr/>
        </p:nvSpPr>
        <p:spPr>
          <a:xfrm rot="10800000">
            <a:off x="-669572" y="5724151"/>
            <a:ext cx="2486533" cy="1672800"/>
          </a:xfrm>
          <a:custGeom>
            <a:avLst/>
            <a:gdLst/>
            <a:ahLst/>
            <a:cxnLst/>
            <a:rect l="l" t="t" r="r" b="b"/>
            <a:pathLst>
              <a:path w="74781" h="50184" extrusionOk="0">
                <a:moveTo>
                  <a:pt x="6625" y="11233"/>
                </a:moveTo>
                <a:cubicBezTo>
                  <a:pt x="6890" y="11233"/>
                  <a:pt x="7154" y="11247"/>
                  <a:pt x="7412" y="11272"/>
                </a:cubicBezTo>
                <a:cubicBezTo>
                  <a:pt x="8278" y="11358"/>
                  <a:pt x="9129" y="11590"/>
                  <a:pt x="9927" y="11943"/>
                </a:cubicBezTo>
                <a:lnTo>
                  <a:pt x="9927" y="11943"/>
                </a:lnTo>
                <a:cubicBezTo>
                  <a:pt x="9248" y="12360"/>
                  <a:pt x="8546" y="12736"/>
                  <a:pt x="7821" y="13071"/>
                </a:cubicBezTo>
                <a:cubicBezTo>
                  <a:pt x="6956" y="13472"/>
                  <a:pt x="5715" y="14144"/>
                  <a:pt x="4646" y="14144"/>
                </a:cubicBezTo>
                <a:cubicBezTo>
                  <a:pt x="4384" y="14144"/>
                  <a:pt x="4132" y="14104"/>
                  <a:pt x="3898" y="14009"/>
                </a:cubicBezTo>
                <a:cubicBezTo>
                  <a:pt x="2396" y="13401"/>
                  <a:pt x="3311" y="12054"/>
                  <a:pt x="4374" y="11628"/>
                </a:cubicBezTo>
                <a:cubicBezTo>
                  <a:pt x="5073" y="11348"/>
                  <a:pt x="5857" y="11233"/>
                  <a:pt x="6625" y="11233"/>
                </a:cubicBezTo>
                <a:close/>
                <a:moveTo>
                  <a:pt x="20257" y="0"/>
                </a:moveTo>
                <a:cubicBezTo>
                  <a:pt x="19779" y="0"/>
                  <a:pt x="19182" y="265"/>
                  <a:pt x="19024" y="712"/>
                </a:cubicBezTo>
                <a:cubicBezTo>
                  <a:pt x="17609" y="4730"/>
                  <a:pt x="14981" y="8258"/>
                  <a:pt x="11585" y="10813"/>
                </a:cubicBezTo>
                <a:lnTo>
                  <a:pt x="11585" y="10813"/>
                </a:lnTo>
                <a:cubicBezTo>
                  <a:pt x="10177" y="10086"/>
                  <a:pt x="8594" y="9683"/>
                  <a:pt x="7020" y="9683"/>
                </a:cubicBezTo>
                <a:cubicBezTo>
                  <a:pt x="5917" y="9683"/>
                  <a:pt x="4818" y="9881"/>
                  <a:pt x="3786" y="10303"/>
                </a:cubicBezTo>
                <a:cubicBezTo>
                  <a:pt x="1941" y="11057"/>
                  <a:pt x="1" y="13516"/>
                  <a:pt x="2206" y="15091"/>
                </a:cubicBezTo>
                <a:cubicBezTo>
                  <a:pt x="2804" y="15519"/>
                  <a:pt x="3488" y="15688"/>
                  <a:pt x="4204" y="15688"/>
                </a:cubicBezTo>
                <a:cubicBezTo>
                  <a:pt x="5920" y="15688"/>
                  <a:pt x="7821" y="14717"/>
                  <a:pt x="9182" y="14021"/>
                </a:cubicBezTo>
                <a:cubicBezTo>
                  <a:pt x="9932" y="13637"/>
                  <a:pt x="10661" y="13214"/>
                  <a:pt x="11365" y="12754"/>
                </a:cubicBezTo>
                <a:lnTo>
                  <a:pt x="11365" y="12754"/>
                </a:lnTo>
                <a:cubicBezTo>
                  <a:pt x="11917" y="13139"/>
                  <a:pt x="12423" y="13588"/>
                  <a:pt x="12865" y="14091"/>
                </a:cubicBezTo>
                <a:cubicBezTo>
                  <a:pt x="14518" y="15968"/>
                  <a:pt x="14827" y="18429"/>
                  <a:pt x="15079" y="20827"/>
                </a:cubicBezTo>
                <a:cubicBezTo>
                  <a:pt x="15322" y="23130"/>
                  <a:pt x="15582" y="25508"/>
                  <a:pt x="16913" y="27475"/>
                </a:cubicBezTo>
                <a:cubicBezTo>
                  <a:pt x="18101" y="29228"/>
                  <a:pt x="19915" y="30404"/>
                  <a:pt x="21892" y="31093"/>
                </a:cubicBezTo>
                <a:cubicBezTo>
                  <a:pt x="23373" y="31609"/>
                  <a:pt x="24868" y="31819"/>
                  <a:pt x="26366" y="31819"/>
                </a:cubicBezTo>
                <a:cubicBezTo>
                  <a:pt x="29949" y="31819"/>
                  <a:pt x="33540" y="30618"/>
                  <a:pt x="36946" y="29541"/>
                </a:cubicBezTo>
                <a:cubicBezTo>
                  <a:pt x="39493" y="28735"/>
                  <a:pt x="42594" y="27846"/>
                  <a:pt x="45529" y="27846"/>
                </a:cubicBezTo>
                <a:cubicBezTo>
                  <a:pt x="48087" y="27846"/>
                  <a:pt x="50520" y="28521"/>
                  <a:pt x="52352" y="30516"/>
                </a:cubicBezTo>
                <a:cubicBezTo>
                  <a:pt x="55969" y="34456"/>
                  <a:pt x="52386" y="40280"/>
                  <a:pt x="53211" y="44904"/>
                </a:cubicBezTo>
                <a:cubicBezTo>
                  <a:pt x="53602" y="47106"/>
                  <a:pt x="54867" y="48997"/>
                  <a:pt x="57016" y="49799"/>
                </a:cubicBezTo>
                <a:cubicBezTo>
                  <a:pt x="57709" y="50057"/>
                  <a:pt x="58431" y="50183"/>
                  <a:pt x="59149" y="50183"/>
                </a:cubicBezTo>
                <a:cubicBezTo>
                  <a:pt x="60554" y="50183"/>
                  <a:pt x="61944" y="49702"/>
                  <a:pt x="63067" y="48792"/>
                </a:cubicBezTo>
                <a:cubicBezTo>
                  <a:pt x="65232" y="47036"/>
                  <a:pt x="65715" y="44339"/>
                  <a:pt x="65023" y="41738"/>
                </a:cubicBezTo>
                <a:cubicBezTo>
                  <a:pt x="64242" y="38807"/>
                  <a:pt x="62102" y="36387"/>
                  <a:pt x="61555" y="33386"/>
                </a:cubicBezTo>
                <a:cubicBezTo>
                  <a:pt x="61291" y="31935"/>
                  <a:pt x="61423" y="30253"/>
                  <a:pt x="62552" y="29180"/>
                </a:cubicBezTo>
                <a:cubicBezTo>
                  <a:pt x="63026" y="28728"/>
                  <a:pt x="63561" y="28547"/>
                  <a:pt x="64107" y="28547"/>
                </a:cubicBezTo>
                <a:cubicBezTo>
                  <a:pt x="64863" y="28547"/>
                  <a:pt x="65643" y="28894"/>
                  <a:pt x="66319" y="29352"/>
                </a:cubicBezTo>
                <a:cubicBezTo>
                  <a:pt x="68572" y="30880"/>
                  <a:pt x="69954" y="33499"/>
                  <a:pt x="72831" y="34016"/>
                </a:cubicBezTo>
                <a:cubicBezTo>
                  <a:pt x="72879" y="34025"/>
                  <a:pt x="72928" y="34029"/>
                  <a:pt x="72977" y="34029"/>
                </a:cubicBezTo>
                <a:cubicBezTo>
                  <a:pt x="73851" y="34029"/>
                  <a:pt x="74780" y="32725"/>
                  <a:pt x="73665" y="32524"/>
                </a:cubicBezTo>
                <a:cubicBezTo>
                  <a:pt x="71011" y="32046"/>
                  <a:pt x="69563" y="29302"/>
                  <a:pt x="67413" y="27919"/>
                </a:cubicBezTo>
                <a:cubicBezTo>
                  <a:pt x="66500" y="27331"/>
                  <a:pt x="65481" y="27025"/>
                  <a:pt x="64483" y="27025"/>
                </a:cubicBezTo>
                <a:cubicBezTo>
                  <a:pt x="63186" y="27025"/>
                  <a:pt x="61923" y="27541"/>
                  <a:pt x="60964" y="28631"/>
                </a:cubicBezTo>
                <a:cubicBezTo>
                  <a:pt x="56673" y="33511"/>
                  <a:pt x="63187" y="38978"/>
                  <a:pt x="63475" y="43960"/>
                </a:cubicBezTo>
                <a:cubicBezTo>
                  <a:pt x="63617" y="46410"/>
                  <a:pt x="61906" y="48655"/>
                  <a:pt x="59526" y="48655"/>
                </a:cubicBezTo>
                <a:cubicBezTo>
                  <a:pt x="59167" y="48655"/>
                  <a:pt x="58793" y="48604"/>
                  <a:pt x="58407" y="48495"/>
                </a:cubicBezTo>
                <a:cubicBezTo>
                  <a:pt x="55662" y="47717"/>
                  <a:pt x="54862" y="44883"/>
                  <a:pt x="54933" y="42335"/>
                </a:cubicBezTo>
                <a:cubicBezTo>
                  <a:pt x="55008" y="39606"/>
                  <a:pt x="55942" y="36962"/>
                  <a:pt x="55806" y="34217"/>
                </a:cubicBezTo>
                <a:cubicBezTo>
                  <a:pt x="55679" y="31678"/>
                  <a:pt x="54472" y="29533"/>
                  <a:pt x="52363" y="28118"/>
                </a:cubicBezTo>
                <a:cubicBezTo>
                  <a:pt x="50380" y="26788"/>
                  <a:pt x="48160" y="26301"/>
                  <a:pt x="45879" y="26301"/>
                </a:cubicBezTo>
                <a:cubicBezTo>
                  <a:pt x="42521" y="26301"/>
                  <a:pt x="39032" y="27357"/>
                  <a:pt x="35980" y="28331"/>
                </a:cubicBezTo>
                <a:cubicBezTo>
                  <a:pt x="33092" y="29253"/>
                  <a:pt x="29794" y="30278"/>
                  <a:pt x="26636" y="30278"/>
                </a:cubicBezTo>
                <a:cubicBezTo>
                  <a:pt x="24318" y="30278"/>
                  <a:pt x="22074" y="29726"/>
                  <a:pt x="20123" y="28175"/>
                </a:cubicBezTo>
                <a:cubicBezTo>
                  <a:pt x="15677" y="24643"/>
                  <a:pt x="18044" y="18306"/>
                  <a:pt x="15148" y="13949"/>
                </a:cubicBezTo>
                <a:cubicBezTo>
                  <a:pt x="14556" y="13058"/>
                  <a:pt x="13796" y="12281"/>
                  <a:pt x="12928" y="11644"/>
                </a:cubicBezTo>
                <a:lnTo>
                  <a:pt x="12928" y="11644"/>
                </a:lnTo>
                <a:cubicBezTo>
                  <a:pt x="15579" y="9598"/>
                  <a:pt x="17806" y="7005"/>
                  <a:pt x="19391" y="4047"/>
                </a:cubicBezTo>
                <a:cubicBezTo>
                  <a:pt x="19967" y="2975"/>
                  <a:pt x="20443" y="1852"/>
                  <a:pt x="20847" y="704"/>
                </a:cubicBezTo>
                <a:cubicBezTo>
                  <a:pt x="21019" y="215"/>
                  <a:pt x="20687" y="0"/>
                  <a:pt x="2025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2" name="Google Shape;332;p33"/>
          <p:cNvSpPr/>
          <p:nvPr/>
        </p:nvSpPr>
        <p:spPr>
          <a:xfrm flipH="1">
            <a:off x="11283969" y="5793133"/>
            <a:ext cx="1017145"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3" name="Google Shape;333;p33"/>
          <p:cNvSpPr/>
          <p:nvPr/>
        </p:nvSpPr>
        <p:spPr>
          <a:xfrm flipH="1">
            <a:off x="11228254" y="-55833"/>
            <a:ext cx="1262303"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4" name="Google Shape;334;p33"/>
          <p:cNvSpPr/>
          <p:nvPr/>
        </p:nvSpPr>
        <p:spPr>
          <a:xfrm rot="10800000" flipH="1">
            <a:off x="-2151508" y="-357315"/>
            <a:ext cx="3109124" cy="1223756"/>
          </a:xfrm>
          <a:custGeom>
            <a:avLst/>
            <a:gdLst/>
            <a:ahLst/>
            <a:cxnLst/>
            <a:rect l="l" t="t" r="r" b="b"/>
            <a:pathLst>
              <a:path w="66656" h="26171" extrusionOk="0">
                <a:moveTo>
                  <a:pt x="12207" y="2633"/>
                </a:moveTo>
                <a:cubicBezTo>
                  <a:pt x="12343" y="2633"/>
                  <a:pt x="12492" y="2671"/>
                  <a:pt x="12651" y="2755"/>
                </a:cubicBezTo>
                <a:cubicBezTo>
                  <a:pt x="13517" y="3210"/>
                  <a:pt x="13745" y="4258"/>
                  <a:pt x="13688" y="5147"/>
                </a:cubicBezTo>
                <a:cubicBezTo>
                  <a:pt x="13670" y="5429"/>
                  <a:pt x="13636" y="5708"/>
                  <a:pt x="13589" y="5984"/>
                </a:cubicBezTo>
                <a:lnTo>
                  <a:pt x="13589" y="5984"/>
                </a:lnTo>
                <a:cubicBezTo>
                  <a:pt x="12317" y="5819"/>
                  <a:pt x="10964" y="5021"/>
                  <a:pt x="11319" y="3563"/>
                </a:cubicBezTo>
                <a:cubicBezTo>
                  <a:pt x="11433" y="3054"/>
                  <a:pt x="11749" y="2633"/>
                  <a:pt x="12207" y="2633"/>
                </a:cubicBezTo>
                <a:close/>
                <a:moveTo>
                  <a:pt x="34824" y="0"/>
                </a:moveTo>
                <a:cubicBezTo>
                  <a:pt x="31481" y="0"/>
                  <a:pt x="28039" y="919"/>
                  <a:pt x="24896" y="2128"/>
                </a:cubicBezTo>
                <a:cubicBezTo>
                  <a:pt x="23188" y="2777"/>
                  <a:pt x="21513" y="3518"/>
                  <a:pt x="19805" y="4213"/>
                </a:cubicBezTo>
                <a:cubicBezTo>
                  <a:pt x="18273" y="4846"/>
                  <a:pt x="16622" y="5625"/>
                  <a:pt x="14967" y="5919"/>
                </a:cubicBezTo>
                <a:lnTo>
                  <a:pt x="14967" y="5919"/>
                </a:lnTo>
                <a:cubicBezTo>
                  <a:pt x="15221" y="4559"/>
                  <a:pt x="15147" y="3082"/>
                  <a:pt x="14018" y="2140"/>
                </a:cubicBezTo>
                <a:cubicBezTo>
                  <a:pt x="13529" y="1728"/>
                  <a:pt x="12921" y="1516"/>
                  <a:pt x="12320" y="1516"/>
                </a:cubicBezTo>
                <a:cubicBezTo>
                  <a:pt x="11591" y="1516"/>
                  <a:pt x="10871" y="1827"/>
                  <a:pt x="10385" y="2470"/>
                </a:cubicBezTo>
                <a:cubicBezTo>
                  <a:pt x="9564" y="3552"/>
                  <a:pt x="9747" y="5010"/>
                  <a:pt x="10692" y="5955"/>
                </a:cubicBezTo>
                <a:cubicBezTo>
                  <a:pt x="11410" y="6660"/>
                  <a:pt x="12354" y="6986"/>
                  <a:pt x="13331" y="7061"/>
                </a:cubicBezTo>
                <a:lnTo>
                  <a:pt x="13331" y="7061"/>
                </a:lnTo>
                <a:cubicBezTo>
                  <a:pt x="12449" y="9944"/>
                  <a:pt x="10149" y="12436"/>
                  <a:pt x="8049" y="14442"/>
                </a:cubicBezTo>
                <a:cubicBezTo>
                  <a:pt x="5293" y="17084"/>
                  <a:pt x="2263" y="19476"/>
                  <a:pt x="247" y="22802"/>
                </a:cubicBezTo>
                <a:cubicBezTo>
                  <a:pt x="0" y="23182"/>
                  <a:pt x="369" y="23398"/>
                  <a:pt x="787" y="23398"/>
                </a:cubicBezTo>
                <a:cubicBezTo>
                  <a:pt x="1083" y="23398"/>
                  <a:pt x="1403" y="23289"/>
                  <a:pt x="1545" y="23053"/>
                </a:cubicBezTo>
                <a:cubicBezTo>
                  <a:pt x="5187" y="17112"/>
                  <a:pt x="12555" y="13949"/>
                  <a:pt x="14694" y="7015"/>
                </a:cubicBezTo>
                <a:lnTo>
                  <a:pt x="14694" y="7015"/>
                </a:lnTo>
                <a:cubicBezTo>
                  <a:pt x="14889" y="6988"/>
                  <a:pt x="15082" y="6954"/>
                  <a:pt x="15271" y="6912"/>
                </a:cubicBezTo>
                <a:cubicBezTo>
                  <a:pt x="17105" y="6514"/>
                  <a:pt x="18893" y="5728"/>
                  <a:pt x="20625" y="5010"/>
                </a:cubicBezTo>
                <a:cubicBezTo>
                  <a:pt x="22482" y="4247"/>
                  <a:pt x="24327" y="3449"/>
                  <a:pt x="26206" y="2755"/>
                </a:cubicBezTo>
                <a:cubicBezTo>
                  <a:pt x="28863" y="1767"/>
                  <a:pt x="31718" y="992"/>
                  <a:pt x="34582" y="992"/>
                </a:cubicBezTo>
                <a:cubicBezTo>
                  <a:pt x="35352" y="992"/>
                  <a:pt x="36123" y="1048"/>
                  <a:pt x="36891" y="1171"/>
                </a:cubicBezTo>
                <a:cubicBezTo>
                  <a:pt x="40627" y="1764"/>
                  <a:pt x="43350" y="4076"/>
                  <a:pt x="45673" y="6935"/>
                </a:cubicBezTo>
                <a:cubicBezTo>
                  <a:pt x="47951" y="9760"/>
                  <a:pt x="49956" y="12927"/>
                  <a:pt x="53077" y="14920"/>
                </a:cubicBezTo>
                <a:cubicBezTo>
                  <a:pt x="54649" y="15934"/>
                  <a:pt x="56495" y="16617"/>
                  <a:pt x="58385" y="16663"/>
                </a:cubicBezTo>
                <a:cubicBezTo>
                  <a:pt x="58433" y="16664"/>
                  <a:pt x="58481" y="16664"/>
                  <a:pt x="58529" y="16664"/>
                </a:cubicBezTo>
                <a:cubicBezTo>
                  <a:pt x="59512" y="16664"/>
                  <a:pt x="60436" y="16444"/>
                  <a:pt x="61381" y="16162"/>
                </a:cubicBezTo>
                <a:cubicBezTo>
                  <a:pt x="62025" y="15973"/>
                  <a:pt x="62707" y="15732"/>
                  <a:pt x="63380" y="15732"/>
                </a:cubicBezTo>
                <a:cubicBezTo>
                  <a:pt x="63600" y="15732"/>
                  <a:pt x="63819" y="15758"/>
                  <a:pt x="64035" y="15820"/>
                </a:cubicBezTo>
                <a:cubicBezTo>
                  <a:pt x="65026" y="16105"/>
                  <a:pt x="65402" y="17005"/>
                  <a:pt x="65003" y="17939"/>
                </a:cubicBezTo>
                <a:cubicBezTo>
                  <a:pt x="64650" y="18770"/>
                  <a:pt x="63956" y="19397"/>
                  <a:pt x="63432" y="20103"/>
                </a:cubicBezTo>
                <a:cubicBezTo>
                  <a:pt x="62213" y="21698"/>
                  <a:pt x="61563" y="23623"/>
                  <a:pt x="61575" y="25627"/>
                </a:cubicBezTo>
                <a:cubicBezTo>
                  <a:pt x="61575" y="26001"/>
                  <a:pt x="61901" y="26170"/>
                  <a:pt x="62238" y="26170"/>
                </a:cubicBezTo>
                <a:cubicBezTo>
                  <a:pt x="62600" y="26170"/>
                  <a:pt x="62976" y="25975"/>
                  <a:pt x="62976" y="25627"/>
                </a:cubicBezTo>
                <a:cubicBezTo>
                  <a:pt x="62976" y="23885"/>
                  <a:pt x="63454" y="22153"/>
                  <a:pt x="64491" y="20752"/>
                </a:cubicBezTo>
                <a:cubicBezTo>
                  <a:pt x="65311" y="19636"/>
                  <a:pt x="66655" y="18508"/>
                  <a:pt x="66587" y="17005"/>
                </a:cubicBezTo>
                <a:cubicBezTo>
                  <a:pt x="66530" y="15626"/>
                  <a:pt x="65254" y="14840"/>
                  <a:pt x="64001" y="14692"/>
                </a:cubicBezTo>
                <a:cubicBezTo>
                  <a:pt x="63854" y="14676"/>
                  <a:pt x="63708" y="14668"/>
                  <a:pt x="63563" y="14668"/>
                </a:cubicBezTo>
                <a:cubicBezTo>
                  <a:pt x="62084" y="14668"/>
                  <a:pt x="60724" y="15446"/>
                  <a:pt x="59251" y="15581"/>
                </a:cubicBezTo>
                <a:cubicBezTo>
                  <a:pt x="59059" y="15597"/>
                  <a:pt x="58868" y="15605"/>
                  <a:pt x="58678" y="15605"/>
                </a:cubicBezTo>
                <a:cubicBezTo>
                  <a:pt x="55378" y="15605"/>
                  <a:pt x="52527" y="13234"/>
                  <a:pt x="50480" y="10853"/>
                </a:cubicBezTo>
                <a:cubicBezTo>
                  <a:pt x="48282" y="8291"/>
                  <a:pt x="46482" y="5352"/>
                  <a:pt x="43896" y="3153"/>
                </a:cubicBezTo>
                <a:cubicBezTo>
                  <a:pt x="41206" y="861"/>
                  <a:pt x="38062" y="0"/>
                  <a:pt x="34824"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5" name="Google Shape;335;p33"/>
          <p:cNvSpPr/>
          <p:nvPr/>
        </p:nvSpPr>
        <p:spPr>
          <a:xfrm flipH="1">
            <a:off x="10775376" y="653885"/>
            <a:ext cx="680047"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336"/>
        <p:cNvGrpSpPr/>
        <p:nvPr/>
      </p:nvGrpSpPr>
      <p:grpSpPr>
        <a:xfrm>
          <a:off x="0" y="0"/>
          <a:ext cx="0" cy="0"/>
          <a:chOff x="0" y="0"/>
          <a:chExt cx="0" cy="0"/>
        </a:xfrm>
      </p:grpSpPr>
      <p:sp>
        <p:nvSpPr>
          <p:cNvPr id="337" name="Google Shape;337;p34"/>
          <p:cNvSpPr/>
          <p:nvPr/>
        </p:nvSpPr>
        <p:spPr>
          <a:xfrm rot="10800000" flipH="1">
            <a:off x="110523" y="-232069"/>
            <a:ext cx="1017145"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8" name="Google Shape;338;p34"/>
          <p:cNvSpPr/>
          <p:nvPr/>
        </p:nvSpPr>
        <p:spPr>
          <a:xfrm rot="9738388" flipH="1">
            <a:off x="11429083" y="-79582"/>
            <a:ext cx="1324897" cy="2085539"/>
          </a:xfrm>
          <a:custGeom>
            <a:avLst/>
            <a:gdLst/>
            <a:ahLst/>
            <a:cxnLst/>
            <a:rect l="l" t="t" r="r" b="b"/>
            <a:pathLst>
              <a:path w="19092" h="29980" extrusionOk="0">
                <a:moveTo>
                  <a:pt x="8236" y="0"/>
                </a:moveTo>
                <a:cubicBezTo>
                  <a:pt x="6345" y="501"/>
                  <a:pt x="2484" y="1994"/>
                  <a:pt x="1253" y="3520"/>
                </a:cubicBezTo>
                <a:cubicBezTo>
                  <a:pt x="559" y="4397"/>
                  <a:pt x="0" y="5559"/>
                  <a:pt x="388" y="6596"/>
                </a:cubicBezTo>
                <a:cubicBezTo>
                  <a:pt x="741" y="7587"/>
                  <a:pt x="1823" y="8122"/>
                  <a:pt x="2848" y="8327"/>
                </a:cubicBezTo>
                <a:cubicBezTo>
                  <a:pt x="3896" y="8521"/>
                  <a:pt x="4955" y="8464"/>
                  <a:pt x="5969" y="8726"/>
                </a:cubicBezTo>
                <a:cubicBezTo>
                  <a:pt x="6664" y="8908"/>
                  <a:pt x="7359" y="9295"/>
                  <a:pt x="7644" y="9944"/>
                </a:cubicBezTo>
                <a:cubicBezTo>
                  <a:pt x="8020" y="10810"/>
                  <a:pt x="7553" y="11835"/>
                  <a:pt x="6869" y="12485"/>
                </a:cubicBezTo>
                <a:cubicBezTo>
                  <a:pt x="6186" y="13122"/>
                  <a:pt x="5297" y="13533"/>
                  <a:pt x="4557" y="14113"/>
                </a:cubicBezTo>
                <a:cubicBezTo>
                  <a:pt x="3816" y="14706"/>
                  <a:pt x="3190" y="15617"/>
                  <a:pt x="3361" y="16540"/>
                </a:cubicBezTo>
                <a:cubicBezTo>
                  <a:pt x="3543" y="17588"/>
                  <a:pt x="4671" y="18248"/>
                  <a:pt x="5730" y="18419"/>
                </a:cubicBezTo>
                <a:cubicBezTo>
                  <a:pt x="6789" y="18590"/>
                  <a:pt x="7894" y="18431"/>
                  <a:pt x="8942" y="18613"/>
                </a:cubicBezTo>
                <a:cubicBezTo>
                  <a:pt x="9888" y="18784"/>
                  <a:pt x="10890" y="19410"/>
                  <a:pt x="10890" y="20356"/>
                </a:cubicBezTo>
                <a:cubicBezTo>
                  <a:pt x="10890" y="20971"/>
                  <a:pt x="10491" y="21483"/>
                  <a:pt x="10070" y="21916"/>
                </a:cubicBezTo>
                <a:cubicBezTo>
                  <a:pt x="9227" y="22759"/>
                  <a:pt x="8236" y="23454"/>
                  <a:pt x="7473" y="24365"/>
                </a:cubicBezTo>
                <a:cubicBezTo>
                  <a:pt x="6721" y="25299"/>
                  <a:pt x="6220" y="26552"/>
                  <a:pt x="6607" y="27668"/>
                </a:cubicBezTo>
                <a:cubicBezTo>
                  <a:pt x="6880" y="28466"/>
                  <a:pt x="7564" y="29070"/>
                  <a:pt x="8327" y="29423"/>
                </a:cubicBezTo>
                <a:cubicBezTo>
                  <a:pt x="9102" y="29764"/>
                  <a:pt x="9956" y="29878"/>
                  <a:pt x="10799" y="29935"/>
                </a:cubicBezTo>
                <a:cubicBezTo>
                  <a:pt x="11255" y="29965"/>
                  <a:pt x="11712" y="29980"/>
                  <a:pt x="12169" y="29980"/>
                </a:cubicBezTo>
                <a:cubicBezTo>
                  <a:pt x="14522" y="29980"/>
                  <a:pt x="16879" y="29586"/>
                  <a:pt x="19091" y="28785"/>
                </a:cubicBezTo>
                <a:lnTo>
                  <a:pt x="8236"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9" name="Google Shape;339;p34"/>
          <p:cNvSpPr/>
          <p:nvPr/>
        </p:nvSpPr>
        <p:spPr>
          <a:xfrm>
            <a:off x="8907024" y="5974075"/>
            <a:ext cx="3009935" cy="1185800"/>
          </a:xfrm>
          <a:custGeom>
            <a:avLst/>
            <a:gdLst/>
            <a:ahLst/>
            <a:cxnLst/>
            <a:rect l="l" t="t" r="r" b="b"/>
            <a:pathLst>
              <a:path w="90522" h="35574" extrusionOk="0">
                <a:moveTo>
                  <a:pt x="16591" y="3603"/>
                </a:moveTo>
                <a:cubicBezTo>
                  <a:pt x="16774" y="3603"/>
                  <a:pt x="16974" y="3653"/>
                  <a:pt x="17187" y="3764"/>
                </a:cubicBezTo>
                <a:cubicBezTo>
                  <a:pt x="18360" y="4373"/>
                  <a:pt x="18671" y="5807"/>
                  <a:pt x="18593" y="7017"/>
                </a:cubicBezTo>
                <a:cubicBezTo>
                  <a:pt x="18568" y="7396"/>
                  <a:pt x="18523" y="7771"/>
                  <a:pt x="18460" y="8142"/>
                </a:cubicBezTo>
                <a:lnTo>
                  <a:pt x="18460" y="8142"/>
                </a:lnTo>
                <a:cubicBezTo>
                  <a:pt x="16737" y="7924"/>
                  <a:pt x="14902" y="6837"/>
                  <a:pt x="15373" y="4862"/>
                </a:cubicBezTo>
                <a:cubicBezTo>
                  <a:pt x="15539" y="4172"/>
                  <a:pt x="15972" y="3603"/>
                  <a:pt x="16591" y="3603"/>
                </a:cubicBezTo>
                <a:close/>
                <a:moveTo>
                  <a:pt x="47310" y="0"/>
                </a:moveTo>
                <a:cubicBezTo>
                  <a:pt x="42765" y="0"/>
                  <a:pt x="38087" y="1252"/>
                  <a:pt x="33826" y="2897"/>
                </a:cubicBezTo>
                <a:cubicBezTo>
                  <a:pt x="31502" y="3794"/>
                  <a:pt x="29218" y="4795"/>
                  <a:pt x="26912" y="5737"/>
                </a:cubicBezTo>
                <a:cubicBezTo>
                  <a:pt x="24836" y="6584"/>
                  <a:pt x="22603" y="7643"/>
                  <a:pt x="20354" y="8046"/>
                </a:cubicBezTo>
                <a:lnTo>
                  <a:pt x="20354" y="8046"/>
                </a:lnTo>
                <a:cubicBezTo>
                  <a:pt x="20686" y="6222"/>
                  <a:pt x="20566" y="4234"/>
                  <a:pt x="19055" y="2972"/>
                </a:cubicBezTo>
                <a:cubicBezTo>
                  <a:pt x="18388" y="2415"/>
                  <a:pt x="17561" y="2130"/>
                  <a:pt x="16745" y="2130"/>
                </a:cubicBezTo>
                <a:cubicBezTo>
                  <a:pt x="15756" y="2130"/>
                  <a:pt x="14782" y="2549"/>
                  <a:pt x="14127" y="3408"/>
                </a:cubicBezTo>
                <a:cubicBezTo>
                  <a:pt x="13006" y="4878"/>
                  <a:pt x="13250" y="6864"/>
                  <a:pt x="14534" y="8139"/>
                </a:cubicBezTo>
                <a:cubicBezTo>
                  <a:pt x="15503" y="9100"/>
                  <a:pt x="16780" y="9537"/>
                  <a:pt x="18102" y="9636"/>
                </a:cubicBezTo>
                <a:lnTo>
                  <a:pt x="18102" y="9636"/>
                </a:lnTo>
                <a:cubicBezTo>
                  <a:pt x="16898" y="13548"/>
                  <a:pt x="13778" y="16927"/>
                  <a:pt x="10940" y="19646"/>
                </a:cubicBezTo>
                <a:cubicBezTo>
                  <a:pt x="7187" y="23241"/>
                  <a:pt x="3080" y="26497"/>
                  <a:pt x="336" y="30988"/>
                </a:cubicBezTo>
                <a:cubicBezTo>
                  <a:pt x="1" y="31537"/>
                  <a:pt x="510" y="31838"/>
                  <a:pt x="1083" y="31838"/>
                </a:cubicBezTo>
                <a:cubicBezTo>
                  <a:pt x="1487" y="31838"/>
                  <a:pt x="1923" y="31689"/>
                  <a:pt x="2118" y="31370"/>
                </a:cubicBezTo>
                <a:cubicBezTo>
                  <a:pt x="7053" y="23291"/>
                  <a:pt x="17074" y="19004"/>
                  <a:pt x="19975" y="9569"/>
                </a:cubicBezTo>
                <a:lnTo>
                  <a:pt x="19975" y="9569"/>
                </a:lnTo>
                <a:cubicBezTo>
                  <a:pt x="20240" y="9532"/>
                  <a:pt x="20501" y="9486"/>
                  <a:pt x="20757" y="9430"/>
                </a:cubicBezTo>
                <a:cubicBezTo>
                  <a:pt x="23251" y="8889"/>
                  <a:pt x="25673" y="7834"/>
                  <a:pt x="28026" y="6868"/>
                </a:cubicBezTo>
                <a:cubicBezTo>
                  <a:pt x="30549" y="5831"/>
                  <a:pt x="33048" y="4734"/>
                  <a:pt x="35607" y="3786"/>
                </a:cubicBezTo>
                <a:cubicBezTo>
                  <a:pt x="39232" y="2442"/>
                  <a:pt x="43108" y="1394"/>
                  <a:pt x="47000" y="1394"/>
                </a:cubicBezTo>
                <a:cubicBezTo>
                  <a:pt x="48038" y="1394"/>
                  <a:pt x="49077" y="1468"/>
                  <a:pt x="50112" y="1632"/>
                </a:cubicBezTo>
                <a:cubicBezTo>
                  <a:pt x="55198" y="2436"/>
                  <a:pt x="58895" y="5576"/>
                  <a:pt x="62045" y="9468"/>
                </a:cubicBezTo>
                <a:cubicBezTo>
                  <a:pt x="65137" y="13291"/>
                  <a:pt x="67867" y="17616"/>
                  <a:pt x="72093" y="20313"/>
                </a:cubicBezTo>
                <a:cubicBezTo>
                  <a:pt x="74247" y="21688"/>
                  <a:pt x="76733" y="22611"/>
                  <a:pt x="79307" y="22668"/>
                </a:cubicBezTo>
                <a:cubicBezTo>
                  <a:pt x="79374" y="22669"/>
                  <a:pt x="79441" y="22670"/>
                  <a:pt x="79507" y="22670"/>
                </a:cubicBezTo>
                <a:cubicBezTo>
                  <a:pt x="80835" y="22670"/>
                  <a:pt x="82090" y="22385"/>
                  <a:pt x="83359" y="21998"/>
                </a:cubicBezTo>
                <a:cubicBezTo>
                  <a:pt x="84220" y="21735"/>
                  <a:pt x="85136" y="21411"/>
                  <a:pt x="86047" y="21411"/>
                </a:cubicBezTo>
                <a:cubicBezTo>
                  <a:pt x="86358" y="21411"/>
                  <a:pt x="86668" y="21449"/>
                  <a:pt x="86976" y="21539"/>
                </a:cubicBezTo>
                <a:cubicBezTo>
                  <a:pt x="88318" y="21935"/>
                  <a:pt x="88838" y="23148"/>
                  <a:pt x="88289" y="24411"/>
                </a:cubicBezTo>
                <a:cubicBezTo>
                  <a:pt x="87804" y="25528"/>
                  <a:pt x="86864" y="26388"/>
                  <a:pt x="86141" y="27345"/>
                </a:cubicBezTo>
                <a:cubicBezTo>
                  <a:pt x="84507" y="29508"/>
                  <a:pt x="83617" y="32128"/>
                  <a:pt x="83618" y="34840"/>
                </a:cubicBezTo>
                <a:cubicBezTo>
                  <a:pt x="83618" y="35343"/>
                  <a:pt x="84066" y="35574"/>
                  <a:pt x="84527" y="35574"/>
                </a:cubicBezTo>
                <a:cubicBezTo>
                  <a:pt x="85017" y="35574"/>
                  <a:pt x="85522" y="35313"/>
                  <a:pt x="85522" y="34843"/>
                </a:cubicBezTo>
                <a:cubicBezTo>
                  <a:pt x="85522" y="32472"/>
                  <a:pt x="86186" y="30131"/>
                  <a:pt x="87592" y="28203"/>
                </a:cubicBezTo>
                <a:cubicBezTo>
                  <a:pt x="88696" y="26690"/>
                  <a:pt x="90522" y="25168"/>
                  <a:pt x="90439" y="23118"/>
                </a:cubicBezTo>
                <a:cubicBezTo>
                  <a:pt x="90363" y="21234"/>
                  <a:pt x="88623" y="20176"/>
                  <a:pt x="86913" y="19979"/>
                </a:cubicBezTo>
                <a:cubicBezTo>
                  <a:pt x="86706" y="19955"/>
                  <a:pt x="86501" y="19944"/>
                  <a:pt x="86298" y="19944"/>
                </a:cubicBezTo>
                <a:cubicBezTo>
                  <a:pt x="84294" y="19944"/>
                  <a:pt x="82465" y="21002"/>
                  <a:pt x="80471" y="21171"/>
                </a:cubicBezTo>
                <a:cubicBezTo>
                  <a:pt x="80207" y="21193"/>
                  <a:pt x="79944" y="21204"/>
                  <a:pt x="79684" y="21204"/>
                </a:cubicBezTo>
                <a:cubicBezTo>
                  <a:pt x="75202" y="21204"/>
                  <a:pt x="71342" y="17985"/>
                  <a:pt x="68559" y="14750"/>
                </a:cubicBezTo>
                <a:cubicBezTo>
                  <a:pt x="65565" y="11272"/>
                  <a:pt x="63133" y="7283"/>
                  <a:pt x="59614" y="4281"/>
                </a:cubicBezTo>
                <a:cubicBezTo>
                  <a:pt x="55968" y="1169"/>
                  <a:pt x="51701" y="0"/>
                  <a:pt x="47310"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0" name="Google Shape;340;p34"/>
          <p:cNvSpPr/>
          <p:nvPr/>
        </p:nvSpPr>
        <p:spPr>
          <a:xfrm rot="10800000" flipH="1">
            <a:off x="-134632" y="5761475"/>
            <a:ext cx="1262303"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1" name="Google Shape;341;p34"/>
          <p:cNvSpPr/>
          <p:nvPr/>
        </p:nvSpPr>
        <p:spPr>
          <a:xfrm rot="10800000" flipH="1">
            <a:off x="900500" y="5593559"/>
            <a:ext cx="680047"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2" name="Google Shape;342;p34"/>
          <p:cNvSpPr/>
          <p:nvPr/>
        </p:nvSpPr>
        <p:spPr>
          <a:xfrm flipH="1">
            <a:off x="10638924" y="6109475"/>
            <a:ext cx="1026394" cy="574288"/>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6552398" y="3421324"/>
            <a:ext cx="4008459" cy="872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990"/>
            </a:lvl1pPr>
            <a:lvl2pPr lvl="1" algn="ctr" rtl="0">
              <a:lnSpc>
                <a:spcPct val="90000"/>
              </a:lnSpc>
              <a:spcBef>
                <a:spcPts val="0"/>
              </a:spcBef>
              <a:spcAft>
                <a:spcPts val="0"/>
              </a:spcAft>
              <a:buNone/>
              <a:defRPr sz="3990"/>
            </a:lvl2pPr>
            <a:lvl3pPr lvl="2" algn="ctr" rtl="0">
              <a:lnSpc>
                <a:spcPct val="90000"/>
              </a:lnSpc>
              <a:spcBef>
                <a:spcPts val="0"/>
              </a:spcBef>
              <a:spcAft>
                <a:spcPts val="0"/>
              </a:spcAft>
              <a:buNone/>
              <a:defRPr sz="3990"/>
            </a:lvl3pPr>
            <a:lvl4pPr lvl="3" algn="ctr" rtl="0">
              <a:lnSpc>
                <a:spcPct val="90000"/>
              </a:lnSpc>
              <a:spcBef>
                <a:spcPts val="0"/>
              </a:spcBef>
              <a:spcAft>
                <a:spcPts val="0"/>
              </a:spcAft>
              <a:buNone/>
              <a:defRPr sz="3990"/>
            </a:lvl4pPr>
            <a:lvl5pPr lvl="4" algn="ctr" rtl="0">
              <a:lnSpc>
                <a:spcPct val="90000"/>
              </a:lnSpc>
              <a:spcBef>
                <a:spcPts val="0"/>
              </a:spcBef>
              <a:spcAft>
                <a:spcPts val="0"/>
              </a:spcAft>
              <a:buNone/>
              <a:defRPr sz="3990"/>
            </a:lvl5pPr>
            <a:lvl6pPr lvl="5" algn="ctr" rtl="0">
              <a:lnSpc>
                <a:spcPct val="90000"/>
              </a:lnSpc>
              <a:spcBef>
                <a:spcPts val="0"/>
              </a:spcBef>
              <a:spcAft>
                <a:spcPts val="0"/>
              </a:spcAft>
              <a:buNone/>
              <a:defRPr sz="3990"/>
            </a:lvl6pPr>
            <a:lvl7pPr lvl="6" algn="ctr" rtl="0">
              <a:lnSpc>
                <a:spcPct val="90000"/>
              </a:lnSpc>
              <a:spcBef>
                <a:spcPts val="0"/>
              </a:spcBef>
              <a:spcAft>
                <a:spcPts val="0"/>
              </a:spcAft>
              <a:buNone/>
              <a:defRPr sz="3990"/>
            </a:lvl7pPr>
            <a:lvl8pPr lvl="7" algn="ctr" rtl="0">
              <a:lnSpc>
                <a:spcPct val="90000"/>
              </a:lnSpc>
              <a:spcBef>
                <a:spcPts val="0"/>
              </a:spcBef>
              <a:spcAft>
                <a:spcPts val="0"/>
              </a:spcAft>
              <a:buNone/>
              <a:defRPr sz="3990"/>
            </a:lvl8pPr>
            <a:lvl9pPr lvl="8" algn="ctr" rtl="0">
              <a:lnSpc>
                <a:spcPct val="90000"/>
              </a:lnSpc>
              <a:spcBef>
                <a:spcPts val="0"/>
              </a:spcBef>
              <a:spcAft>
                <a:spcPts val="0"/>
              </a:spcAft>
              <a:buNone/>
              <a:defRPr sz="3990"/>
            </a:lvl9pPr>
          </a:lstStyle>
          <a:p>
            <a:endParaRPr/>
          </a:p>
        </p:txBody>
      </p:sp>
      <p:sp>
        <p:nvSpPr>
          <p:cNvPr id="453" name="Google Shape;453;p3"/>
          <p:cNvSpPr txBox="1">
            <a:spLocks noGrp="1"/>
          </p:cNvSpPr>
          <p:nvPr>
            <p:ph type="subTitle" idx="2"/>
          </p:nvPr>
        </p:nvSpPr>
        <p:spPr>
          <a:xfrm>
            <a:off x="6220621" y="4466791"/>
            <a:ext cx="4672013" cy="788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28">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6910310" y="1519476"/>
            <a:ext cx="3292634" cy="1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6492"/>
            </a:lvl1pPr>
            <a:lvl2pPr lvl="1" algn="ctr" rtl="0">
              <a:spcBef>
                <a:spcPts val="0"/>
              </a:spcBef>
              <a:spcAft>
                <a:spcPts val="0"/>
              </a:spcAft>
              <a:buClr>
                <a:schemeClr val="accent4"/>
              </a:buClr>
              <a:buSzPts val="12400"/>
              <a:buNone/>
              <a:defRPr sz="16492">
                <a:solidFill>
                  <a:schemeClr val="accent4"/>
                </a:solidFill>
              </a:defRPr>
            </a:lvl2pPr>
            <a:lvl3pPr lvl="2" algn="ctr" rtl="0">
              <a:spcBef>
                <a:spcPts val="0"/>
              </a:spcBef>
              <a:spcAft>
                <a:spcPts val="0"/>
              </a:spcAft>
              <a:buClr>
                <a:schemeClr val="accent4"/>
              </a:buClr>
              <a:buSzPts val="12400"/>
              <a:buNone/>
              <a:defRPr sz="16492">
                <a:solidFill>
                  <a:schemeClr val="accent4"/>
                </a:solidFill>
              </a:defRPr>
            </a:lvl3pPr>
            <a:lvl4pPr lvl="3" algn="ctr" rtl="0">
              <a:spcBef>
                <a:spcPts val="0"/>
              </a:spcBef>
              <a:spcAft>
                <a:spcPts val="0"/>
              </a:spcAft>
              <a:buClr>
                <a:schemeClr val="accent4"/>
              </a:buClr>
              <a:buSzPts val="12400"/>
              <a:buNone/>
              <a:defRPr sz="16492">
                <a:solidFill>
                  <a:schemeClr val="accent4"/>
                </a:solidFill>
              </a:defRPr>
            </a:lvl4pPr>
            <a:lvl5pPr lvl="4" algn="ctr" rtl="0">
              <a:spcBef>
                <a:spcPts val="0"/>
              </a:spcBef>
              <a:spcAft>
                <a:spcPts val="0"/>
              </a:spcAft>
              <a:buClr>
                <a:schemeClr val="accent4"/>
              </a:buClr>
              <a:buSzPts val="12400"/>
              <a:buNone/>
              <a:defRPr sz="16492">
                <a:solidFill>
                  <a:schemeClr val="accent4"/>
                </a:solidFill>
              </a:defRPr>
            </a:lvl5pPr>
            <a:lvl6pPr lvl="5" algn="ctr" rtl="0">
              <a:spcBef>
                <a:spcPts val="0"/>
              </a:spcBef>
              <a:spcAft>
                <a:spcPts val="0"/>
              </a:spcAft>
              <a:buClr>
                <a:schemeClr val="accent4"/>
              </a:buClr>
              <a:buSzPts val="12400"/>
              <a:buNone/>
              <a:defRPr sz="16492">
                <a:solidFill>
                  <a:schemeClr val="accent4"/>
                </a:solidFill>
              </a:defRPr>
            </a:lvl6pPr>
            <a:lvl7pPr lvl="6" algn="ctr" rtl="0">
              <a:spcBef>
                <a:spcPts val="0"/>
              </a:spcBef>
              <a:spcAft>
                <a:spcPts val="0"/>
              </a:spcAft>
              <a:buClr>
                <a:schemeClr val="accent4"/>
              </a:buClr>
              <a:buSzPts val="12400"/>
              <a:buNone/>
              <a:defRPr sz="16492">
                <a:solidFill>
                  <a:schemeClr val="accent4"/>
                </a:solidFill>
              </a:defRPr>
            </a:lvl7pPr>
            <a:lvl8pPr lvl="7" algn="ctr" rtl="0">
              <a:spcBef>
                <a:spcPts val="0"/>
              </a:spcBef>
              <a:spcAft>
                <a:spcPts val="0"/>
              </a:spcAft>
              <a:buClr>
                <a:schemeClr val="accent4"/>
              </a:buClr>
              <a:buSzPts val="12400"/>
              <a:buNone/>
              <a:defRPr sz="16492">
                <a:solidFill>
                  <a:schemeClr val="accent4"/>
                </a:solidFill>
              </a:defRPr>
            </a:lvl8pPr>
            <a:lvl9pPr lvl="8" algn="ctr" rtl="0">
              <a:spcBef>
                <a:spcPts val="0"/>
              </a:spcBef>
              <a:spcAft>
                <a:spcPts val="0"/>
              </a:spcAft>
              <a:buClr>
                <a:schemeClr val="accent4"/>
              </a:buClr>
              <a:buSzPts val="12400"/>
              <a:buNone/>
              <a:defRPr sz="16492">
                <a:solidFill>
                  <a:schemeClr val="accent4"/>
                </a:solidFill>
              </a:defRPr>
            </a:lvl9pPr>
          </a:lstStyle>
          <a:p>
            <a:r>
              <a:t>xx%</a:t>
            </a:r>
          </a:p>
        </p:txBody>
      </p:sp>
      <p:grpSp>
        <p:nvGrpSpPr>
          <p:cNvPr id="455" name="Google Shape;455;p3"/>
          <p:cNvGrpSpPr/>
          <p:nvPr/>
        </p:nvGrpSpPr>
        <p:grpSpPr>
          <a:xfrm>
            <a:off x="8684905" y="6369864"/>
            <a:ext cx="198963" cy="180968"/>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59" name="Google Shape;459;p3"/>
          <p:cNvSpPr/>
          <p:nvPr/>
        </p:nvSpPr>
        <p:spPr>
          <a:xfrm rot="10800000">
            <a:off x="6710199" y="6099282"/>
            <a:ext cx="5722689" cy="89585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0" name="Google Shape;460;p3"/>
          <p:cNvGrpSpPr/>
          <p:nvPr/>
        </p:nvGrpSpPr>
        <p:grpSpPr>
          <a:xfrm>
            <a:off x="182191" y="5212106"/>
            <a:ext cx="405820" cy="530892"/>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3" name="Google Shape;483;p3"/>
          <p:cNvGrpSpPr/>
          <p:nvPr/>
        </p:nvGrpSpPr>
        <p:grpSpPr>
          <a:xfrm rot="-5400000">
            <a:off x="10253994" y="6226760"/>
            <a:ext cx="417284" cy="1127504"/>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08" name="Google Shape;508;p3"/>
          <p:cNvGrpSpPr/>
          <p:nvPr/>
        </p:nvGrpSpPr>
        <p:grpSpPr>
          <a:xfrm>
            <a:off x="10839943" y="5754249"/>
            <a:ext cx="1193688" cy="1310712"/>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 name="Google Shape;559;p3"/>
          <p:cNvGrpSpPr/>
          <p:nvPr/>
        </p:nvGrpSpPr>
        <p:grpSpPr>
          <a:xfrm>
            <a:off x="10455795" y="-89776"/>
            <a:ext cx="457890" cy="598616"/>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2" name="Google Shape;582;p3"/>
          <p:cNvGrpSpPr/>
          <p:nvPr/>
        </p:nvGrpSpPr>
        <p:grpSpPr>
          <a:xfrm>
            <a:off x="11574439" y="5551670"/>
            <a:ext cx="676163" cy="304156"/>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2" name="Google Shape;592;p3"/>
          <p:cNvGrpSpPr/>
          <p:nvPr/>
        </p:nvGrpSpPr>
        <p:grpSpPr>
          <a:xfrm>
            <a:off x="10961476" y="89741"/>
            <a:ext cx="1497513" cy="1121769"/>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1" name="Google Shape;611;p3"/>
          <p:cNvGrpSpPr/>
          <p:nvPr/>
        </p:nvGrpSpPr>
        <p:grpSpPr>
          <a:xfrm>
            <a:off x="-37862" y="6108585"/>
            <a:ext cx="1038618" cy="1013705"/>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 name="Google Shape;626;p3"/>
          <p:cNvGrpSpPr/>
          <p:nvPr/>
        </p:nvGrpSpPr>
        <p:grpSpPr>
          <a:xfrm>
            <a:off x="-25810" y="5847949"/>
            <a:ext cx="821955" cy="1105383"/>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4" name="Google Shape;674;p3"/>
          <p:cNvGrpSpPr/>
          <p:nvPr/>
        </p:nvGrpSpPr>
        <p:grpSpPr>
          <a:xfrm>
            <a:off x="10996602" y="-268136"/>
            <a:ext cx="1171469" cy="120435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6" name="Google Shape;736;p3"/>
          <p:cNvGrpSpPr/>
          <p:nvPr/>
        </p:nvGrpSpPr>
        <p:grpSpPr>
          <a:xfrm>
            <a:off x="11435741" y="1092366"/>
            <a:ext cx="979210" cy="575503"/>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4" name="Google Shape;744;p3"/>
          <p:cNvGrpSpPr/>
          <p:nvPr/>
        </p:nvGrpSpPr>
        <p:grpSpPr>
          <a:xfrm rot="-5400000">
            <a:off x="10055649" y="98813"/>
            <a:ext cx="215884" cy="194073"/>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71768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611"/>
        <p:cNvGrpSpPr/>
        <p:nvPr/>
      </p:nvGrpSpPr>
      <p:grpSpPr>
        <a:xfrm>
          <a:off x="0" y="0"/>
          <a:ext cx="0" cy="0"/>
          <a:chOff x="0" y="0"/>
          <a:chExt cx="0" cy="0"/>
        </a:xfrm>
      </p:grpSpPr>
      <p:sp>
        <p:nvSpPr>
          <p:cNvPr id="1612" name="Google Shape;1612;p7"/>
          <p:cNvSpPr/>
          <p:nvPr/>
        </p:nvSpPr>
        <p:spPr>
          <a:xfrm>
            <a:off x="6988602" y="6099067"/>
            <a:ext cx="525002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3" name="Google Shape;1613;p7"/>
          <p:cNvSpPr txBox="1">
            <a:spLocks noGrp="1"/>
          </p:cNvSpPr>
          <p:nvPr>
            <p:ph type="title"/>
          </p:nvPr>
        </p:nvSpPr>
        <p:spPr>
          <a:xfrm>
            <a:off x="6529973" y="2287233"/>
            <a:ext cx="3734738"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295754" y="3014433"/>
            <a:ext cx="3968957"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302" y="-119310"/>
            <a:ext cx="4492375"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16" name="Google Shape;1616;p7"/>
          <p:cNvGrpSpPr/>
          <p:nvPr/>
        </p:nvGrpSpPr>
        <p:grpSpPr>
          <a:xfrm flipH="1">
            <a:off x="10667068" y="-225529"/>
            <a:ext cx="1428656"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5" name="Google Shape;1625;p7"/>
          <p:cNvGrpSpPr/>
          <p:nvPr/>
        </p:nvGrpSpPr>
        <p:grpSpPr>
          <a:xfrm>
            <a:off x="10524194" y="5162843"/>
            <a:ext cx="1714433"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6" name="Google Shape;1676;p7"/>
          <p:cNvGrpSpPr/>
          <p:nvPr/>
        </p:nvGrpSpPr>
        <p:grpSpPr>
          <a:xfrm flipH="1">
            <a:off x="-269221" y="6180597"/>
            <a:ext cx="1160975"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6" name="Google Shape;1686;p7"/>
          <p:cNvGrpSpPr/>
          <p:nvPr/>
        </p:nvGrpSpPr>
        <p:grpSpPr>
          <a:xfrm flipH="1">
            <a:off x="-185554" y="-101851"/>
            <a:ext cx="1077300"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48" name="Google Shape;1748;p7"/>
          <p:cNvGrpSpPr/>
          <p:nvPr/>
        </p:nvGrpSpPr>
        <p:grpSpPr>
          <a:xfrm rot="5400000" flipH="1">
            <a:off x="1758867" y="17015"/>
            <a:ext cx="156581" cy="140762"/>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52" name="Google Shape;1752;p7"/>
          <p:cNvSpPr txBox="1">
            <a:spLocks noGrp="1"/>
          </p:cNvSpPr>
          <p:nvPr>
            <p:ph type="subTitle" idx="2"/>
          </p:nvPr>
        </p:nvSpPr>
        <p:spPr>
          <a:xfrm>
            <a:off x="2451067" y="4676832"/>
            <a:ext cx="2696113"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7786" y="-225509"/>
            <a:ext cx="913791"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81" name="Google Shape;1781;p7"/>
          <p:cNvGrpSpPr/>
          <p:nvPr/>
        </p:nvGrpSpPr>
        <p:grpSpPr>
          <a:xfrm>
            <a:off x="817583" y="-260977"/>
            <a:ext cx="663937"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1" name="Google Shape;1801;p7"/>
          <p:cNvGrpSpPr/>
          <p:nvPr/>
        </p:nvGrpSpPr>
        <p:grpSpPr>
          <a:xfrm flipH="1">
            <a:off x="2050971" y="-236825"/>
            <a:ext cx="528835"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4" name="Google Shape;1824;p7"/>
          <p:cNvGrpSpPr/>
          <p:nvPr/>
        </p:nvGrpSpPr>
        <p:grpSpPr>
          <a:xfrm flipH="1">
            <a:off x="11446674" y="-90176"/>
            <a:ext cx="690545"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47" name="Google Shape;1847;p7"/>
          <p:cNvGrpSpPr/>
          <p:nvPr/>
        </p:nvGrpSpPr>
        <p:grpSpPr>
          <a:xfrm flipH="1">
            <a:off x="11105069" y="1178146"/>
            <a:ext cx="1171068"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7" name="Google Shape;1867;p7"/>
          <p:cNvGrpSpPr/>
          <p:nvPr/>
        </p:nvGrpSpPr>
        <p:grpSpPr>
          <a:xfrm rot="5400000" flipH="1">
            <a:off x="11713662" y="1129582"/>
            <a:ext cx="156581" cy="140762"/>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955869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10"/>
        <p:cNvGrpSpPr/>
        <p:nvPr/>
      </p:nvGrpSpPr>
      <p:grpSpPr>
        <a:xfrm>
          <a:off x="0" y="0"/>
          <a:ext cx="0" cy="0"/>
          <a:chOff x="0" y="0"/>
          <a:chExt cx="0" cy="0"/>
        </a:xfrm>
      </p:grpSpPr>
    </p:spTree>
    <p:extLst>
      <p:ext uri="{BB962C8B-B14F-4D97-AF65-F5344CB8AC3E}">
        <p14:creationId xmlns:p14="http://schemas.microsoft.com/office/powerpoint/2010/main" val="2145614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4400"/>
              <a:buFont typeface="Passion One"/>
              <a:buNone/>
              <a:defRPr sz="4400">
                <a:solidFill>
                  <a:schemeClr val="lt1"/>
                </a:solidFill>
                <a:latin typeface="Passion One"/>
                <a:ea typeface="Passion One"/>
                <a:cs typeface="Passion One"/>
                <a:sym typeface="Passion One"/>
              </a:defRPr>
            </a:lvl1pPr>
            <a:lvl2pPr lvl="1" rtl="0">
              <a:spcBef>
                <a:spcPts val="0"/>
              </a:spcBef>
              <a:spcAft>
                <a:spcPts val="0"/>
              </a:spcAft>
              <a:buClr>
                <a:schemeClr val="lt1"/>
              </a:buClr>
              <a:buSzPts val="4000"/>
              <a:buFont typeface="Passion One"/>
              <a:buNone/>
              <a:defRPr sz="4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4000"/>
              <a:buFont typeface="Passion One"/>
              <a:buNone/>
              <a:defRPr sz="4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4000"/>
              <a:buFont typeface="Passion One"/>
              <a:buNone/>
              <a:defRPr sz="4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4000"/>
              <a:buFont typeface="Passion One"/>
              <a:buNone/>
              <a:defRPr sz="4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4000"/>
              <a:buFont typeface="Passion One"/>
              <a:buNone/>
              <a:defRPr sz="4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4000"/>
              <a:buFont typeface="Passion One"/>
              <a:buNone/>
              <a:defRPr sz="4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4000"/>
              <a:buFont typeface="Passion One"/>
              <a:buNone/>
              <a:defRPr sz="4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4000"/>
              <a:buFont typeface="Passion One"/>
              <a:buNone/>
              <a:defRPr sz="4000">
                <a:solidFill>
                  <a:schemeClr val="lt1"/>
                </a:solidFill>
                <a:latin typeface="Passion One"/>
                <a:ea typeface="Passion One"/>
                <a:cs typeface="Passion One"/>
                <a:sym typeface="Passion One"/>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anrope"/>
              <a:buChar char="●"/>
              <a:defRPr>
                <a:solidFill>
                  <a:schemeClr val="dk2"/>
                </a:solidFill>
                <a:latin typeface="Manrope"/>
                <a:ea typeface="Manrope"/>
                <a:cs typeface="Manrope"/>
                <a:sym typeface="Manrope"/>
              </a:defRPr>
            </a:lvl1pPr>
            <a:lvl2pPr marL="914400" lvl="1" indent="-317500">
              <a:lnSpc>
                <a:spcPct val="115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2pPr>
            <a:lvl3pPr marL="1371600" lvl="2" indent="-317500">
              <a:lnSpc>
                <a:spcPct val="115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3pPr>
            <a:lvl4pPr marL="1828800" lvl="3" indent="-317500">
              <a:lnSpc>
                <a:spcPct val="115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4pPr>
            <a:lvl5pPr marL="2286000" lvl="4" indent="-317500">
              <a:lnSpc>
                <a:spcPct val="115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5pPr>
            <a:lvl6pPr marL="2743200" lvl="5" indent="-317500">
              <a:lnSpc>
                <a:spcPct val="115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6pPr>
            <a:lvl7pPr marL="3200400" lvl="6" indent="-317500">
              <a:lnSpc>
                <a:spcPct val="115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7pPr>
            <a:lvl8pPr marL="3657600" lvl="7" indent="-317500">
              <a:lnSpc>
                <a:spcPct val="115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8pPr>
            <a:lvl9pPr marL="4114800" lvl="8" indent="-317500">
              <a:lnSpc>
                <a:spcPct val="115000"/>
              </a:lnSpc>
              <a:spcBef>
                <a:spcPts val="1600"/>
              </a:spcBef>
              <a:spcAft>
                <a:spcPts val="1600"/>
              </a:spcAft>
              <a:buClr>
                <a:schemeClr val="dk2"/>
              </a:buClr>
              <a:buSzPts val="1400"/>
              <a:buFont typeface="Manrope"/>
              <a:buChar char="■"/>
              <a:defRPr>
                <a:solidFill>
                  <a:schemeClr val="dk2"/>
                </a:solidFill>
                <a:latin typeface="Manrope"/>
                <a:ea typeface="Manrope"/>
                <a:cs typeface="Manrope"/>
                <a:sym typeface="Manrope"/>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4" r:id="rId2"/>
    <p:sldLayoutId id="2147483657" r:id="rId3"/>
    <p:sldLayoutId id="2147483679" r:id="rId4"/>
    <p:sldLayoutId id="2147483680" r:id="rId5"/>
    <p:sldLayoutId id="2147483685" r:id="rId6"/>
    <p:sldLayoutId id="2147483686" r:id="rId7"/>
    <p:sldLayoutId id="2147483689"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6.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audio" Target="../media/audio3.wav"/><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audio" Target="../media/audio3.wav"/><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audio" Target="../media/audio4.wav"/></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aphicFrame>
        <p:nvGraphicFramePr>
          <p:cNvPr id="3" name="Table 10">
            <a:extLst>
              <a:ext uri="{FF2B5EF4-FFF2-40B4-BE49-F238E27FC236}">
                <a16:creationId xmlns:a16="http://schemas.microsoft.com/office/drawing/2014/main" id="{2D7BE26B-1D08-82F1-B138-B2EB070917C0}"/>
              </a:ext>
            </a:extLst>
          </p:cNvPr>
          <p:cNvGraphicFramePr>
            <a:graphicFrameLocks noGrp="1"/>
          </p:cNvGraphicFramePr>
          <p:nvPr>
            <p:extLst>
              <p:ext uri="{D42A27DB-BD31-4B8C-83A1-F6EECF244321}">
                <p14:modId xmlns:p14="http://schemas.microsoft.com/office/powerpoint/2010/main" val="404841932"/>
              </p:ext>
            </p:extLst>
          </p:nvPr>
        </p:nvGraphicFramePr>
        <p:xfrm>
          <a:off x="-365760" y="899546"/>
          <a:ext cx="13367744" cy="6634004"/>
        </p:xfrm>
        <a:graphic>
          <a:graphicData uri="http://schemas.openxmlformats.org/drawingml/2006/table">
            <a:tbl>
              <a:tblPr firstRow="1" bandRow="1"/>
              <a:tblGrid>
                <a:gridCol w="257072">
                  <a:extLst>
                    <a:ext uri="{9D8B030D-6E8A-4147-A177-3AD203B41FA5}">
                      <a16:colId xmlns:a16="http://schemas.microsoft.com/office/drawing/2014/main" val="3141195527"/>
                    </a:ext>
                  </a:extLst>
                </a:gridCol>
                <a:gridCol w="257072">
                  <a:extLst>
                    <a:ext uri="{9D8B030D-6E8A-4147-A177-3AD203B41FA5}">
                      <a16:colId xmlns:a16="http://schemas.microsoft.com/office/drawing/2014/main" val="3151147950"/>
                    </a:ext>
                  </a:extLst>
                </a:gridCol>
                <a:gridCol w="257072">
                  <a:extLst>
                    <a:ext uri="{9D8B030D-6E8A-4147-A177-3AD203B41FA5}">
                      <a16:colId xmlns:a16="http://schemas.microsoft.com/office/drawing/2014/main" val="1514941707"/>
                    </a:ext>
                  </a:extLst>
                </a:gridCol>
                <a:gridCol w="257072">
                  <a:extLst>
                    <a:ext uri="{9D8B030D-6E8A-4147-A177-3AD203B41FA5}">
                      <a16:colId xmlns:a16="http://schemas.microsoft.com/office/drawing/2014/main" val="3092453757"/>
                    </a:ext>
                  </a:extLst>
                </a:gridCol>
                <a:gridCol w="257072">
                  <a:extLst>
                    <a:ext uri="{9D8B030D-6E8A-4147-A177-3AD203B41FA5}">
                      <a16:colId xmlns:a16="http://schemas.microsoft.com/office/drawing/2014/main" val="1705943820"/>
                    </a:ext>
                  </a:extLst>
                </a:gridCol>
                <a:gridCol w="257072">
                  <a:extLst>
                    <a:ext uri="{9D8B030D-6E8A-4147-A177-3AD203B41FA5}">
                      <a16:colId xmlns:a16="http://schemas.microsoft.com/office/drawing/2014/main" val="3899532901"/>
                    </a:ext>
                  </a:extLst>
                </a:gridCol>
                <a:gridCol w="257072">
                  <a:extLst>
                    <a:ext uri="{9D8B030D-6E8A-4147-A177-3AD203B41FA5}">
                      <a16:colId xmlns:a16="http://schemas.microsoft.com/office/drawing/2014/main" val="1504412709"/>
                    </a:ext>
                  </a:extLst>
                </a:gridCol>
                <a:gridCol w="257072">
                  <a:extLst>
                    <a:ext uri="{9D8B030D-6E8A-4147-A177-3AD203B41FA5}">
                      <a16:colId xmlns:a16="http://schemas.microsoft.com/office/drawing/2014/main" val="1466808307"/>
                    </a:ext>
                  </a:extLst>
                </a:gridCol>
                <a:gridCol w="257072">
                  <a:extLst>
                    <a:ext uri="{9D8B030D-6E8A-4147-A177-3AD203B41FA5}">
                      <a16:colId xmlns:a16="http://schemas.microsoft.com/office/drawing/2014/main" val="3502664633"/>
                    </a:ext>
                  </a:extLst>
                </a:gridCol>
                <a:gridCol w="257072">
                  <a:extLst>
                    <a:ext uri="{9D8B030D-6E8A-4147-A177-3AD203B41FA5}">
                      <a16:colId xmlns:a16="http://schemas.microsoft.com/office/drawing/2014/main" val="2380817918"/>
                    </a:ext>
                  </a:extLst>
                </a:gridCol>
                <a:gridCol w="257072">
                  <a:extLst>
                    <a:ext uri="{9D8B030D-6E8A-4147-A177-3AD203B41FA5}">
                      <a16:colId xmlns:a16="http://schemas.microsoft.com/office/drawing/2014/main" val="3543710229"/>
                    </a:ext>
                  </a:extLst>
                </a:gridCol>
                <a:gridCol w="257072">
                  <a:extLst>
                    <a:ext uri="{9D8B030D-6E8A-4147-A177-3AD203B41FA5}">
                      <a16:colId xmlns:a16="http://schemas.microsoft.com/office/drawing/2014/main" val="1226207747"/>
                    </a:ext>
                  </a:extLst>
                </a:gridCol>
                <a:gridCol w="257072">
                  <a:extLst>
                    <a:ext uri="{9D8B030D-6E8A-4147-A177-3AD203B41FA5}">
                      <a16:colId xmlns:a16="http://schemas.microsoft.com/office/drawing/2014/main" val="2622740893"/>
                    </a:ext>
                  </a:extLst>
                </a:gridCol>
                <a:gridCol w="257072">
                  <a:extLst>
                    <a:ext uri="{9D8B030D-6E8A-4147-A177-3AD203B41FA5}">
                      <a16:colId xmlns:a16="http://schemas.microsoft.com/office/drawing/2014/main" val="3358236929"/>
                    </a:ext>
                  </a:extLst>
                </a:gridCol>
                <a:gridCol w="257072">
                  <a:extLst>
                    <a:ext uri="{9D8B030D-6E8A-4147-A177-3AD203B41FA5}">
                      <a16:colId xmlns:a16="http://schemas.microsoft.com/office/drawing/2014/main" val="3794742099"/>
                    </a:ext>
                  </a:extLst>
                </a:gridCol>
                <a:gridCol w="257072">
                  <a:extLst>
                    <a:ext uri="{9D8B030D-6E8A-4147-A177-3AD203B41FA5}">
                      <a16:colId xmlns:a16="http://schemas.microsoft.com/office/drawing/2014/main" val="2906486690"/>
                    </a:ext>
                  </a:extLst>
                </a:gridCol>
                <a:gridCol w="257072">
                  <a:extLst>
                    <a:ext uri="{9D8B030D-6E8A-4147-A177-3AD203B41FA5}">
                      <a16:colId xmlns:a16="http://schemas.microsoft.com/office/drawing/2014/main" val="3922166840"/>
                    </a:ext>
                  </a:extLst>
                </a:gridCol>
                <a:gridCol w="257072">
                  <a:extLst>
                    <a:ext uri="{9D8B030D-6E8A-4147-A177-3AD203B41FA5}">
                      <a16:colId xmlns:a16="http://schemas.microsoft.com/office/drawing/2014/main" val="2779761096"/>
                    </a:ext>
                  </a:extLst>
                </a:gridCol>
                <a:gridCol w="257072">
                  <a:extLst>
                    <a:ext uri="{9D8B030D-6E8A-4147-A177-3AD203B41FA5}">
                      <a16:colId xmlns:a16="http://schemas.microsoft.com/office/drawing/2014/main" val="2495969157"/>
                    </a:ext>
                  </a:extLst>
                </a:gridCol>
                <a:gridCol w="257072">
                  <a:extLst>
                    <a:ext uri="{9D8B030D-6E8A-4147-A177-3AD203B41FA5}">
                      <a16:colId xmlns:a16="http://schemas.microsoft.com/office/drawing/2014/main" val="3626927592"/>
                    </a:ext>
                  </a:extLst>
                </a:gridCol>
                <a:gridCol w="257072">
                  <a:extLst>
                    <a:ext uri="{9D8B030D-6E8A-4147-A177-3AD203B41FA5}">
                      <a16:colId xmlns:a16="http://schemas.microsoft.com/office/drawing/2014/main" val="857701770"/>
                    </a:ext>
                  </a:extLst>
                </a:gridCol>
                <a:gridCol w="257072">
                  <a:extLst>
                    <a:ext uri="{9D8B030D-6E8A-4147-A177-3AD203B41FA5}">
                      <a16:colId xmlns:a16="http://schemas.microsoft.com/office/drawing/2014/main" val="2309374168"/>
                    </a:ext>
                  </a:extLst>
                </a:gridCol>
                <a:gridCol w="257072">
                  <a:extLst>
                    <a:ext uri="{9D8B030D-6E8A-4147-A177-3AD203B41FA5}">
                      <a16:colId xmlns:a16="http://schemas.microsoft.com/office/drawing/2014/main" val="2423937644"/>
                    </a:ext>
                  </a:extLst>
                </a:gridCol>
                <a:gridCol w="257072">
                  <a:extLst>
                    <a:ext uri="{9D8B030D-6E8A-4147-A177-3AD203B41FA5}">
                      <a16:colId xmlns:a16="http://schemas.microsoft.com/office/drawing/2014/main" val="3181772300"/>
                    </a:ext>
                  </a:extLst>
                </a:gridCol>
                <a:gridCol w="257072">
                  <a:extLst>
                    <a:ext uri="{9D8B030D-6E8A-4147-A177-3AD203B41FA5}">
                      <a16:colId xmlns:a16="http://schemas.microsoft.com/office/drawing/2014/main" val="917889513"/>
                    </a:ext>
                  </a:extLst>
                </a:gridCol>
                <a:gridCol w="257072">
                  <a:extLst>
                    <a:ext uri="{9D8B030D-6E8A-4147-A177-3AD203B41FA5}">
                      <a16:colId xmlns:a16="http://schemas.microsoft.com/office/drawing/2014/main" val="3900200873"/>
                    </a:ext>
                  </a:extLst>
                </a:gridCol>
                <a:gridCol w="257072">
                  <a:extLst>
                    <a:ext uri="{9D8B030D-6E8A-4147-A177-3AD203B41FA5}">
                      <a16:colId xmlns:a16="http://schemas.microsoft.com/office/drawing/2014/main" val="1110172280"/>
                    </a:ext>
                  </a:extLst>
                </a:gridCol>
                <a:gridCol w="257072">
                  <a:extLst>
                    <a:ext uri="{9D8B030D-6E8A-4147-A177-3AD203B41FA5}">
                      <a16:colId xmlns:a16="http://schemas.microsoft.com/office/drawing/2014/main" val="2790098732"/>
                    </a:ext>
                  </a:extLst>
                </a:gridCol>
                <a:gridCol w="257072">
                  <a:extLst>
                    <a:ext uri="{9D8B030D-6E8A-4147-A177-3AD203B41FA5}">
                      <a16:colId xmlns:a16="http://schemas.microsoft.com/office/drawing/2014/main" val="590412432"/>
                    </a:ext>
                  </a:extLst>
                </a:gridCol>
                <a:gridCol w="257072">
                  <a:extLst>
                    <a:ext uri="{9D8B030D-6E8A-4147-A177-3AD203B41FA5}">
                      <a16:colId xmlns:a16="http://schemas.microsoft.com/office/drawing/2014/main" val="1269897463"/>
                    </a:ext>
                  </a:extLst>
                </a:gridCol>
                <a:gridCol w="257072">
                  <a:extLst>
                    <a:ext uri="{9D8B030D-6E8A-4147-A177-3AD203B41FA5}">
                      <a16:colId xmlns:a16="http://schemas.microsoft.com/office/drawing/2014/main" val="2868056576"/>
                    </a:ext>
                  </a:extLst>
                </a:gridCol>
                <a:gridCol w="257072">
                  <a:extLst>
                    <a:ext uri="{9D8B030D-6E8A-4147-A177-3AD203B41FA5}">
                      <a16:colId xmlns:a16="http://schemas.microsoft.com/office/drawing/2014/main" val="2161358710"/>
                    </a:ext>
                  </a:extLst>
                </a:gridCol>
                <a:gridCol w="257072">
                  <a:extLst>
                    <a:ext uri="{9D8B030D-6E8A-4147-A177-3AD203B41FA5}">
                      <a16:colId xmlns:a16="http://schemas.microsoft.com/office/drawing/2014/main" val="3163057758"/>
                    </a:ext>
                  </a:extLst>
                </a:gridCol>
                <a:gridCol w="257072">
                  <a:extLst>
                    <a:ext uri="{9D8B030D-6E8A-4147-A177-3AD203B41FA5}">
                      <a16:colId xmlns:a16="http://schemas.microsoft.com/office/drawing/2014/main" val="328346012"/>
                    </a:ext>
                  </a:extLst>
                </a:gridCol>
                <a:gridCol w="257072">
                  <a:extLst>
                    <a:ext uri="{9D8B030D-6E8A-4147-A177-3AD203B41FA5}">
                      <a16:colId xmlns:a16="http://schemas.microsoft.com/office/drawing/2014/main" val="1987707740"/>
                    </a:ext>
                  </a:extLst>
                </a:gridCol>
                <a:gridCol w="257072">
                  <a:extLst>
                    <a:ext uri="{9D8B030D-6E8A-4147-A177-3AD203B41FA5}">
                      <a16:colId xmlns:a16="http://schemas.microsoft.com/office/drawing/2014/main" val="996658431"/>
                    </a:ext>
                  </a:extLst>
                </a:gridCol>
                <a:gridCol w="257072">
                  <a:extLst>
                    <a:ext uri="{9D8B030D-6E8A-4147-A177-3AD203B41FA5}">
                      <a16:colId xmlns:a16="http://schemas.microsoft.com/office/drawing/2014/main" val="2612947994"/>
                    </a:ext>
                  </a:extLst>
                </a:gridCol>
                <a:gridCol w="257072">
                  <a:extLst>
                    <a:ext uri="{9D8B030D-6E8A-4147-A177-3AD203B41FA5}">
                      <a16:colId xmlns:a16="http://schemas.microsoft.com/office/drawing/2014/main" val="2148544139"/>
                    </a:ext>
                  </a:extLst>
                </a:gridCol>
                <a:gridCol w="257072">
                  <a:extLst>
                    <a:ext uri="{9D8B030D-6E8A-4147-A177-3AD203B41FA5}">
                      <a16:colId xmlns:a16="http://schemas.microsoft.com/office/drawing/2014/main" val="3249332975"/>
                    </a:ext>
                  </a:extLst>
                </a:gridCol>
                <a:gridCol w="257072">
                  <a:extLst>
                    <a:ext uri="{9D8B030D-6E8A-4147-A177-3AD203B41FA5}">
                      <a16:colId xmlns:a16="http://schemas.microsoft.com/office/drawing/2014/main" val="1654711919"/>
                    </a:ext>
                  </a:extLst>
                </a:gridCol>
                <a:gridCol w="257072">
                  <a:extLst>
                    <a:ext uri="{9D8B030D-6E8A-4147-A177-3AD203B41FA5}">
                      <a16:colId xmlns:a16="http://schemas.microsoft.com/office/drawing/2014/main" val="4015444291"/>
                    </a:ext>
                  </a:extLst>
                </a:gridCol>
                <a:gridCol w="257072">
                  <a:extLst>
                    <a:ext uri="{9D8B030D-6E8A-4147-A177-3AD203B41FA5}">
                      <a16:colId xmlns:a16="http://schemas.microsoft.com/office/drawing/2014/main" val="4236802669"/>
                    </a:ext>
                  </a:extLst>
                </a:gridCol>
                <a:gridCol w="257072">
                  <a:extLst>
                    <a:ext uri="{9D8B030D-6E8A-4147-A177-3AD203B41FA5}">
                      <a16:colId xmlns:a16="http://schemas.microsoft.com/office/drawing/2014/main" val="2318820784"/>
                    </a:ext>
                  </a:extLst>
                </a:gridCol>
                <a:gridCol w="257072">
                  <a:extLst>
                    <a:ext uri="{9D8B030D-6E8A-4147-A177-3AD203B41FA5}">
                      <a16:colId xmlns:a16="http://schemas.microsoft.com/office/drawing/2014/main" val="3970120949"/>
                    </a:ext>
                  </a:extLst>
                </a:gridCol>
                <a:gridCol w="257072">
                  <a:extLst>
                    <a:ext uri="{9D8B030D-6E8A-4147-A177-3AD203B41FA5}">
                      <a16:colId xmlns:a16="http://schemas.microsoft.com/office/drawing/2014/main" val="310546710"/>
                    </a:ext>
                  </a:extLst>
                </a:gridCol>
                <a:gridCol w="257072">
                  <a:extLst>
                    <a:ext uri="{9D8B030D-6E8A-4147-A177-3AD203B41FA5}">
                      <a16:colId xmlns:a16="http://schemas.microsoft.com/office/drawing/2014/main" val="1492156878"/>
                    </a:ext>
                  </a:extLst>
                </a:gridCol>
                <a:gridCol w="257072">
                  <a:extLst>
                    <a:ext uri="{9D8B030D-6E8A-4147-A177-3AD203B41FA5}">
                      <a16:colId xmlns:a16="http://schemas.microsoft.com/office/drawing/2014/main" val="3097457476"/>
                    </a:ext>
                  </a:extLst>
                </a:gridCol>
                <a:gridCol w="257072">
                  <a:extLst>
                    <a:ext uri="{9D8B030D-6E8A-4147-A177-3AD203B41FA5}">
                      <a16:colId xmlns:a16="http://schemas.microsoft.com/office/drawing/2014/main" val="2821193709"/>
                    </a:ext>
                  </a:extLst>
                </a:gridCol>
                <a:gridCol w="257072">
                  <a:extLst>
                    <a:ext uri="{9D8B030D-6E8A-4147-A177-3AD203B41FA5}">
                      <a16:colId xmlns:a16="http://schemas.microsoft.com/office/drawing/2014/main" val="3103761647"/>
                    </a:ext>
                  </a:extLst>
                </a:gridCol>
                <a:gridCol w="257072">
                  <a:extLst>
                    <a:ext uri="{9D8B030D-6E8A-4147-A177-3AD203B41FA5}">
                      <a16:colId xmlns:a16="http://schemas.microsoft.com/office/drawing/2014/main" val="3381576055"/>
                    </a:ext>
                  </a:extLst>
                </a:gridCol>
                <a:gridCol w="257072">
                  <a:extLst>
                    <a:ext uri="{9D8B030D-6E8A-4147-A177-3AD203B41FA5}">
                      <a16:colId xmlns:a16="http://schemas.microsoft.com/office/drawing/2014/main" val="514919813"/>
                    </a:ext>
                  </a:extLst>
                </a:gridCol>
                <a:gridCol w="257072">
                  <a:extLst>
                    <a:ext uri="{9D8B030D-6E8A-4147-A177-3AD203B41FA5}">
                      <a16:colId xmlns:a16="http://schemas.microsoft.com/office/drawing/2014/main" val="542129921"/>
                    </a:ext>
                  </a:extLst>
                </a:gridCol>
              </a:tblGrid>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604127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5084919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09751841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2877877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8772509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926771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61110762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21005065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10338952"/>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2984368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8869966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95532587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30444934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1020830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7587833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341740658"/>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1027698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4037992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1610653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99013760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821432036"/>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4111173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301836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45616848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57693984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35494077"/>
                  </a:ext>
                </a:extLst>
              </a:tr>
            </a:tbl>
          </a:graphicData>
        </a:graphic>
      </p:graphicFrame>
      <p:sp>
        <p:nvSpPr>
          <p:cNvPr id="4" name="TextBox 3">
            <a:extLst>
              <a:ext uri="{FF2B5EF4-FFF2-40B4-BE49-F238E27FC236}">
                <a16:creationId xmlns:a16="http://schemas.microsoft.com/office/drawing/2014/main" id="{574284F3-1059-BB58-5EF3-EB5DA9D32D68}"/>
              </a:ext>
            </a:extLst>
          </p:cNvPr>
          <p:cNvSpPr txBox="1"/>
          <p:nvPr/>
        </p:nvSpPr>
        <p:spPr>
          <a:xfrm>
            <a:off x="1590675" y="1399440"/>
            <a:ext cx="11547521" cy="857799"/>
          </a:xfrm>
          <a:prstGeom prst="rect">
            <a:avLst/>
          </a:prstGeom>
          <a:noFill/>
        </p:spPr>
        <p:txBody>
          <a:bodyPr wrap="square" rtlCol="0">
            <a:spAutoFit/>
          </a:bodyPr>
          <a:lstStyle/>
          <a:p>
            <a:pPr defTabSz="739683">
              <a:buClrTx/>
              <a:defRPr/>
            </a:pPr>
            <a:r>
              <a:rPr lang="en-VN" sz="4974" b="1" kern="1200">
                <a:solidFill>
                  <a:srgbClr val="7030A0"/>
                </a:solidFill>
                <a:latin typeface="HP001 4 hàng" panose="020B0603050302020204" pitchFamily="34" charset="0"/>
                <a:ea typeface="+mn-ea"/>
                <a:cs typeface="HP001 5H Normal" panose="020B0603050302020204" pitchFamily="34" charset="0"/>
              </a:rPr>
              <a:t>Thứ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gà</a:t>
            </a:r>
            <a:r>
              <a:rPr lang="en-US" sz="4974" b="1" kern="1200" err="1">
                <a:solidFill>
                  <a:srgbClr val="7030A0"/>
                </a:solidFill>
                <a:latin typeface="HP001 4 hàng" panose="020B0603050302020204" pitchFamily="34" charset="0"/>
                <a:ea typeface="+mn-ea"/>
                <a:cs typeface="HP001 5H Normal" panose="020B0603050302020204" pitchFamily="34" charset="0"/>
              </a:rPr>
              <a:t>ǀ</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US" sz="4974" b="1">
                <a:solidFill>
                  <a:srgbClr val="7030A0"/>
                </a:solidFill>
                <a:latin typeface="HP001 4 hàng" panose="020B0603050302020204" pitchFamily="34" charset="0"/>
                <a:cs typeface="HP001 5H Normal" panose="020B0603050302020204" pitchFamily="34" charset="0"/>
              </a:rPr>
              <a:t> </a:t>
            </a:r>
            <a:r>
              <a:rPr lang="el-GR" sz="4974" b="1" kern="1200" dirty="0">
                <a:solidFill>
                  <a:srgbClr val="7030A0"/>
                </a:solidFill>
                <a:latin typeface="HP001 4 hàng" panose="020B0603050302020204" pitchFamily="34" charset="0"/>
                <a:ea typeface="+mn-ea"/>
                <a:cs typeface="HP001 5H Normal" panose="020B0603050302020204" pitchFamily="34" charset="0"/>
              </a:rPr>
              <a:t>κ</a:t>
            </a:r>
            <a:r>
              <a:rPr lang="en-VN" sz="4974" b="1" kern="1200" dirty="0">
                <a:solidFill>
                  <a:srgbClr val="7030A0"/>
                </a:solidFill>
                <a:latin typeface="HP001 4 hàng" panose="020B0603050302020204" pitchFamily="34" charset="0"/>
                <a:ea typeface="+mn-ea"/>
                <a:cs typeface="HP001 5H Normal" panose="020B0603050302020204" pitchFamily="34" charset="0"/>
              </a:rPr>
              <a:t>án</a:t>
            </a:r>
            <a:r>
              <a:rPr lang="en-US" sz="4974" b="1" kern="1200" err="1">
                <a:solidFill>
                  <a:srgbClr val="7030A0"/>
                </a:solidFill>
                <a:latin typeface="HP001 4 hàng" panose="020B0603050302020204" pitchFamily="34" charset="0"/>
                <a:ea typeface="+mn-ea"/>
                <a:cs typeface="HP001 5H Normal" panose="020B0603050302020204" pitchFamily="34" charset="0"/>
              </a:rPr>
              <a:t>Ƒ</a:t>
            </a:r>
            <a:r>
              <a:rPr lang="en-US" sz="4974" b="1">
                <a:solidFill>
                  <a:srgbClr val="7030A0"/>
                </a:solidFill>
                <a:latin typeface="HP001 4 hàng" panose="020B0603050302020204" pitchFamily="34" charset="0"/>
                <a:cs typeface="HP001 5H Normal" panose="020B0603050302020204" pitchFamily="34" charset="0"/>
              </a:rPr>
              <a:t> …</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ăm 202</a:t>
            </a:r>
            <a:r>
              <a:rPr lang="en-US" sz="4974" b="1" kern="1200" dirty="0">
                <a:solidFill>
                  <a:srgbClr val="7030A0"/>
                </a:solidFill>
                <a:latin typeface="HP001 4 hàng" panose="020B0603050302020204" pitchFamily="34" charset="0"/>
                <a:ea typeface="+mn-ea"/>
                <a:cs typeface="HP001 5H Normal" panose="020B0603050302020204" pitchFamily="34" charset="0"/>
              </a:rPr>
              <a:t>2</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2" name="TextBox 11">
            <a:extLst>
              <a:ext uri="{FF2B5EF4-FFF2-40B4-BE49-F238E27FC236}">
                <a16:creationId xmlns:a16="http://schemas.microsoft.com/office/drawing/2014/main" id="{B0CCB9F1-6CBF-A0A5-0B4B-E3BEE1C1DB90}"/>
              </a:ext>
            </a:extLst>
          </p:cNvPr>
          <p:cNvSpPr txBox="1"/>
          <p:nvPr/>
        </p:nvSpPr>
        <p:spPr>
          <a:xfrm>
            <a:off x="1621155" y="3436154"/>
            <a:ext cx="12232005" cy="857799"/>
          </a:xfrm>
          <a:prstGeom prst="rect">
            <a:avLst/>
          </a:prstGeom>
          <a:noFill/>
        </p:spPr>
        <p:txBody>
          <a:bodyPr wrap="square" rtlCol="0">
            <a:spAutoFit/>
          </a:bodyPr>
          <a:lstStyle/>
          <a:p>
            <a:pPr defTabSz="739683">
              <a:buClrTx/>
              <a:defRPr/>
            </a:pPr>
            <a:r>
              <a:rPr lang="vi-VN" sz="4974" b="1" kern="1200">
                <a:solidFill>
                  <a:srgbClr val="7030A0"/>
                </a:solidFill>
                <a:latin typeface="HP001 4 hàng" panose="020B0603050302020204" pitchFamily="34" charset="0"/>
                <a:ea typeface="+mn-ea"/>
                <a:cs typeface="HP001 5H Normal" panose="020B0603050302020204" pitchFamily="34" charset="0"/>
              </a:rPr>
              <a:t>Câu </a:t>
            </a:r>
            <a:r>
              <a:rPr lang="el-GR" sz="4974" b="1" kern="1200">
                <a:solidFill>
                  <a:srgbClr val="7030A0"/>
                </a:solidFill>
                <a:latin typeface="HP001 4 hàng" panose="020B0603050302020204" pitchFamily="34" charset="0"/>
                <a:ea typeface="+mn-ea"/>
                <a:cs typeface="HP001 5H Normal" panose="020B0603050302020204" pitchFamily="34" charset="0"/>
              </a:rPr>
              <a:t>ΓϜ; </a:t>
            </a:r>
            <a:r>
              <a:rPr lang="vi-VN" sz="4974" b="1" kern="1200">
                <a:solidFill>
                  <a:srgbClr val="7030A0"/>
                </a:solidFill>
                <a:latin typeface="HP001 4 hàng" panose="020B0603050302020204" pitchFamily="34" charset="0"/>
                <a:ea typeface="+mn-ea"/>
                <a:cs typeface="HP001 5H Normal" panose="020B0603050302020204" pitchFamily="34" charset="0"/>
              </a:rPr>
              <a:t>Các dấu </a:t>
            </a:r>
            <a:r>
              <a:rPr lang="el-GR" sz="4974" b="1" kern="1200">
                <a:solidFill>
                  <a:srgbClr val="7030A0"/>
                </a:solidFill>
                <a:latin typeface="HP001 4 hàng" panose="020B0603050302020204" pitchFamily="34" charset="0"/>
                <a:ea typeface="+mn-ea"/>
                <a:cs typeface="HP001 5H Normal" panose="020B0603050302020204" pitchFamily="34" charset="0"/>
              </a:rPr>
              <a:t>Γ</a:t>
            </a:r>
            <a:r>
              <a:rPr lang="vi-VN" sz="4974" b="1" kern="1200">
                <a:solidFill>
                  <a:srgbClr val="7030A0"/>
                </a:solidFill>
                <a:latin typeface="HP001 4 hàng" panose="020B0603050302020204" pitchFamily="34" charset="0"/>
                <a:ea typeface="+mn-ea"/>
                <a:cs typeface="HP001 5H Normal" panose="020B0603050302020204" pitchFamily="34" charset="0"/>
              </a:rPr>
              <a:t>Ğt </a:t>
            </a:r>
            <a:r>
              <a:rPr lang="el-GR" sz="4974" b="1" kern="1200">
                <a:solidFill>
                  <a:srgbClr val="7030A0"/>
                </a:solidFill>
                <a:latin typeface="HP001 4 hàng" panose="020B0603050302020204" pitchFamily="34" charset="0"/>
                <a:ea typeface="+mn-ea"/>
                <a:cs typeface="HP001 5H Normal" panose="020B0603050302020204" pitchFamily="34" charset="0"/>
              </a:rPr>
              <a:t>κ</a:t>
            </a:r>
            <a:r>
              <a:rPr lang="vi-VN" sz="4974" b="1" kern="1200">
                <a:solidFill>
                  <a:srgbClr val="7030A0"/>
                </a:solidFill>
                <a:latin typeface="HP001 4 hàng" panose="020B0603050302020204" pitchFamily="34" charset="0"/>
                <a:ea typeface="+mn-ea"/>
                <a:cs typeface="HP001 5H Normal" panose="020B0603050302020204" pitchFamily="34" charset="0"/>
              </a:rPr>
              <a:t>úc câu </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3" name="TextBox 12">
            <a:extLst>
              <a:ext uri="{FF2B5EF4-FFF2-40B4-BE49-F238E27FC236}">
                <a16:creationId xmlns:a16="http://schemas.microsoft.com/office/drawing/2014/main" id="{D36B4B36-BF6A-AE19-84CA-92F783D69AE2}"/>
              </a:ext>
            </a:extLst>
          </p:cNvPr>
          <p:cNvSpPr txBox="1"/>
          <p:nvPr/>
        </p:nvSpPr>
        <p:spPr>
          <a:xfrm>
            <a:off x="3672422" y="2412833"/>
            <a:ext cx="4694337" cy="857799"/>
          </a:xfrm>
          <a:prstGeom prst="rect">
            <a:avLst/>
          </a:prstGeom>
          <a:noFill/>
        </p:spPr>
        <p:txBody>
          <a:bodyPr wrap="square">
            <a:spAutoFit/>
          </a:bodyPr>
          <a:lstStyle/>
          <a:p>
            <a:r>
              <a:rPr lang="en-US" sz="4974" b="1">
                <a:solidFill>
                  <a:srgbClr val="7030A0"/>
                </a:solidFill>
                <a:latin typeface="HP001 4 hàng" panose="020B0603050302020204" pitchFamily="34" charset="0"/>
              </a:rPr>
              <a:t>Lu</a:t>
            </a:r>
            <a:r>
              <a:rPr lang="el-GR" sz="4974" b="1">
                <a:solidFill>
                  <a:srgbClr val="7030A0"/>
                </a:solidFill>
                <a:latin typeface="HP001 4 hàng" panose="020B0603050302020204" pitchFamily="34" charset="0"/>
              </a:rPr>
              <a:t>ΐ</a:t>
            </a:r>
            <a:r>
              <a:rPr lang="en-US" sz="4974" b="1">
                <a:solidFill>
                  <a:srgbClr val="7030A0"/>
                </a:solidFill>
                <a:latin typeface="HP001 4 hàng" panose="020B0603050302020204" pitchFamily="34" charset="0"/>
              </a:rPr>
              <a:t>İn Ǉập</a:t>
            </a:r>
          </a:p>
        </p:txBody>
      </p:sp>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110" y="4482125"/>
            <a:ext cx="1459489" cy="19849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Tổng hợp Quyển Vở Ô Ly giá rẻ, bán chạy tháng 7/2022 - BeeCost">
            <a:extLst>
              <a:ext uri="{FF2B5EF4-FFF2-40B4-BE49-F238E27FC236}">
                <a16:creationId xmlns:a16="http://schemas.microsoft.com/office/drawing/2014/main" id="{D040251D-5FF1-F9F6-F7D8-3F70438F2B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79" t="7028" r="18992" b="7028"/>
          <a:stretch/>
        </p:blipFill>
        <p:spPr bwMode="auto">
          <a:xfrm>
            <a:off x="8451896" y="4466107"/>
            <a:ext cx="1441832" cy="19849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A34C87-DEA1-FD50-1FA1-022C1460C8C4}"/>
              </a:ext>
            </a:extLst>
          </p:cNvPr>
          <p:cNvSpPr txBox="1"/>
          <p:nvPr/>
        </p:nvSpPr>
        <p:spPr>
          <a:xfrm>
            <a:off x="3451368" y="261587"/>
            <a:ext cx="4734386" cy="698012"/>
          </a:xfrm>
          <a:prstGeom prst="rect">
            <a:avLst/>
          </a:prstGeom>
          <a:noFill/>
        </p:spPr>
        <p:txBody>
          <a:bodyPr wrap="square" rtlCol="0">
            <a:spAutoFit/>
          </a:bodyPr>
          <a:lstStyle/>
          <a:p>
            <a:pPr algn="ctr"/>
            <a:r>
              <a:rPr lang="en-US" sz="3936">
                <a:solidFill>
                  <a:srgbClr val="002060"/>
                </a:solidFill>
              </a:rPr>
              <a:t>CHUẨN BỊ</a:t>
            </a:r>
          </a:p>
        </p:txBody>
      </p:sp>
      <p:grpSp>
        <p:nvGrpSpPr>
          <p:cNvPr id="15" name="Group 14">
            <a:extLst>
              <a:ext uri="{FF2B5EF4-FFF2-40B4-BE49-F238E27FC236}">
                <a16:creationId xmlns:a16="http://schemas.microsoft.com/office/drawing/2014/main" id="{62091EAE-9A1B-BAF8-4D1B-C1247D199FED}"/>
              </a:ext>
            </a:extLst>
          </p:cNvPr>
          <p:cNvGrpSpPr/>
          <p:nvPr/>
        </p:nvGrpSpPr>
        <p:grpSpPr>
          <a:xfrm>
            <a:off x="2053798" y="4216548"/>
            <a:ext cx="3764763" cy="2523623"/>
            <a:chOff x="6402125" y="4286671"/>
            <a:chExt cx="4528678" cy="3035696"/>
          </a:xfrm>
        </p:grpSpPr>
        <p:grpSp>
          <p:nvGrpSpPr>
            <p:cNvPr id="7" name="Group 6">
              <a:extLst>
                <a:ext uri="{FF2B5EF4-FFF2-40B4-BE49-F238E27FC236}">
                  <a16:creationId xmlns:a16="http://schemas.microsoft.com/office/drawing/2014/main" id="{5ADC4430-C204-EB9E-AB95-4244F22B43D0}"/>
                </a:ext>
              </a:extLst>
            </p:cNvPr>
            <p:cNvGrpSpPr/>
            <p:nvPr/>
          </p:nvGrpSpPr>
          <p:grpSpPr>
            <a:xfrm>
              <a:off x="6402125" y="4369097"/>
              <a:ext cx="2656139" cy="2953270"/>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6"/>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7"/>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8630732" y="4596609"/>
              <a:ext cx="2610010" cy="19901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3435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138066-7193-FC08-8169-81CA59C33D0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750568" y="1654265"/>
            <a:ext cx="8118570" cy="928820"/>
          </a:xfrm>
          <a:prstGeom prst="rect">
            <a:avLst/>
          </a:prstGeom>
          <a:ln>
            <a:noFill/>
          </a:ln>
          <a:effectLst>
            <a:softEdge rad="112500"/>
          </a:effectLst>
        </p:spPr>
      </p:pic>
      <p:sp>
        <p:nvSpPr>
          <p:cNvPr id="5" name="Google Shape;7902;p32">
            <a:extLst>
              <a:ext uri="{FF2B5EF4-FFF2-40B4-BE49-F238E27FC236}">
                <a16:creationId xmlns:a16="http://schemas.microsoft.com/office/drawing/2014/main" id="{D06FDEFC-11C7-EE20-9307-7E6E6846BADD}"/>
              </a:ext>
            </a:extLst>
          </p:cNvPr>
          <p:cNvSpPr txBox="1">
            <a:spLocks/>
          </p:cNvSpPr>
          <p:nvPr/>
        </p:nvSpPr>
        <p:spPr>
          <a:xfrm>
            <a:off x="899153" y="583324"/>
            <a:ext cx="9821400" cy="753979"/>
          </a:xfrm>
          <a:prstGeom prst="rect">
            <a:avLst/>
          </a:prstGeom>
          <a:noFill/>
          <a:ln>
            <a:noFill/>
          </a:ln>
        </p:spPr>
        <p:txBody>
          <a:bodyPr spcFirstLastPara="1" wrap="square" lIns="121598" tIns="121598" rIns="121598" bIns="1215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endParaRPr lang="en-US" sz="3200" b="1">
              <a:solidFill>
                <a:srgbClr val="FF0000"/>
              </a:solidFill>
              <a:latin typeface="+mj-lt"/>
            </a:endParaRPr>
          </a:p>
          <a:p>
            <a:pPr algn="just"/>
            <a:r>
              <a:rPr lang="en-US" sz="3200" b="1">
                <a:solidFill>
                  <a:srgbClr val="FF0000"/>
                </a:solidFill>
                <a:latin typeface="+mj-lt"/>
              </a:rPr>
              <a:t>3</a:t>
            </a:r>
            <a:r>
              <a:rPr lang="en-US" sz="3200">
                <a:solidFill>
                  <a:srgbClr val="000000"/>
                </a:solidFill>
                <a:latin typeface="+mj-lt"/>
              </a:rPr>
              <a:t>. Xếp các câu dưới đây vào nhóm thích hợp và giải thích vì sao em xếp như vậy?</a:t>
            </a:r>
          </a:p>
        </p:txBody>
      </p:sp>
      <p:sp>
        <p:nvSpPr>
          <p:cNvPr id="2" name="TextBox 1">
            <a:extLst>
              <a:ext uri="{FF2B5EF4-FFF2-40B4-BE49-F238E27FC236}">
                <a16:creationId xmlns:a16="http://schemas.microsoft.com/office/drawing/2014/main" id="{BB069C86-CB14-0BEB-2D88-08415175707C}"/>
              </a:ext>
            </a:extLst>
          </p:cNvPr>
          <p:cNvSpPr txBox="1"/>
          <p:nvPr/>
        </p:nvSpPr>
        <p:spPr>
          <a:xfrm>
            <a:off x="1005840" y="3105834"/>
            <a:ext cx="7818120" cy="646331"/>
          </a:xfrm>
          <a:prstGeom prst="rect">
            <a:avLst/>
          </a:prstGeom>
          <a:noFill/>
        </p:spPr>
        <p:txBody>
          <a:bodyPr wrap="square" rtlCol="0">
            <a:spAutoFit/>
          </a:bodyPr>
          <a:lstStyle/>
          <a:p>
            <a:r>
              <a:rPr lang="en-US" sz="3600"/>
              <a:t>a. Bút nâu trông thế nào?</a:t>
            </a:r>
          </a:p>
        </p:txBody>
      </p:sp>
      <p:sp>
        <p:nvSpPr>
          <p:cNvPr id="3" name="TextBox 2">
            <a:extLst>
              <a:ext uri="{FF2B5EF4-FFF2-40B4-BE49-F238E27FC236}">
                <a16:creationId xmlns:a16="http://schemas.microsoft.com/office/drawing/2014/main" id="{D4C04AD8-9397-98D7-3D55-827DE1237386}"/>
              </a:ext>
            </a:extLst>
          </p:cNvPr>
          <p:cNvSpPr txBox="1"/>
          <p:nvPr/>
        </p:nvSpPr>
        <p:spPr>
          <a:xfrm>
            <a:off x="1005840" y="3752165"/>
            <a:ext cx="7818120" cy="646331"/>
          </a:xfrm>
          <a:prstGeom prst="rect">
            <a:avLst/>
          </a:prstGeom>
          <a:noFill/>
        </p:spPr>
        <p:txBody>
          <a:bodyPr wrap="square" rtlCol="0">
            <a:spAutoFit/>
          </a:bodyPr>
          <a:lstStyle/>
          <a:p>
            <a:r>
              <a:rPr lang="en-US" sz="3600"/>
              <a:t>b. Bút nâu là một người bạn tốt.</a:t>
            </a:r>
          </a:p>
        </p:txBody>
      </p:sp>
      <p:sp>
        <p:nvSpPr>
          <p:cNvPr id="4" name="TextBox 3">
            <a:extLst>
              <a:ext uri="{FF2B5EF4-FFF2-40B4-BE49-F238E27FC236}">
                <a16:creationId xmlns:a16="http://schemas.microsoft.com/office/drawing/2014/main" id="{0B4EF479-85B7-930E-B125-0CA97D85B920}"/>
              </a:ext>
            </a:extLst>
          </p:cNvPr>
          <p:cNvSpPr txBox="1"/>
          <p:nvPr/>
        </p:nvSpPr>
        <p:spPr>
          <a:xfrm>
            <a:off x="1005840" y="4398496"/>
            <a:ext cx="7818120" cy="1200329"/>
          </a:xfrm>
          <a:prstGeom prst="rect">
            <a:avLst/>
          </a:prstGeom>
          <a:noFill/>
        </p:spPr>
        <p:txBody>
          <a:bodyPr wrap="square" rtlCol="0">
            <a:spAutoFit/>
          </a:bodyPr>
          <a:lstStyle/>
          <a:p>
            <a:r>
              <a:rPr lang="en-US" sz="3600"/>
              <a:t>c. Bút nâu nhảy với bút vàng, lắng nghe ước mơ của bút tím.</a:t>
            </a:r>
          </a:p>
        </p:txBody>
      </p:sp>
      <p:sp>
        <p:nvSpPr>
          <p:cNvPr id="6" name="TextBox 5">
            <a:extLst>
              <a:ext uri="{FF2B5EF4-FFF2-40B4-BE49-F238E27FC236}">
                <a16:creationId xmlns:a16="http://schemas.microsoft.com/office/drawing/2014/main" id="{A8715681-270B-A6E5-C777-C0CDC834B9C6}"/>
              </a:ext>
            </a:extLst>
          </p:cNvPr>
          <p:cNvSpPr txBox="1"/>
          <p:nvPr/>
        </p:nvSpPr>
        <p:spPr>
          <a:xfrm>
            <a:off x="1005840" y="5530072"/>
            <a:ext cx="10896600" cy="646331"/>
          </a:xfrm>
          <a:prstGeom prst="rect">
            <a:avLst/>
          </a:prstGeom>
          <a:noFill/>
        </p:spPr>
        <p:txBody>
          <a:bodyPr wrap="square" rtlCol="0">
            <a:spAutoFit/>
          </a:bodyPr>
          <a:lstStyle/>
          <a:p>
            <a:r>
              <a:rPr lang="en-US" sz="3600"/>
              <a:t>d. Bút nâu gắn bút đỏ vào bên cạnh mình để làm gì?</a:t>
            </a:r>
          </a:p>
        </p:txBody>
      </p:sp>
      <p:pic>
        <p:nvPicPr>
          <p:cNvPr id="8" name="Picture 7">
            <a:extLst>
              <a:ext uri="{FF2B5EF4-FFF2-40B4-BE49-F238E27FC236}">
                <a16:creationId xmlns:a16="http://schemas.microsoft.com/office/drawing/2014/main" id="{FF4AABE2-94F3-8B8D-2CE0-57ADE970704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8904501" y="2737266"/>
            <a:ext cx="2997939" cy="2676127"/>
          </a:xfrm>
          <a:prstGeom prst="rect">
            <a:avLst/>
          </a:prstGeom>
          <a:ln>
            <a:noFill/>
          </a:ln>
          <a:effectLst>
            <a:softEdge rad="112500"/>
          </a:effectLst>
        </p:spPr>
      </p:pic>
    </p:spTree>
    <p:extLst>
      <p:ext uri="{BB962C8B-B14F-4D97-AF65-F5344CB8AC3E}">
        <p14:creationId xmlns:p14="http://schemas.microsoft.com/office/powerpoint/2010/main" val="1856938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D06FDEFC-11C7-EE20-9307-7E6E6846BADD}"/>
              </a:ext>
            </a:extLst>
          </p:cNvPr>
          <p:cNvSpPr txBox="1">
            <a:spLocks/>
          </p:cNvSpPr>
          <p:nvPr/>
        </p:nvSpPr>
        <p:spPr>
          <a:xfrm>
            <a:off x="899153" y="583324"/>
            <a:ext cx="9821400" cy="753979"/>
          </a:xfrm>
          <a:prstGeom prst="rect">
            <a:avLst/>
          </a:prstGeom>
          <a:noFill/>
          <a:ln>
            <a:noFill/>
          </a:ln>
        </p:spPr>
        <p:txBody>
          <a:bodyPr spcFirstLastPara="1" wrap="square" lIns="121598" tIns="121598" rIns="121598" bIns="1215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endParaRPr lang="en-US" sz="3200" b="1">
              <a:solidFill>
                <a:srgbClr val="FF0000"/>
              </a:solidFill>
              <a:latin typeface="+mj-lt"/>
            </a:endParaRPr>
          </a:p>
          <a:p>
            <a:pPr algn="just"/>
            <a:r>
              <a:rPr lang="en-US" sz="3200" b="1">
                <a:solidFill>
                  <a:srgbClr val="FF0000"/>
                </a:solidFill>
                <a:latin typeface="+mj-lt"/>
              </a:rPr>
              <a:t>3</a:t>
            </a:r>
            <a:r>
              <a:rPr lang="en-US" sz="3200">
                <a:solidFill>
                  <a:srgbClr val="000000"/>
                </a:solidFill>
                <a:latin typeface="+mj-lt"/>
              </a:rPr>
              <a:t>. Xếp các câu dưới đây vào nhóm thích hợp và giải thích vì sao em xếp như vậy?</a:t>
            </a:r>
          </a:p>
        </p:txBody>
      </p:sp>
      <p:sp>
        <p:nvSpPr>
          <p:cNvPr id="2" name="TextBox 1">
            <a:extLst>
              <a:ext uri="{FF2B5EF4-FFF2-40B4-BE49-F238E27FC236}">
                <a16:creationId xmlns:a16="http://schemas.microsoft.com/office/drawing/2014/main" id="{BB069C86-CB14-0BEB-2D88-08415175707C}"/>
              </a:ext>
            </a:extLst>
          </p:cNvPr>
          <p:cNvSpPr txBox="1"/>
          <p:nvPr/>
        </p:nvSpPr>
        <p:spPr>
          <a:xfrm>
            <a:off x="6294121" y="2393076"/>
            <a:ext cx="5173978" cy="1200329"/>
          </a:xfrm>
          <a:prstGeom prst="rect">
            <a:avLst/>
          </a:prstGeom>
          <a:noFill/>
        </p:spPr>
        <p:txBody>
          <a:bodyPr wrap="square" rtlCol="0">
            <a:spAutoFit/>
          </a:bodyPr>
          <a:lstStyle/>
          <a:p>
            <a:pPr algn="just"/>
            <a:r>
              <a:rPr lang="en-US" sz="3600"/>
              <a:t>a. Bút nâu trông thế nào?</a:t>
            </a:r>
          </a:p>
        </p:txBody>
      </p:sp>
      <p:sp>
        <p:nvSpPr>
          <p:cNvPr id="3" name="TextBox 2">
            <a:extLst>
              <a:ext uri="{FF2B5EF4-FFF2-40B4-BE49-F238E27FC236}">
                <a16:creationId xmlns:a16="http://schemas.microsoft.com/office/drawing/2014/main" id="{D4C04AD8-9397-98D7-3D55-827DE1237386}"/>
              </a:ext>
            </a:extLst>
          </p:cNvPr>
          <p:cNvSpPr txBox="1"/>
          <p:nvPr/>
        </p:nvSpPr>
        <p:spPr>
          <a:xfrm>
            <a:off x="421811" y="2417868"/>
            <a:ext cx="5445903" cy="1200329"/>
          </a:xfrm>
          <a:prstGeom prst="rect">
            <a:avLst/>
          </a:prstGeom>
          <a:noFill/>
        </p:spPr>
        <p:txBody>
          <a:bodyPr wrap="square" rtlCol="0">
            <a:spAutoFit/>
          </a:bodyPr>
          <a:lstStyle/>
          <a:p>
            <a:pPr algn="just"/>
            <a:r>
              <a:rPr lang="en-US" sz="3600"/>
              <a:t>b. Bút nâu là một người bạn tốt.</a:t>
            </a:r>
          </a:p>
        </p:txBody>
      </p:sp>
      <p:sp>
        <p:nvSpPr>
          <p:cNvPr id="4" name="TextBox 3">
            <a:extLst>
              <a:ext uri="{FF2B5EF4-FFF2-40B4-BE49-F238E27FC236}">
                <a16:creationId xmlns:a16="http://schemas.microsoft.com/office/drawing/2014/main" id="{0B4EF479-85B7-930E-B125-0CA97D85B920}"/>
              </a:ext>
            </a:extLst>
          </p:cNvPr>
          <p:cNvSpPr txBox="1"/>
          <p:nvPr/>
        </p:nvSpPr>
        <p:spPr>
          <a:xfrm>
            <a:off x="421812" y="3773444"/>
            <a:ext cx="5445906" cy="1754326"/>
          </a:xfrm>
          <a:prstGeom prst="rect">
            <a:avLst/>
          </a:prstGeom>
          <a:noFill/>
        </p:spPr>
        <p:txBody>
          <a:bodyPr wrap="square" rtlCol="0">
            <a:spAutoFit/>
          </a:bodyPr>
          <a:lstStyle/>
          <a:p>
            <a:pPr algn="just"/>
            <a:r>
              <a:rPr lang="en-US" sz="3600"/>
              <a:t>c. Bút nâu nhảy với bút vàng, lắng nghe ước mơ của bút tím.</a:t>
            </a:r>
          </a:p>
        </p:txBody>
      </p:sp>
      <p:sp>
        <p:nvSpPr>
          <p:cNvPr id="6" name="TextBox 5">
            <a:extLst>
              <a:ext uri="{FF2B5EF4-FFF2-40B4-BE49-F238E27FC236}">
                <a16:creationId xmlns:a16="http://schemas.microsoft.com/office/drawing/2014/main" id="{A8715681-270B-A6E5-C777-C0CDC834B9C6}"/>
              </a:ext>
            </a:extLst>
          </p:cNvPr>
          <p:cNvSpPr txBox="1"/>
          <p:nvPr/>
        </p:nvSpPr>
        <p:spPr>
          <a:xfrm>
            <a:off x="6291726" y="3682361"/>
            <a:ext cx="5173977" cy="1754326"/>
          </a:xfrm>
          <a:prstGeom prst="rect">
            <a:avLst/>
          </a:prstGeom>
          <a:noFill/>
        </p:spPr>
        <p:txBody>
          <a:bodyPr wrap="square" rtlCol="0">
            <a:spAutoFit/>
          </a:bodyPr>
          <a:lstStyle/>
          <a:p>
            <a:pPr algn="just"/>
            <a:r>
              <a:rPr lang="en-US" sz="3600"/>
              <a:t>d. Bút nâu gắn bút đỏ vào bên cạnh mình để làm gì?</a:t>
            </a:r>
          </a:p>
        </p:txBody>
      </p:sp>
      <p:sp>
        <p:nvSpPr>
          <p:cNvPr id="7" name="TextBox 6">
            <a:extLst>
              <a:ext uri="{FF2B5EF4-FFF2-40B4-BE49-F238E27FC236}">
                <a16:creationId xmlns:a16="http://schemas.microsoft.com/office/drawing/2014/main" id="{E507BC46-6F2F-B4EE-F7AB-2F5C3A7B0DDC}"/>
              </a:ext>
            </a:extLst>
          </p:cNvPr>
          <p:cNvSpPr txBox="1"/>
          <p:nvPr/>
        </p:nvSpPr>
        <p:spPr>
          <a:xfrm>
            <a:off x="2079947" y="1536167"/>
            <a:ext cx="2250925" cy="646331"/>
          </a:xfrm>
          <a:prstGeom prst="rect">
            <a:avLst/>
          </a:prstGeom>
          <a:solidFill>
            <a:schemeClr val="accent2">
              <a:lumMod val="20000"/>
              <a:lumOff val="80000"/>
            </a:schemeClr>
          </a:solidFill>
          <a:effectLst>
            <a:softEdge rad="63500"/>
          </a:effectLst>
        </p:spPr>
        <p:txBody>
          <a:bodyPr wrap="square" rtlCol="0">
            <a:spAutoFit/>
          </a:bodyPr>
          <a:lstStyle/>
          <a:p>
            <a:pPr algn="ctr"/>
            <a:r>
              <a:rPr lang="en-US" sz="3600"/>
              <a:t>Câu kể</a:t>
            </a:r>
          </a:p>
        </p:txBody>
      </p:sp>
      <p:sp>
        <p:nvSpPr>
          <p:cNvPr id="9" name="TextBox 8">
            <a:extLst>
              <a:ext uri="{FF2B5EF4-FFF2-40B4-BE49-F238E27FC236}">
                <a16:creationId xmlns:a16="http://schemas.microsoft.com/office/drawing/2014/main" id="{C7E27B8C-D8E0-DB87-7FA6-688F911B6DAE}"/>
              </a:ext>
            </a:extLst>
          </p:cNvPr>
          <p:cNvSpPr txBox="1"/>
          <p:nvPr/>
        </p:nvSpPr>
        <p:spPr>
          <a:xfrm>
            <a:off x="7271937" y="1524105"/>
            <a:ext cx="2250925" cy="646331"/>
          </a:xfrm>
          <a:prstGeom prst="rect">
            <a:avLst/>
          </a:prstGeom>
          <a:solidFill>
            <a:schemeClr val="accent2">
              <a:lumMod val="20000"/>
              <a:lumOff val="80000"/>
            </a:schemeClr>
          </a:solidFill>
          <a:effectLst>
            <a:softEdge rad="63500"/>
          </a:effectLst>
        </p:spPr>
        <p:txBody>
          <a:bodyPr wrap="square" rtlCol="0">
            <a:spAutoFit/>
          </a:bodyPr>
          <a:lstStyle/>
          <a:p>
            <a:pPr algn="ctr"/>
            <a:r>
              <a:rPr lang="en-US" sz="3600"/>
              <a:t>Câu hỏi</a:t>
            </a:r>
          </a:p>
        </p:txBody>
      </p:sp>
      <p:cxnSp>
        <p:nvCxnSpPr>
          <p:cNvPr id="12" name="Straight Connector 11">
            <a:extLst>
              <a:ext uri="{FF2B5EF4-FFF2-40B4-BE49-F238E27FC236}">
                <a16:creationId xmlns:a16="http://schemas.microsoft.com/office/drawing/2014/main" id="{4777BF24-9124-487B-1010-D701D54F50EC}"/>
              </a:ext>
            </a:extLst>
          </p:cNvPr>
          <p:cNvCxnSpPr>
            <a:cxnSpLocks/>
          </p:cNvCxnSpPr>
          <p:nvPr/>
        </p:nvCxnSpPr>
        <p:spPr>
          <a:xfrm>
            <a:off x="5867718" y="1612314"/>
            <a:ext cx="0" cy="492252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032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FD9F9-7903-5908-4033-0093CF9231D1}"/>
              </a:ext>
            </a:extLst>
          </p:cNvPr>
          <p:cNvSpPr>
            <a:spLocks noGrp="1"/>
          </p:cNvSpPr>
          <p:nvPr>
            <p:ph type="title"/>
          </p:nvPr>
        </p:nvSpPr>
        <p:spPr/>
        <p:txBody>
          <a:bodyPr/>
          <a:lstStyle/>
          <a:p>
            <a:r>
              <a:rPr lang="en-US">
                <a:latin typeface="+mj-lt"/>
              </a:rPr>
              <a:t>Thầy cô đọc tham khảo thêm ạ</a:t>
            </a:r>
          </a:p>
        </p:txBody>
      </p:sp>
      <p:pic>
        <p:nvPicPr>
          <p:cNvPr id="4" name="Picture 3">
            <a:extLst>
              <a:ext uri="{FF2B5EF4-FFF2-40B4-BE49-F238E27FC236}">
                <a16:creationId xmlns:a16="http://schemas.microsoft.com/office/drawing/2014/main" id="{2A17CE46-C313-E426-BC89-E5991CDC3612}"/>
              </a:ext>
            </a:extLst>
          </p:cNvPr>
          <p:cNvPicPr>
            <a:picLocks noChangeAspect="1"/>
          </p:cNvPicPr>
          <p:nvPr/>
        </p:nvPicPr>
        <p:blipFill>
          <a:blip r:embed="rId3"/>
          <a:stretch>
            <a:fillRect/>
          </a:stretch>
        </p:blipFill>
        <p:spPr>
          <a:xfrm>
            <a:off x="-145697" y="2307240"/>
            <a:ext cx="12453231" cy="3767519"/>
          </a:xfrm>
          <a:prstGeom prst="rect">
            <a:avLst/>
          </a:prstGeom>
        </p:spPr>
      </p:pic>
    </p:spTree>
    <p:extLst>
      <p:ext uri="{BB962C8B-B14F-4D97-AF65-F5344CB8AC3E}">
        <p14:creationId xmlns:p14="http://schemas.microsoft.com/office/powerpoint/2010/main" val="2829132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D06FDEFC-11C7-EE20-9307-7E6E6846BADD}"/>
              </a:ext>
            </a:extLst>
          </p:cNvPr>
          <p:cNvSpPr txBox="1">
            <a:spLocks/>
          </p:cNvSpPr>
          <p:nvPr/>
        </p:nvSpPr>
        <p:spPr>
          <a:xfrm>
            <a:off x="846469" y="419101"/>
            <a:ext cx="10945803" cy="1307086"/>
          </a:xfrm>
          <a:prstGeom prst="rect">
            <a:avLst/>
          </a:prstGeom>
          <a:solidFill>
            <a:schemeClr val="accent5"/>
          </a:solidFill>
          <a:ln>
            <a:noFill/>
          </a:ln>
        </p:spPr>
        <p:txBody>
          <a:bodyPr spcFirstLastPara="1" wrap="square" lIns="121598" tIns="121598" rIns="121598" bIns="1215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endParaRPr lang="en-US" sz="3600" b="1">
              <a:solidFill>
                <a:srgbClr val="FF0000"/>
              </a:solidFill>
              <a:latin typeface="+mj-lt"/>
            </a:endParaRPr>
          </a:p>
          <a:p>
            <a:pPr algn="just"/>
            <a:r>
              <a:rPr lang="en-US" sz="3600" b="1">
                <a:solidFill>
                  <a:srgbClr val="FF0000"/>
                </a:solidFill>
                <a:latin typeface="+mj-lt"/>
              </a:rPr>
              <a:t>4</a:t>
            </a:r>
            <a:r>
              <a:rPr lang="en-US" sz="3600">
                <a:solidFill>
                  <a:srgbClr val="000000"/>
                </a:solidFill>
                <a:latin typeface="+mj-lt"/>
              </a:rPr>
              <a:t>. Tìm dấu câu (</a:t>
            </a:r>
            <a:r>
              <a:rPr lang="en-US" sz="3600" i="1">
                <a:solidFill>
                  <a:srgbClr val="000000"/>
                </a:solidFill>
                <a:latin typeface="+mj-lt"/>
              </a:rPr>
              <a:t>dấu chấm, dấu chấm hỏi, dấu chấm than</a:t>
            </a:r>
            <a:r>
              <a:rPr lang="en-US" sz="3600">
                <a:solidFill>
                  <a:srgbClr val="000000"/>
                </a:solidFill>
                <a:latin typeface="+mj-lt"/>
              </a:rPr>
              <a:t>) thay cho ô vuông.</a:t>
            </a:r>
          </a:p>
        </p:txBody>
      </p:sp>
      <p:sp>
        <p:nvSpPr>
          <p:cNvPr id="3" name="TextBox 2">
            <a:extLst>
              <a:ext uri="{FF2B5EF4-FFF2-40B4-BE49-F238E27FC236}">
                <a16:creationId xmlns:a16="http://schemas.microsoft.com/office/drawing/2014/main" id="{77F0C7B6-79BF-1E86-4D9B-A1FDF55AA3A5}"/>
              </a:ext>
            </a:extLst>
          </p:cNvPr>
          <p:cNvSpPr txBox="1"/>
          <p:nvPr/>
        </p:nvSpPr>
        <p:spPr>
          <a:xfrm>
            <a:off x="503569" y="1914584"/>
            <a:ext cx="11288703" cy="4524315"/>
          </a:xfrm>
          <a:prstGeom prst="rect">
            <a:avLst/>
          </a:prstGeom>
          <a:solidFill>
            <a:schemeClr val="accent5"/>
          </a:solidFill>
        </p:spPr>
        <p:txBody>
          <a:bodyPr wrap="square" rtlCol="0">
            <a:spAutoFit/>
          </a:bodyPr>
          <a:lstStyle/>
          <a:p>
            <a:pPr marL="365760" algn="just"/>
            <a:r>
              <a:rPr lang="en-US" sz="3200"/>
              <a:t>	Minh là thành viên mới của lớp 3A</a:t>
            </a:r>
            <a:r>
              <a:rPr lang="en-US" sz="3200">
                <a:solidFill>
                  <a:srgbClr val="FF0000"/>
                </a:solidFill>
              </a:rPr>
              <a:t>. </a:t>
            </a:r>
            <a:r>
              <a:rPr lang="en-US" sz="3200"/>
              <a:t> Minh vừa chuyển từ trường khác đến</a:t>
            </a:r>
            <a:r>
              <a:rPr lang="en-US" sz="3200">
                <a:solidFill>
                  <a:srgbClr val="FF0000"/>
                </a:solidFill>
              </a:rPr>
              <a:t>. </a:t>
            </a:r>
            <a:r>
              <a:rPr lang="en-US" sz="3200"/>
              <a:t> Bạn ấy vui vẻ giới thiệu:</a:t>
            </a:r>
          </a:p>
          <a:p>
            <a:pPr marL="365760" algn="just"/>
            <a:r>
              <a:rPr lang="en-US" sz="3200"/>
              <a:t>	- Tớ tên là Tuệ Minh</a:t>
            </a:r>
            <a:r>
              <a:rPr lang="en-US" sz="3200">
                <a:solidFill>
                  <a:srgbClr val="FF0000"/>
                </a:solidFill>
              </a:rPr>
              <a:t>. </a:t>
            </a:r>
            <a:r>
              <a:rPr lang="en-US" sz="3200"/>
              <a:t> Tới thích chơi cờ vua và múa ba lê</a:t>
            </a:r>
            <a:r>
              <a:rPr lang="en-US" sz="3200">
                <a:solidFill>
                  <a:srgbClr val="FF0000"/>
                </a:solidFill>
              </a:rPr>
              <a:t>.</a:t>
            </a:r>
          </a:p>
          <a:p>
            <a:pPr marL="365760" algn="just"/>
            <a:r>
              <a:rPr lang="en-US" sz="3200"/>
              <a:t>	Các bạn xôn xao:</a:t>
            </a:r>
          </a:p>
          <a:p>
            <a:pPr marL="365760" algn="just"/>
            <a:r>
              <a:rPr lang="en-US" sz="3200"/>
              <a:t>	- Tên của cậu đẹp quá</a:t>
            </a:r>
            <a:r>
              <a:rPr lang="en-US" sz="3200">
                <a:solidFill>
                  <a:srgbClr val="FF0000"/>
                </a:solidFill>
              </a:rPr>
              <a:t>!</a:t>
            </a:r>
          </a:p>
          <a:p>
            <a:pPr marL="365760" algn="just"/>
            <a:r>
              <a:rPr lang="en-US" sz="3200"/>
              <a:t>	- Tớ cũng thích chơi cờ vua lắm</a:t>
            </a:r>
            <a:r>
              <a:rPr lang="en-US" sz="3200">
                <a:solidFill>
                  <a:srgbClr val="FF0000"/>
                </a:solidFill>
              </a:rPr>
              <a:t>!</a:t>
            </a:r>
          </a:p>
          <a:p>
            <a:pPr marL="365760" algn="just"/>
            <a:r>
              <a:rPr lang="en-US" sz="3200"/>
              <a:t>	- Cậu có muốn tham gia câu lạc bộ cờ vua cùng chúng tớ không nào</a:t>
            </a:r>
            <a:r>
              <a:rPr lang="en-US" sz="3200">
                <a:solidFill>
                  <a:srgbClr val="FF0000"/>
                </a:solidFill>
              </a:rPr>
              <a:t>?</a:t>
            </a:r>
          </a:p>
        </p:txBody>
      </p:sp>
      <p:sp>
        <p:nvSpPr>
          <p:cNvPr id="6" name="Rectangle: Rounded Corners 5">
            <a:extLst>
              <a:ext uri="{FF2B5EF4-FFF2-40B4-BE49-F238E27FC236}">
                <a16:creationId xmlns:a16="http://schemas.microsoft.com/office/drawing/2014/main" id="{8CC6EE39-49A8-913A-433B-D3921A04C7F5}"/>
              </a:ext>
            </a:extLst>
          </p:cNvPr>
          <p:cNvSpPr/>
          <p:nvPr/>
        </p:nvSpPr>
        <p:spPr>
          <a:xfrm>
            <a:off x="7677150" y="2143184"/>
            <a:ext cx="274320" cy="2743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C0325614-1FB9-E748-C7F4-7BCB1306B43C}"/>
              </a:ext>
            </a:extLst>
          </p:cNvPr>
          <p:cNvSpPr/>
          <p:nvPr/>
        </p:nvSpPr>
        <p:spPr>
          <a:xfrm>
            <a:off x="3924300" y="2657534"/>
            <a:ext cx="274320" cy="2743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BE90A32-A948-8B7C-AA8A-C0BA3AD8D113}"/>
              </a:ext>
            </a:extLst>
          </p:cNvPr>
          <p:cNvSpPr/>
          <p:nvPr/>
        </p:nvSpPr>
        <p:spPr>
          <a:xfrm>
            <a:off x="5276850" y="3154680"/>
            <a:ext cx="274320" cy="2743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AF00D35-CDD5-ACB5-0B56-8576F4B70B5F}"/>
              </a:ext>
            </a:extLst>
          </p:cNvPr>
          <p:cNvSpPr/>
          <p:nvPr/>
        </p:nvSpPr>
        <p:spPr>
          <a:xfrm>
            <a:off x="1276350" y="3649980"/>
            <a:ext cx="274320" cy="2743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C5D3F245-2191-F978-E088-CB0B752C7FC2}"/>
              </a:ext>
            </a:extLst>
          </p:cNvPr>
          <p:cNvSpPr/>
          <p:nvPr/>
        </p:nvSpPr>
        <p:spPr>
          <a:xfrm>
            <a:off x="5600859" y="4472938"/>
            <a:ext cx="365760" cy="3657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570F628-1A68-8A83-E70D-041BEA349BDD}"/>
              </a:ext>
            </a:extLst>
          </p:cNvPr>
          <p:cNvSpPr/>
          <p:nvPr/>
        </p:nvSpPr>
        <p:spPr>
          <a:xfrm>
            <a:off x="7273290" y="4933946"/>
            <a:ext cx="365760" cy="3657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805E6F1-9EEB-C77E-8624-CBA1501045D7}"/>
              </a:ext>
            </a:extLst>
          </p:cNvPr>
          <p:cNvSpPr/>
          <p:nvPr/>
        </p:nvSpPr>
        <p:spPr>
          <a:xfrm>
            <a:off x="3325971" y="5947404"/>
            <a:ext cx="365760" cy="3657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87919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6"/>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grpId="0" nodeType="click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0"/>
                                        <p:tgtEl>
                                          <p:spTgt spid="7"/>
                                        </p:tgtEl>
                                        <p:attrNameLst>
                                          <p:attrName>ppt_y</p:attrName>
                                        </p:attrNameLst>
                                      </p:cBhvr>
                                      <p:tavLst>
                                        <p:tav tm="0">
                                          <p:val>
                                            <p:strVal val="ppt_y"/>
                                          </p:val>
                                        </p:tav>
                                        <p:tav tm="100000">
                                          <p:val>
                                            <p:strVal val="ppt_y+.1"/>
                                          </p:val>
                                        </p:tav>
                                      </p:tavLst>
                                    </p:anim>
                                    <p:set>
                                      <p:cBhvr>
                                        <p:cTn id="17"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7"/>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grpId="0" nodeType="click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grpId="0" nodeType="clickEffect">
                                  <p:stCondLst>
                                    <p:cond delay="0"/>
                                  </p:stCondLst>
                                  <p:childTnLst>
                                    <p:animEffect transition="out" filter="fade">
                                      <p:cBhvr>
                                        <p:cTn id="30" dur="1000"/>
                                        <p:tgtEl>
                                          <p:spTgt spid="9"/>
                                        </p:tgtEl>
                                      </p:cBhvr>
                                    </p:animEffect>
                                    <p:anim calcmode="lin" valueType="num">
                                      <p:cBhvr>
                                        <p:cTn id="31" dur="1000"/>
                                        <p:tgtEl>
                                          <p:spTgt spid="9"/>
                                        </p:tgtEl>
                                        <p:attrNameLst>
                                          <p:attrName>ppt_x</p:attrName>
                                        </p:attrNameLst>
                                      </p:cBhvr>
                                      <p:tavLst>
                                        <p:tav tm="0">
                                          <p:val>
                                            <p:strVal val="ppt_x"/>
                                          </p:val>
                                        </p:tav>
                                        <p:tav tm="100000">
                                          <p:val>
                                            <p:strVal val="ppt_x"/>
                                          </p:val>
                                        </p:tav>
                                      </p:tavLst>
                                    </p:anim>
                                    <p:anim calcmode="lin" valueType="num">
                                      <p:cBhvr>
                                        <p:cTn id="32" dur="1000"/>
                                        <p:tgtEl>
                                          <p:spTgt spid="9"/>
                                        </p:tgtEl>
                                        <p:attrNameLst>
                                          <p:attrName>ppt_y</p:attrName>
                                        </p:attrNameLst>
                                      </p:cBhvr>
                                      <p:tavLst>
                                        <p:tav tm="0">
                                          <p:val>
                                            <p:strVal val="ppt_y"/>
                                          </p:val>
                                        </p:tav>
                                        <p:tav tm="100000">
                                          <p:val>
                                            <p:strVal val="ppt_y+.1"/>
                                          </p:val>
                                        </p:tav>
                                      </p:tavLst>
                                    </p:anim>
                                    <p:set>
                                      <p:cBhvr>
                                        <p:cTn id="33"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42" presetClass="exit" presetSubtype="0" fill="hold" grpId="0" nodeType="clickEffect">
                                  <p:stCondLst>
                                    <p:cond delay="0"/>
                                  </p:stCondLst>
                                  <p:childTnLst>
                                    <p:animEffect transition="out" filter="fade">
                                      <p:cBhvr>
                                        <p:cTn id="38" dur="1000"/>
                                        <p:tgtEl>
                                          <p:spTgt spid="10"/>
                                        </p:tgtEl>
                                      </p:cBhvr>
                                    </p:animEffect>
                                    <p:anim calcmode="lin" valueType="num">
                                      <p:cBhvr>
                                        <p:cTn id="39" dur="1000"/>
                                        <p:tgtEl>
                                          <p:spTgt spid="10"/>
                                        </p:tgtEl>
                                        <p:attrNameLst>
                                          <p:attrName>ppt_x</p:attrName>
                                        </p:attrNameLst>
                                      </p:cBhvr>
                                      <p:tavLst>
                                        <p:tav tm="0">
                                          <p:val>
                                            <p:strVal val="ppt_x"/>
                                          </p:val>
                                        </p:tav>
                                        <p:tav tm="100000">
                                          <p:val>
                                            <p:strVal val="ppt_x"/>
                                          </p:val>
                                        </p:tav>
                                      </p:tavLst>
                                    </p:anim>
                                    <p:anim calcmode="lin" valueType="num">
                                      <p:cBhvr>
                                        <p:cTn id="40" dur="1000"/>
                                        <p:tgtEl>
                                          <p:spTgt spid="10"/>
                                        </p:tgtEl>
                                        <p:attrNameLst>
                                          <p:attrName>ppt_y</p:attrName>
                                        </p:attrNameLst>
                                      </p:cBhvr>
                                      <p:tavLst>
                                        <p:tav tm="0">
                                          <p:val>
                                            <p:strVal val="ppt_y"/>
                                          </p:val>
                                        </p:tav>
                                        <p:tav tm="100000">
                                          <p:val>
                                            <p:strVal val="ppt_y+.1"/>
                                          </p:val>
                                        </p:tav>
                                      </p:tavLst>
                                    </p:anim>
                                    <p:set>
                                      <p:cBhvr>
                                        <p:cTn id="41"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42" presetClass="exit" presetSubtype="0" fill="hold" grpId="0" nodeType="clickEffect">
                                  <p:stCondLst>
                                    <p:cond delay="0"/>
                                  </p:stCondLst>
                                  <p:childTnLst>
                                    <p:animEffect transition="out" filter="fade">
                                      <p:cBhvr>
                                        <p:cTn id="46" dur="1000"/>
                                        <p:tgtEl>
                                          <p:spTgt spid="11"/>
                                        </p:tgtEl>
                                      </p:cBhvr>
                                    </p:animEffect>
                                    <p:anim calcmode="lin" valueType="num">
                                      <p:cBhvr>
                                        <p:cTn id="47" dur="1000"/>
                                        <p:tgtEl>
                                          <p:spTgt spid="11"/>
                                        </p:tgtEl>
                                        <p:attrNameLst>
                                          <p:attrName>ppt_x</p:attrName>
                                        </p:attrNameLst>
                                      </p:cBhvr>
                                      <p:tavLst>
                                        <p:tav tm="0">
                                          <p:val>
                                            <p:strVal val="ppt_x"/>
                                          </p:val>
                                        </p:tav>
                                        <p:tav tm="100000">
                                          <p:val>
                                            <p:strVal val="ppt_x"/>
                                          </p:val>
                                        </p:tav>
                                      </p:tavLst>
                                    </p:anim>
                                    <p:anim calcmode="lin" valueType="num">
                                      <p:cBhvr>
                                        <p:cTn id="48" dur="1000"/>
                                        <p:tgtEl>
                                          <p:spTgt spid="11"/>
                                        </p:tgtEl>
                                        <p:attrNameLst>
                                          <p:attrName>ppt_y</p:attrName>
                                        </p:attrNameLst>
                                      </p:cBhvr>
                                      <p:tavLst>
                                        <p:tav tm="0">
                                          <p:val>
                                            <p:strVal val="ppt_y"/>
                                          </p:val>
                                        </p:tav>
                                        <p:tav tm="100000">
                                          <p:val>
                                            <p:strVal val="ppt_y+.1"/>
                                          </p:val>
                                        </p:tav>
                                      </p:tavLst>
                                    </p:anim>
                                    <p:set>
                                      <p:cBhvr>
                                        <p:cTn id="49"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exit" presetSubtype="0" fill="hold" grpId="0" nodeType="clickEffect">
                                  <p:stCondLst>
                                    <p:cond delay="0"/>
                                  </p:stCondLst>
                                  <p:childTnLst>
                                    <p:animEffect transition="out" filter="fade">
                                      <p:cBhvr>
                                        <p:cTn id="54" dur="1000"/>
                                        <p:tgtEl>
                                          <p:spTgt spid="12"/>
                                        </p:tgtEl>
                                      </p:cBhvr>
                                    </p:animEffect>
                                    <p:anim calcmode="lin" valueType="num">
                                      <p:cBhvr>
                                        <p:cTn id="55" dur="1000"/>
                                        <p:tgtEl>
                                          <p:spTgt spid="12"/>
                                        </p:tgtEl>
                                        <p:attrNameLst>
                                          <p:attrName>ppt_x</p:attrName>
                                        </p:attrNameLst>
                                      </p:cBhvr>
                                      <p:tavLst>
                                        <p:tav tm="0">
                                          <p:val>
                                            <p:strVal val="ppt_x"/>
                                          </p:val>
                                        </p:tav>
                                        <p:tav tm="100000">
                                          <p:val>
                                            <p:strVal val="ppt_x"/>
                                          </p:val>
                                        </p:tav>
                                      </p:tavLst>
                                    </p:anim>
                                    <p:anim calcmode="lin" valueType="num">
                                      <p:cBhvr>
                                        <p:cTn id="56" dur="1000"/>
                                        <p:tgtEl>
                                          <p:spTgt spid="12"/>
                                        </p:tgtEl>
                                        <p:attrNameLst>
                                          <p:attrName>ppt_y</p:attrName>
                                        </p:attrNameLst>
                                      </p:cBhvr>
                                      <p:tavLst>
                                        <p:tav tm="0">
                                          <p:val>
                                            <p:strVal val="ppt_y"/>
                                          </p:val>
                                        </p:tav>
                                        <p:tav tm="100000">
                                          <p:val>
                                            <p:strVal val="ppt_y+.1"/>
                                          </p:val>
                                        </p:tav>
                                      </p:tavLst>
                                    </p:anim>
                                    <p:set>
                                      <p:cBhvr>
                                        <p:cTn id="57"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2"/>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E154E-2A8B-BAEC-053C-3D96502538AD}"/>
              </a:ext>
            </a:extLst>
          </p:cNvPr>
          <p:cNvSpPr>
            <a:spLocks noGrp="1"/>
          </p:cNvSpPr>
          <p:nvPr>
            <p:ph type="title"/>
          </p:nvPr>
        </p:nvSpPr>
        <p:spPr>
          <a:xfrm>
            <a:off x="721135" y="475817"/>
            <a:ext cx="10246588" cy="1005600"/>
          </a:xfrm>
        </p:spPr>
        <p:txBody>
          <a:bodyPr/>
          <a:lstStyle/>
          <a:p>
            <a:endParaRPr lang="en-US"/>
          </a:p>
        </p:txBody>
      </p:sp>
      <p:graphicFrame>
        <p:nvGraphicFramePr>
          <p:cNvPr id="3" name="Table 10">
            <a:extLst>
              <a:ext uri="{FF2B5EF4-FFF2-40B4-BE49-F238E27FC236}">
                <a16:creationId xmlns:a16="http://schemas.microsoft.com/office/drawing/2014/main" id="{9B9EA571-0DDA-94C8-BD47-07E2791594CA}"/>
              </a:ext>
            </a:extLst>
          </p:cNvPr>
          <p:cNvGraphicFramePr>
            <a:graphicFrameLocks noGrp="1"/>
          </p:cNvGraphicFramePr>
          <p:nvPr>
            <p:extLst>
              <p:ext uri="{D42A27DB-BD31-4B8C-83A1-F6EECF244321}">
                <p14:modId xmlns:p14="http://schemas.microsoft.com/office/powerpoint/2010/main" val="1191434288"/>
              </p:ext>
            </p:extLst>
          </p:nvPr>
        </p:nvGraphicFramePr>
        <p:xfrm>
          <a:off x="-236490" y="609986"/>
          <a:ext cx="13367744" cy="6634004"/>
        </p:xfrm>
        <a:graphic>
          <a:graphicData uri="http://schemas.openxmlformats.org/drawingml/2006/table">
            <a:tbl>
              <a:tblPr firstRow="1" bandRow="1"/>
              <a:tblGrid>
                <a:gridCol w="257072">
                  <a:extLst>
                    <a:ext uri="{9D8B030D-6E8A-4147-A177-3AD203B41FA5}">
                      <a16:colId xmlns:a16="http://schemas.microsoft.com/office/drawing/2014/main" val="3141195527"/>
                    </a:ext>
                  </a:extLst>
                </a:gridCol>
                <a:gridCol w="257072">
                  <a:extLst>
                    <a:ext uri="{9D8B030D-6E8A-4147-A177-3AD203B41FA5}">
                      <a16:colId xmlns:a16="http://schemas.microsoft.com/office/drawing/2014/main" val="3151147950"/>
                    </a:ext>
                  </a:extLst>
                </a:gridCol>
                <a:gridCol w="257072">
                  <a:extLst>
                    <a:ext uri="{9D8B030D-6E8A-4147-A177-3AD203B41FA5}">
                      <a16:colId xmlns:a16="http://schemas.microsoft.com/office/drawing/2014/main" val="1514941707"/>
                    </a:ext>
                  </a:extLst>
                </a:gridCol>
                <a:gridCol w="257072">
                  <a:extLst>
                    <a:ext uri="{9D8B030D-6E8A-4147-A177-3AD203B41FA5}">
                      <a16:colId xmlns:a16="http://schemas.microsoft.com/office/drawing/2014/main" val="3092453757"/>
                    </a:ext>
                  </a:extLst>
                </a:gridCol>
                <a:gridCol w="257072">
                  <a:extLst>
                    <a:ext uri="{9D8B030D-6E8A-4147-A177-3AD203B41FA5}">
                      <a16:colId xmlns:a16="http://schemas.microsoft.com/office/drawing/2014/main" val="1705943820"/>
                    </a:ext>
                  </a:extLst>
                </a:gridCol>
                <a:gridCol w="257072">
                  <a:extLst>
                    <a:ext uri="{9D8B030D-6E8A-4147-A177-3AD203B41FA5}">
                      <a16:colId xmlns:a16="http://schemas.microsoft.com/office/drawing/2014/main" val="3899532901"/>
                    </a:ext>
                  </a:extLst>
                </a:gridCol>
                <a:gridCol w="257072">
                  <a:extLst>
                    <a:ext uri="{9D8B030D-6E8A-4147-A177-3AD203B41FA5}">
                      <a16:colId xmlns:a16="http://schemas.microsoft.com/office/drawing/2014/main" val="1504412709"/>
                    </a:ext>
                  </a:extLst>
                </a:gridCol>
                <a:gridCol w="257072">
                  <a:extLst>
                    <a:ext uri="{9D8B030D-6E8A-4147-A177-3AD203B41FA5}">
                      <a16:colId xmlns:a16="http://schemas.microsoft.com/office/drawing/2014/main" val="1466808307"/>
                    </a:ext>
                  </a:extLst>
                </a:gridCol>
                <a:gridCol w="257072">
                  <a:extLst>
                    <a:ext uri="{9D8B030D-6E8A-4147-A177-3AD203B41FA5}">
                      <a16:colId xmlns:a16="http://schemas.microsoft.com/office/drawing/2014/main" val="3502664633"/>
                    </a:ext>
                  </a:extLst>
                </a:gridCol>
                <a:gridCol w="257072">
                  <a:extLst>
                    <a:ext uri="{9D8B030D-6E8A-4147-A177-3AD203B41FA5}">
                      <a16:colId xmlns:a16="http://schemas.microsoft.com/office/drawing/2014/main" val="2380817918"/>
                    </a:ext>
                  </a:extLst>
                </a:gridCol>
                <a:gridCol w="257072">
                  <a:extLst>
                    <a:ext uri="{9D8B030D-6E8A-4147-A177-3AD203B41FA5}">
                      <a16:colId xmlns:a16="http://schemas.microsoft.com/office/drawing/2014/main" val="3543710229"/>
                    </a:ext>
                  </a:extLst>
                </a:gridCol>
                <a:gridCol w="257072">
                  <a:extLst>
                    <a:ext uri="{9D8B030D-6E8A-4147-A177-3AD203B41FA5}">
                      <a16:colId xmlns:a16="http://schemas.microsoft.com/office/drawing/2014/main" val="1226207747"/>
                    </a:ext>
                  </a:extLst>
                </a:gridCol>
                <a:gridCol w="257072">
                  <a:extLst>
                    <a:ext uri="{9D8B030D-6E8A-4147-A177-3AD203B41FA5}">
                      <a16:colId xmlns:a16="http://schemas.microsoft.com/office/drawing/2014/main" val="2622740893"/>
                    </a:ext>
                  </a:extLst>
                </a:gridCol>
                <a:gridCol w="257072">
                  <a:extLst>
                    <a:ext uri="{9D8B030D-6E8A-4147-A177-3AD203B41FA5}">
                      <a16:colId xmlns:a16="http://schemas.microsoft.com/office/drawing/2014/main" val="3358236929"/>
                    </a:ext>
                  </a:extLst>
                </a:gridCol>
                <a:gridCol w="257072">
                  <a:extLst>
                    <a:ext uri="{9D8B030D-6E8A-4147-A177-3AD203B41FA5}">
                      <a16:colId xmlns:a16="http://schemas.microsoft.com/office/drawing/2014/main" val="3794742099"/>
                    </a:ext>
                  </a:extLst>
                </a:gridCol>
                <a:gridCol w="257072">
                  <a:extLst>
                    <a:ext uri="{9D8B030D-6E8A-4147-A177-3AD203B41FA5}">
                      <a16:colId xmlns:a16="http://schemas.microsoft.com/office/drawing/2014/main" val="2906486690"/>
                    </a:ext>
                  </a:extLst>
                </a:gridCol>
                <a:gridCol w="257072">
                  <a:extLst>
                    <a:ext uri="{9D8B030D-6E8A-4147-A177-3AD203B41FA5}">
                      <a16:colId xmlns:a16="http://schemas.microsoft.com/office/drawing/2014/main" val="3922166840"/>
                    </a:ext>
                  </a:extLst>
                </a:gridCol>
                <a:gridCol w="257072">
                  <a:extLst>
                    <a:ext uri="{9D8B030D-6E8A-4147-A177-3AD203B41FA5}">
                      <a16:colId xmlns:a16="http://schemas.microsoft.com/office/drawing/2014/main" val="2779761096"/>
                    </a:ext>
                  </a:extLst>
                </a:gridCol>
                <a:gridCol w="257072">
                  <a:extLst>
                    <a:ext uri="{9D8B030D-6E8A-4147-A177-3AD203B41FA5}">
                      <a16:colId xmlns:a16="http://schemas.microsoft.com/office/drawing/2014/main" val="2495969157"/>
                    </a:ext>
                  </a:extLst>
                </a:gridCol>
                <a:gridCol w="257072">
                  <a:extLst>
                    <a:ext uri="{9D8B030D-6E8A-4147-A177-3AD203B41FA5}">
                      <a16:colId xmlns:a16="http://schemas.microsoft.com/office/drawing/2014/main" val="3626927592"/>
                    </a:ext>
                  </a:extLst>
                </a:gridCol>
                <a:gridCol w="257072">
                  <a:extLst>
                    <a:ext uri="{9D8B030D-6E8A-4147-A177-3AD203B41FA5}">
                      <a16:colId xmlns:a16="http://schemas.microsoft.com/office/drawing/2014/main" val="857701770"/>
                    </a:ext>
                  </a:extLst>
                </a:gridCol>
                <a:gridCol w="257072">
                  <a:extLst>
                    <a:ext uri="{9D8B030D-6E8A-4147-A177-3AD203B41FA5}">
                      <a16:colId xmlns:a16="http://schemas.microsoft.com/office/drawing/2014/main" val="2309374168"/>
                    </a:ext>
                  </a:extLst>
                </a:gridCol>
                <a:gridCol w="257072">
                  <a:extLst>
                    <a:ext uri="{9D8B030D-6E8A-4147-A177-3AD203B41FA5}">
                      <a16:colId xmlns:a16="http://schemas.microsoft.com/office/drawing/2014/main" val="2423937644"/>
                    </a:ext>
                  </a:extLst>
                </a:gridCol>
                <a:gridCol w="257072">
                  <a:extLst>
                    <a:ext uri="{9D8B030D-6E8A-4147-A177-3AD203B41FA5}">
                      <a16:colId xmlns:a16="http://schemas.microsoft.com/office/drawing/2014/main" val="3181772300"/>
                    </a:ext>
                  </a:extLst>
                </a:gridCol>
                <a:gridCol w="257072">
                  <a:extLst>
                    <a:ext uri="{9D8B030D-6E8A-4147-A177-3AD203B41FA5}">
                      <a16:colId xmlns:a16="http://schemas.microsoft.com/office/drawing/2014/main" val="917889513"/>
                    </a:ext>
                  </a:extLst>
                </a:gridCol>
                <a:gridCol w="257072">
                  <a:extLst>
                    <a:ext uri="{9D8B030D-6E8A-4147-A177-3AD203B41FA5}">
                      <a16:colId xmlns:a16="http://schemas.microsoft.com/office/drawing/2014/main" val="3900200873"/>
                    </a:ext>
                  </a:extLst>
                </a:gridCol>
                <a:gridCol w="257072">
                  <a:extLst>
                    <a:ext uri="{9D8B030D-6E8A-4147-A177-3AD203B41FA5}">
                      <a16:colId xmlns:a16="http://schemas.microsoft.com/office/drawing/2014/main" val="1110172280"/>
                    </a:ext>
                  </a:extLst>
                </a:gridCol>
                <a:gridCol w="257072">
                  <a:extLst>
                    <a:ext uri="{9D8B030D-6E8A-4147-A177-3AD203B41FA5}">
                      <a16:colId xmlns:a16="http://schemas.microsoft.com/office/drawing/2014/main" val="2790098732"/>
                    </a:ext>
                  </a:extLst>
                </a:gridCol>
                <a:gridCol w="257072">
                  <a:extLst>
                    <a:ext uri="{9D8B030D-6E8A-4147-A177-3AD203B41FA5}">
                      <a16:colId xmlns:a16="http://schemas.microsoft.com/office/drawing/2014/main" val="590412432"/>
                    </a:ext>
                  </a:extLst>
                </a:gridCol>
                <a:gridCol w="257072">
                  <a:extLst>
                    <a:ext uri="{9D8B030D-6E8A-4147-A177-3AD203B41FA5}">
                      <a16:colId xmlns:a16="http://schemas.microsoft.com/office/drawing/2014/main" val="1269897463"/>
                    </a:ext>
                  </a:extLst>
                </a:gridCol>
                <a:gridCol w="257072">
                  <a:extLst>
                    <a:ext uri="{9D8B030D-6E8A-4147-A177-3AD203B41FA5}">
                      <a16:colId xmlns:a16="http://schemas.microsoft.com/office/drawing/2014/main" val="2868056576"/>
                    </a:ext>
                  </a:extLst>
                </a:gridCol>
                <a:gridCol w="257072">
                  <a:extLst>
                    <a:ext uri="{9D8B030D-6E8A-4147-A177-3AD203B41FA5}">
                      <a16:colId xmlns:a16="http://schemas.microsoft.com/office/drawing/2014/main" val="2161358710"/>
                    </a:ext>
                  </a:extLst>
                </a:gridCol>
                <a:gridCol w="257072">
                  <a:extLst>
                    <a:ext uri="{9D8B030D-6E8A-4147-A177-3AD203B41FA5}">
                      <a16:colId xmlns:a16="http://schemas.microsoft.com/office/drawing/2014/main" val="3163057758"/>
                    </a:ext>
                  </a:extLst>
                </a:gridCol>
                <a:gridCol w="257072">
                  <a:extLst>
                    <a:ext uri="{9D8B030D-6E8A-4147-A177-3AD203B41FA5}">
                      <a16:colId xmlns:a16="http://schemas.microsoft.com/office/drawing/2014/main" val="328346012"/>
                    </a:ext>
                  </a:extLst>
                </a:gridCol>
                <a:gridCol w="257072">
                  <a:extLst>
                    <a:ext uri="{9D8B030D-6E8A-4147-A177-3AD203B41FA5}">
                      <a16:colId xmlns:a16="http://schemas.microsoft.com/office/drawing/2014/main" val="1987707740"/>
                    </a:ext>
                  </a:extLst>
                </a:gridCol>
                <a:gridCol w="257072">
                  <a:extLst>
                    <a:ext uri="{9D8B030D-6E8A-4147-A177-3AD203B41FA5}">
                      <a16:colId xmlns:a16="http://schemas.microsoft.com/office/drawing/2014/main" val="996658431"/>
                    </a:ext>
                  </a:extLst>
                </a:gridCol>
                <a:gridCol w="257072">
                  <a:extLst>
                    <a:ext uri="{9D8B030D-6E8A-4147-A177-3AD203B41FA5}">
                      <a16:colId xmlns:a16="http://schemas.microsoft.com/office/drawing/2014/main" val="2612947994"/>
                    </a:ext>
                  </a:extLst>
                </a:gridCol>
                <a:gridCol w="257072">
                  <a:extLst>
                    <a:ext uri="{9D8B030D-6E8A-4147-A177-3AD203B41FA5}">
                      <a16:colId xmlns:a16="http://schemas.microsoft.com/office/drawing/2014/main" val="2148544139"/>
                    </a:ext>
                  </a:extLst>
                </a:gridCol>
                <a:gridCol w="257072">
                  <a:extLst>
                    <a:ext uri="{9D8B030D-6E8A-4147-A177-3AD203B41FA5}">
                      <a16:colId xmlns:a16="http://schemas.microsoft.com/office/drawing/2014/main" val="3249332975"/>
                    </a:ext>
                  </a:extLst>
                </a:gridCol>
                <a:gridCol w="257072">
                  <a:extLst>
                    <a:ext uri="{9D8B030D-6E8A-4147-A177-3AD203B41FA5}">
                      <a16:colId xmlns:a16="http://schemas.microsoft.com/office/drawing/2014/main" val="1654711919"/>
                    </a:ext>
                  </a:extLst>
                </a:gridCol>
                <a:gridCol w="257072">
                  <a:extLst>
                    <a:ext uri="{9D8B030D-6E8A-4147-A177-3AD203B41FA5}">
                      <a16:colId xmlns:a16="http://schemas.microsoft.com/office/drawing/2014/main" val="4015444291"/>
                    </a:ext>
                  </a:extLst>
                </a:gridCol>
                <a:gridCol w="257072">
                  <a:extLst>
                    <a:ext uri="{9D8B030D-6E8A-4147-A177-3AD203B41FA5}">
                      <a16:colId xmlns:a16="http://schemas.microsoft.com/office/drawing/2014/main" val="4236802669"/>
                    </a:ext>
                  </a:extLst>
                </a:gridCol>
                <a:gridCol w="257072">
                  <a:extLst>
                    <a:ext uri="{9D8B030D-6E8A-4147-A177-3AD203B41FA5}">
                      <a16:colId xmlns:a16="http://schemas.microsoft.com/office/drawing/2014/main" val="2318820784"/>
                    </a:ext>
                  </a:extLst>
                </a:gridCol>
                <a:gridCol w="257072">
                  <a:extLst>
                    <a:ext uri="{9D8B030D-6E8A-4147-A177-3AD203B41FA5}">
                      <a16:colId xmlns:a16="http://schemas.microsoft.com/office/drawing/2014/main" val="3970120949"/>
                    </a:ext>
                  </a:extLst>
                </a:gridCol>
                <a:gridCol w="257072">
                  <a:extLst>
                    <a:ext uri="{9D8B030D-6E8A-4147-A177-3AD203B41FA5}">
                      <a16:colId xmlns:a16="http://schemas.microsoft.com/office/drawing/2014/main" val="310546710"/>
                    </a:ext>
                  </a:extLst>
                </a:gridCol>
                <a:gridCol w="257072">
                  <a:extLst>
                    <a:ext uri="{9D8B030D-6E8A-4147-A177-3AD203B41FA5}">
                      <a16:colId xmlns:a16="http://schemas.microsoft.com/office/drawing/2014/main" val="1492156878"/>
                    </a:ext>
                  </a:extLst>
                </a:gridCol>
                <a:gridCol w="257072">
                  <a:extLst>
                    <a:ext uri="{9D8B030D-6E8A-4147-A177-3AD203B41FA5}">
                      <a16:colId xmlns:a16="http://schemas.microsoft.com/office/drawing/2014/main" val="3097457476"/>
                    </a:ext>
                  </a:extLst>
                </a:gridCol>
                <a:gridCol w="257072">
                  <a:extLst>
                    <a:ext uri="{9D8B030D-6E8A-4147-A177-3AD203B41FA5}">
                      <a16:colId xmlns:a16="http://schemas.microsoft.com/office/drawing/2014/main" val="2821193709"/>
                    </a:ext>
                  </a:extLst>
                </a:gridCol>
                <a:gridCol w="257072">
                  <a:extLst>
                    <a:ext uri="{9D8B030D-6E8A-4147-A177-3AD203B41FA5}">
                      <a16:colId xmlns:a16="http://schemas.microsoft.com/office/drawing/2014/main" val="3103761647"/>
                    </a:ext>
                  </a:extLst>
                </a:gridCol>
                <a:gridCol w="257072">
                  <a:extLst>
                    <a:ext uri="{9D8B030D-6E8A-4147-A177-3AD203B41FA5}">
                      <a16:colId xmlns:a16="http://schemas.microsoft.com/office/drawing/2014/main" val="3381576055"/>
                    </a:ext>
                  </a:extLst>
                </a:gridCol>
                <a:gridCol w="257072">
                  <a:extLst>
                    <a:ext uri="{9D8B030D-6E8A-4147-A177-3AD203B41FA5}">
                      <a16:colId xmlns:a16="http://schemas.microsoft.com/office/drawing/2014/main" val="514919813"/>
                    </a:ext>
                  </a:extLst>
                </a:gridCol>
                <a:gridCol w="257072">
                  <a:extLst>
                    <a:ext uri="{9D8B030D-6E8A-4147-A177-3AD203B41FA5}">
                      <a16:colId xmlns:a16="http://schemas.microsoft.com/office/drawing/2014/main" val="542129921"/>
                    </a:ext>
                  </a:extLst>
                </a:gridCol>
              </a:tblGrid>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604127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5084919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09751841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2877877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8772509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926771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61110762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21005065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10338952"/>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2984368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8869966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95532587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30444934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1020830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7587833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341740658"/>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1027698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4037992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1610653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99013760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821432036"/>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4111173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301836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45616848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57693984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35494077"/>
                  </a:ext>
                </a:extLst>
              </a:tr>
            </a:tbl>
          </a:graphicData>
        </a:graphic>
      </p:graphicFrame>
      <p:sp>
        <p:nvSpPr>
          <p:cNvPr id="4" name="TextBox 3">
            <a:extLst>
              <a:ext uri="{FF2B5EF4-FFF2-40B4-BE49-F238E27FC236}">
                <a16:creationId xmlns:a16="http://schemas.microsoft.com/office/drawing/2014/main" id="{6AAF4CCA-1C95-6959-3EAE-1459DBA349A3}"/>
              </a:ext>
            </a:extLst>
          </p:cNvPr>
          <p:cNvSpPr txBox="1"/>
          <p:nvPr/>
        </p:nvSpPr>
        <p:spPr>
          <a:xfrm>
            <a:off x="1719945" y="1109880"/>
            <a:ext cx="11547521" cy="857799"/>
          </a:xfrm>
          <a:prstGeom prst="rect">
            <a:avLst/>
          </a:prstGeom>
          <a:noFill/>
        </p:spPr>
        <p:txBody>
          <a:bodyPr wrap="square" rtlCol="0">
            <a:spAutoFit/>
          </a:bodyPr>
          <a:lstStyle/>
          <a:p>
            <a:pPr defTabSz="739683">
              <a:buClrTx/>
              <a:defRPr/>
            </a:pPr>
            <a:r>
              <a:rPr lang="en-VN" sz="4974" b="1" kern="1200">
                <a:solidFill>
                  <a:srgbClr val="7030A0"/>
                </a:solidFill>
                <a:latin typeface="HP001 4 hàng" panose="020B0603050302020204" pitchFamily="34" charset="0"/>
                <a:ea typeface="+mn-ea"/>
                <a:cs typeface="HP001 5H Normal" panose="020B0603050302020204" pitchFamily="34" charset="0"/>
              </a:rPr>
              <a:t>Thứ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gà</a:t>
            </a:r>
            <a:r>
              <a:rPr lang="en-US" sz="4974" b="1" kern="1200" err="1">
                <a:solidFill>
                  <a:srgbClr val="7030A0"/>
                </a:solidFill>
                <a:latin typeface="HP001 4 hàng" panose="020B0603050302020204" pitchFamily="34" charset="0"/>
                <a:ea typeface="+mn-ea"/>
                <a:cs typeface="HP001 5H Normal" panose="020B0603050302020204" pitchFamily="34" charset="0"/>
              </a:rPr>
              <a:t>ǀ</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US" sz="4974" b="1">
                <a:solidFill>
                  <a:srgbClr val="7030A0"/>
                </a:solidFill>
                <a:latin typeface="HP001 4 hàng" panose="020B0603050302020204" pitchFamily="34" charset="0"/>
                <a:cs typeface="HP001 5H Normal" panose="020B0603050302020204" pitchFamily="34" charset="0"/>
              </a:rPr>
              <a:t> </a:t>
            </a:r>
            <a:r>
              <a:rPr lang="el-GR" sz="4974" b="1" kern="1200" dirty="0">
                <a:solidFill>
                  <a:srgbClr val="7030A0"/>
                </a:solidFill>
                <a:latin typeface="HP001 4 hàng" panose="020B0603050302020204" pitchFamily="34" charset="0"/>
                <a:ea typeface="+mn-ea"/>
                <a:cs typeface="HP001 5H Normal" panose="020B0603050302020204" pitchFamily="34" charset="0"/>
              </a:rPr>
              <a:t>κ</a:t>
            </a:r>
            <a:r>
              <a:rPr lang="en-VN" sz="4974" b="1" kern="1200" dirty="0">
                <a:solidFill>
                  <a:srgbClr val="7030A0"/>
                </a:solidFill>
                <a:latin typeface="HP001 4 hàng" panose="020B0603050302020204" pitchFamily="34" charset="0"/>
                <a:ea typeface="+mn-ea"/>
                <a:cs typeface="HP001 5H Normal" panose="020B0603050302020204" pitchFamily="34" charset="0"/>
              </a:rPr>
              <a:t>án</a:t>
            </a:r>
            <a:r>
              <a:rPr lang="en-US" sz="4974" b="1" kern="1200" err="1">
                <a:solidFill>
                  <a:srgbClr val="7030A0"/>
                </a:solidFill>
                <a:latin typeface="HP001 4 hàng" panose="020B0603050302020204" pitchFamily="34" charset="0"/>
                <a:ea typeface="+mn-ea"/>
                <a:cs typeface="HP001 5H Normal" panose="020B0603050302020204" pitchFamily="34" charset="0"/>
              </a:rPr>
              <a:t>Ƒ</a:t>
            </a:r>
            <a:r>
              <a:rPr lang="en-US" sz="4974" b="1">
                <a:solidFill>
                  <a:srgbClr val="7030A0"/>
                </a:solidFill>
                <a:latin typeface="HP001 4 hàng" panose="020B0603050302020204" pitchFamily="34" charset="0"/>
                <a:cs typeface="HP001 5H Normal" panose="020B0603050302020204" pitchFamily="34" charset="0"/>
              </a:rPr>
              <a:t> …</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ăm 202</a:t>
            </a:r>
            <a:r>
              <a:rPr lang="en-US" sz="4974" b="1" kern="1200" dirty="0">
                <a:solidFill>
                  <a:srgbClr val="7030A0"/>
                </a:solidFill>
                <a:latin typeface="HP001 4 hàng" panose="020B0603050302020204" pitchFamily="34" charset="0"/>
                <a:ea typeface="+mn-ea"/>
                <a:cs typeface="HP001 5H Normal" panose="020B0603050302020204" pitchFamily="34" charset="0"/>
              </a:rPr>
              <a:t>2</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6" name="TextBox 5">
            <a:extLst>
              <a:ext uri="{FF2B5EF4-FFF2-40B4-BE49-F238E27FC236}">
                <a16:creationId xmlns:a16="http://schemas.microsoft.com/office/drawing/2014/main" id="{89E7547D-0035-66A2-832D-C4EDBBE0457C}"/>
              </a:ext>
            </a:extLst>
          </p:cNvPr>
          <p:cNvSpPr txBox="1"/>
          <p:nvPr/>
        </p:nvSpPr>
        <p:spPr>
          <a:xfrm>
            <a:off x="3801692" y="2123273"/>
            <a:ext cx="4694337" cy="857799"/>
          </a:xfrm>
          <a:prstGeom prst="rect">
            <a:avLst/>
          </a:prstGeom>
          <a:noFill/>
        </p:spPr>
        <p:txBody>
          <a:bodyPr wrap="square">
            <a:spAutoFit/>
          </a:bodyPr>
          <a:lstStyle/>
          <a:p>
            <a:r>
              <a:rPr lang="en-US" sz="4974" b="1">
                <a:solidFill>
                  <a:srgbClr val="7030A0"/>
                </a:solidFill>
                <a:latin typeface="HP001 4 hàng" panose="020B0603050302020204" pitchFamily="34" charset="0"/>
              </a:rPr>
              <a:t>Lu</a:t>
            </a:r>
            <a:r>
              <a:rPr lang="el-GR" sz="4974" b="1">
                <a:solidFill>
                  <a:srgbClr val="7030A0"/>
                </a:solidFill>
                <a:latin typeface="HP001 4 hàng" panose="020B0603050302020204" pitchFamily="34" charset="0"/>
              </a:rPr>
              <a:t>ΐ</a:t>
            </a:r>
            <a:r>
              <a:rPr lang="en-US" sz="4974" b="1">
                <a:solidFill>
                  <a:srgbClr val="7030A0"/>
                </a:solidFill>
                <a:latin typeface="HP001 4 hàng" panose="020B0603050302020204" pitchFamily="34" charset="0"/>
              </a:rPr>
              <a:t>İn Ǉập</a:t>
            </a:r>
          </a:p>
        </p:txBody>
      </p:sp>
      <p:sp>
        <p:nvSpPr>
          <p:cNvPr id="9" name="TextBox 8">
            <a:extLst>
              <a:ext uri="{FF2B5EF4-FFF2-40B4-BE49-F238E27FC236}">
                <a16:creationId xmlns:a16="http://schemas.microsoft.com/office/drawing/2014/main" id="{3C65EC8B-C2CD-5385-0773-B311DFC93EB2}"/>
              </a:ext>
            </a:extLst>
          </p:cNvPr>
          <p:cNvSpPr txBox="1"/>
          <p:nvPr/>
        </p:nvSpPr>
        <p:spPr>
          <a:xfrm>
            <a:off x="821830" y="4188027"/>
            <a:ext cx="10683308" cy="857799"/>
          </a:xfrm>
          <a:prstGeom prst="rect">
            <a:avLst/>
          </a:prstGeom>
          <a:noFill/>
        </p:spPr>
        <p:txBody>
          <a:bodyPr wrap="square" rtlCol="0">
            <a:spAutoFit/>
          </a:bodyPr>
          <a:lstStyle/>
          <a:p>
            <a:pPr defTabSz="739683">
              <a:buClrTx/>
              <a:defRPr/>
            </a:pPr>
            <a:r>
              <a:rPr lang="en-US" sz="4974" b="1" kern="1200">
                <a:solidFill>
                  <a:srgbClr val="7030A0"/>
                </a:solidFill>
                <a:latin typeface="HP001 4 hàng" panose="020B0603050302020204" pitchFamily="34" charset="0"/>
                <a:ea typeface="+mn-ea"/>
                <a:cs typeface="HP001 5H Normal" panose="020B0603050302020204" pitchFamily="34" charset="0"/>
              </a:rPr>
              <a:t>3.</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8" name="TextBox 7">
            <a:extLst>
              <a:ext uri="{FF2B5EF4-FFF2-40B4-BE49-F238E27FC236}">
                <a16:creationId xmlns:a16="http://schemas.microsoft.com/office/drawing/2014/main" id="{0696AF41-A0A7-1FDF-5F22-1865C1A60777}"/>
              </a:ext>
            </a:extLst>
          </p:cNvPr>
          <p:cNvSpPr txBox="1"/>
          <p:nvPr/>
        </p:nvSpPr>
        <p:spPr>
          <a:xfrm>
            <a:off x="1735711" y="3155650"/>
            <a:ext cx="12232005" cy="857799"/>
          </a:xfrm>
          <a:prstGeom prst="rect">
            <a:avLst/>
          </a:prstGeom>
          <a:noFill/>
        </p:spPr>
        <p:txBody>
          <a:bodyPr wrap="square" rtlCol="0">
            <a:spAutoFit/>
          </a:bodyPr>
          <a:lstStyle/>
          <a:p>
            <a:pPr defTabSz="739683">
              <a:buClrTx/>
              <a:defRPr/>
            </a:pPr>
            <a:r>
              <a:rPr lang="vi-VN" sz="4974" b="1" kern="1200">
                <a:solidFill>
                  <a:srgbClr val="7030A0"/>
                </a:solidFill>
                <a:latin typeface="HP001 4 hàng" panose="020B0603050302020204" pitchFamily="34" charset="0"/>
                <a:ea typeface="+mn-ea"/>
                <a:cs typeface="HP001 5H Normal" panose="020B0603050302020204" pitchFamily="34" charset="0"/>
              </a:rPr>
              <a:t>Câu </a:t>
            </a:r>
            <a:r>
              <a:rPr lang="el-GR" sz="4974" b="1" kern="1200">
                <a:solidFill>
                  <a:srgbClr val="7030A0"/>
                </a:solidFill>
                <a:latin typeface="HP001 4 hàng" panose="020B0603050302020204" pitchFamily="34" charset="0"/>
                <a:ea typeface="+mn-ea"/>
                <a:cs typeface="HP001 5H Normal" panose="020B0603050302020204" pitchFamily="34" charset="0"/>
              </a:rPr>
              <a:t>ΓϜ; </a:t>
            </a:r>
            <a:r>
              <a:rPr lang="vi-VN" sz="4974" b="1" kern="1200">
                <a:solidFill>
                  <a:srgbClr val="7030A0"/>
                </a:solidFill>
                <a:latin typeface="HP001 4 hàng" panose="020B0603050302020204" pitchFamily="34" charset="0"/>
                <a:ea typeface="+mn-ea"/>
                <a:cs typeface="HP001 5H Normal" panose="020B0603050302020204" pitchFamily="34" charset="0"/>
              </a:rPr>
              <a:t>Các dấu </a:t>
            </a:r>
            <a:r>
              <a:rPr lang="el-GR" sz="4974" b="1" kern="1200">
                <a:solidFill>
                  <a:srgbClr val="7030A0"/>
                </a:solidFill>
                <a:latin typeface="HP001 4 hàng" panose="020B0603050302020204" pitchFamily="34" charset="0"/>
                <a:ea typeface="+mn-ea"/>
                <a:cs typeface="HP001 5H Normal" panose="020B0603050302020204" pitchFamily="34" charset="0"/>
              </a:rPr>
              <a:t>Γ</a:t>
            </a:r>
            <a:r>
              <a:rPr lang="vi-VN" sz="4974" b="1" kern="1200">
                <a:solidFill>
                  <a:srgbClr val="7030A0"/>
                </a:solidFill>
                <a:latin typeface="HP001 4 hàng" panose="020B0603050302020204" pitchFamily="34" charset="0"/>
                <a:ea typeface="+mn-ea"/>
                <a:cs typeface="HP001 5H Normal" panose="020B0603050302020204" pitchFamily="34" charset="0"/>
              </a:rPr>
              <a:t>Ğt </a:t>
            </a:r>
            <a:r>
              <a:rPr lang="el-GR" sz="4974" b="1" kern="1200">
                <a:solidFill>
                  <a:srgbClr val="7030A0"/>
                </a:solidFill>
                <a:latin typeface="HP001 4 hàng" panose="020B0603050302020204" pitchFamily="34" charset="0"/>
                <a:ea typeface="+mn-ea"/>
                <a:cs typeface="HP001 5H Normal" panose="020B0603050302020204" pitchFamily="34" charset="0"/>
              </a:rPr>
              <a:t>κ</a:t>
            </a:r>
            <a:r>
              <a:rPr lang="vi-VN" sz="4974" b="1" kern="1200">
                <a:solidFill>
                  <a:srgbClr val="7030A0"/>
                </a:solidFill>
                <a:latin typeface="HP001 4 hàng" panose="020B0603050302020204" pitchFamily="34" charset="0"/>
                <a:ea typeface="+mn-ea"/>
                <a:cs typeface="HP001 5H Normal" panose="020B0603050302020204" pitchFamily="34" charset="0"/>
              </a:rPr>
              <a:t>úc câu </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cxnSp>
        <p:nvCxnSpPr>
          <p:cNvPr id="7" name="Straight Connector 6">
            <a:extLst>
              <a:ext uri="{FF2B5EF4-FFF2-40B4-BE49-F238E27FC236}">
                <a16:creationId xmlns:a16="http://schemas.microsoft.com/office/drawing/2014/main" id="{4F1AFEFC-8CD0-D47C-0107-173F6F97E0F3}"/>
              </a:ext>
            </a:extLst>
          </p:cNvPr>
          <p:cNvCxnSpPr>
            <a:cxnSpLocks/>
          </p:cNvCxnSpPr>
          <p:nvPr/>
        </p:nvCxnSpPr>
        <p:spPr>
          <a:xfrm>
            <a:off x="6953568" y="5046457"/>
            <a:ext cx="0" cy="2778634"/>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4D0904C-047B-A7DD-CAB1-5C301B8622C1}"/>
              </a:ext>
            </a:extLst>
          </p:cNvPr>
          <p:cNvSpPr txBox="1"/>
          <p:nvPr/>
        </p:nvSpPr>
        <p:spPr>
          <a:xfrm>
            <a:off x="1781657" y="5179995"/>
            <a:ext cx="3022848" cy="857799"/>
          </a:xfrm>
          <a:prstGeom prst="rect">
            <a:avLst/>
          </a:prstGeom>
          <a:noFill/>
        </p:spPr>
        <p:txBody>
          <a:bodyPr wrap="square" rtlCol="0">
            <a:spAutoFit/>
          </a:bodyPr>
          <a:lstStyle/>
          <a:p>
            <a:pPr defTabSz="739683">
              <a:buClrTx/>
              <a:defRPr/>
            </a:pPr>
            <a:r>
              <a:rPr lang="vi-VN" sz="4974" b="1" kern="1200">
                <a:solidFill>
                  <a:srgbClr val="7030A0"/>
                </a:solidFill>
                <a:latin typeface="HP001 4 hàng" panose="020B0603050302020204" pitchFamily="34" charset="0"/>
                <a:ea typeface="+mn-ea"/>
                <a:cs typeface="HP001 5H Normal" panose="020B0603050302020204" pitchFamily="34" charset="0"/>
              </a:rPr>
              <a:t>Câu </a:t>
            </a:r>
            <a:r>
              <a:rPr lang="el-GR" sz="4974" b="1" kern="1200">
                <a:solidFill>
                  <a:srgbClr val="7030A0"/>
                </a:solidFill>
                <a:latin typeface="HP001 4 hàng" panose="020B0603050302020204" pitchFamily="34" charset="0"/>
                <a:ea typeface="+mn-ea"/>
                <a:cs typeface="HP001 5H Normal" panose="020B0603050302020204" pitchFamily="34" charset="0"/>
              </a:rPr>
              <a:t>ΓϜ</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2" name="TextBox 11">
            <a:extLst>
              <a:ext uri="{FF2B5EF4-FFF2-40B4-BE49-F238E27FC236}">
                <a16:creationId xmlns:a16="http://schemas.microsoft.com/office/drawing/2014/main" id="{288F10E6-9409-6B51-A288-EA9A0CE49581}"/>
              </a:ext>
            </a:extLst>
          </p:cNvPr>
          <p:cNvSpPr txBox="1"/>
          <p:nvPr/>
        </p:nvSpPr>
        <p:spPr>
          <a:xfrm>
            <a:off x="7944875" y="5179995"/>
            <a:ext cx="3022848" cy="857799"/>
          </a:xfrm>
          <a:prstGeom prst="rect">
            <a:avLst/>
          </a:prstGeom>
          <a:noFill/>
        </p:spPr>
        <p:txBody>
          <a:bodyPr wrap="square" rtlCol="0">
            <a:spAutoFit/>
          </a:bodyPr>
          <a:lstStyle/>
          <a:p>
            <a:pPr defTabSz="739683">
              <a:buClrTx/>
              <a:defRPr/>
            </a:pPr>
            <a:r>
              <a:rPr lang="vi-VN" sz="4974" b="1" kern="1200">
                <a:solidFill>
                  <a:srgbClr val="7030A0"/>
                </a:solidFill>
                <a:latin typeface="HP001 4 hàng" panose="020B0603050302020204" pitchFamily="34" charset="0"/>
                <a:ea typeface="+mn-ea"/>
                <a:cs typeface="HP001 5H Normal" panose="020B0603050302020204" pitchFamily="34" charset="0"/>
              </a:rPr>
              <a:t>Câu </a:t>
            </a:r>
            <a:r>
              <a:rPr lang="en-US" sz="4974" b="1" kern="1200">
                <a:solidFill>
                  <a:srgbClr val="7030A0"/>
                </a:solidFill>
                <a:latin typeface="HP001 4 hàng" panose="020B0603050302020204" pitchFamily="34" charset="0"/>
                <a:ea typeface="+mn-ea"/>
                <a:cs typeface="HP001 5H Normal" panose="020B0603050302020204" pitchFamily="34" charset="0"/>
              </a:rPr>
              <a:t>hĈ </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3178796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7954"/>
        <p:cNvGrpSpPr/>
        <p:nvPr/>
      </p:nvGrpSpPr>
      <p:grpSpPr>
        <a:xfrm>
          <a:off x="0" y="0"/>
          <a:ext cx="0" cy="0"/>
          <a:chOff x="0" y="0"/>
          <a:chExt cx="0" cy="0"/>
        </a:xfrm>
      </p:grpSpPr>
      <p:sp>
        <p:nvSpPr>
          <p:cNvPr id="198" name="TextBox 197">
            <a:extLst>
              <a:ext uri="{FF2B5EF4-FFF2-40B4-BE49-F238E27FC236}">
                <a16:creationId xmlns:a16="http://schemas.microsoft.com/office/drawing/2014/main" id="{3D0A4E2D-96CC-DF27-A756-6E016A3BC03E}"/>
              </a:ext>
            </a:extLst>
          </p:cNvPr>
          <p:cNvSpPr txBox="1"/>
          <p:nvPr/>
        </p:nvSpPr>
        <p:spPr>
          <a:xfrm>
            <a:off x="3762310" y="2341212"/>
            <a:ext cx="5939868" cy="1200329"/>
          </a:xfrm>
          <a:prstGeom prst="rect">
            <a:avLst/>
          </a:prstGeom>
          <a:noFill/>
        </p:spPr>
        <p:txBody>
          <a:bodyPr wrap="square" rtlCol="0">
            <a:spAutoFit/>
          </a:bodyPr>
          <a:lstStyle/>
          <a:p>
            <a:pPr algn="ctr"/>
            <a:r>
              <a:rPr lang="en-US" sz="3600" b="1">
                <a:solidFill>
                  <a:srgbClr val="002060"/>
                </a:solidFill>
              </a:rPr>
              <a:t>EM CẦN NHỚ NHƯNG GÌ CHO BÀI HỌC HÔM NAY?</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288339" y="123676"/>
            <a:ext cx="3156270" cy="268282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3948EC-4687-1797-E391-1F22B7FC9DF8}"/>
              </a:ext>
            </a:extLst>
          </p:cNvPr>
          <p:cNvSpPr txBox="1"/>
          <p:nvPr/>
        </p:nvSpPr>
        <p:spPr>
          <a:xfrm>
            <a:off x="4869597" y="253156"/>
            <a:ext cx="2422643" cy="769441"/>
          </a:xfrm>
          <a:prstGeom prst="rect">
            <a:avLst/>
          </a:prstGeom>
          <a:solidFill>
            <a:srgbClr val="FFE419"/>
          </a:solidFill>
        </p:spPr>
        <p:txBody>
          <a:bodyPr wrap="square" rtlCol="0">
            <a:spAutoFit/>
          </a:bodyPr>
          <a:lstStyle/>
          <a:p>
            <a:pPr algn="ctr"/>
            <a:r>
              <a:rPr lang="en-US" sz="4400" b="1"/>
              <a:t>Câu kể</a:t>
            </a:r>
          </a:p>
        </p:txBody>
      </p:sp>
      <p:sp>
        <p:nvSpPr>
          <p:cNvPr id="2" name="TextBox 1">
            <a:extLst>
              <a:ext uri="{FF2B5EF4-FFF2-40B4-BE49-F238E27FC236}">
                <a16:creationId xmlns:a16="http://schemas.microsoft.com/office/drawing/2014/main" id="{B45A88A1-DD7C-1574-BEA7-396224954AE3}"/>
              </a:ext>
            </a:extLst>
          </p:cNvPr>
          <p:cNvSpPr txBox="1"/>
          <p:nvPr/>
        </p:nvSpPr>
        <p:spPr>
          <a:xfrm>
            <a:off x="1440597" y="1678274"/>
            <a:ext cx="3093303" cy="584775"/>
          </a:xfrm>
          <a:prstGeom prst="rect">
            <a:avLst/>
          </a:prstGeom>
          <a:solidFill>
            <a:schemeClr val="accent2">
              <a:lumMod val="60000"/>
              <a:lumOff val="40000"/>
            </a:schemeClr>
          </a:solidFill>
        </p:spPr>
        <p:txBody>
          <a:bodyPr wrap="square" rtlCol="0">
            <a:spAutoFit/>
          </a:bodyPr>
          <a:lstStyle/>
          <a:p>
            <a:pPr algn="ctr"/>
            <a:r>
              <a:rPr lang="en-US" sz="3200" b="1"/>
              <a:t>Tác dụng</a:t>
            </a:r>
          </a:p>
        </p:txBody>
      </p:sp>
      <p:sp>
        <p:nvSpPr>
          <p:cNvPr id="3" name="TextBox 2">
            <a:extLst>
              <a:ext uri="{FF2B5EF4-FFF2-40B4-BE49-F238E27FC236}">
                <a16:creationId xmlns:a16="http://schemas.microsoft.com/office/drawing/2014/main" id="{BEDBF409-ECE8-1C42-4040-BFFCCBA6C4A8}"/>
              </a:ext>
            </a:extLst>
          </p:cNvPr>
          <p:cNvSpPr txBox="1"/>
          <p:nvPr/>
        </p:nvSpPr>
        <p:spPr>
          <a:xfrm>
            <a:off x="8130958" y="1678274"/>
            <a:ext cx="2422643" cy="584775"/>
          </a:xfrm>
          <a:prstGeom prst="rect">
            <a:avLst/>
          </a:prstGeom>
          <a:solidFill>
            <a:schemeClr val="accent2">
              <a:lumMod val="60000"/>
              <a:lumOff val="40000"/>
            </a:schemeClr>
          </a:solidFill>
        </p:spPr>
        <p:txBody>
          <a:bodyPr wrap="square" rtlCol="0">
            <a:spAutoFit/>
          </a:bodyPr>
          <a:lstStyle/>
          <a:p>
            <a:pPr algn="ctr"/>
            <a:r>
              <a:rPr lang="en-US" sz="3200" b="1"/>
              <a:t>Dấu câu</a:t>
            </a:r>
          </a:p>
        </p:txBody>
      </p:sp>
      <p:sp>
        <p:nvSpPr>
          <p:cNvPr id="4" name="Oval 3">
            <a:extLst>
              <a:ext uri="{FF2B5EF4-FFF2-40B4-BE49-F238E27FC236}">
                <a16:creationId xmlns:a16="http://schemas.microsoft.com/office/drawing/2014/main" id="{55FF5CE9-AE7B-424C-4A91-1F87D88C08E8}"/>
              </a:ext>
            </a:extLst>
          </p:cNvPr>
          <p:cNvSpPr/>
          <p:nvPr/>
        </p:nvSpPr>
        <p:spPr>
          <a:xfrm>
            <a:off x="106680" y="3181665"/>
            <a:ext cx="1680369" cy="2361570"/>
          </a:xfrm>
          <a:prstGeom prst="ellipse">
            <a:avLst/>
          </a:prstGeom>
          <a:solidFill>
            <a:schemeClr val="accent2">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dùng để kể</a:t>
            </a:r>
          </a:p>
        </p:txBody>
      </p:sp>
      <p:sp>
        <p:nvSpPr>
          <p:cNvPr id="6" name="Oval 5">
            <a:extLst>
              <a:ext uri="{FF2B5EF4-FFF2-40B4-BE49-F238E27FC236}">
                <a16:creationId xmlns:a16="http://schemas.microsoft.com/office/drawing/2014/main" id="{A0934AE0-1325-4491-7EE8-ABB835B3C637}"/>
              </a:ext>
            </a:extLst>
          </p:cNvPr>
          <p:cNvSpPr/>
          <p:nvPr/>
        </p:nvSpPr>
        <p:spPr>
          <a:xfrm>
            <a:off x="2147063" y="3181665"/>
            <a:ext cx="1680369" cy="2361570"/>
          </a:xfrm>
          <a:prstGeom prst="ellipse">
            <a:avLst/>
          </a:prstGeom>
          <a:solidFill>
            <a:schemeClr val="accent2">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dùng để tả</a:t>
            </a:r>
          </a:p>
        </p:txBody>
      </p:sp>
      <p:sp>
        <p:nvSpPr>
          <p:cNvPr id="7" name="Oval 6">
            <a:extLst>
              <a:ext uri="{FF2B5EF4-FFF2-40B4-BE49-F238E27FC236}">
                <a16:creationId xmlns:a16="http://schemas.microsoft.com/office/drawing/2014/main" id="{10A6D5CC-9D15-45FD-5282-4BFFFCC2C3A9}"/>
              </a:ext>
            </a:extLst>
          </p:cNvPr>
          <p:cNvSpPr/>
          <p:nvPr/>
        </p:nvSpPr>
        <p:spPr>
          <a:xfrm>
            <a:off x="4187446" y="3181665"/>
            <a:ext cx="1680369" cy="2361570"/>
          </a:xfrm>
          <a:prstGeom prst="ellipse">
            <a:avLst/>
          </a:prstGeom>
          <a:solidFill>
            <a:schemeClr val="accent2">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dùng để giới thiệu,…</a:t>
            </a:r>
          </a:p>
        </p:txBody>
      </p:sp>
      <p:cxnSp>
        <p:nvCxnSpPr>
          <p:cNvPr id="11" name="Straight Arrow Connector 10">
            <a:extLst>
              <a:ext uri="{FF2B5EF4-FFF2-40B4-BE49-F238E27FC236}">
                <a16:creationId xmlns:a16="http://schemas.microsoft.com/office/drawing/2014/main" id="{5F790E69-9D44-94F3-D0F2-98517412710A}"/>
              </a:ext>
            </a:extLst>
          </p:cNvPr>
          <p:cNvCxnSpPr>
            <a:stCxn id="5" idx="2"/>
            <a:endCxn id="2" idx="0"/>
          </p:cNvCxnSpPr>
          <p:nvPr/>
        </p:nvCxnSpPr>
        <p:spPr>
          <a:xfrm flipH="1">
            <a:off x="2987249" y="1022597"/>
            <a:ext cx="3093670" cy="65567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5CD19EB-EF87-996A-9AC3-B639BE04FF1C}"/>
              </a:ext>
            </a:extLst>
          </p:cNvPr>
          <p:cNvCxnSpPr>
            <a:cxnSpLocks/>
            <a:stCxn id="2" idx="2"/>
          </p:cNvCxnSpPr>
          <p:nvPr/>
        </p:nvCxnSpPr>
        <p:spPr>
          <a:xfrm flipH="1">
            <a:off x="913769" y="2263049"/>
            <a:ext cx="2073480" cy="918616"/>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4B27D75-5978-84D1-7788-DDB752A8D70B}"/>
              </a:ext>
            </a:extLst>
          </p:cNvPr>
          <p:cNvCxnSpPr>
            <a:cxnSpLocks/>
          </p:cNvCxnSpPr>
          <p:nvPr/>
        </p:nvCxnSpPr>
        <p:spPr>
          <a:xfrm>
            <a:off x="3002063" y="2294943"/>
            <a:ext cx="0" cy="85482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3A905C6-7545-6369-2234-990D8EBB78D6}"/>
              </a:ext>
            </a:extLst>
          </p:cNvPr>
          <p:cNvCxnSpPr>
            <a:cxnSpLocks/>
            <a:stCxn id="2" idx="2"/>
            <a:endCxn id="7" idx="0"/>
          </p:cNvCxnSpPr>
          <p:nvPr/>
        </p:nvCxnSpPr>
        <p:spPr>
          <a:xfrm>
            <a:off x="2987249" y="2263049"/>
            <a:ext cx="2040382" cy="918616"/>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9DFB253E-6B27-C8CB-41B1-AD17F62C3391}"/>
              </a:ext>
            </a:extLst>
          </p:cNvPr>
          <p:cNvSpPr/>
          <p:nvPr/>
        </p:nvSpPr>
        <p:spPr>
          <a:xfrm>
            <a:off x="8502094" y="3149770"/>
            <a:ext cx="1680369" cy="2361570"/>
          </a:xfrm>
          <a:prstGeom prst="ellipse">
            <a:avLst/>
          </a:prstGeom>
          <a:solidFill>
            <a:schemeClr val="accent2">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dấu chấm</a:t>
            </a:r>
          </a:p>
        </p:txBody>
      </p:sp>
      <p:cxnSp>
        <p:nvCxnSpPr>
          <p:cNvPr id="21" name="Straight Arrow Connector 20">
            <a:extLst>
              <a:ext uri="{FF2B5EF4-FFF2-40B4-BE49-F238E27FC236}">
                <a16:creationId xmlns:a16="http://schemas.microsoft.com/office/drawing/2014/main" id="{41AD9F5B-D63A-6B4E-150C-CD89A45E7154}"/>
              </a:ext>
            </a:extLst>
          </p:cNvPr>
          <p:cNvCxnSpPr>
            <a:cxnSpLocks/>
          </p:cNvCxnSpPr>
          <p:nvPr/>
        </p:nvCxnSpPr>
        <p:spPr>
          <a:xfrm>
            <a:off x="9342278" y="2243619"/>
            <a:ext cx="0" cy="85482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633D5F8-1AFA-75E6-71F2-DAB0E484101F}"/>
              </a:ext>
            </a:extLst>
          </p:cNvPr>
          <p:cNvCxnSpPr>
            <a:cxnSpLocks/>
            <a:endCxn id="3" idx="0"/>
          </p:cNvCxnSpPr>
          <p:nvPr/>
        </p:nvCxnSpPr>
        <p:spPr>
          <a:xfrm>
            <a:off x="6049834" y="1022597"/>
            <a:ext cx="3292446" cy="65567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139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up)">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up)">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up)">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P spid="4" grpId="0" animBg="1"/>
      <p:bldP spid="6" grpId="0" animBg="1"/>
      <p:bldP spid="7"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8148"/>
        <p:cNvGrpSpPr/>
        <p:nvPr/>
      </p:nvGrpSpPr>
      <p:grpSpPr>
        <a:xfrm>
          <a:off x="0" y="0"/>
          <a:ext cx="0" cy="0"/>
          <a:chOff x="0" y="0"/>
          <a:chExt cx="0" cy="0"/>
        </a:xfrm>
      </p:grpSpPr>
      <p:grpSp>
        <p:nvGrpSpPr>
          <p:cNvPr id="8151" name="Google Shape;8151;p36"/>
          <p:cNvGrpSpPr/>
          <p:nvPr/>
        </p:nvGrpSpPr>
        <p:grpSpPr>
          <a:xfrm>
            <a:off x="2017444" y="1552067"/>
            <a:ext cx="3968756" cy="3753866"/>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121598" tIns="121598" rIns="121598" bIns="121598" anchor="ctr" anchorCtr="0">
              <a:noAutofit/>
            </a:bodyPr>
            <a:lstStyle/>
            <a:p>
              <a:endParaRPr sz="2479"/>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grpSp>
      <p:pic>
        <p:nvPicPr>
          <p:cNvPr id="11" name="Picture 10">
            <a:extLst>
              <a:ext uri="{FF2B5EF4-FFF2-40B4-BE49-F238E27FC236}">
                <a16:creationId xmlns:a16="http://schemas.microsoft.com/office/drawing/2014/main" id="{667FA413-8759-35D9-CFD6-9B54A83F4A49}"/>
              </a:ext>
            </a:extLst>
          </p:cNvPr>
          <p:cNvPicPr>
            <a:picLocks noChangeAspect="1"/>
          </p:cNvPicPr>
          <p:nvPr/>
        </p:nvPicPr>
        <p:blipFill>
          <a:blip r:embed="rId3"/>
          <a:stretch>
            <a:fillRect/>
          </a:stretch>
        </p:blipFill>
        <p:spPr>
          <a:xfrm>
            <a:off x="6610542" y="1968424"/>
            <a:ext cx="3365818" cy="3180698"/>
          </a:xfrm>
          <a:prstGeom prst="rect">
            <a:avLst/>
          </a:prstGeom>
        </p:spPr>
      </p:pic>
      <p:sp>
        <p:nvSpPr>
          <p:cNvPr id="24" name="TextBox 23">
            <a:extLst>
              <a:ext uri="{FF2B5EF4-FFF2-40B4-BE49-F238E27FC236}">
                <a16:creationId xmlns:a16="http://schemas.microsoft.com/office/drawing/2014/main" id="{B78922B8-B69A-A17B-82F8-FEE0BC25FA44}"/>
              </a:ext>
            </a:extLst>
          </p:cNvPr>
          <p:cNvSpPr txBox="1"/>
          <p:nvPr/>
        </p:nvSpPr>
        <p:spPr>
          <a:xfrm>
            <a:off x="821789" y="2828834"/>
            <a:ext cx="5939868" cy="1200329"/>
          </a:xfrm>
          <a:prstGeom prst="rect">
            <a:avLst/>
          </a:prstGeom>
          <a:noFill/>
        </p:spPr>
        <p:txBody>
          <a:bodyPr wrap="square" rtlCol="0">
            <a:spAutoFit/>
          </a:bodyPr>
          <a:lstStyle/>
          <a:p>
            <a:pPr algn="ctr"/>
            <a:r>
              <a:rPr lang="en-US" sz="3600" b="1">
                <a:solidFill>
                  <a:schemeClr val="accent6"/>
                </a:solidFill>
              </a:rPr>
              <a:t>VẬN DỤNG</a:t>
            </a:r>
          </a:p>
          <a:p>
            <a:pPr algn="ctr"/>
            <a:r>
              <a:rPr lang="en-US" sz="3600" b="1">
                <a:solidFill>
                  <a:schemeClr val="accent6"/>
                </a:solidFill>
              </a:rPr>
              <a:t>MỞ RỘNG</a:t>
            </a:r>
          </a:p>
        </p:txBody>
      </p:sp>
    </p:spTree>
    <p:extLst>
      <p:ext uri="{BB962C8B-B14F-4D97-AF65-F5344CB8AC3E}">
        <p14:creationId xmlns:p14="http://schemas.microsoft.com/office/powerpoint/2010/main" val="1706777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84333" y="3429000"/>
            <a:ext cx="3969447"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135443" y="647800"/>
            <a:ext cx="9667225" cy="2781200"/>
          </a:xfrm>
          <a:prstGeom prst="rect">
            <a:avLst/>
          </a:prstGeom>
        </p:spPr>
        <p:txBody>
          <a:bodyPr spcFirstLastPara="1" wrap="square" lIns="121598" tIns="121598" rIns="121598" bIns="121598" anchor="b" anchorCtr="0">
            <a:noAutofit/>
          </a:bodyPr>
          <a:lstStyle/>
          <a:p>
            <a:r>
              <a:rPr lang="en-US" b="1">
                <a:solidFill>
                  <a:srgbClr val="002060"/>
                </a:solidFill>
                <a:latin typeface="+mj-lt"/>
              </a:rPr>
              <a:t>TIẾNG VIỆT 3</a:t>
            </a:r>
            <a:endParaRPr b="1">
              <a:solidFill>
                <a:srgbClr val="00206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59465" y="-149681"/>
            <a:ext cx="2323671" cy="2145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532486" y="1715125"/>
            <a:ext cx="11096866" cy="2862322"/>
          </a:xfrm>
          <a:prstGeom prst="rect">
            <a:avLst/>
          </a:prstGeom>
          <a:noFill/>
        </p:spPr>
        <p:txBody>
          <a:bodyPr wrap="square" rtlCol="0">
            <a:spAutoFit/>
          </a:bodyPr>
          <a:lstStyle/>
          <a:p>
            <a:pPr algn="ctr"/>
            <a:r>
              <a:rPr lang="en-US" sz="6000" b="1">
                <a:solidFill>
                  <a:srgbClr val="0070C0"/>
                </a:solidFill>
              </a:rPr>
              <a:t>KHỞI ĐỘNG</a:t>
            </a:r>
          </a:p>
          <a:p>
            <a:pPr algn="ctr"/>
            <a:r>
              <a:rPr lang="en-US" sz="6000" b="1">
                <a:solidFill>
                  <a:srgbClr val="FF0000"/>
                </a:solidFill>
              </a:rPr>
              <a:t>Thử tài: </a:t>
            </a:r>
          </a:p>
          <a:p>
            <a:pPr algn="ctr"/>
            <a:r>
              <a:rPr lang="en-US" sz="6000" b="1" i="1">
                <a:solidFill>
                  <a:srgbClr val="FF0000"/>
                </a:solidFill>
              </a:rPr>
              <a:t>Nhanh tay, nhanh trí?</a:t>
            </a:r>
          </a:p>
        </p:txBody>
      </p:sp>
    </p:spTree>
    <p:extLst>
      <p:ext uri="{BB962C8B-B14F-4D97-AF65-F5344CB8AC3E}">
        <p14:creationId xmlns:p14="http://schemas.microsoft.com/office/powerpoint/2010/main" val="4177906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9696" y="3450620"/>
            <a:ext cx="8229600" cy="1226585"/>
          </a:xfrm>
          <a:prstGeom prst="rect">
            <a:avLst/>
          </a:prstGeom>
          <a:solidFill>
            <a:srgbClr val="FFE285"/>
          </a:solidFill>
          <a:ln w="28575" cap="flat" cmpd="sng" algn="ctr">
            <a:noFill/>
            <a:prstDash val="solid"/>
            <a:miter lim="800000"/>
          </a:ln>
          <a:effectLst/>
        </p:spPr>
        <p:txBody>
          <a:bodyPr lIns="121725" tIns="60862" rIns="121725" bIns="60862" rtlCol="0" anchor="ctr"/>
          <a:lstStyle/>
          <a:p>
            <a:pPr lvl="0">
              <a:buClrTx/>
              <a:defRPr/>
            </a:pPr>
            <a:r>
              <a:rPr lang="en-US" sz="4400">
                <a:latin typeface="+mj-lt"/>
                <a:ea typeface="Arial-Rounded" pitchFamily="34" charset="0"/>
                <a:cs typeface="Arial-Rounded" pitchFamily="34" charset="0"/>
              </a:rPr>
              <a:t>B. lớp học, bảng, sân trường.</a:t>
            </a:r>
            <a:endParaRPr lang="vi-VN" sz="4400" dirty="0">
              <a:latin typeface="+mj-lt"/>
              <a:ea typeface="Arial-Rounded" pitchFamily="34" charset="0"/>
              <a:cs typeface="Arial-Rounded" pitchFamily="34" charset="0"/>
            </a:endParaRPr>
          </a:p>
        </p:txBody>
      </p:sp>
      <p:sp>
        <p:nvSpPr>
          <p:cNvPr id="3" name="Rectangle 2"/>
          <p:cNvSpPr/>
          <p:nvPr/>
        </p:nvSpPr>
        <p:spPr>
          <a:xfrm>
            <a:off x="2009696" y="1681996"/>
            <a:ext cx="8229600" cy="1257957"/>
          </a:xfrm>
          <a:prstGeom prst="rect">
            <a:avLst/>
          </a:prstGeom>
          <a:solidFill>
            <a:srgbClr val="FFE285"/>
          </a:solidFill>
          <a:ln w="28575" cap="flat" cmpd="sng" algn="ctr">
            <a:noFill/>
            <a:prstDash val="solid"/>
            <a:miter lim="800000"/>
          </a:ln>
          <a:effectLst/>
        </p:spPr>
        <p:txBody>
          <a:bodyPr lIns="121725" tIns="60862" rIns="121725" bIns="60862" rtlCol="0" anchor="ctr"/>
          <a:lstStyle/>
          <a:p>
            <a:r>
              <a:rPr lang="en-US" sz="4400">
                <a:latin typeface="+mj-lt"/>
                <a:ea typeface="Arial-Rounded" pitchFamily="34" charset="0"/>
                <a:cs typeface="Arial-Rounded" pitchFamily="34" charset="0"/>
              </a:rPr>
              <a:t>A. đèn giao thông, nhà hàng,</a:t>
            </a:r>
            <a:endParaRPr lang="en-US" sz="4400" dirty="0">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6050" y="3672541"/>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5171" y="1938693"/>
            <a:ext cx="807556" cy="778352"/>
          </a:xfrm>
          <a:prstGeom prst="rect">
            <a:avLst/>
          </a:prstGeom>
          <a:noFill/>
        </p:spPr>
      </p:pic>
      <p:sp>
        <p:nvSpPr>
          <p:cNvPr id="6" name="Rectangle 5"/>
          <p:cNvSpPr/>
          <p:nvPr/>
        </p:nvSpPr>
        <p:spPr>
          <a:xfrm>
            <a:off x="2009696" y="5176004"/>
            <a:ext cx="8229600" cy="1222684"/>
          </a:xfrm>
          <a:prstGeom prst="rect">
            <a:avLst/>
          </a:prstGeom>
          <a:solidFill>
            <a:srgbClr val="FFE285"/>
          </a:solidFill>
          <a:ln w="28575" cap="flat" cmpd="sng" algn="ctr">
            <a:noFill/>
            <a:prstDash val="solid"/>
            <a:miter lim="800000"/>
          </a:ln>
          <a:effectLst/>
        </p:spPr>
        <p:txBody>
          <a:bodyPr lIns="121725" tIns="60862" rIns="121725" bIns="60862" rtlCol="0" anchor="ctr"/>
          <a:lstStyle/>
          <a:p>
            <a:r>
              <a:rPr lang="en-US" sz="4400">
                <a:latin typeface="+mj-lt"/>
                <a:ea typeface="Arial-Rounded" pitchFamily="34" charset="0"/>
                <a:cs typeface="Arial-Rounded" pitchFamily="34" charset="0"/>
              </a:rPr>
              <a:t>C. siêu thị, voi, chú bộ đội. </a:t>
            </a:r>
            <a:endParaRPr lang="en-US" sz="4400" dirty="0">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72681" y="5404991"/>
            <a:ext cx="807556" cy="778352"/>
          </a:xfrm>
          <a:prstGeom prst="rect">
            <a:avLst/>
          </a:prstGeom>
          <a:noFill/>
        </p:spPr>
      </p:pic>
      <p:sp>
        <p:nvSpPr>
          <p:cNvPr id="8" name="Rectangle 7"/>
          <p:cNvSpPr/>
          <p:nvPr/>
        </p:nvSpPr>
        <p:spPr>
          <a:xfrm>
            <a:off x="604120" y="313667"/>
            <a:ext cx="10953598" cy="800021"/>
          </a:xfrm>
          <a:prstGeom prst="rect">
            <a:avLst/>
          </a:prstGeom>
          <a:solidFill>
            <a:schemeClr val="accent2">
              <a:lumMod val="40000"/>
              <a:lumOff val="60000"/>
            </a:schemeClr>
          </a:solidFill>
        </p:spPr>
        <p:txBody>
          <a:bodyPr wrap="square" lIns="121725" tIns="60862" rIns="121725" bIns="60862">
            <a:spAutoFit/>
          </a:bodyPr>
          <a:lstStyle/>
          <a:p>
            <a:pPr algn="ctr"/>
            <a:r>
              <a:rPr lang="en-US" sz="4400" b="1">
                <a:latin typeface="+mn-lt"/>
                <a:ea typeface="Arial-Rounded" pitchFamily="34" charset="0"/>
                <a:cs typeface="Arial-Rounded" pitchFamily="34" charset="0"/>
              </a:rPr>
              <a:t>Những sự vật nào có ở trường học?</a:t>
            </a:r>
            <a:endParaRPr lang="en-US" sz="5400" b="1" i="1" dirty="0">
              <a:latin typeface="+mn-lt"/>
              <a:ea typeface="Arial-Rounded" pitchFamily="34" charset="0"/>
              <a:cs typeface="Arial-Rounded" pitchFamily="34" charset="0"/>
            </a:endParaRPr>
          </a:p>
        </p:txBody>
      </p:sp>
      <p:pic>
        <p:nvPicPr>
          <p:cNvPr id="10" name="Picture 9">
            <a:extLst>
              <a:ext uri="{FF2B5EF4-FFF2-40B4-BE49-F238E27FC236}">
                <a16:creationId xmlns:a16="http://schemas.microsoft.com/office/drawing/2014/main" id="{46F94A4F-890B-7E96-5516-E333F828B3D8}"/>
              </a:ext>
            </a:extLst>
          </p:cNvPr>
          <p:cNvPicPr>
            <a:picLocks noChangeAspect="1"/>
          </p:cNvPicPr>
          <p:nvPr/>
        </p:nvPicPr>
        <p:blipFill>
          <a:blip r:embed="rId8"/>
          <a:stretch>
            <a:fillRect/>
          </a:stretch>
        </p:blipFill>
        <p:spPr>
          <a:xfrm>
            <a:off x="10775430" y="3672541"/>
            <a:ext cx="1096004" cy="936263"/>
          </a:xfrm>
          <a:prstGeom prst="rect">
            <a:avLst/>
          </a:prstGeom>
        </p:spPr>
      </p:pic>
    </p:spTree>
    <p:extLst>
      <p:ext uri="{BB962C8B-B14F-4D97-AF65-F5344CB8AC3E}">
        <p14:creationId xmlns:p14="http://schemas.microsoft.com/office/powerpoint/2010/main" val="18414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strVal val="#ppt_w*0.70"/>
                                          </p:val>
                                        </p:tav>
                                        <p:tav tm="100000">
                                          <p:val>
                                            <p:strVal val="#ppt_w"/>
                                          </p:val>
                                        </p:tav>
                                      </p:tavLst>
                                    </p:anim>
                                    <p:anim calcmode="lin" valueType="num">
                                      <p:cBhvr>
                                        <p:cTn id="11" dur="1000" fill="hold"/>
                                        <p:tgtEl>
                                          <p:spTgt spid="2"/>
                                        </p:tgtEl>
                                        <p:attrNameLst>
                                          <p:attrName>ppt_h</p:attrName>
                                        </p:attrNameLst>
                                      </p:cBhvr>
                                      <p:tavLst>
                                        <p:tav tm="0">
                                          <p:val>
                                            <p:strVal val="#ppt_h"/>
                                          </p:val>
                                        </p:tav>
                                        <p:tav tm="100000">
                                          <p:val>
                                            <p:strVal val="#ppt_h"/>
                                          </p:val>
                                        </p:tav>
                                      </p:tavLst>
                                    </p:anim>
                                    <p:animEffect transition="in" filter="fade">
                                      <p:cBhvr>
                                        <p:cTn id="12" dur="1000"/>
                                        <p:tgtEl>
                                          <p:spTgt spid="2"/>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strVal val="#ppt_w*0.70"/>
                                          </p:val>
                                        </p:tav>
                                        <p:tav tm="100000">
                                          <p:val>
                                            <p:strVal val="#ppt_w"/>
                                          </p:val>
                                        </p:tav>
                                      </p:tavLst>
                                    </p:anim>
                                    <p:anim calcmode="lin" valueType="num">
                                      <p:cBhvr>
                                        <p:cTn id="16" dur="1000" fill="hold"/>
                                        <p:tgtEl>
                                          <p:spTgt spid="3"/>
                                        </p:tgtEl>
                                        <p:attrNameLst>
                                          <p:attrName>ppt_h</p:attrName>
                                        </p:attrNameLst>
                                      </p:cBhvr>
                                      <p:tavLst>
                                        <p:tav tm="0">
                                          <p:val>
                                            <p:strVal val="#ppt_h"/>
                                          </p:val>
                                        </p:tav>
                                        <p:tav tm="100000">
                                          <p:val>
                                            <p:strVal val="#ppt_h"/>
                                          </p:val>
                                        </p:tav>
                                      </p:tavLst>
                                    </p:anim>
                                    <p:animEffect transition="in" filter="fade">
                                      <p:cBhvr>
                                        <p:cTn id="17" dur="1000"/>
                                        <p:tgtEl>
                                          <p:spTgt spid="3"/>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2"/>
                                        </p:tgtEl>
                                        <p:attrNameLst>
                                          <p:attrName>fillcolor</p:attrName>
                                        </p:attrNameLst>
                                      </p:cBhvr>
                                      <p:to>
                                        <a:schemeClr val="bg2"/>
                                      </p:to>
                                    </p:animClr>
                                    <p:set>
                                      <p:cBhvr>
                                        <p:cTn id="28" dur="250" fill="hold"/>
                                        <p:tgtEl>
                                          <p:spTgt spid="2"/>
                                        </p:tgtEl>
                                        <p:attrNameLst>
                                          <p:attrName>fill.type</p:attrName>
                                        </p:attrNameLst>
                                      </p:cBhvr>
                                      <p:to>
                                        <p:strVal val="solid"/>
                                      </p:to>
                                    </p:set>
                                    <p:set>
                                      <p:cBhvr>
                                        <p:cTn id="29" dur="250" fill="hold"/>
                                        <p:tgtEl>
                                          <p:spTgt spid="2"/>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2"/>
                                        </p:tgtEl>
                                        <p:attrNameLst>
                                          <p:attrName>fillcolor</p:attrName>
                                        </p:attrNameLst>
                                      </p:cBhvr>
                                      <p:to>
                                        <a:srgbClr val="FFFF00"/>
                                      </p:to>
                                    </p:animClr>
                                    <p:set>
                                      <p:cBhvr>
                                        <p:cTn id="32" dur="250" fill="hold"/>
                                        <p:tgtEl>
                                          <p:spTgt spid="2"/>
                                        </p:tgtEl>
                                        <p:attrNameLst>
                                          <p:attrName>fill.type</p:attrName>
                                        </p:attrNameLst>
                                      </p:cBhvr>
                                      <p:to>
                                        <p:strVal val="solid"/>
                                      </p:to>
                                    </p:set>
                                    <p:set>
                                      <p:cBhvr>
                                        <p:cTn id="33" dur="250" fill="hold"/>
                                        <p:tgtEl>
                                          <p:spTgt spid="2"/>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4"/>
                                        </p:tgtEl>
                                        <p:attrNameLst>
                                          <p:attrName>style.visibility</p:attrName>
                                        </p:attrNameLst>
                                      </p:cBhvr>
                                      <p:to>
                                        <p:strVal val="visible"/>
                                      </p:to>
                                    </p:set>
                                    <p:anim calcmode="lin" valueType="num">
                                      <p:cBhvr>
                                        <p:cTn id="36" dur="250" fill="hold"/>
                                        <p:tgtEl>
                                          <p:spTgt spid="4"/>
                                        </p:tgtEl>
                                        <p:attrNameLst>
                                          <p:attrName>ppt_w</p:attrName>
                                        </p:attrNameLst>
                                      </p:cBhvr>
                                      <p:tavLst>
                                        <p:tav tm="0">
                                          <p:val>
                                            <p:strVal val="4*#ppt_w"/>
                                          </p:val>
                                        </p:tav>
                                        <p:tav tm="100000">
                                          <p:val>
                                            <p:strVal val="#ppt_w"/>
                                          </p:val>
                                        </p:tav>
                                      </p:tavLst>
                                    </p:anim>
                                    <p:anim calcmode="lin" valueType="num">
                                      <p:cBhvr>
                                        <p:cTn id="37"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par>
                          <p:cTn id="38" fill="hold">
                            <p:stCondLst>
                              <p:cond delay="750"/>
                            </p:stCondLst>
                            <p:childTnLst>
                              <p:par>
                                <p:cTn id="39" presetID="10"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nextCondLst>
                <p:cond evt="onClick" delay="0">
                  <p:tgtEl>
                    <p:spTgt spid="2"/>
                  </p:tgtEl>
                </p:cond>
              </p:nextCondLst>
            </p:seq>
            <p:seq concurrent="1" nextAc="seek">
              <p:cTn id="42" restart="whenNotActive" fill="hold" evtFilter="cancelBubble" nodeType="interactiveSeq">
                <p:stCondLst>
                  <p:cond evt="onClick" delay="0">
                    <p:tgtEl>
                      <p:spTgt spid="3"/>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withEffect">
                                  <p:stCondLst>
                                    <p:cond delay="0"/>
                                  </p:stCondLst>
                                  <p:childTnLst>
                                    <p:animClr clrSpc="rgb" dir="cw">
                                      <p:cBhvr>
                                        <p:cTn id="46" dur="250" fill="hold"/>
                                        <p:tgtEl>
                                          <p:spTgt spid="3"/>
                                        </p:tgtEl>
                                        <p:attrNameLst>
                                          <p:attrName>fillcolor</p:attrName>
                                        </p:attrNameLst>
                                      </p:cBhvr>
                                      <p:to>
                                        <a:schemeClr val="accent1"/>
                                      </p:to>
                                    </p:animClr>
                                    <p:set>
                                      <p:cBhvr>
                                        <p:cTn id="47" dur="250" fill="hold"/>
                                        <p:tgtEl>
                                          <p:spTgt spid="3"/>
                                        </p:tgtEl>
                                        <p:attrNameLst>
                                          <p:attrName>fill.type</p:attrName>
                                        </p:attrNameLst>
                                      </p:cBhvr>
                                      <p:to>
                                        <p:strVal val="solid"/>
                                      </p:to>
                                    </p:set>
                                    <p:set>
                                      <p:cBhvr>
                                        <p:cTn id="48" dur="250" fill="hold"/>
                                        <p:tgtEl>
                                          <p:spTgt spid="3"/>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9" presetID="1" presetClass="emph" presetSubtype="2" fill="hold" nodeType="withEffect">
                                  <p:stCondLst>
                                    <p:cond delay="500"/>
                                  </p:stCondLst>
                                  <p:childTnLst>
                                    <p:animClr clrSpc="rgb" dir="cw">
                                      <p:cBhvr>
                                        <p:cTn id="50" dur="250" fill="hold"/>
                                        <p:tgtEl>
                                          <p:spTgt spid="3"/>
                                        </p:tgtEl>
                                        <p:attrNameLst>
                                          <p:attrName>fillcolor</p:attrName>
                                        </p:attrNameLst>
                                      </p:cBhvr>
                                      <p:to>
                                        <a:schemeClr val="accent1"/>
                                      </p:to>
                                    </p:animClr>
                                    <p:set>
                                      <p:cBhvr>
                                        <p:cTn id="51" dur="250" fill="hold"/>
                                        <p:tgtEl>
                                          <p:spTgt spid="3"/>
                                        </p:tgtEl>
                                        <p:attrNameLst>
                                          <p:attrName>fill.type</p:attrName>
                                        </p:attrNameLst>
                                      </p:cBhvr>
                                      <p:to>
                                        <p:strVal val="solid"/>
                                      </p:to>
                                    </p:set>
                                    <p:set>
                                      <p:cBhvr>
                                        <p:cTn id="52" dur="250" fill="hold"/>
                                        <p:tgtEl>
                                          <p:spTgt spid="3"/>
                                        </p:tgtEl>
                                        <p:attrNameLst>
                                          <p:attrName>fill.on</p:attrName>
                                        </p:attrNameLst>
                                      </p:cBhvr>
                                      <p:to>
                                        <p:strVal val="true"/>
                                      </p:to>
                                    </p:set>
                                  </p:childTnLst>
                                </p:cTn>
                              </p:par>
                              <p:par>
                                <p:cTn id="53" presetID="23" presetClass="entr" presetSubtype="32" fill="hold" nodeType="withEffect">
                                  <p:stCondLst>
                                    <p:cond delay="500"/>
                                  </p:stCondLst>
                                  <p:childTnLst>
                                    <p:set>
                                      <p:cBhvr>
                                        <p:cTn id="54" dur="1" fill="hold">
                                          <p:stCondLst>
                                            <p:cond delay="0"/>
                                          </p:stCondLst>
                                        </p:cTn>
                                        <p:tgtEl>
                                          <p:spTgt spid="5"/>
                                        </p:tgtEl>
                                        <p:attrNameLst>
                                          <p:attrName>style.visibility</p:attrName>
                                        </p:attrNameLst>
                                      </p:cBhvr>
                                      <p:to>
                                        <p:strVal val="visible"/>
                                      </p:to>
                                    </p:set>
                                    <p:anim calcmode="lin" valueType="num">
                                      <p:cBhvr>
                                        <p:cTn id="55" dur="250" fill="hold"/>
                                        <p:tgtEl>
                                          <p:spTgt spid="5"/>
                                        </p:tgtEl>
                                        <p:attrNameLst>
                                          <p:attrName>ppt_w</p:attrName>
                                        </p:attrNameLst>
                                      </p:cBhvr>
                                      <p:tavLst>
                                        <p:tav tm="0">
                                          <p:val>
                                            <p:strVal val="4*#ppt_w"/>
                                          </p:val>
                                        </p:tav>
                                        <p:tav tm="100000">
                                          <p:val>
                                            <p:strVal val="#ppt_w"/>
                                          </p:val>
                                        </p:tav>
                                      </p:tavLst>
                                    </p:anim>
                                    <p:anim calcmode="lin" valueType="num">
                                      <p:cBhvr>
                                        <p:cTn id="56"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7" restart="whenNotActive" fill="hold" evtFilter="cancelBubble" nodeType="interactiveSeq">
                <p:stCondLst>
                  <p:cond evt="onClick" delay="0">
                    <p:tgtEl>
                      <p:spTgt spid="6"/>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withEffect">
                                  <p:stCondLst>
                                    <p:cond delay="0"/>
                                  </p:stCondLst>
                                  <p:childTnLst>
                                    <p:animClr clrSpc="rgb" dir="cw">
                                      <p:cBhvr>
                                        <p:cTn id="61" dur="250" fill="hold"/>
                                        <p:tgtEl>
                                          <p:spTgt spid="6"/>
                                        </p:tgtEl>
                                        <p:attrNameLst>
                                          <p:attrName>fillcolor</p:attrName>
                                        </p:attrNameLst>
                                      </p:cBhvr>
                                      <p:to>
                                        <a:schemeClr val="accent1"/>
                                      </p:to>
                                    </p:animClr>
                                    <p:set>
                                      <p:cBhvr>
                                        <p:cTn id="62" dur="250" fill="hold"/>
                                        <p:tgtEl>
                                          <p:spTgt spid="6"/>
                                        </p:tgtEl>
                                        <p:attrNameLst>
                                          <p:attrName>fill.type</p:attrName>
                                        </p:attrNameLst>
                                      </p:cBhvr>
                                      <p:to>
                                        <p:strVal val="solid"/>
                                      </p:to>
                                    </p:set>
                                    <p:set>
                                      <p:cBhvr>
                                        <p:cTn id="63" dur="250" fill="hold"/>
                                        <p:tgtEl>
                                          <p:spTgt spid="6"/>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3" name="click.wav"/>
                                        </p:tgtEl>
                                      </p:cMediaNode>
                                    </p:audio>
                                  </p:subTnLst>
                                </p:cTn>
                              </p:par>
                              <p:par>
                                <p:cTn id="64" presetID="1" presetClass="emph" presetSubtype="2" fill="hold" nodeType="withEffect">
                                  <p:stCondLst>
                                    <p:cond delay="500"/>
                                  </p:stCondLst>
                                  <p:childTnLst>
                                    <p:animClr clrSpc="rgb" dir="cw">
                                      <p:cBhvr>
                                        <p:cTn id="65" dur="250" fill="hold"/>
                                        <p:tgtEl>
                                          <p:spTgt spid="6"/>
                                        </p:tgtEl>
                                        <p:attrNameLst>
                                          <p:attrName>fillcolor</p:attrName>
                                        </p:attrNameLst>
                                      </p:cBhvr>
                                      <p:to>
                                        <a:schemeClr val="accent1"/>
                                      </p:to>
                                    </p:animClr>
                                    <p:set>
                                      <p:cBhvr>
                                        <p:cTn id="66" dur="250" fill="hold"/>
                                        <p:tgtEl>
                                          <p:spTgt spid="6"/>
                                        </p:tgtEl>
                                        <p:attrNameLst>
                                          <p:attrName>fill.type</p:attrName>
                                        </p:attrNameLst>
                                      </p:cBhvr>
                                      <p:to>
                                        <p:strVal val="solid"/>
                                      </p:to>
                                    </p:set>
                                    <p:set>
                                      <p:cBhvr>
                                        <p:cTn id="67" dur="250" fill="hold"/>
                                        <p:tgtEl>
                                          <p:spTgt spid="6"/>
                                        </p:tgtEl>
                                        <p:attrNameLst>
                                          <p:attrName>fill.on</p:attrName>
                                        </p:attrNameLst>
                                      </p:cBhvr>
                                      <p:to>
                                        <p:strVal val="true"/>
                                      </p:to>
                                    </p:set>
                                  </p:childTnLst>
                                </p:cTn>
                              </p:par>
                              <p:par>
                                <p:cTn id="68" presetID="23" presetClass="entr" presetSubtype="32" fill="hold" nodeType="withEffect">
                                  <p:stCondLst>
                                    <p:cond delay="500"/>
                                  </p:stCondLst>
                                  <p:childTnLst>
                                    <p:set>
                                      <p:cBhvr>
                                        <p:cTn id="69" dur="1" fill="hold">
                                          <p:stCondLst>
                                            <p:cond delay="0"/>
                                          </p:stCondLst>
                                        </p:cTn>
                                        <p:tgtEl>
                                          <p:spTgt spid="7"/>
                                        </p:tgtEl>
                                        <p:attrNameLst>
                                          <p:attrName>style.visibility</p:attrName>
                                        </p:attrNameLst>
                                      </p:cBhvr>
                                      <p:to>
                                        <p:strVal val="visible"/>
                                      </p:to>
                                    </p:set>
                                    <p:anim calcmode="lin" valueType="num">
                                      <p:cBhvr>
                                        <p:cTn id="70" dur="250" fill="hold"/>
                                        <p:tgtEl>
                                          <p:spTgt spid="7"/>
                                        </p:tgtEl>
                                        <p:attrNameLst>
                                          <p:attrName>ppt_w</p:attrName>
                                        </p:attrNameLst>
                                      </p:cBhvr>
                                      <p:tavLst>
                                        <p:tav tm="0">
                                          <p:val>
                                            <p:strVal val="4*#ppt_w"/>
                                          </p:val>
                                        </p:tav>
                                        <p:tav tm="100000">
                                          <p:val>
                                            <p:strVal val="#ppt_w"/>
                                          </p:val>
                                        </p:tav>
                                      </p:tavLst>
                                    </p:anim>
                                    <p:anim calcmode="lin" valueType="num">
                                      <p:cBhvr>
                                        <p:cTn id="71"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1616" y="5526524"/>
            <a:ext cx="8229600" cy="1226585"/>
          </a:xfrm>
          <a:prstGeom prst="rect">
            <a:avLst/>
          </a:prstGeom>
          <a:solidFill>
            <a:srgbClr val="FFE285"/>
          </a:solidFill>
          <a:ln w="28575" cap="flat" cmpd="sng" algn="ctr">
            <a:noFill/>
            <a:prstDash val="solid"/>
            <a:miter lim="800000"/>
          </a:ln>
          <a:effectLst/>
        </p:spPr>
        <p:txBody>
          <a:bodyPr lIns="121725" tIns="60862" rIns="121725" bIns="60862" rtlCol="0" anchor="ctr"/>
          <a:lstStyle/>
          <a:p>
            <a:pPr lvl="0">
              <a:buClrTx/>
              <a:defRPr/>
            </a:pPr>
            <a:r>
              <a:rPr lang="en-US" sz="4400">
                <a:latin typeface="+mj-lt"/>
                <a:ea typeface="Arial-Rounded" pitchFamily="34" charset="0"/>
                <a:cs typeface="Arial-Rounded" pitchFamily="34" charset="0"/>
              </a:rPr>
              <a:t>C. dấu chấm hỏi</a:t>
            </a:r>
            <a:endParaRPr lang="vi-VN" sz="4400" dirty="0">
              <a:latin typeface="+mj-lt"/>
              <a:ea typeface="Arial-Rounded" pitchFamily="34" charset="0"/>
              <a:cs typeface="Arial-Rounded" pitchFamily="34" charset="0"/>
            </a:endParaRPr>
          </a:p>
        </p:txBody>
      </p:sp>
      <p:sp>
        <p:nvSpPr>
          <p:cNvPr id="3" name="Rectangle 2"/>
          <p:cNvSpPr/>
          <p:nvPr/>
        </p:nvSpPr>
        <p:spPr>
          <a:xfrm>
            <a:off x="2131616" y="4011870"/>
            <a:ext cx="8229600" cy="1257957"/>
          </a:xfrm>
          <a:prstGeom prst="rect">
            <a:avLst/>
          </a:prstGeom>
          <a:solidFill>
            <a:srgbClr val="FFE285"/>
          </a:solidFill>
          <a:ln w="28575" cap="flat" cmpd="sng" algn="ctr">
            <a:noFill/>
            <a:prstDash val="solid"/>
            <a:miter lim="800000"/>
          </a:ln>
          <a:effectLst/>
        </p:spPr>
        <p:txBody>
          <a:bodyPr lIns="121725" tIns="60862" rIns="121725" bIns="60862" rtlCol="0" anchor="ctr"/>
          <a:lstStyle/>
          <a:p>
            <a:r>
              <a:rPr lang="en-US" sz="4400">
                <a:latin typeface="+mj-lt"/>
                <a:ea typeface="Arial-Rounded" pitchFamily="34" charset="0"/>
                <a:cs typeface="Arial-Rounded" pitchFamily="34" charset="0"/>
              </a:rPr>
              <a:t>B. dấu chấm.</a:t>
            </a:r>
            <a:endParaRPr lang="en-US" sz="4400" dirty="0">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0408" y="5748445"/>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39529" y="4268567"/>
            <a:ext cx="807556" cy="778352"/>
          </a:xfrm>
          <a:prstGeom prst="rect">
            <a:avLst/>
          </a:prstGeom>
          <a:noFill/>
        </p:spPr>
      </p:pic>
      <p:sp>
        <p:nvSpPr>
          <p:cNvPr id="6" name="Rectangle 5"/>
          <p:cNvSpPr/>
          <p:nvPr/>
        </p:nvSpPr>
        <p:spPr>
          <a:xfrm>
            <a:off x="2131616" y="2518126"/>
            <a:ext cx="8229600" cy="1222684"/>
          </a:xfrm>
          <a:prstGeom prst="rect">
            <a:avLst/>
          </a:prstGeom>
          <a:solidFill>
            <a:srgbClr val="FFE285"/>
          </a:solidFill>
          <a:ln w="28575" cap="flat" cmpd="sng" algn="ctr">
            <a:noFill/>
            <a:prstDash val="solid"/>
            <a:miter lim="800000"/>
          </a:ln>
          <a:effectLst/>
        </p:spPr>
        <p:txBody>
          <a:bodyPr lIns="121725" tIns="60862" rIns="121725" bIns="60862" rtlCol="0" anchor="ctr"/>
          <a:lstStyle/>
          <a:p>
            <a:r>
              <a:rPr lang="en-US" sz="4400">
                <a:latin typeface="+mj-lt"/>
                <a:ea typeface="Arial-Rounded" pitchFamily="34" charset="0"/>
                <a:cs typeface="Arial-Rounded" pitchFamily="34" charset="0"/>
              </a:rPr>
              <a:t>A. dấu chấm than.</a:t>
            </a:r>
            <a:endParaRPr lang="en-US" sz="4400" dirty="0">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7039" y="2747113"/>
            <a:ext cx="807556" cy="778352"/>
          </a:xfrm>
          <a:prstGeom prst="rect">
            <a:avLst/>
          </a:prstGeom>
          <a:noFill/>
        </p:spPr>
      </p:pic>
      <p:sp>
        <p:nvSpPr>
          <p:cNvPr id="8" name="Rectangle 7"/>
          <p:cNvSpPr/>
          <p:nvPr/>
        </p:nvSpPr>
        <p:spPr>
          <a:xfrm>
            <a:off x="604120" y="761792"/>
            <a:ext cx="10953598" cy="1046242"/>
          </a:xfrm>
          <a:prstGeom prst="rect">
            <a:avLst/>
          </a:prstGeom>
          <a:solidFill>
            <a:schemeClr val="accent2">
              <a:lumMod val="40000"/>
              <a:lumOff val="60000"/>
            </a:schemeClr>
          </a:solidFill>
        </p:spPr>
        <p:txBody>
          <a:bodyPr wrap="square" lIns="121725" tIns="60862" rIns="121725" bIns="60862">
            <a:spAutoFit/>
          </a:bodyPr>
          <a:lstStyle/>
          <a:p>
            <a:pPr algn="ctr"/>
            <a:r>
              <a:rPr lang="en-US" sz="6000" b="1">
                <a:latin typeface="+mn-lt"/>
                <a:ea typeface="Arial-Rounded" pitchFamily="34" charset="0"/>
                <a:cs typeface="Arial-Rounded" pitchFamily="34" charset="0"/>
              </a:rPr>
              <a:t>Cuối câu hỏi có dấu câu gì?</a:t>
            </a:r>
            <a:endParaRPr lang="en-US" sz="7200" b="1" i="1" dirty="0">
              <a:latin typeface="+mn-lt"/>
              <a:ea typeface="Arial-Rounded" pitchFamily="34" charset="0"/>
              <a:cs typeface="Arial-Rounded" pitchFamily="34" charset="0"/>
            </a:endParaRPr>
          </a:p>
        </p:txBody>
      </p:sp>
      <p:pic>
        <p:nvPicPr>
          <p:cNvPr id="10" name="Picture 9">
            <a:extLst>
              <a:ext uri="{FF2B5EF4-FFF2-40B4-BE49-F238E27FC236}">
                <a16:creationId xmlns:a16="http://schemas.microsoft.com/office/drawing/2014/main" id="{69D10BE0-96E8-A8F2-7A1A-C722A1101448}"/>
              </a:ext>
            </a:extLst>
          </p:cNvPr>
          <p:cNvPicPr>
            <a:picLocks noChangeAspect="1"/>
          </p:cNvPicPr>
          <p:nvPr/>
        </p:nvPicPr>
        <p:blipFill>
          <a:blip r:embed="rId8"/>
          <a:stretch>
            <a:fillRect/>
          </a:stretch>
        </p:blipFill>
        <p:spPr>
          <a:xfrm>
            <a:off x="10909256" y="5313313"/>
            <a:ext cx="648462" cy="1768741"/>
          </a:xfrm>
          <a:prstGeom prst="rect">
            <a:avLst/>
          </a:prstGeom>
        </p:spPr>
      </p:pic>
    </p:spTree>
    <p:extLst>
      <p:ext uri="{BB962C8B-B14F-4D97-AF65-F5344CB8AC3E}">
        <p14:creationId xmlns:p14="http://schemas.microsoft.com/office/powerpoint/2010/main" val="171030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strVal val="#ppt_w*0.70"/>
                                          </p:val>
                                        </p:tav>
                                        <p:tav tm="100000">
                                          <p:val>
                                            <p:strVal val="#ppt_w"/>
                                          </p:val>
                                        </p:tav>
                                      </p:tavLst>
                                    </p:anim>
                                    <p:anim calcmode="lin" valueType="num">
                                      <p:cBhvr>
                                        <p:cTn id="11" dur="1000" fill="hold"/>
                                        <p:tgtEl>
                                          <p:spTgt spid="2"/>
                                        </p:tgtEl>
                                        <p:attrNameLst>
                                          <p:attrName>ppt_h</p:attrName>
                                        </p:attrNameLst>
                                      </p:cBhvr>
                                      <p:tavLst>
                                        <p:tav tm="0">
                                          <p:val>
                                            <p:strVal val="#ppt_h"/>
                                          </p:val>
                                        </p:tav>
                                        <p:tav tm="100000">
                                          <p:val>
                                            <p:strVal val="#ppt_h"/>
                                          </p:val>
                                        </p:tav>
                                      </p:tavLst>
                                    </p:anim>
                                    <p:animEffect transition="in" filter="fade">
                                      <p:cBhvr>
                                        <p:cTn id="12" dur="1000"/>
                                        <p:tgtEl>
                                          <p:spTgt spid="2"/>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strVal val="#ppt_w*0.70"/>
                                          </p:val>
                                        </p:tav>
                                        <p:tav tm="100000">
                                          <p:val>
                                            <p:strVal val="#ppt_w"/>
                                          </p:val>
                                        </p:tav>
                                      </p:tavLst>
                                    </p:anim>
                                    <p:anim calcmode="lin" valueType="num">
                                      <p:cBhvr>
                                        <p:cTn id="16" dur="1000" fill="hold"/>
                                        <p:tgtEl>
                                          <p:spTgt spid="3"/>
                                        </p:tgtEl>
                                        <p:attrNameLst>
                                          <p:attrName>ppt_h</p:attrName>
                                        </p:attrNameLst>
                                      </p:cBhvr>
                                      <p:tavLst>
                                        <p:tav tm="0">
                                          <p:val>
                                            <p:strVal val="#ppt_h"/>
                                          </p:val>
                                        </p:tav>
                                        <p:tav tm="100000">
                                          <p:val>
                                            <p:strVal val="#ppt_h"/>
                                          </p:val>
                                        </p:tav>
                                      </p:tavLst>
                                    </p:anim>
                                    <p:animEffect transition="in" filter="fade">
                                      <p:cBhvr>
                                        <p:cTn id="17" dur="1000"/>
                                        <p:tgtEl>
                                          <p:spTgt spid="3"/>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2"/>
                                        </p:tgtEl>
                                        <p:attrNameLst>
                                          <p:attrName>fillcolor</p:attrName>
                                        </p:attrNameLst>
                                      </p:cBhvr>
                                      <p:to>
                                        <a:schemeClr val="bg2"/>
                                      </p:to>
                                    </p:animClr>
                                    <p:set>
                                      <p:cBhvr>
                                        <p:cTn id="28" dur="250" fill="hold"/>
                                        <p:tgtEl>
                                          <p:spTgt spid="2"/>
                                        </p:tgtEl>
                                        <p:attrNameLst>
                                          <p:attrName>fill.type</p:attrName>
                                        </p:attrNameLst>
                                      </p:cBhvr>
                                      <p:to>
                                        <p:strVal val="solid"/>
                                      </p:to>
                                    </p:set>
                                    <p:set>
                                      <p:cBhvr>
                                        <p:cTn id="29" dur="250" fill="hold"/>
                                        <p:tgtEl>
                                          <p:spTgt spid="2"/>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2"/>
                                        </p:tgtEl>
                                        <p:attrNameLst>
                                          <p:attrName>fillcolor</p:attrName>
                                        </p:attrNameLst>
                                      </p:cBhvr>
                                      <p:to>
                                        <a:srgbClr val="FFFF00"/>
                                      </p:to>
                                    </p:animClr>
                                    <p:set>
                                      <p:cBhvr>
                                        <p:cTn id="32" dur="250" fill="hold"/>
                                        <p:tgtEl>
                                          <p:spTgt spid="2"/>
                                        </p:tgtEl>
                                        <p:attrNameLst>
                                          <p:attrName>fill.type</p:attrName>
                                        </p:attrNameLst>
                                      </p:cBhvr>
                                      <p:to>
                                        <p:strVal val="solid"/>
                                      </p:to>
                                    </p:set>
                                    <p:set>
                                      <p:cBhvr>
                                        <p:cTn id="33" dur="250" fill="hold"/>
                                        <p:tgtEl>
                                          <p:spTgt spid="2"/>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4"/>
                                        </p:tgtEl>
                                        <p:attrNameLst>
                                          <p:attrName>style.visibility</p:attrName>
                                        </p:attrNameLst>
                                      </p:cBhvr>
                                      <p:to>
                                        <p:strVal val="visible"/>
                                      </p:to>
                                    </p:set>
                                    <p:anim calcmode="lin" valueType="num">
                                      <p:cBhvr>
                                        <p:cTn id="36" dur="250" fill="hold"/>
                                        <p:tgtEl>
                                          <p:spTgt spid="4"/>
                                        </p:tgtEl>
                                        <p:attrNameLst>
                                          <p:attrName>ppt_w</p:attrName>
                                        </p:attrNameLst>
                                      </p:cBhvr>
                                      <p:tavLst>
                                        <p:tav tm="0">
                                          <p:val>
                                            <p:strVal val="4*#ppt_w"/>
                                          </p:val>
                                        </p:tav>
                                        <p:tav tm="100000">
                                          <p:val>
                                            <p:strVal val="#ppt_w"/>
                                          </p:val>
                                        </p:tav>
                                      </p:tavLst>
                                    </p:anim>
                                    <p:anim calcmode="lin" valueType="num">
                                      <p:cBhvr>
                                        <p:cTn id="37"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par>
                          <p:cTn id="38" fill="hold">
                            <p:stCondLst>
                              <p:cond delay="750"/>
                            </p:stCondLst>
                            <p:childTnLst>
                              <p:par>
                                <p:cTn id="39" presetID="10"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nextCondLst>
                <p:cond evt="onClick" delay="0">
                  <p:tgtEl>
                    <p:spTgt spid="2"/>
                  </p:tgtEl>
                </p:cond>
              </p:nextCondLst>
            </p:seq>
            <p:seq concurrent="1" nextAc="seek">
              <p:cTn id="42" restart="whenNotActive" fill="hold" evtFilter="cancelBubble" nodeType="interactiveSeq">
                <p:stCondLst>
                  <p:cond evt="onClick" delay="0">
                    <p:tgtEl>
                      <p:spTgt spid="3"/>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withEffect">
                                  <p:stCondLst>
                                    <p:cond delay="0"/>
                                  </p:stCondLst>
                                  <p:childTnLst>
                                    <p:animClr clrSpc="rgb" dir="cw">
                                      <p:cBhvr>
                                        <p:cTn id="46" dur="250" fill="hold"/>
                                        <p:tgtEl>
                                          <p:spTgt spid="3"/>
                                        </p:tgtEl>
                                        <p:attrNameLst>
                                          <p:attrName>fillcolor</p:attrName>
                                        </p:attrNameLst>
                                      </p:cBhvr>
                                      <p:to>
                                        <a:schemeClr val="accent1"/>
                                      </p:to>
                                    </p:animClr>
                                    <p:set>
                                      <p:cBhvr>
                                        <p:cTn id="47" dur="250" fill="hold"/>
                                        <p:tgtEl>
                                          <p:spTgt spid="3"/>
                                        </p:tgtEl>
                                        <p:attrNameLst>
                                          <p:attrName>fill.type</p:attrName>
                                        </p:attrNameLst>
                                      </p:cBhvr>
                                      <p:to>
                                        <p:strVal val="solid"/>
                                      </p:to>
                                    </p:set>
                                    <p:set>
                                      <p:cBhvr>
                                        <p:cTn id="48" dur="250" fill="hold"/>
                                        <p:tgtEl>
                                          <p:spTgt spid="3"/>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9" presetID="1" presetClass="emph" presetSubtype="2" fill="hold" nodeType="withEffect">
                                  <p:stCondLst>
                                    <p:cond delay="500"/>
                                  </p:stCondLst>
                                  <p:childTnLst>
                                    <p:animClr clrSpc="rgb" dir="cw">
                                      <p:cBhvr>
                                        <p:cTn id="50" dur="250" fill="hold"/>
                                        <p:tgtEl>
                                          <p:spTgt spid="3"/>
                                        </p:tgtEl>
                                        <p:attrNameLst>
                                          <p:attrName>fillcolor</p:attrName>
                                        </p:attrNameLst>
                                      </p:cBhvr>
                                      <p:to>
                                        <a:schemeClr val="accent1"/>
                                      </p:to>
                                    </p:animClr>
                                    <p:set>
                                      <p:cBhvr>
                                        <p:cTn id="51" dur="250" fill="hold"/>
                                        <p:tgtEl>
                                          <p:spTgt spid="3"/>
                                        </p:tgtEl>
                                        <p:attrNameLst>
                                          <p:attrName>fill.type</p:attrName>
                                        </p:attrNameLst>
                                      </p:cBhvr>
                                      <p:to>
                                        <p:strVal val="solid"/>
                                      </p:to>
                                    </p:set>
                                    <p:set>
                                      <p:cBhvr>
                                        <p:cTn id="52" dur="250" fill="hold"/>
                                        <p:tgtEl>
                                          <p:spTgt spid="3"/>
                                        </p:tgtEl>
                                        <p:attrNameLst>
                                          <p:attrName>fill.on</p:attrName>
                                        </p:attrNameLst>
                                      </p:cBhvr>
                                      <p:to>
                                        <p:strVal val="true"/>
                                      </p:to>
                                    </p:set>
                                  </p:childTnLst>
                                </p:cTn>
                              </p:par>
                              <p:par>
                                <p:cTn id="53" presetID="23" presetClass="entr" presetSubtype="32" fill="hold" nodeType="withEffect">
                                  <p:stCondLst>
                                    <p:cond delay="500"/>
                                  </p:stCondLst>
                                  <p:childTnLst>
                                    <p:set>
                                      <p:cBhvr>
                                        <p:cTn id="54" dur="1" fill="hold">
                                          <p:stCondLst>
                                            <p:cond delay="0"/>
                                          </p:stCondLst>
                                        </p:cTn>
                                        <p:tgtEl>
                                          <p:spTgt spid="5"/>
                                        </p:tgtEl>
                                        <p:attrNameLst>
                                          <p:attrName>style.visibility</p:attrName>
                                        </p:attrNameLst>
                                      </p:cBhvr>
                                      <p:to>
                                        <p:strVal val="visible"/>
                                      </p:to>
                                    </p:set>
                                    <p:anim calcmode="lin" valueType="num">
                                      <p:cBhvr>
                                        <p:cTn id="55" dur="250" fill="hold"/>
                                        <p:tgtEl>
                                          <p:spTgt spid="5"/>
                                        </p:tgtEl>
                                        <p:attrNameLst>
                                          <p:attrName>ppt_w</p:attrName>
                                        </p:attrNameLst>
                                      </p:cBhvr>
                                      <p:tavLst>
                                        <p:tav tm="0">
                                          <p:val>
                                            <p:strVal val="4*#ppt_w"/>
                                          </p:val>
                                        </p:tav>
                                        <p:tav tm="100000">
                                          <p:val>
                                            <p:strVal val="#ppt_w"/>
                                          </p:val>
                                        </p:tav>
                                      </p:tavLst>
                                    </p:anim>
                                    <p:anim calcmode="lin" valueType="num">
                                      <p:cBhvr>
                                        <p:cTn id="56"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7" restart="whenNotActive" fill="hold" evtFilter="cancelBubble" nodeType="interactiveSeq">
                <p:stCondLst>
                  <p:cond evt="onClick" delay="0">
                    <p:tgtEl>
                      <p:spTgt spid="6"/>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withEffect">
                                  <p:stCondLst>
                                    <p:cond delay="0"/>
                                  </p:stCondLst>
                                  <p:childTnLst>
                                    <p:animClr clrSpc="rgb" dir="cw">
                                      <p:cBhvr>
                                        <p:cTn id="61" dur="250" fill="hold"/>
                                        <p:tgtEl>
                                          <p:spTgt spid="6"/>
                                        </p:tgtEl>
                                        <p:attrNameLst>
                                          <p:attrName>fillcolor</p:attrName>
                                        </p:attrNameLst>
                                      </p:cBhvr>
                                      <p:to>
                                        <a:schemeClr val="accent1"/>
                                      </p:to>
                                    </p:animClr>
                                    <p:set>
                                      <p:cBhvr>
                                        <p:cTn id="62" dur="250" fill="hold"/>
                                        <p:tgtEl>
                                          <p:spTgt spid="6"/>
                                        </p:tgtEl>
                                        <p:attrNameLst>
                                          <p:attrName>fill.type</p:attrName>
                                        </p:attrNameLst>
                                      </p:cBhvr>
                                      <p:to>
                                        <p:strVal val="solid"/>
                                      </p:to>
                                    </p:set>
                                    <p:set>
                                      <p:cBhvr>
                                        <p:cTn id="63" dur="250" fill="hold"/>
                                        <p:tgtEl>
                                          <p:spTgt spid="6"/>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3" name="click.wav"/>
                                        </p:tgtEl>
                                      </p:cMediaNode>
                                    </p:audio>
                                  </p:subTnLst>
                                </p:cTn>
                              </p:par>
                              <p:par>
                                <p:cTn id="64" presetID="1" presetClass="emph" presetSubtype="2" fill="hold" nodeType="withEffect">
                                  <p:stCondLst>
                                    <p:cond delay="500"/>
                                  </p:stCondLst>
                                  <p:childTnLst>
                                    <p:animClr clrSpc="rgb" dir="cw">
                                      <p:cBhvr>
                                        <p:cTn id="65" dur="250" fill="hold"/>
                                        <p:tgtEl>
                                          <p:spTgt spid="6"/>
                                        </p:tgtEl>
                                        <p:attrNameLst>
                                          <p:attrName>fillcolor</p:attrName>
                                        </p:attrNameLst>
                                      </p:cBhvr>
                                      <p:to>
                                        <a:schemeClr val="accent1"/>
                                      </p:to>
                                    </p:animClr>
                                    <p:set>
                                      <p:cBhvr>
                                        <p:cTn id="66" dur="250" fill="hold"/>
                                        <p:tgtEl>
                                          <p:spTgt spid="6"/>
                                        </p:tgtEl>
                                        <p:attrNameLst>
                                          <p:attrName>fill.type</p:attrName>
                                        </p:attrNameLst>
                                      </p:cBhvr>
                                      <p:to>
                                        <p:strVal val="solid"/>
                                      </p:to>
                                    </p:set>
                                    <p:set>
                                      <p:cBhvr>
                                        <p:cTn id="67" dur="250" fill="hold"/>
                                        <p:tgtEl>
                                          <p:spTgt spid="6"/>
                                        </p:tgtEl>
                                        <p:attrNameLst>
                                          <p:attrName>fill.on</p:attrName>
                                        </p:attrNameLst>
                                      </p:cBhvr>
                                      <p:to>
                                        <p:strVal val="true"/>
                                      </p:to>
                                    </p:set>
                                  </p:childTnLst>
                                </p:cTn>
                              </p:par>
                              <p:par>
                                <p:cTn id="68" presetID="23" presetClass="entr" presetSubtype="32" fill="hold" nodeType="withEffect">
                                  <p:stCondLst>
                                    <p:cond delay="500"/>
                                  </p:stCondLst>
                                  <p:childTnLst>
                                    <p:set>
                                      <p:cBhvr>
                                        <p:cTn id="69" dur="1" fill="hold">
                                          <p:stCondLst>
                                            <p:cond delay="0"/>
                                          </p:stCondLst>
                                        </p:cTn>
                                        <p:tgtEl>
                                          <p:spTgt spid="7"/>
                                        </p:tgtEl>
                                        <p:attrNameLst>
                                          <p:attrName>style.visibility</p:attrName>
                                        </p:attrNameLst>
                                      </p:cBhvr>
                                      <p:to>
                                        <p:strVal val="visible"/>
                                      </p:to>
                                    </p:set>
                                    <p:anim calcmode="lin" valueType="num">
                                      <p:cBhvr>
                                        <p:cTn id="70" dur="250" fill="hold"/>
                                        <p:tgtEl>
                                          <p:spTgt spid="7"/>
                                        </p:tgtEl>
                                        <p:attrNameLst>
                                          <p:attrName>ppt_w</p:attrName>
                                        </p:attrNameLst>
                                      </p:cBhvr>
                                      <p:tavLst>
                                        <p:tav tm="0">
                                          <p:val>
                                            <p:strVal val="4*#ppt_w"/>
                                          </p:val>
                                        </p:tav>
                                        <p:tav tm="100000">
                                          <p:val>
                                            <p:strVal val="#ppt_w"/>
                                          </p:val>
                                        </p:tav>
                                      </p:tavLst>
                                    </p:anim>
                                    <p:anim calcmode="lin" valueType="num">
                                      <p:cBhvr>
                                        <p:cTn id="71"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8194"/>
        <p:cNvGrpSpPr/>
        <p:nvPr/>
      </p:nvGrpSpPr>
      <p:grpSpPr>
        <a:xfrm>
          <a:off x="0" y="0"/>
          <a:ext cx="0" cy="0"/>
          <a:chOff x="0" y="0"/>
          <a:chExt cx="0" cy="0"/>
        </a:xfrm>
      </p:grpSpPr>
      <p:sp>
        <p:nvSpPr>
          <p:cNvPr id="70" name="Google Shape;7902;p32">
            <a:extLst>
              <a:ext uri="{FF2B5EF4-FFF2-40B4-BE49-F238E27FC236}">
                <a16:creationId xmlns:a16="http://schemas.microsoft.com/office/drawing/2014/main" id="{21973A8E-52D6-EE07-DDEA-61A631206C4D}"/>
              </a:ext>
            </a:extLst>
          </p:cNvPr>
          <p:cNvSpPr txBox="1">
            <a:spLocks/>
          </p:cNvSpPr>
          <p:nvPr/>
        </p:nvSpPr>
        <p:spPr>
          <a:xfrm>
            <a:off x="2147073" y="1185946"/>
            <a:ext cx="7867687" cy="1167063"/>
          </a:xfrm>
          <a:prstGeom prst="rect">
            <a:avLst/>
          </a:prstGeom>
          <a:noFill/>
          <a:ln>
            <a:noFill/>
          </a:ln>
        </p:spPr>
        <p:txBody>
          <a:bodyPr spcFirstLastPara="1" wrap="square" lIns="121598" tIns="121598" rIns="121598" bIns="1215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6000" b="1">
                <a:solidFill>
                  <a:srgbClr val="FF0000"/>
                </a:solidFill>
                <a:latin typeface="+mj-lt"/>
              </a:rPr>
              <a:t>Luyện tập</a:t>
            </a:r>
            <a:endParaRPr lang="en-US" sz="7200" b="1">
              <a:solidFill>
                <a:srgbClr val="FF0000"/>
              </a:solidFill>
              <a:latin typeface="+mj-lt"/>
            </a:endParaRPr>
          </a:p>
        </p:txBody>
      </p:sp>
      <p:sp>
        <p:nvSpPr>
          <p:cNvPr id="2" name="Google Shape;7902;p32">
            <a:extLst>
              <a:ext uri="{FF2B5EF4-FFF2-40B4-BE49-F238E27FC236}">
                <a16:creationId xmlns:a16="http://schemas.microsoft.com/office/drawing/2014/main" id="{091845BB-49D6-355F-FB7C-16A00B34D5FD}"/>
              </a:ext>
            </a:extLst>
          </p:cNvPr>
          <p:cNvSpPr txBox="1">
            <a:spLocks/>
          </p:cNvSpPr>
          <p:nvPr/>
        </p:nvSpPr>
        <p:spPr>
          <a:xfrm>
            <a:off x="114634" y="2597217"/>
            <a:ext cx="11932566" cy="1167063"/>
          </a:xfrm>
          <a:prstGeom prst="rect">
            <a:avLst/>
          </a:prstGeom>
          <a:noFill/>
          <a:ln>
            <a:noFill/>
          </a:ln>
        </p:spPr>
        <p:txBody>
          <a:bodyPr spcFirstLastPara="1" wrap="square" lIns="121598" tIns="121598" rIns="121598" bIns="1215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5400" b="1">
                <a:solidFill>
                  <a:srgbClr val="002060"/>
                </a:solidFill>
                <a:latin typeface="+mj-lt"/>
              </a:rPr>
              <a:t>Câu kể; Các dấu kết thúc câu</a:t>
            </a:r>
            <a:endParaRPr lang="en-US" sz="6600" b="1">
              <a:solidFill>
                <a:srgbClr val="002060"/>
              </a:solidFill>
              <a:latin typeface="+mj-lt"/>
            </a:endParaRPr>
          </a:p>
        </p:txBody>
      </p:sp>
      <p:sp>
        <p:nvSpPr>
          <p:cNvPr id="4" name="Subtitle 2">
            <a:extLst>
              <a:ext uri="{FF2B5EF4-FFF2-40B4-BE49-F238E27FC236}">
                <a16:creationId xmlns:a16="http://schemas.microsoft.com/office/drawing/2014/main" id="{1FEB0CF2-79CB-13BC-F575-B70B1BDA54D8}"/>
              </a:ext>
            </a:extLst>
          </p:cNvPr>
          <p:cNvSpPr txBox="1">
            <a:spLocks/>
          </p:cNvSpPr>
          <p:nvPr/>
        </p:nvSpPr>
        <p:spPr>
          <a:xfrm>
            <a:off x="7498939" y="6118433"/>
            <a:ext cx="2741446" cy="739567"/>
          </a:xfrm>
          <a:prstGeom prst="rect">
            <a:avLst/>
          </a:prstGeom>
          <a:solidFill>
            <a:srgbClr val="FFE285"/>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4400">
                <a:solidFill>
                  <a:srgbClr val="0070C0"/>
                </a:solidFill>
              </a:rPr>
              <a:t>Trang 61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D06FDEFC-11C7-EE20-9307-7E6E6846BADD}"/>
              </a:ext>
            </a:extLst>
          </p:cNvPr>
          <p:cNvSpPr txBox="1">
            <a:spLocks/>
          </p:cNvSpPr>
          <p:nvPr/>
        </p:nvSpPr>
        <p:spPr>
          <a:xfrm>
            <a:off x="682317" y="648101"/>
            <a:ext cx="10260003" cy="753979"/>
          </a:xfrm>
          <a:prstGeom prst="rect">
            <a:avLst/>
          </a:prstGeom>
          <a:noFill/>
          <a:ln>
            <a:noFill/>
          </a:ln>
        </p:spPr>
        <p:txBody>
          <a:bodyPr spcFirstLastPara="1" wrap="square" lIns="121598" tIns="121598" rIns="121598" bIns="1215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endParaRPr lang="en-US" sz="3200" b="1">
              <a:solidFill>
                <a:srgbClr val="FF0000"/>
              </a:solidFill>
              <a:latin typeface="+mj-lt"/>
            </a:endParaRPr>
          </a:p>
          <a:p>
            <a:pPr algn="just"/>
            <a:r>
              <a:rPr lang="en-US" sz="3200" b="1">
                <a:solidFill>
                  <a:srgbClr val="FF0000"/>
                </a:solidFill>
                <a:latin typeface="+mj-lt"/>
              </a:rPr>
              <a:t>1</a:t>
            </a:r>
            <a:r>
              <a:rPr lang="en-US" sz="3200">
                <a:solidFill>
                  <a:srgbClr val="000000"/>
                </a:solidFill>
                <a:latin typeface="+mj-lt"/>
              </a:rPr>
              <a:t>. Các câu trong đoạn văn dưới đây được gọi là câu kể. Hãy sắp xếp các câu đó vào nhóm thích hợp.</a:t>
            </a:r>
          </a:p>
        </p:txBody>
      </p:sp>
      <p:grpSp>
        <p:nvGrpSpPr>
          <p:cNvPr id="17" name="Group 16">
            <a:extLst>
              <a:ext uri="{FF2B5EF4-FFF2-40B4-BE49-F238E27FC236}">
                <a16:creationId xmlns:a16="http://schemas.microsoft.com/office/drawing/2014/main" id="{C2997121-8811-F864-B46C-3C67DDC7B2CC}"/>
              </a:ext>
            </a:extLst>
          </p:cNvPr>
          <p:cNvGrpSpPr/>
          <p:nvPr/>
        </p:nvGrpSpPr>
        <p:grpSpPr>
          <a:xfrm>
            <a:off x="1021080" y="3429000"/>
            <a:ext cx="10546080" cy="3325623"/>
            <a:chOff x="1021080" y="3059123"/>
            <a:chExt cx="10546080" cy="3325623"/>
          </a:xfrm>
        </p:grpSpPr>
        <p:sp>
          <p:nvSpPr>
            <p:cNvPr id="10" name="TextBox 9">
              <a:extLst>
                <a:ext uri="{FF2B5EF4-FFF2-40B4-BE49-F238E27FC236}">
                  <a16:creationId xmlns:a16="http://schemas.microsoft.com/office/drawing/2014/main" id="{3A7DD911-EE5D-D59C-A9C1-3E7F6242C332}"/>
                </a:ext>
              </a:extLst>
            </p:cNvPr>
            <p:cNvSpPr txBox="1"/>
            <p:nvPr/>
          </p:nvSpPr>
          <p:spPr>
            <a:xfrm>
              <a:off x="1021080" y="3429000"/>
              <a:ext cx="10546080" cy="2955746"/>
            </a:xfrm>
            <a:prstGeom prst="rect">
              <a:avLst/>
            </a:prstGeom>
            <a:solidFill>
              <a:schemeClr val="accent5"/>
            </a:solidFill>
          </p:spPr>
          <p:txBody>
            <a:bodyPr wrap="square" rtlCol="0">
              <a:spAutoFit/>
            </a:bodyPr>
            <a:lstStyle/>
            <a:p>
              <a:pPr algn="just">
                <a:lnSpc>
                  <a:spcPct val="150000"/>
                </a:lnSpc>
              </a:pPr>
              <a:r>
                <a:rPr lang="en-US" sz="3200"/>
                <a:t>	Tớ là bút nâu.  Tớ cao nhất hộp bút vì hiếm khi được gọt.   Đây là bút đỏ, bạn của tớ.  Bút đỏ thì thấp một mẩu vì được gọt quá nhiều.  Tớ dùng keo gắn bút đỏ vào bên cạnh tớ để bạn nhìn được ra ngoài hộp bút.</a:t>
              </a:r>
            </a:p>
          </p:txBody>
        </p:sp>
        <p:sp>
          <p:nvSpPr>
            <p:cNvPr id="12" name="TextBox 11">
              <a:extLst>
                <a:ext uri="{FF2B5EF4-FFF2-40B4-BE49-F238E27FC236}">
                  <a16:creationId xmlns:a16="http://schemas.microsoft.com/office/drawing/2014/main" id="{EDF720E7-F55D-AFC7-A689-F424A85480F9}"/>
                </a:ext>
              </a:extLst>
            </p:cNvPr>
            <p:cNvSpPr txBox="1"/>
            <p:nvPr/>
          </p:nvSpPr>
          <p:spPr>
            <a:xfrm>
              <a:off x="1478280" y="3059123"/>
              <a:ext cx="1203960" cy="739754"/>
            </a:xfrm>
            <a:prstGeom prst="rect">
              <a:avLst/>
            </a:prstGeom>
            <a:noFill/>
          </p:spPr>
          <p:txBody>
            <a:bodyPr wrap="square" rtlCol="0">
              <a:spAutoFit/>
            </a:bodyPr>
            <a:lstStyle/>
            <a:p>
              <a:pPr algn="just">
                <a:lnSpc>
                  <a:spcPct val="150000"/>
                </a:lnSpc>
              </a:pPr>
              <a:r>
                <a:rPr lang="en-US" sz="3200">
                  <a:solidFill>
                    <a:srgbClr val="FF0000"/>
                  </a:solidFill>
                </a:rPr>
                <a:t>(1)</a:t>
              </a:r>
            </a:p>
          </p:txBody>
        </p:sp>
        <p:sp>
          <p:nvSpPr>
            <p:cNvPr id="13" name="TextBox 12">
              <a:extLst>
                <a:ext uri="{FF2B5EF4-FFF2-40B4-BE49-F238E27FC236}">
                  <a16:creationId xmlns:a16="http://schemas.microsoft.com/office/drawing/2014/main" id="{ECD22690-06F7-1B3B-6ED6-0D27D58D4749}"/>
                </a:ext>
              </a:extLst>
            </p:cNvPr>
            <p:cNvSpPr txBox="1"/>
            <p:nvPr/>
          </p:nvSpPr>
          <p:spPr>
            <a:xfrm>
              <a:off x="4608358" y="3059123"/>
              <a:ext cx="1203960" cy="739754"/>
            </a:xfrm>
            <a:prstGeom prst="rect">
              <a:avLst/>
            </a:prstGeom>
            <a:noFill/>
          </p:spPr>
          <p:txBody>
            <a:bodyPr wrap="square" rtlCol="0">
              <a:spAutoFit/>
            </a:bodyPr>
            <a:lstStyle/>
            <a:p>
              <a:pPr algn="just">
                <a:lnSpc>
                  <a:spcPct val="150000"/>
                </a:lnSpc>
              </a:pPr>
              <a:r>
                <a:rPr lang="en-US" sz="3200">
                  <a:solidFill>
                    <a:srgbClr val="FF0000"/>
                  </a:solidFill>
                </a:rPr>
                <a:t>(2)</a:t>
              </a:r>
            </a:p>
          </p:txBody>
        </p:sp>
        <p:sp>
          <p:nvSpPr>
            <p:cNvPr id="14" name="TextBox 13">
              <a:extLst>
                <a:ext uri="{FF2B5EF4-FFF2-40B4-BE49-F238E27FC236}">
                  <a16:creationId xmlns:a16="http://schemas.microsoft.com/office/drawing/2014/main" id="{2CCD6E54-07E8-E032-49A3-01E51462D203}"/>
                </a:ext>
              </a:extLst>
            </p:cNvPr>
            <p:cNvSpPr txBox="1"/>
            <p:nvPr/>
          </p:nvSpPr>
          <p:spPr>
            <a:xfrm>
              <a:off x="2922596" y="3894857"/>
              <a:ext cx="1203960" cy="739754"/>
            </a:xfrm>
            <a:prstGeom prst="rect">
              <a:avLst/>
            </a:prstGeom>
            <a:noFill/>
          </p:spPr>
          <p:txBody>
            <a:bodyPr wrap="square" rtlCol="0">
              <a:spAutoFit/>
            </a:bodyPr>
            <a:lstStyle/>
            <a:p>
              <a:pPr algn="just">
                <a:lnSpc>
                  <a:spcPct val="150000"/>
                </a:lnSpc>
              </a:pPr>
              <a:r>
                <a:rPr lang="en-US" sz="3200">
                  <a:solidFill>
                    <a:srgbClr val="FF0000"/>
                  </a:solidFill>
                </a:rPr>
                <a:t>(3)</a:t>
              </a:r>
            </a:p>
          </p:txBody>
        </p:sp>
        <p:sp>
          <p:nvSpPr>
            <p:cNvPr id="15" name="TextBox 14">
              <a:extLst>
                <a:ext uri="{FF2B5EF4-FFF2-40B4-BE49-F238E27FC236}">
                  <a16:creationId xmlns:a16="http://schemas.microsoft.com/office/drawing/2014/main" id="{ABCA60E8-E580-EB3F-6FAB-92D95DED367E}"/>
                </a:ext>
              </a:extLst>
            </p:cNvPr>
            <p:cNvSpPr txBox="1"/>
            <p:nvPr/>
          </p:nvSpPr>
          <p:spPr>
            <a:xfrm>
              <a:off x="8209679" y="3914214"/>
              <a:ext cx="1203960" cy="739754"/>
            </a:xfrm>
            <a:prstGeom prst="rect">
              <a:avLst/>
            </a:prstGeom>
            <a:noFill/>
          </p:spPr>
          <p:txBody>
            <a:bodyPr wrap="square" rtlCol="0">
              <a:spAutoFit/>
            </a:bodyPr>
            <a:lstStyle/>
            <a:p>
              <a:pPr algn="just">
                <a:lnSpc>
                  <a:spcPct val="150000"/>
                </a:lnSpc>
              </a:pPr>
              <a:r>
                <a:rPr lang="en-US" sz="3200">
                  <a:solidFill>
                    <a:srgbClr val="FF0000"/>
                  </a:solidFill>
                </a:rPr>
                <a:t>(4)</a:t>
              </a:r>
            </a:p>
          </p:txBody>
        </p:sp>
        <p:sp>
          <p:nvSpPr>
            <p:cNvPr id="16" name="TextBox 15">
              <a:extLst>
                <a:ext uri="{FF2B5EF4-FFF2-40B4-BE49-F238E27FC236}">
                  <a16:creationId xmlns:a16="http://schemas.microsoft.com/office/drawing/2014/main" id="{8BE5B7BF-C2A3-00F4-FB14-A448A7A4C337}"/>
                </a:ext>
              </a:extLst>
            </p:cNvPr>
            <p:cNvSpPr txBox="1"/>
            <p:nvPr/>
          </p:nvSpPr>
          <p:spPr>
            <a:xfrm>
              <a:off x="6684482" y="4634611"/>
              <a:ext cx="1203960" cy="739754"/>
            </a:xfrm>
            <a:prstGeom prst="rect">
              <a:avLst/>
            </a:prstGeom>
            <a:noFill/>
          </p:spPr>
          <p:txBody>
            <a:bodyPr wrap="square" rtlCol="0">
              <a:spAutoFit/>
            </a:bodyPr>
            <a:lstStyle/>
            <a:p>
              <a:pPr algn="just">
                <a:lnSpc>
                  <a:spcPct val="150000"/>
                </a:lnSpc>
              </a:pPr>
              <a:r>
                <a:rPr lang="en-US" sz="3200">
                  <a:solidFill>
                    <a:srgbClr val="FF0000"/>
                  </a:solidFill>
                </a:rPr>
                <a:t>(5)</a:t>
              </a:r>
            </a:p>
          </p:txBody>
        </p:sp>
      </p:grpSp>
      <p:pic>
        <p:nvPicPr>
          <p:cNvPr id="19" name="Picture 18">
            <a:extLst>
              <a:ext uri="{FF2B5EF4-FFF2-40B4-BE49-F238E27FC236}">
                <a16:creationId xmlns:a16="http://schemas.microsoft.com/office/drawing/2014/main" id="{F4C0E8B8-B906-1CEC-E24B-386E7E8CDE7F}"/>
              </a:ext>
            </a:extLst>
          </p:cNvPr>
          <p:cNvPicPr>
            <a:picLocks noChangeAspect="1"/>
          </p:cNvPicPr>
          <p:nvPr/>
        </p:nvPicPr>
        <p:blipFill>
          <a:blip r:embed="rId3"/>
          <a:stretch>
            <a:fillRect/>
          </a:stretch>
        </p:blipFill>
        <p:spPr>
          <a:xfrm>
            <a:off x="2036929" y="1470078"/>
            <a:ext cx="8387231" cy="1630851"/>
          </a:xfrm>
          <a:prstGeom prst="rect">
            <a:avLst/>
          </a:prstGeom>
        </p:spPr>
      </p:pic>
    </p:spTree>
    <p:extLst>
      <p:ext uri="{BB962C8B-B14F-4D97-AF65-F5344CB8AC3E}">
        <p14:creationId xmlns:p14="http://schemas.microsoft.com/office/powerpoint/2010/main" val="3364658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D06FDEFC-11C7-EE20-9307-7E6E6846BADD}"/>
              </a:ext>
            </a:extLst>
          </p:cNvPr>
          <p:cNvSpPr txBox="1">
            <a:spLocks/>
          </p:cNvSpPr>
          <p:nvPr/>
        </p:nvSpPr>
        <p:spPr>
          <a:xfrm>
            <a:off x="682317" y="282341"/>
            <a:ext cx="10260003" cy="753979"/>
          </a:xfrm>
          <a:prstGeom prst="rect">
            <a:avLst/>
          </a:prstGeom>
          <a:noFill/>
          <a:ln>
            <a:noFill/>
          </a:ln>
        </p:spPr>
        <p:txBody>
          <a:bodyPr spcFirstLastPara="1" wrap="square" lIns="121598" tIns="121598" rIns="121598" bIns="1215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endParaRPr lang="en-US" sz="2800" b="1">
              <a:solidFill>
                <a:srgbClr val="FF0000"/>
              </a:solidFill>
              <a:latin typeface="+mj-lt"/>
            </a:endParaRPr>
          </a:p>
          <a:p>
            <a:pPr algn="just"/>
            <a:r>
              <a:rPr lang="en-US" sz="2800" b="1">
                <a:solidFill>
                  <a:srgbClr val="FF0000"/>
                </a:solidFill>
                <a:latin typeface="+mj-lt"/>
              </a:rPr>
              <a:t>1</a:t>
            </a:r>
            <a:r>
              <a:rPr lang="en-US" sz="2800">
                <a:solidFill>
                  <a:srgbClr val="000000"/>
                </a:solidFill>
                <a:latin typeface="+mj-lt"/>
              </a:rPr>
              <a:t>. Các câu trong đoạn văn dưới đây được gọi là câu kể. Hãy sắp xếp các câu đó vào nhóm thích hợp.</a:t>
            </a:r>
          </a:p>
        </p:txBody>
      </p:sp>
      <p:grpSp>
        <p:nvGrpSpPr>
          <p:cNvPr id="17" name="Group 16">
            <a:extLst>
              <a:ext uri="{FF2B5EF4-FFF2-40B4-BE49-F238E27FC236}">
                <a16:creationId xmlns:a16="http://schemas.microsoft.com/office/drawing/2014/main" id="{C2997121-8811-F864-B46C-3C67DDC7B2CC}"/>
              </a:ext>
            </a:extLst>
          </p:cNvPr>
          <p:cNvGrpSpPr/>
          <p:nvPr/>
        </p:nvGrpSpPr>
        <p:grpSpPr>
          <a:xfrm>
            <a:off x="1021080" y="3429000"/>
            <a:ext cx="10546080" cy="3325623"/>
            <a:chOff x="1021080" y="3059123"/>
            <a:chExt cx="10546080" cy="3325623"/>
          </a:xfrm>
        </p:grpSpPr>
        <p:sp>
          <p:nvSpPr>
            <p:cNvPr id="10" name="TextBox 9">
              <a:extLst>
                <a:ext uri="{FF2B5EF4-FFF2-40B4-BE49-F238E27FC236}">
                  <a16:creationId xmlns:a16="http://schemas.microsoft.com/office/drawing/2014/main" id="{3A7DD911-EE5D-D59C-A9C1-3E7F6242C332}"/>
                </a:ext>
              </a:extLst>
            </p:cNvPr>
            <p:cNvSpPr txBox="1"/>
            <p:nvPr/>
          </p:nvSpPr>
          <p:spPr>
            <a:xfrm>
              <a:off x="1021080" y="3429000"/>
              <a:ext cx="10546080" cy="2955746"/>
            </a:xfrm>
            <a:prstGeom prst="rect">
              <a:avLst/>
            </a:prstGeom>
            <a:solidFill>
              <a:schemeClr val="accent5"/>
            </a:solidFill>
          </p:spPr>
          <p:txBody>
            <a:bodyPr wrap="square" rtlCol="0">
              <a:spAutoFit/>
            </a:bodyPr>
            <a:lstStyle/>
            <a:p>
              <a:pPr algn="just">
                <a:lnSpc>
                  <a:spcPct val="150000"/>
                </a:lnSpc>
              </a:pPr>
              <a:r>
                <a:rPr lang="en-US" sz="3200"/>
                <a:t>	Tớ là bút nâu.  Tớ cao nhất hộp bút vì hiếm khi được gọt.   Đây là bút đỏ, bạn của tớ.  Bút đỏ thì thấp một mẩu vì được gọt quá nhiều.  Tớ dùng keo gắn bút đỏ vào bên cạnh tớ để bạn nhìn được ra ngoài hộp bút.</a:t>
              </a:r>
            </a:p>
          </p:txBody>
        </p:sp>
        <p:sp>
          <p:nvSpPr>
            <p:cNvPr id="12" name="TextBox 11">
              <a:extLst>
                <a:ext uri="{FF2B5EF4-FFF2-40B4-BE49-F238E27FC236}">
                  <a16:creationId xmlns:a16="http://schemas.microsoft.com/office/drawing/2014/main" id="{EDF720E7-F55D-AFC7-A689-F424A85480F9}"/>
                </a:ext>
              </a:extLst>
            </p:cNvPr>
            <p:cNvSpPr txBox="1"/>
            <p:nvPr/>
          </p:nvSpPr>
          <p:spPr>
            <a:xfrm>
              <a:off x="1478280" y="3059123"/>
              <a:ext cx="1203960" cy="739754"/>
            </a:xfrm>
            <a:prstGeom prst="rect">
              <a:avLst/>
            </a:prstGeom>
            <a:noFill/>
          </p:spPr>
          <p:txBody>
            <a:bodyPr wrap="square" rtlCol="0">
              <a:spAutoFit/>
            </a:bodyPr>
            <a:lstStyle/>
            <a:p>
              <a:pPr algn="just">
                <a:lnSpc>
                  <a:spcPct val="150000"/>
                </a:lnSpc>
              </a:pPr>
              <a:r>
                <a:rPr lang="en-US" sz="3200">
                  <a:solidFill>
                    <a:srgbClr val="FF0000"/>
                  </a:solidFill>
                </a:rPr>
                <a:t>(1)</a:t>
              </a:r>
            </a:p>
          </p:txBody>
        </p:sp>
        <p:sp>
          <p:nvSpPr>
            <p:cNvPr id="13" name="TextBox 12">
              <a:extLst>
                <a:ext uri="{FF2B5EF4-FFF2-40B4-BE49-F238E27FC236}">
                  <a16:creationId xmlns:a16="http://schemas.microsoft.com/office/drawing/2014/main" id="{ECD22690-06F7-1B3B-6ED6-0D27D58D4749}"/>
                </a:ext>
              </a:extLst>
            </p:cNvPr>
            <p:cNvSpPr txBox="1"/>
            <p:nvPr/>
          </p:nvSpPr>
          <p:spPr>
            <a:xfrm>
              <a:off x="4608358" y="3059123"/>
              <a:ext cx="1203960" cy="739754"/>
            </a:xfrm>
            <a:prstGeom prst="rect">
              <a:avLst/>
            </a:prstGeom>
            <a:noFill/>
          </p:spPr>
          <p:txBody>
            <a:bodyPr wrap="square" rtlCol="0">
              <a:spAutoFit/>
            </a:bodyPr>
            <a:lstStyle/>
            <a:p>
              <a:pPr algn="just">
                <a:lnSpc>
                  <a:spcPct val="150000"/>
                </a:lnSpc>
              </a:pPr>
              <a:r>
                <a:rPr lang="en-US" sz="3200">
                  <a:solidFill>
                    <a:srgbClr val="FF0000"/>
                  </a:solidFill>
                </a:rPr>
                <a:t>(2)</a:t>
              </a:r>
            </a:p>
          </p:txBody>
        </p:sp>
        <p:sp>
          <p:nvSpPr>
            <p:cNvPr id="14" name="TextBox 13">
              <a:extLst>
                <a:ext uri="{FF2B5EF4-FFF2-40B4-BE49-F238E27FC236}">
                  <a16:creationId xmlns:a16="http://schemas.microsoft.com/office/drawing/2014/main" id="{2CCD6E54-07E8-E032-49A3-01E51462D203}"/>
                </a:ext>
              </a:extLst>
            </p:cNvPr>
            <p:cNvSpPr txBox="1"/>
            <p:nvPr/>
          </p:nvSpPr>
          <p:spPr>
            <a:xfrm>
              <a:off x="2922596" y="3894857"/>
              <a:ext cx="1203960" cy="739754"/>
            </a:xfrm>
            <a:prstGeom prst="rect">
              <a:avLst/>
            </a:prstGeom>
            <a:noFill/>
          </p:spPr>
          <p:txBody>
            <a:bodyPr wrap="square" rtlCol="0">
              <a:spAutoFit/>
            </a:bodyPr>
            <a:lstStyle/>
            <a:p>
              <a:pPr algn="just">
                <a:lnSpc>
                  <a:spcPct val="150000"/>
                </a:lnSpc>
              </a:pPr>
              <a:r>
                <a:rPr lang="en-US" sz="3200">
                  <a:solidFill>
                    <a:srgbClr val="FF0000"/>
                  </a:solidFill>
                </a:rPr>
                <a:t>(3)</a:t>
              </a:r>
            </a:p>
          </p:txBody>
        </p:sp>
        <p:sp>
          <p:nvSpPr>
            <p:cNvPr id="15" name="TextBox 14">
              <a:extLst>
                <a:ext uri="{FF2B5EF4-FFF2-40B4-BE49-F238E27FC236}">
                  <a16:creationId xmlns:a16="http://schemas.microsoft.com/office/drawing/2014/main" id="{ABCA60E8-E580-EB3F-6FAB-92D95DED367E}"/>
                </a:ext>
              </a:extLst>
            </p:cNvPr>
            <p:cNvSpPr txBox="1"/>
            <p:nvPr/>
          </p:nvSpPr>
          <p:spPr>
            <a:xfrm>
              <a:off x="8209679" y="3914214"/>
              <a:ext cx="1203960" cy="739754"/>
            </a:xfrm>
            <a:prstGeom prst="rect">
              <a:avLst/>
            </a:prstGeom>
            <a:noFill/>
          </p:spPr>
          <p:txBody>
            <a:bodyPr wrap="square" rtlCol="0">
              <a:spAutoFit/>
            </a:bodyPr>
            <a:lstStyle/>
            <a:p>
              <a:pPr algn="just">
                <a:lnSpc>
                  <a:spcPct val="150000"/>
                </a:lnSpc>
              </a:pPr>
              <a:r>
                <a:rPr lang="en-US" sz="3200">
                  <a:solidFill>
                    <a:srgbClr val="FF0000"/>
                  </a:solidFill>
                </a:rPr>
                <a:t>(4)</a:t>
              </a:r>
            </a:p>
          </p:txBody>
        </p:sp>
        <p:sp>
          <p:nvSpPr>
            <p:cNvPr id="16" name="TextBox 15">
              <a:extLst>
                <a:ext uri="{FF2B5EF4-FFF2-40B4-BE49-F238E27FC236}">
                  <a16:creationId xmlns:a16="http://schemas.microsoft.com/office/drawing/2014/main" id="{8BE5B7BF-C2A3-00F4-FB14-A448A7A4C337}"/>
                </a:ext>
              </a:extLst>
            </p:cNvPr>
            <p:cNvSpPr txBox="1"/>
            <p:nvPr/>
          </p:nvSpPr>
          <p:spPr>
            <a:xfrm>
              <a:off x="6684482" y="4634611"/>
              <a:ext cx="1203960" cy="739754"/>
            </a:xfrm>
            <a:prstGeom prst="rect">
              <a:avLst/>
            </a:prstGeom>
            <a:noFill/>
          </p:spPr>
          <p:txBody>
            <a:bodyPr wrap="square" rtlCol="0">
              <a:spAutoFit/>
            </a:bodyPr>
            <a:lstStyle/>
            <a:p>
              <a:pPr algn="just">
                <a:lnSpc>
                  <a:spcPct val="150000"/>
                </a:lnSpc>
              </a:pPr>
              <a:r>
                <a:rPr lang="en-US" sz="3200">
                  <a:solidFill>
                    <a:srgbClr val="FF0000"/>
                  </a:solidFill>
                </a:rPr>
                <a:t>(5)</a:t>
              </a:r>
            </a:p>
          </p:txBody>
        </p:sp>
      </p:grpSp>
      <p:graphicFrame>
        <p:nvGraphicFramePr>
          <p:cNvPr id="2" name="Table 2">
            <a:extLst>
              <a:ext uri="{FF2B5EF4-FFF2-40B4-BE49-F238E27FC236}">
                <a16:creationId xmlns:a16="http://schemas.microsoft.com/office/drawing/2014/main" id="{74861718-53E3-F85E-5E05-D5239C48877B}"/>
              </a:ext>
            </a:extLst>
          </p:cNvPr>
          <p:cNvGraphicFramePr>
            <a:graphicFrameLocks noGrp="1"/>
          </p:cNvGraphicFramePr>
          <p:nvPr>
            <p:extLst>
              <p:ext uri="{D42A27DB-BD31-4B8C-83A1-F6EECF244321}">
                <p14:modId xmlns:p14="http://schemas.microsoft.com/office/powerpoint/2010/main" val="1373822931"/>
              </p:ext>
            </p:extLst>
          </p:nvPr>
        </p:nvGraphicFramePr>
        <p:xfrm>
          <a:off x="1021080" y="1291932"/>
          <a:ext cx="10546080" cy="1727322"/>
        </p:xfrm>
        <a:graphic>
          <a:graphicData uri="http://schemas.openxmlformats.org/drawingml/2006/table">
            <a:tbl>
              <a:tblPr firstRow="1" bandRow="1">
                <a:tableStyleId>{B865F25C-D769-4132-A043-6204777D41D9}</a:tableStyleId>
              </a:tblPr>
              <a:tblGrid>
                <a:gridCol w="3515360">
                  <a:extLst>
                    <a:ext uri="{9D8B030D-6E8A-4147-A177-3AD203B41FA5}">
                      <a16:colId xmlns:a16="http://schemas.microsoft.com/office/drawing/2014/main" val="3184755339"/>
                    </a:ext>
                  </a:extLst>
                </a:gridCol>
                <a:gridCol w="3515360">
                  <a:extLst>
                    <a:ext uri="{9D8B030D-6E8A-4147-A177-3AD203B41FA5}">
                      <a16:colId xmlns:a16="http://schemas.microsoft.com/office/drawing/2014/main" val="1146179143"/>
                    </a:ext>
                  </a:extLst>
                </a:gridCol>
                <a:gridCol w="3515360">
                  <a:extLst>
                    <a:ext uri="{9D8B030D-6E8A-4147-A177-3AD203B41FA5}">
                      <a16:colId xmlns:a16="http://schemas.microsoft.com/office/drawing/2014/main" val="3223192846"/>
                    </a:ext>
                  </a:extLst>
                </a:gridCol>
              </a:tblGrid>
              <a:tr h="658788">
                <a:tc>
                  <a:txBody>
                    <a:bodyPr/>
                    <a:lstStyle/>
                    <a:p>
                      <a:pPr algn="ctr"/>
                      <a:r>
                        <a:rPr lang="en-US" sz="2800"/>
                        <a:t>Câu giới thiệu</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a:t>Câu nêu đặc điểm</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a:t>Câu nêu hoạt động</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7893389"/>
                  </a:ext>
                </a:extLst>
              </a:tr>
              <a:tr h="1068534">
                <a:tc>
                  <a:txBody>
                    <a:bodyPr/>
                    <a:lstStyle/>
                    <a:p>
                      <a:pPr algn="ctr"/>
                      <a:endParaRPr lang="en-US" sz="280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80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80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169980"/>
                  </a:ext>
                </a:extLst>
              </a:tr>
            </a:tbl>
          </a:graphicData>
        </a:graphic>
      </p:graphicFrame>
      <p:sp>
        <p:nvSpPr>
          <p:cNvPr id="4" name="TextBox 3">
            <a:extLst>
              <a:ext uri="{FF2B5EF4-FFF2-40B4-BE49-F238E27FC236}">
                <a16:creationId xmlns:a16="http://schemas.microsoft.com/office/drawing/2014/main" id="{A755AC91-5676-1EBA-E1FD-009A82956D81}"/>
              </a:ext>
            </a:extLst>
          </p:cNvPr>
          <p:cNvSpPr txBox="1"/>
          <p:nvPr/>
        </p:nvSpPr>
        <p:spPr>
          <a:xfrm>
            <a:off x="1899448" y="1744714"/>
            <a:ext cx="2046296" cy="739754"/>
          </a:xfrm>
          <a:prstGeom prst="rect">
            <a:avLst/>
          </a:prstGeom>
          <a:noFill/>
        </p:spPr>
        <p:txBody>
          <a:bodyPr wrap="square" rtlCol="0">
            <a:spAutoFit/>
          </a:bodyPr>
          <a:lstStyle/>
          <a:p>
            <a:pPr algn="just">
              <a:lnSpc>
                <a:spcPct val="150000"/>
              </a:lnSpc>
            </a:pPr>
            <a:r>
              <a:rPr lang="en-US" sz="3200">
                <a:solidFill>
                  <a:srgbClr val="FF0000"/>
                </a:solidFill>
              </a:rPr>
              <a:t>Câu (1)</a:t>
            </a:r>
          </a:p>
        </p:txBody>
      </p:sp>
      <p:sp>
        <p:nvSpPr>
          <p:cNvPr id="6" name="TextBox 5">
            <a:extLst>
              <a:ext uri="{FF2B5EF4-FFF2-40B4-BE49-F238E27FC236}">
                <a16:creationId xmlns:a16="http://schemas.microsoft.com/office/drawing/2014/main" id="{1C9E6488-C82F-926E-5440-C9BF4FD51CD3}"/>
              </a:ext>
            </a:extLst>
          </p:cNvPr>
          <p:cNvSpPr txBox="1"/>
          <p:nvPr/>
        </p:nvSpPr>
        <p:spPr>
          <a:xfrm>
            <a:off x="5417112" y="1737824"/>
            <a:ext cx="2046296" cy="739754"/>
          </a:xfrm>
          <a:prstGeom prst="rect">
            <a:avLst/>
          </a:prstGeom>
          <a:noFill/>
        </p:spPr>
        <p:txBody>
          <a:bodyPr wrap="square" rtlCol="0">
            <a:spAutoFit/>
          </a:bodyPr>
          <a:lstStyle/>
          <a:p>
            <a:pPr algn="just">
              <a:lnSpc>
                <a:spcPct val="150000"/>
              </a:lnSpc>
            </a:pPr>
            <a:r>
              <a:rPr lang="en-US" sz="3200">
                <a:solidFill>
                  <a:srgbClr val="FF0000"/>
                </a:solidFill>
              </a:rPr>
              <a:t>Câu (2)</a:t>
            </a:r>
          </a:p>
        </p:txBody>
      </p:sp>
      <p:sp>
        <p:nvSpPr>
          <p:cNvPr id="7" name="TextBox 6">
            <a:extLst>
              <a:ext uri="{FF2B5EF4-FFF2-40B4-BE49-F238E27FC236}">
                <a16:creationId xmlns:a16="http://schemas.microsoft.com/office/drawing/2014/main" id="{FBE9DE13-8913-6E46-A556-2378AF1B1B02}"/>
              </a:ext>
            </a:extLst>
          </p:cNvPr>
          <p:cNvSpPr txBox="1"/>
          <p:nvPr/>
        </p:nvSpPr>
        <p:spPr>
          <a:xfrm>
            <a:off x="1899448" y="2269456"/>
            <a:ext cx="2046296" cy="739754"/>
          </a:xfrm>
          <a:prstGeom prst="rect">
            <a:avLst/>
          </a:prstGeom>
          <a:noFill/>
        </p:spPr>
        <p:txBody>
          <a:bodyPr wrap="square" rtlCol="0">
            <a:spAutoFit/>
          </a:bodyPr>
          <a:lstStyle/>
          <a:p>
            <a:pPr algn="just">
              <a:lnSpc>
                <a:spcPct val="150000"/>
              </a:lnSpc>
            </a:pPr>
            <a:r>
              <a:rPr lang="en-US" sz="3200">
                <a:solidFill>
                  <a:srgbClr val="FF0000"/>
                </a:solidFill>
              </a:rPr>
              <a:t>Câu (3)</a:t>
            </a:r>
          </a:p>
        </p:txBody>
      </p:sp>
      <p:sp>
        <p:nvSpPr>
          <p:cNvPr id="8" name="TextBox 7">
            <a:extLst>
              <a:ext uri="{FF2B5EF4-FFF2-40B4-BE49-F238E27FC236}">
                <a16:creationId xmlns:a16="http://schemas.microsoft.com/office/drawing/2014/main" id="{D72F7AC8-78B3-8CFF-F082-4C2E61C080AA}"/>
              </a:ext>
            </a:extLst>
          </p:cNvPr>
          <p:cNvSpPr txBox="1"/>
          <p:nvPr/>
        </p:nvSpPr>
        <p:spPr>
          <a:xfrm>
            <a:off x="5417112" y="2291702"/>
            <a:ext cx="2046296" cy="739754"/>
          </a:xfrm>
          <a:prstGeom prst="rect">
            <a:avLst/>
          </a:prstGeom>
          <a:noFill/>
        </p:spPr>
        <p:txBody>
          <a:bodyPr wrap="square" rtlCol="0">
            <a:spAutoFit/>
          </a:bodyPr>
          <a:lstStyle/>
          <a:p>
            <a:pPr algn="just">
              <a:lnSpc>
                <a:spcPct val="150000"/>
              </a:lnSpc>
            </a:pPr>
            <a:r>
              <a:rPr lang="en-US" sz="3200">
                <a:solidFill>
                  <a:srgbClr val="FF0000"/>
                </a:solidFill>
              </a:rPr>
              <a:t>Câu (4)</a:t>
            </a:r>
          </a:p>
        </p:txBody>
      </p:sp>
      <p:sp>
        <p:nvSpPr>
          <p:cNvPr id="9" name="TextBox 8">
            <a:extLst>
              <a:ext uri="{FF2B5EF4-FFF2-40B4-BE49-F238E27FC236}">
                <a16:creationId xmlns:a16="http://schemas.microsoft.com/office/drawing/2014/main" id="{CB2C2A31-F727-ADE3-37C3-5E66E9013414}"/>
              </a:ext>
            </a:extLst>
          </p:cNvPr>
          <p:cNvSpPr txBox="1"/>
          <p:nvPr/>
        </p:nvSpPr>
        <p:spPr>
          <a:xfrm>
            <a:off x="8940328" y="2047721"/>
            <a:ext cx="2046296" cy="739754"/>
          </a:xfrm>
          <a:prstGeom prst="rect">
            <a:avLst/>
          </a:prstGeom>
          <a:noFill/>
        </p:spPr>
        <p:txBody>
          <a:bodyPr wrap="square" rtlCol="0">
            <a:spAutoFit/>
          </a:bodyPr>
          <a:lstStyle/>
          <a:p>
            <a:pPr algn="just">
              <a:lnSpc>
                <a:spcPct val="150000"/>
              </a:lnSpc>
            </a:pPr>
            <a:r>
              <a:rPr lang="en-US" sz="3200">
                <a:solidFill>
                  <a:srgbClr val="FF0000"/>
                </a:solidFill>
              </a:rPr>
              <a:t>Câu (5)</a:t>
            </a:r>
          </a:p>
        </p:txBody>
      </p:sp>
    </p:spTree>
    <p:extLst>
      <p:ext uri="{BB962C8B-B14F-4D97-AF65-F5344CB8AC3E}">
        <p14:creationId xmlns:p14="http://schemas.microsoft.com/office/powerpoint/2010/main" val="260086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D06FDEFC-11C7-EE20-9307-7E6E6846BADD}"/>
              </a:ext>
            </a:extLst>
          </p:cNvPr>
          <p:cNvSpPr txBox="1">
            <a:spLocks/>
          </p:cNvSpPr>
          <p:nvPr/>
        </p:nvSpPr>
        <p:spPr>
          <a:xfrm>
            <a:off x="1497725" y="692341"/>
            <a:ext cx="8682596" cy="753979"/>
          </a:xfrm>
          <a:prstGeom prst="rect">
            <a:avLst/>
          </a:prstGeom>
          <a:noFill/>
          <a:ln>
            <a:noFill/>
          </a:ln>
        </p:spPr>
        <p:txBody>
          <a:bodyPr spcFirstLastPara="1" wrap="square" lIns="121598" tIns="121598" rIns="121598" bIns="1215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endParaRPr lang="en-US" sz="3600" b="1">
              <a:solidFill>
                <a:srgbClr val="FF0000"/>
              </a:solidFill>
              <a:latin typeface="+mj-lt"/>
            </a:endParaRPr>
          </a:p>
          <a:p>
            <a:pPr algn="just"/>
            <a:r>
              <a:rPr lang="en-US" sz="3600" b="1">
                <a:solidFill>
                  <a:srgbClr val="FF0000"/>
                </a:solidFill>
                <a:latin typeface="+mj-lt"/>
              </a:rPr>
              <a:t>2</a:t>
            </a:r>
            <a:r>
              <a:rPr lang="en-US" sz="3600">
                <a:solidFill>
                  <a:srgbClr val="000000"/>
                </a:solidFill>
                <a:latin typeface="+mj-lt"/>
              </a:rPr>
              <a:t>. Chọn thông tin đúng về câu kể.</a:t>
            </a:r>
          </a:p>
        </p:txBody>
      </p:sp>
      <p:pic>
        <p:nvPicPr>
          <p:cNvPr id="7" name="Picture 6">
            <a:extLst>
              <a:ext uri="{FF2B5EF4-FFF2-40B4-BE49-F238E27FC236}">
                <a16:creationId xmlns:a16="http://schemas.microsoft.com/office/drawing/2014/main" id="{F8B4D419-7FE5-01DE-69FF-D96E44D689E7}"/>
              </a:ext>
            </a:extLst>
          </p:cNvPr>
          <p:cNvPicPr>
            <a:picLocks noChangeAspect="1"/>
          </p:cNvPicPr>
          <p:nvPr/>
        </p:nvPicPr>
        <p:blipFill>
          <a:blip r:embed="rId5"/>
          <a:stretch>
            <a:fillRect/>
          </a:stretch>
        </p:blipFill>
        <p:spPr>
          <a:xfrm>
            <a:off x="560011" y="1888709"/>
            <a:ext cx="11041816" cy="3978691"/>
          </a:xfrm>
          <a:prstGeom prst="rect">
            <a:avLst/>
          </a:prstGeom>
        </p:spPr>
      </p:pic>
      <p:pic>
        <p:nvPicPr>
          <p:cNvPr id="10" name="Picture 9">
            <a:extLst>
              <a:ext uri="{FF2B5EF4-FFF2-40B4-BE49-F238E27FC236}">
                <a16:creationId xmlns:a16="http://schemas.microsoft.com/office/drawing/2014/main" id="{E3B188A9-DB2C-A1AC-43DE-DE3AD2045003}"/>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260361" y="2102069"/>
            <a:ext cx="598573" cy="587056"/>
          </a:xfrm>
          <a:prstGeom prst="rect">
            <a:avLst/>
          </a:prstGeom>
          <a:noFill/>
        </p:spPr>
      </p:pic>
      <p:pic>
        <p:nvPicPr>
          <p:cNvPr id="11" name="Picture 10">
            <a:extLst>
              <a:ext uri="{FF2B5EF4-FFF2-40B4-BE49-F238E27FC236}">
                <a16:creationId xmlns:a16="http://schemas.microsoft.com/office/drawing/2014/main" id="{64D1F1A9-A75E-AF46-61E0-D4516E1545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81805" y="2105361"/>
            <a:ext cx="605667" cy="583764"/>
          </a:xfrm>
          <a:prstGeom prst="rect">
            <a:avLst/>
          </a:prstGeom>
          <a:noFill/>
        </p:spPr>
      </p:pic>
      <p:pic>
        <p:nvPicPr>
          <p:cNvPr id="12" name="Picture 11">
            <a:extLst>
              <a:ext uri="{FF2B5EF4-FFF2-40B4-BE49-F238E27FC236}">
                <a16:creationId xmlns:a16="http://schemas.microsoft.com/office/drawing/2014/main" id="{790A17D9-608C-7136-29A2-588DBE19ADD6}"/>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781632" y="3876783"/>
            <a:ext cx="598573" cy="587056"/>
          </a:xfrm>
          <a:prstGeom prst="rect">
            <a:avLst/>
          </a:prstGeom>
          <a:noFill/>
        </p:spPr>
      </p:pic>
      <p:pic>
        <p:nvPicPr>
          <p:cNvPr id="13" name="Picture 12">
            <a:extLst>
              <a:ext uri="{FF2B5EF4-FFF2-40B4-BE49-F238E27FC236}">
                <a16:creationId xmlns:a16="http://schemas.microsoft.com/office/drawing/2014/main" id="{1AA16F59-3151-0B21-4D70-3CA78E6E80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80265" y="3876783"/>
            <a:ext cx="605667" cy="583764"/>
          </a:xfrm>
          <a:prstGeom prst="rect">
            <a:avLst/>
          </a:prstGeom>
          <a:noFill/>
        </p:spPr>
      </p:pic>
    </p:spTree>
    <p:extLst>
      <p:ext uri="{BB962C8B-B14F-4D97-AF65-F5344CB8AC3E}">
        <p14:creationId xmlns:p14="http://schemas.microsoft.com/office/powerpoint/2010/main" val="344639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 fill="hold"/>
                                        <p:tgtEl>
                                          <p:spTgt spid="10"/>
                                        </p:tgtEl>
                                        <p:attrNameLst>
                                          <p:attrName>ppt_w</p:attrName>
                                        </p:attrNameLst>
                                      </p:cBhvr>
                                      <p:tavLst>
                                        <p:tav tm="0">
                                          <p:val>
                                            <p:strVal val="4*#ppt_w"/>
                                          </p:val>
                                        </p:tav>
                                        <p:tav tm="100000">
                                          <p:val>
                                            <p:strVal val="#ppt_w"/>
                                          </p:val>
                                        </p:tav>
                                      </p:tavLst>
                                    </p:anim>
                                    <p:anim calcmode="lin" valueType="num">
                                      <p:cBhvr>
                                        <p:cTn id="8"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heck mark.wav"/>
                                        </p:tgtEl>
                                      </p:cMediaNode>
                                    </p:audio>
                                  </p:sub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250" fill="hold"/>
                                        <p:tgtEl>
                                          <p:spTgt spid="11"/>
                                        </p:tgtEl>
                                        <p:attrNameLst>
                                          <p:attrName>ppt_w</p:attrName>
                                        </p:attrNameLst>
                                      </p:cBhvr>
                                      <p:tavLst>
                                        <p:tav tm="0">
                                          <p:val>
                                            <p:strVal val="4*#ppt_w"/>
                                          </p:val>
                                        </p:tav>
                                        <p:tav tm="100000">
                                          <p:val>
                                            <p:strVal val="#ppt_w"/>
                                          </p:val>
                                        </p:tav>
                                      </p:tavLst>
                                    </p:anim>
                                    <p:anim calcmode="lin" valueType="num">
                                      <p:cBhvr>
                                        <p:cTn id="1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4" name="Wrong Buzzer.wav"/>
                                        </p:tgtEl>
                                      </p:cMediaNode>
                                    </p:audio>
                                  </p:subTnLst>
                                </p:cTn>
                              </p:par>
                            </p:childTnLst>
                          </p:cTn>
                        </p:par>
                      </p:childTnLst>
                    </p:cTn>
                  </p:par>
                  <p:par>
                    <p:cTn id="15" fill="hold">
                      <p:stCondLst>
                        <p:cond delay="indefinite"/>
                      </p:stCondLst>
                      <p:childTnLst>
                        <p:par>
                          <p:cTn id="16" fill="hold">
                            <p:stCondLst>
                              <p:cond delay="0"/>
                            </p:stCondLst>
                            <p:childTnLst>
                              <p:par>
                                <p:cTn id="17" presetID="23" presetClass="entr" presetSubtype="32"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250" fill="hold"/>
                                        <p:tgtEl>
                                          <p:spTgt spid="12"/>
                                        </p:tgtEl>
                                        <p:attrNameLst>
                                          <p:attrName>ppt_w</p:attrName>
                                        </p:attrNameLst>
                                      </p:cBhvr>
                                      <p:tavLst>
                                        <p:tav tm="0">
                                          <p:val>
                                            <p:strVal val="4*#ppt_w"/>
                                          </p:val>
                                        </p:tav>
                                        <p:tav tm="100000">
                                          <p:val>
                                            <p:strVal val="#ppt_w"/>
                                          </p:val>
                                        </p:tav>
                                      </p:tavLst>
                                    </p:anim>
                                    <p:anim calcmode="lin" valueType="num">
                                      <p:cBhvr>
                                        <p:cTn id="2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3" name="Check mark.wav"/>
                                        </p:tgtEl>
                                      </p:cMediaNode>
                                    </p:audio>
                                  </p:subTnLst>
                                </p:cTn>
                              </p:par>
                            </p:childTnLst>
                          </p:cTn>
                        </p:par>
                      </p:childTnLst>
                    </p:cTn>
                  </p:par>
                  <p:par>
                    <p:cTn id="21" fill="hold">
                      <p:stCondLst>
                        <p:cond delay="indefinite"/>
                      </p:stCondLst>
                      <p:childTnLst>
                        <p:par>
                          <p:cTn id="22" fill="hold">
                            <p:stCondLst>
                              <p:cond delay="0"/>
                            </p:stCondLst>
                            <p:childTnLst>
                              <p:par>
                                <p:cTn id="23" presetID="23" presetClass="entr" presetSubtype="32"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250" fill="hold"/>
                                        <p:tgtEl>
                                          <p:spTgt spid="13"/>
                                        </p:tgtEl>
                                        <p:attrNameLst>
                                          <p:attrName>ppt_w</p:attrName>
                                        </p:attrNameLst>
                                      </p:cBhvr>
                                      <p:tavLst>
                                        <p:tav tm="0">
                                          <p:val>
                                            <p:strVal val="4*#ppt_w"/>
                                          </p:val>
                                        </p:tav>
                                        <p:tav tm="100000">
                                          <p:val>
                                            <p:strVal val="#ppt_w"/>
                                          </p:val>
                                        </p:tav>
                                      </p:tavLst>
                                    </p:anim>
                                    <p:anim calcmode="lin" valueType="num">
                                      <p:cBhvr>
                                        <p:cTn id="26"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4" name="Wrong Buzz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urope Brothers and Sisters Day by Slidesgo">
  <a:themeElements>
    <a:clrScheme name="Simple Light">
      <a:dk1>
        <a:srgbClr val="D3F4FF"/>
      </a:dk1>
      <a:lt1>
        <a:srgbClr val="2BB4CC"/>
      </a:lt1>
      <a:dk2>
        <a:srgbClr val="0B4244"/>
      </a:dk2>
      <a:lt2>
        <a:srgbClr val="A4D378"/>
      </a:lt2>
      <a:accent1>
        <a:srgbClr val="50AF78"/>
      </a:accent1>
      <a:accent2>
        <a:srgbClr val="FFE000"/>
      </a:accent2>
      <a:accent3>
        <a:srgbClr val="FF3466"/>
      </a:accent3>
      <a:accent4>
        <a:srgbClr val="FF97B5"/>
      </a:accent4>
      <a:accent5>
        <a:srgbClr val="FFFFFF"/>
      </a:accent5>
      <a:accent6>
        <a:srgbClr val="FFFFFF"/>
      </a:accent6>
      <a:hlink>
        <a:srgbClr val="0B42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1509</TotalTime>
  <Words>1233</Words>
  <Application>Microsoft Office PowerPoint</Application>
  <PresentationFormat>Custom</PresentationFormat>
  <Paragraphs>135</Paragraphs>
  <Slides>17</Slides>
  <Notes>17</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Chewy</vt:lpstr>
      <vt:lpstr>Manrope</vt:lpstr>
      <vt:lpstr>Maven Pro</vt:lpstr>
      <vt:lpstr>Passion One</vt:lpstr>
      <vt:lpstr>Nunito</vt:lpstr>
      <vt:lpstr>HP001 4 hàng</vt:lpstr>
      <vt:lpstr>Montserrat</vt:lpstr>
      <vt:lpstr>Arial</vt:lpstr>
      <vt:lpstr>Times New Roman</vt:lpstr>
      <vt:lpstr>Europe Brothers and Sisters Day by Slidesgo</vt:lpstr>
      <vt:lpstr>PowerPoint Presentation</vt:lpstr>
      <vt:lpstr>TIẾNG VIỆT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Thầy cô đọc tham khảo thêm ạ</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EUROPE BROTHERS AND  SISTERS DAY</dc:title>
  <dc:creator>PC</dc:creator>
  <cp:lastModifiedBy>Administrator</cp:lastModifiedBy>
  <cp:revision>167</cp:revision>
  <dcterms:modified xsi:type="dcterms:W3CDTF">2024-10-23T08:23:29Z</dcterms:modified>
</cp:coreProperties>
</file>