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8"/>
  </p:notesMasterIdLst>
  <p:sldIdLst>
    <p:sldId id="384" r:id="rId2"/>
    <p:sldId id="344" r:id="rId3"/>
    <p:sldId id="345" r:id="rId4"/>
    <p:sldId id="256" r:id="rId5"/>
    <p:sldId id="349" r:id="rId6"/>
    <p:sldId id="385" r:id="rId7"/>
    <p:sldId id="386" r:id="rId8"/>
    <p:sldId id="387" r:id="rId9"/>
    <p:sldId id="388" r:id="rId10"/>
    <p:sldId id="389" r:id="rId11"/>
    <p:sldId id="390" r:id="rId12"/>
    <p:sldId id="391" r:id="rId13"/>
    <p:sldId id="373" r:id="rId14"/>
    <p:sldId id="328" r:id="rId15"/>
    <p:sldId id="371" r:id="rId16"/>
    <p:sldId id="347" r:id="rId17"/>
  </p:sldIdLst>
  <p:sldSz cx="12161838" cy="6858000"/>
  <p:notesSz cx="6858000" cy="9144000"/>
  <p:embeddedFontLst>
    <p:embeddedFont>
      <p:font typeface="Fira Sans Extra Condensed" panose="020B0604020202020204" pitchFamily="34" charset="0"/>
      <p:regular r:id="rId19"/>
      <p:bold r:id="rId20"/>
      <p:italic r:id="rId21"/>
      <p:boldItalic r:id="rId22"/>
    </p:embeddedFont>
    <p:embeddedFont>
      <p:font typeface="Gloria Hallelujah" panose="020B0604020202020204" charset="0"/>
      <p:regular r:id="rId23"/>
    </p:embeddedFont>
    <p:embeddedFont>
      <p:font typeface="HP001 4 hàng" panose="020B0604020202020204" charset="0"/>
      <p:regular r:id="rId24"/>
      <p:bold r:id="rId25"/>
    </p:embeddedFont>
    <p:embeddedFont>
      <p:font typeface="Maven Pro" panose="020B0604020202020204" charset="0"/>
      <p:regular r:id="rId26"/>
      <p:bold r:id="rId27"/>
    </p:embeddedFont>
    <p:embeddedFont>
      <p:font typeface="Nunito" panose="00000500000000000000" pitchFamily="2" charset="0"/>
      <p:regular r:id="rId28"/>
      <p:bold r:id="rId29"/>
      <p:italic r:id="rId30"/>
      <p:boldItalic r:id="rId31"/>
    </p:embeddedFont>
    <p:embeddedFont>
      <p:font typeface="Raleway SemiBold" panose="020B0703030101060003"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E6E11F"/>
    <a:srgbClr val="FF9999"/>
    <a:srgbClr val="CCFF99"/>
    <a:srgbClr val="33CCFF"/>
    <a:srgbClr val="EA8516"/>
    <a:srgbClr val="FFFADC"/>
    <a:srgbClr val="F4FAF6"/>
    <a:srgbClr val="B2F7EF"/>
    <a:srgbClr val="FE21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89981" autoAdjust="0"/>
  </p:normalViewPr>
  <p:slideViewPr>
    <p:cSldViewPr snapToGrid="0">
      <p:cViewPr varScale="1">
        <p:scale>
          <a:sx n="65" d="100"/>
          <a:sy n="65" d="100"/>
        </p:scale>
        <p:origin x="882" y="6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chuẩn bị thêm giấy vẽ A4, bút màu</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điều chỉnh nếu thấy chưa hợp lí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21150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74159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Thầy cô nên cho HS quan sát vào sách để trả lời. Khai thác SGK, hạn chế nhìn màn hình vì nhìn màn hình nhiều sẽ làm HS bị động khi khai thác sgk</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62872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Thầy cô nên cho HS quan sát vào sách để trả lời. Khai thác SGK, hạn chế nhìn màn hình vì nhìn màn hình nhiều sẽ làm HS bị động khi khai thác sgk</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11413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 hướng dẫn HS làm poster giới thiệu về bản thân.</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00676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 hướng dẫn HS làm poster giới thiệu về bản thân.</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158750" indent="0">
              <a:buNone/>
            </a:pPr>
            <a:endParaRPr lang="en-US"/>
          </a:p>
          <a:p>
            <a:endParaRPr lang="en-US"/>
          </a:p>
        </p:txBody>
      </p:sp>
    </p:spTree>
    <p:extLst>
      <p:ext uri="{BB962C8B-B14F-4D97-AF65-F5344CB8AC3E}">
        <p14:creationId xmlns:p14="http://schemas.microsoft.com/office/powerpoint/2010/main" val="748066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 THỂ THAM KHẢO MẪU HOẶC TỰ SÁNG TẠO</a:t>
            </a:r>
          </a:p>
          <a:p>
            <a:r>
              <a:rPr lang="en-US"/>
              <a:t>HĐ này GV HD thêm có thể giới thiệu những điểm mạnh của bản thân, một số điểm hạn chế bản thân cần phải cô gắng hơn…</a:t>
            </a:r>
          </a:p>
          <a:p>
            <a:endParaRPr lang="en-US"/>
          </a:p>
        </p:txBody>
      </p:sp>
    </p:spTree>
    <p:extLst>
      <p:ext uri="{BB962C8B-B14F-4D97-AF65-F5344CB8AC3E}">
        <p14:creationId xmlns:p14="http://schemas.microsoft.com/office/powerpoint/2010/main" val="292411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781" y="-134838"/>
            <a:ext cx="3058504"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4439" y="4196092"/>
            <a:ext cx="5537336"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24589" y="4325035"/>
            <a:ext cx="2751744"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43535" y="-461966"/>
            <a:ext cx="515716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2672" y="1650633"/>
            <a:ext cx="9316495"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25439" y="5016400"/>
            <a:ext cx="3310989"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05927" y="5489903"/>
            <a:ext cx="810825"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386439" y="601815"/>
            <a:ext cx="715105"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3685" y="5026056"/>
            <a:ext cx="1484317"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0562" y="1008964"/>
            <a:ext cx="876109"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85441" y="6305459"/>
            <a:ext cx="1004422"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61393" y="2318030"/>
            <a:ext cx="294964"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1159" y="5765749"/>
            <a:ext cx="1723575" cy="156619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3340" y="1017152"/>
            <a:ext cx="57676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35204" y="6130912"/>
            <a:ext cx="326429" cy="294966"/>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56664" y="488031"/>
            <a:ext cx="622255"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1429" y="3759130"/>
            <a:ext cx="294964"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480757" y="5389822"/>
            <a:ext cx="526458"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5610" y="436541"/>
            <a:ext cx="488713"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072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67" r:id="rId4"/>
    <p:sldLayoutId id="2147483675" r:id="rId5"/>
    <p:sldLayoutId id="2147483676" r:id="rId6"/>
    <p:sldLayoutId id="2147483677" r:id="rId7"/>
    <p:sldLayoutId id="2147483682" r:id="rId8"/>
    <p:sldLayoutId id="2147483683" r:id="rId9"/>
    <p:sldLayoutId id="214748368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2.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89" y="1385212"/>
            <a:ext cx="2628163" cy="3574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2721089" y="1371366"/>
            <a:ext cx="2596365" cy="357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2060"/>
                </a:solidFill>
              </a:rPr>
              <a:t>CHUẨN BỊ</a:t>
            </a:r>
          </a:p>
        </p:txBody>
      </p:sp>
      <p:sp>
        <p:nvSpPr>
          <p:cNvPr id="23" name="TextBox 22">
            <a:extLst>
              <a:ext uri="{FF2B5EF4-FFF2-40B4-BE49-F238E27FC236}">
                <a16:creationId xmlns:a16="http://schemas.microsoft.com/office/drawing/2014/main" id="{75541EDB-C8B2-DD7E-8802-43B0F95D124A}"/>
              </a:ext>
            </a:extLst>
          </p:cNvPr>
          <p:cNvSpPr txBox="1"/>
          <p:nvPr/>
        </p:nvSpPr>
        <p:spPr>
          <a:xfrm>
            <a:off x="4891486" y="-1261392"/>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10146822" y="4070486"/>
            <a:ext cx="2169344" cy="1992330"/>
            <a:chOff x="3709663" y="4543865"/>
            <a:chExt cx="2697848" cy="2477707"/>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232038" y="4668818"/>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9818790" y="4657019"/>
            <a:ext cx="2497567" cy="19043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ổng hợp các loại giấy in thường được dùng với máy in">
            <a:extLst>
              <a:ext uri="{FF2B5EF4-FFF2-40B4-BE49-F238E27FC236}">
                <a16:creationId xmlns:a16="http://schemas.microsoft.com/office/drawing/2014/main" id="{0BE28734-0660-EEB9-7FB6-E2CFAAC0795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845" t="10314" r="11840" b="10703"/>
          <a:stretch/>
        </p:blipFill>
        <p:spPr bwMode="auto">
          <a:xfrm>
            <a:off x="5636916" y="1233377"/>
            <a:ext cx="4232405" cy="44982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Crayons Images | Free Vectors, Stock Photos &amp; PSD">
            <a:extLst>
              <a:ext uri="{FF2B5EF4-FFF2-40B4-BE49-F238E27FC236}">
                <a16:creationId xmlns:a16="http://schemas.microsoft.com/office/drawing/2014/main" id="{38A2575D-8374-A1E8-7BE9-8EAAFE4DE0F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52532" y="1233377"/>
            <a:ext cx="4030081" cy="4030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793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8046-3CC0-7235-1EBF-ABF196AA096C}"/>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8710D62-774E-5CB9-0622-A1C22BCBC55F}"/>
              </a:ext>
            </a:extLst>
          </p:cNvPr>
          <p:cNvSpPr>
            <a:spLocks noGrp="1"/>
          </p:cNvSpPr>
          <p:nvPr>
            <p:ph type="subTitle" idx="1"/>
          </p:nvPr>
        </p:nvSpPr>
        <p:spPr/>
        <p:txBody>
          <a:bodyPr/>
          <a:lstStyle/>
          <a:p>
            <a:endParaRPr lang="en-US"/>
          </a:p>
        </p:txBody>
      </p:sp>
      <p:pic>
        <p:nvPicPr>
          <p:cNvPr id="3074" name="Picture 2" descr="8 All About Me Poster ideas in 2022 | all about me poster, all about me!,  about me poster">
            <a:extLst>
              <a:ext uri="{FF2B5EF4-FFF2-40B4-BE49-F238E27FC236}">
                <a16:creationId xmlns:a16="http://schemas.microsoft.com/office/drawing/2014/main" id="{05B3F228-E320-7F71-3791-FA09D76DB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863" y="0"/>
            <a:ext cx="5226112" cy="675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518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8046-3CC0-7235-1EBF-ABF196AA096C}"/>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8710D62-774E-5CB9-0622-A1C22BCBC55F}"/>
              </a:ext>
            </a:extLst>
          </p:cNvPr>
          <p:cNvSpPr>
            <a:spLocks noGrp="1"/>
          </p:cNvSpPr>
          <p:nvPr>
            <p:ph type="subTitle" idx="1"/>
          </p:nvPr>
        </p:nvSpPr>
        <p:spPr/>
        <p:txBody>
          <a:bodyPr/>
          <a:lstStyle/>
          <a:p>
            <a:endParaRPr lang="en-US"/>
          </a:p>
        </p:txBody>
      </p:sp>
      <p:pic>
        <p:nvPicPr>
          <p:cNvPr id="4098" name="Picture 2" descr="All About Me Posters - Set of 30">
            <a:extLst>
              <a:ext uri="{FF2B5EF4-FFF2-40B4-BE49-F238E27FC236}">
                <a16:creationId xmlns:a16="http://schemas.microsoft.com/office/drawing/2014/main" id="{FB57FBEB-D913-DB0E-0572-060E8E1E4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919"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786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AEDC13-D4D6-2E92-B83D-5E39000E3186}"/>
              </a:ext>
            </a:extLst>
          </p:cNvPr>
          <p:cNvSpPr/>
          <p:nvPr/>
        </p:nvSpPr>
        <p:spPr>
          <a:xfrm>
            <a:off x="515144" y="523220"/>
            <a:ext cx="5280025" cy="625858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artoon Boy Sticker – LINE stickers | LINE STORE">
            <a:extLst>
              <a:ext uri="{FF2B5EF4-FFF2-40B4-BE49-F238E27FC236}">
                <a16:creationId xmlns:a16="http://schemas.microsoft.com/office/drawing/2014/main" id="{37C0AADD-10B9-C4A4-15F2-832465BF0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374" y="2492739"/>
            <a:ext cx="2495550" cy="249555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id="{5F0B1C54-9215-1A9A-92CE-97E84895588C}"/>
              </a:ext>
            </a:extLst>
          </p:cNvPr>
          <p:cNvSpPr/>
          <p:nvPr/>
        </p:nvSpPr>
        <p:spPr>
          <a:xfrm>
            <a:off x="515144" y="1404366"/>
            <a:ext cx="2286000" cy="1014984"/>
          </a:xfrm>
          <a:prstGeom prst="cloud">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Tên</a:t>
            </a:r>
          </a:p>
        </p:txBody>
      </p:sp>
      <p:sp>
        <p:nvSpPr>
          <p:cNvPr id="8" name="Cloud 7">
            <a:extLst>
              <a:ext uri="{FF2B5EF4-FFF2-40B4-BE49-F238E27FC236}">
                <a16:creationId xmlns:a16="http://schemas.microsoft.com/office/drawing/2014/main" id="{2231630C-13B9-0F2B-EE6D-E703E7DE655F}"/>
              </a:ext>
            </a:extLst>
          </p:cNvPr>
          <p:cNvSpPr/>
          <p:nvPr/>
        </p:nvSpPr>
        <p:spPr>
          <a:xfrm>
            <a:off x="3155156" y="692003"/>
            <a:ext cx="2286000" cy="1014984"/>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Ngày sinh</a:t>
            </a:r>
          </a:p>
        </p:txBody>
      </p:sp>
      <p:sp>
        <p:nvSpPr>
          <p:cNvPr id="9" name="Cloud 8">
            <a:extLst>
              <a:ext uri="{FF2B5EF4-FFF2-40B4-BE49-F238E27FC236}">
                <a16:creationId xmlns:a16="http://schemas.microsoft.com/office/drawing/2014/main" id="{8FF86CFB-6929-0B16-F10E-EB3135C51AF2}"/>
              </a:ext>
            </a:extLst>
          </p:cNvPr>
          <p:cNvSpPr/>
          <p:nvPr/>
        </p:nvSpPr>
        <p:spPr>
          <a:xfrm>
            <a:off x="4095351" y="2547366"/>
            <a:ext cx="1680370" cy="1014984"/>
          </a:xfrm>
          <a:prstGeom prst="cloud">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Tuổi</a:t>
            </a:r>
          </a:p>
        </p:txBody>
      </p:sp>
      <p:sp>
        <p:nvSpPr>
          <p:cNvPr id="10" name="Cloud 9">
            <a:extLst>
              <a:ext uri="{FF2B5EF4-FFF2-40B4-BE49-F238E27FC236}">
                <a16:creationId xmlns:a16="http://schemas.microsoft.com/office/drawing/2014/main" id="{1B77A4A2-9AF2-E4A2-37FE-5B962739F144}"/>
              </a:ext>
            </a:extLst>
          </p:cNvPr>
          <p:cNvSpPr/>
          <p:nvPr/>
        </p:nvSpPr>
        <p:spPr>
          <a:xfrm>
            <a:off x="3341884" y="5124450"/>
            <a:ext cx="2286000" cy="1292733"/>
          </a:xfrm>
          <a:prstGeom prst="clou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Sở thích</a:t>
            </a:r>
          </a:p>
        </p:txBody>
      </p:sp>
      <p:sp>
        <p:nvSpPr>
          <p:cNvPr id="11" name="Cloud 10">
            <a:extLst>
              <a:ext uri="{FF2B5EF4-FFF2-40B4-BE49-F238E27FC236}">
                <a16:creationId xmlns:a16="http://schemas.microsoft.com/office/drawing/2014/main" id="{3DA7B381-D226-389A-C4EB-3BE29B57A4BE}"/>
              </a:ext>
            </a:extLst>
          </p:cNvPr>
          <p:cNvSpPr/>
          <p:nvPr/>
        </p:nvSpPr>
        <p:spPr>
          <a:xfrm>
            <a:off x="565547" y="4616958"/>
            <a:ext cx="1812135" cy="1014984"/>
          </a:xfrm>
          <a:prstGeom prst="cloud">
            <a:avLst/>
          </a:prstGeom>
          <a:solidFill>
            <a:srgbClr val="EA85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t>
            </a:r>
          </a:p>
        </p:txBody>
      </p:sp>
      <p:sp>
        <p:nvSpPr>
          <p:cNvPr id="16" name="Rectangle: Rounded Corners 15">
            <a:extLst>
              <a:ext uri="{FF2B5EF4-FFF2-40B4-BE49-F238E27FC236}">
                <a16:creationId xmlns:a16="http://schemas.microsoft.com/office/drawing/2014/main" id="{58D64F66-C5CB-EE2B-68CE-552607A57245}"/>
              </a:ext>
            </a:extLst>
          </p:cNvPr>
          <p:cNvSpPr/>
          <p:nvPr/>
        </p:nvSpPr>
        <p:spPr>
          <a:xfrm>
            <a:off x="6319839" y="523220"/>
            <a:ext cx="5280025" cy="625858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621D7DBE-2E0E-2CB4-3C1F-F1A652E5AEC1}"/>
              </a:ext>
            </a:extLst>
          </p:cNvPr>
          <p:cNvSpPr/>
          <p:nvPr/>
        </p:nvSpPr>
        <p:spPr>
          <a:xfrm>
            <a:off x="6319839" y="1404366"/>
            <a:ext cx="2286000" cy="1014984"/>
          </a:xfrm>
          <a:prstGeom prst="clou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Tên</a:t>
            </a:r>
          </a:p>
        </p:txBody>
      </p:sp>
      <p:sp>
        <p:nvSpPr>
          <p:cNvPr id="19" name="Cloud 18">
            <a:extLst>
              <a:ext uri="{FF2B5EF4-FFF2-40B4-BE49-F238E27FC236}">
                <a16:creationId xmlns:a16="http://schemas.microsoft.com/office/drawing/2014/main" id="{31892E68-16D4-E4C4-BB65-0E8125BA6ED7}"/>
              </a:ext>
            </a:extLst>
          </p:cNvPr>
          <p:cNvSpPr/>
          <p:nvPr/>
        </p:nvSpPr>
        <p:spPr>
          <a:xfrm>
            <a:off x="8959851" y="692003"/>
            <a:ext cx="2286000" cy="1014984"/>
          </a:xfrm>
          <a:prstGeom prst="cloud">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Ngày sinh</a:t>
            </a:r>
          </a:p>
        </p:txBody>
      </p:sp>
      <p:sp>
        <p:nvSpPr>
          <p:cNvPr id="20" name="Cloud 19">
            <a:extLst>
              <a:ext uri="{FF2B5EF4-FFF2-40B4-BE49-F238E27FC236}">
                <a16:creationId xmlns:a16="http://schemas.microsoft.com/office/drawing/2014/main" id="{A78C68A0-8A5C-806D-52FA-2D5AEC4225C5}"/>
              </a:ext>
            </a:extLst>
          </p:cNvPr>
          <p:cNvSpPr/>
          <p:nvPr/>
        </p:nvSpPr>
        <p:spPr>
          <a:xfrm>
            <a:off x="9900046" y="2547366"/>
            <a:ext cx="1680370" cy="1014984"/>
          </a:xfrm>
          <a:prstGeom prst="cloud">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Tuổi</a:t>
            </a:r>
          </a:p>
        </p:txBody>
      </p:sp>
      <p:sp>
        <p:nvSpPr>
          <p:cNvPr id="21" name="Cloud 20">
            <a:extLst>
              <a:ext uri="{FF2B5EF4-FFF2-40B4-BE49-F238E27FC236}">
                <a16:creationId xmlns:a16="http://schemas.microsoft.com/office/drawing/2014/main" id="{D4920072-1C4C-7F67-835C-AA834DDB4028}"/>
              </a:ext>
            </a:extLst>
          </p:cNvPr>
          <p:cNvSpPr/>
          <p:nvPr/>
        </p:nvSpPr>
        <p:spPr>
          <a:xfrm>
            <a:off x="9146579" y="5124450"/>
            <a:ext cx="2286000" cy="1292733"/>
          </a:xfrm>
          <a:prstGeom prst="clou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Sở thích</a:t>
            </a:r>
          </a:p>
        </p:txBody>
      </p:sp>
      <p:sp>
        <p:nvSpPr>
          <p:cNvPr id="22" name="Cloud 21">
            <a:extLst>
              <a:ext uri="{FF2B5EF4-FFF2-40B4-BE49-F238E27FC236}">
                <a16:creationId xmlns:a16="http://schemas.microsoft.com/office/drawing/2014/main" id="{287D3E50-DC25-C77B-22AA-388E1445BC8B}"/>
              </a:ext>
            </a:extLst>
          </p:cNvPr>
          <p:cNvSpPr/>
          <p:nvPr/>
        </p:nvSpPr>
        <p:spPr>
          <a:xfrm>
            <a:off x="6370242" y="4616958"/>
            <a:ext cx="1812135" cy="1014984"/>
          </a:xfrm>
          <a:prstGeom prst="cloud">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t>
            </a:r>
          </a:p>
        </p:txBody>
      </p:sp>
      <p:pic>
        <p:nvPicPr>
          <p:cNvPr id="5124" name="Picture 4" descr="Cute cartoon girl image mart png - Cliparting.com">
            <a:extLst>
              <a:ext uri="{FF2B5EF4-FFF2-40B4-BE49-F238E27FC236}">
                <a16:creationId xmlns:a16="http://schemas.microsoft.com/office/drawing/2014/main" id="{167FC4D9-CCB6-6A59-F30E-A32A671CA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9679" y="2419350"/>
            <a:ext cx="1356721" cy="2568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A588BF6-1277-245F-E76C-F2F4F51D458C}"/>
              </a:ext>
            </a:extLst>
          </p:cNvPr>
          <p:cNvPicPr>
            <a:picLocks noChangeAspect="1"/>
          </p:cNvPicPr>
          <p:nvPr/>
        </p:nvPicPr>
        <p:blipFill>
          <a:blip r:embed="rId5"/>
          <a:stretch>
            <a:fillRect/>
          </a:stretch>
        </p:blipFill>
        <p:spPr>
          <a:xfrm>
            <a:off x="1223122" y="-50645"/>
            <a:ext cx="9486198" cy="749873"/>
          </a:xfrm>
          <a:prstGeom prst="rect">
            <a:avLst/>
          </a:prstGeom>
        </p:spPr>
      </p:pic>
    </p:spTree>
    <p:extLst>
      <p:ext uri="{BB962C8B-B14F-4D97-AF65-F5344CB8AC3E}">
        <p14:creationId xmlns:p14="http://schemas.microsoft.com/office/powerpoint/2010/main" val="180211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34854"/>
            <a:ext cx="11011464" cy="1200329"/>
          </a:xfrm>
          <a:prstGeom prst="rect">
            <a:avLst/>
          </a:prstGeom>
          <a:noFill/>
        </p:spPr>
        <p:txBody>
          <a:bodyPr wrap="square" rtlCol="0">
            <a:spAutoFit/>
          </a:bodyPr>
          <a:lstStyle/>
          <a:p>
            <a:pPr algn="just"/>
            <a:r>
              <a:rPr lang="en-US" sz="3600">
                <a:solidFill>
                  <a:srgbClr val="FF0000"/>
                </a:solidFill>
              </a:rPr>
              <a:t>3</a:t>
            </a:r>
            <a:r>
              <a:rPr lang="en-US" sz="3600"/>
              <a:t>. Đọc lại đoạn văn em viết, phát hiện lỗi và sửa lỗi (dùng từ, đặt câu, sắp xếp ý,…</a:t>
            </a:r>
          </a:p>
        </p:txBody>
      </p:sp>
      <p:sp>
        <p:nvSpPr>
          <p:cNvPr id="3" name="TextBox 2">
            <a:extLst>
              <a:ext uri="{FF2B5EF4-FFF2-40B4-BE49-F238E27FC236}">
                <a16:creationId xmlns:a16="http://schemas.microsoft.com/office/drawing/2014/main" id="{C94DCE58-505D-9DC5-22A7-10B719F4C7EA}"/>
              </a:ext>
            </a:extLst>
          </p:cNvPr>
          <p:cNvSpPr txBox="1"/>
          <p:nvPr/>
        </p:nvSpPr>
        <p:spPr>
          <a:xfrm>
            <a:off x="575187" y="2828835"/>
            <a:ext cx="11011464" cy="1569660"/>
          </a:xfrm>
          <a:prstGeom prst="rect">
            <a:avLst/>
          </a:prstGeom>
          <a:noFill/>
        </p:spPr>
        <p:txBody>
          <a:bodyPr wrap="square" rtlCol="0">
            <a:spAutoFit/>
          </a:bodyPr>
          <a:lstStyle/>
          <a:p>
            <a:pPr algn="ctr"/>
            <a:r>
              <a:rPr lang="en-US" sz="4800">
                <a:solidFill>
                  <a:srgbClr val="FF0000"/>
                </a:solidFill>
              </a:rPr>
              <a:t>Thay thế bằng hoạt động </a:t>
            </a:r>
            <a:r>
              <a:rPr lang="en-US" sz="4800" i="1">
                <a:solidFill>
                  <a:srgbClr val="FF0000"/>
                </a:solidFill>
              </a:rPr>
              <a:t>học sinh chia sẻ sản phẩm vừa vẽ trước lớp</a:t>
            </a:r>
            <a:r>
              <a:rPr lang="en-US" sz="4800">
                <a:solidFill>
                  <a:srgbClr val="FF0000"/>
                </a:solidFill>
              </a:rPr>
              <a:t>.</a:t>
            </a:r>
            <a:endParaRPr lang="en-US" sz="4800"/>
          </a:p>
        </p:txBody>
      </p:sp>
    </p:spTree>
    <p:extLst>
      <p:ext uri="{BB962C8B-B14F-4D97-AF65-F5344CB8AC3E}">
        <p14:creationId xmlns:p14="http://schemas.microsoft.com/office/powerpoint/2010/main" val="3370577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tx1"/>
                </a:solidFill>
              </a:rPr>
              <a:t>VẬN DỤNG</a:t>
            </a:r>
          </a:p>
          <a:p>
            <a:pPr algn="ctr"/>
            <a:r>
              <a:rPr lang="en-US" sz="3600" b="1">
                <a:solidFill>
                  <a:schemeClr val="tx1"/>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ECE757-BDA8-F2B9-F5FB-36630A77BFC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7223" t="18506" r="68388" b="72942"/>
          <a:stretch/>
        </p:blipFill>
        <p:spPr>
          <a:xfrm>
            <a:off x="329445" y="513773"/>
            <a:ext cx="970513" cy="1063143"/>
          </a:xfrm>
          <a:prstGeom prst="rect">
            <a:avLst/>
          </a:prstGeom>
        </p:spPr>
      </p:pic>
      <p:sp>
        <p:nvSpPr>
          <p:cNvPr id="10" name="TextBox 9">
            <a:extLst>
              <a:ext uri="{FF2B5EF4-FFF2-40B4-BE49-F238E27FC236}">
                <a16:creationId xmlns:a16="http://schemas.microsoft.com/office/drawing/2014/main" id="{B320ECF1-64D9-C101-5EBB-51EEDE3183FD}"/>
              </a:ext>
            </a:extLst>
          </p:cNvPr>
          <p:cNvSpPr txBox="1"/>
          <p:nvPr/>
        </p:nvSpPr>
        <p:spPr>
          <a:xfrm>
            <a:off x="1299958" y="850576"/>
            <a:ext cx="10532435" cy="1323439"/>
          </a:xfrm>
          <a:prstGeom prst="rect">
            <a:avLst/>
          </a:prstGeom>
          <a:noFill/>
        </p:spPr>
        <p:txBody>
          <a:bodyPr wrap="square" rtlCol="0">
            <a:spAutoFit/>
          </a:bodyPr>
          <a:lstStyle/>
          <a:p>
            <a:pPr algn="just"/>
            <a:r>
              <a:rPr lang="en-US" sz="4000">
                <a:solidFill>
                  <a:schemeClr val="tx1"/>
                </a:solidFill>
              </a:rPr>
              <a:t>Tìm đọc một số câu đó về đồ dùng học tập hoặc những đồ vật khác ở trường.</a:t>
            </a:r>
          </a:p>
        </p:txBody>
      </p:sp>
      <p:pic>
        <p:nvPicPr>
          <p:cNvPr id="4" name="Picture 3">
            <a:extLst>
              <a:ext uri="{FF2B5EF4-FFF2-40B4-BE49-F238E27FC236}">
                <a16:creationId xmlns:a16="http://schemas.microsoft.com/office/drawing/2014/main" id="{0A5EA19B-70EC-F402-293B-A926BD5F7574}"/>
              </a:ext>
            </a:extLst>
          </p:cNvPr>
          <p:cNvPicPr>
            <a:picLocks noChangeAspect="1"/>
          </p:cNvPicPr>
          <p:nvPr/>
        </p:nvPicPr>
        <p:blipFill>
          <a:blip r:embed="rId5"/>
          <a:stretch>
            <a:fillRect/>
          </a:stretch>
        </p:blipFill>
        <p:spPr>
          <a:xfrm>
            <a:off x="1433308" y="3191479"/>
            <a:ext cx="2199857" cy="3003218"/>
          </a:xfrm>
          <a:prstGeom prst="rect">
            <a:avLst/>
          </a:prstGeom>
        </p:spPr>
      </p:pic>
      <p:sp>
        <p:nvSpPr>
          <p:cNvPr id="2" name="TextBox 1">
            <a:extLst>
              <a:ext uri="{FF2B5EF4-FFF2-40B4-BE49-F238E27FC236}">
                <a16:creationId xmlns:a16="http://schemas.microsoft.com/office/drawing/2014/main" id="{6C314D56-A8D3-793B-6914-848141971661}"/>
              </a:ext>
            </a:extLst>
          </p:cNvPr>
          <p:cNvSpPr txBox="1"/>
          <p:nvPr/>
        </p:nvSpPr>
        <p:spPr>
          <a:xfrm>
            <a:off x="4266786" y="3429000"/>
            <a:ext cx="10532435" cy="1077218"/>
          </a:xfrm>
          <a:prstGeom prst="rect">
            <a:avLst/>
          </a:prstGeom>
          <a:noFill/>
        </p:spPr>
        <p:txBody>
          <a:bodyPr wrap="square" rtlCol="0">
            <a:spAutoFit/>
          </a:bodyPr>
          <a:lstStyle/>
          <a:p>
            <a:pPr algn="just"/>
            <a:r>
              <a:rPr lang="en-US" sz="3200">
                <a:solidFill>
                  <a:schemeClr val="tx1"/>
                </a:solidFill>
              </a:rPr>
              <a:t>        Ngăn nhỏ rồi lại ngăn to</a:t>
            </a:r>
          </a:p>
          <a:p>
            <a:pPr algn="just"/>
            <a:r>
              <a:rPr lang="en-US" sz="3200">
                <a:solidFill>
                  <a:schemeClr val="tx1"/>
                </a:solidFill>
              </a:rPr>
              <a:t>Đựng vở, đựng bút, đựng kho sách đầy.</a:t>
            </a:r>
          </a:p>
        </p:txBody>
      </p:sp>
    </p:spTree>
    <p:extLst>
      <p:ext uri="{BB962C8B-B14F-4D97-AF65-F5344CB8AC3E}">
        <p14:creationId xmlns:p14="http://schemas.microsoft.com/office/powerpoint/2010/main" val="340907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35"/>
          <p:cNvGrpSpPr/>
          <p:nvPr/>
        </p:nvGrpSpPr>
        <p:grpSpPr>
          <a:xfrm>
            <a:off x="626594" y="962590"/>
            <a:ext cx="10909273" cy="4199900"/>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09" name="Google Shape;909;p35"/>
          <p:cNvSpPr txBox="1">
            <a:spLocks noGrp="1"/>
          </p:cNvSpPr>
          <p:nvPr>
            <p:ph type="ctrTitle"/>
          </p:nvPr>
        </p:nvSpPr>
        <p:spPr>
          <a:xfrm>
            <a:off x="800130" y="1694021"/>
            <a:ext cx="10248143" cy="2510973"/>
          </a:xfrm>
          <a:prstGeom prst="rect">
            <a:avLst/>
          </a:prstGeom>
        </p:spPr>
        <p:txBody>
          <a:bodyPr spcFirstLastPara="1" wrap="square" lIns="121598" tIns="121598" rIns="121598" bIns="121598" anchor="b" anchorCtr="0">
            <a:noAutofit/>
          </a:bodyPr>
          <a:lstStyle/>
          <a:p>
            <a:pPr algn="ctr"/>
            <a:r>
              <a:rPr lang="en-US" sz="3600" b="1">
                <a:solidFill>
                  <a:schemeClr val="tx1"/>
                </a:solidFill>
                <a:latin typeface="+mn-lt"/>
              </a:rPr>
              <a:t>Luyện tập</a:t>
            </a:r>
            <a:br>
              <a:rPr lang="en-US" sz="3600" b="1">
                <a:solidFill>
                  <a:srgbClr val="FF0000"/>
                </a:solidFill>
                <a:latin typeface="+mn-lt"/>
              </a:rPr>
            </a:br>
            <a:r>
              <a:rPr lang="en-US" sz="4800" b="1">
                <a:solidFill>
                  <a:srgbClr val="FF0000"/>
                </a:solidFill>
                <a:latin typeface="+mn-lt"/>
              </a:rPr>
              <a:t>Viết đoạn văn </a:t>
            </a:r>
            <a:br>
              <a:rPr lang="en-US" sz="4800" b="1">
                <a:solidFill>
                  <a:srgbClr val="FF0000"/>
                </a:solidFill>
                <a:latin typeface="+mn-lt"/>
              </a:rPr>
            </a:br>
            <a:r>
              <a:rPr lang="en-US" sz="4800" b="1">
                <a:solidFill>
                  <a:srgbClr val="FF0000"/>
                </a:solidFill>
                <a:latin typeface="+mn-lt"/>
              </a:rPr>
              <a:t>giới thiệu về bản thân</a:t>
            </a:r>
            <a:endParaRPr lang="en-US" sz="4400" b="1">
              <a:solidFill>
                <a:srgbClr val="FF0000"/>
              </a:solidFill>
              <a:latin typeface="+mn-lt"/>
            </a:endParaRPr>
          </a:p>
        </p:txBody>
      </p:sp>
      <p:sp>
        <p:nvSpPr>
          <p:cNvPr id="910" name="Google Shape;910;p35"/>
          <p:cNvSpPr txBox="1">
            <a:spLocks noGrp="1"/>
          </p:cNvSpPr>
          <p:nvPr>
            <p:ph type="subTitle" idx="1"/>
          </p:nvPr>
        </p:nvSpPr>
        <p:spPr>
          <a:xfrm>
            <a:off x="4425440" y="5012473"/>
            <a:ext cx="3310988" cy="891788"/>
          </a:xfrm>
          <a:prstGeom prst="rect">
            <a:avLst/>
          </a:prstGeom>
        </p:spPr>
        <p:txBody>
          <a:bodyPr spcFirstLastPara="1" wrap="square" lIns="121598" tIns="121598" rIns="121598" bIns="121598" anchor="ctr" anchorCtr="0">
            <a:noAutofit/>
          </a:bodyPr>
          <a:lstStyle/>
          <a:p>
            <a:pPr marL="0" indent="0"/>
            <a:r>
              <a:rPr lang="en" sz="4000"/>
              <a:t>Trang 64</a:t>
            </a:r>
            <a:endParaRPr sz="4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433297" y="379554"/>
            <a:ext cx="11728540" cy="584775"/>
          </a:xfrm>
          <a:prstGeom prst="rect">
            <a:avLst/>
          </a:prstGeom>
          <a:noFill/>
        </p:spPr>
        <p:txBody>
          <a:bodyPr wrap="square" rtlCol="0">
            <a:spAutoFit/>
          </a:bodyPr>
          <a:lstStyle/>
          <a:p>
            <a:pPr algn="just"/>
            <a:r>
              <a:rPr lang="en-US" sz="3200">
                <a:solidFill>
                  <a:srgbClr val="FF0000"/>
                </a:solidFill>
              </a:rPr>
              <a:t>1</a:t>
            </a:r>
            <a:r>
              <a:rPr lang="en-US" sz="3200"/>
              <a:t>. Quan sát tranh và đóng vai bạn nhỏ để giới thiệu về bạn ấy.</a:t>
            </a:r>
          </a:p>
        </p:txBody>
      </p:sp>
      <p:pic>
        <p:nvPicPr>
          <p:cNvPr id="6" name="Picture 5">
            <a:extLst>
              <a:ext uri="{FF2B5EF4-FFF2-40B4-BE49-F238E27FC236}">
                <a16:creationId xmlns:a16="http://schemas.microsoft.com/office/drawing/2014/main" id="{56858D38-410E-B7FD-88AF-91EDADB90C7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251868" y="964328"/>
            <a:ext cx="7896252" cy="5893671"/>
          </a:xfrm>
          <a:prstGeom prst="rect">
            <a:avLst/>
          </a:prstGeom>
          <a:ln>
            <a:noFill/>
          </a:ln>
          <a:effectLst>
            <a:softEdge rad="112500"/>
          </a:effectLst>
        </p:spPr>
      </p:pic>
      <p:sp>
        <p:nvSpPr>
          <p:cNvPr id="7" name="Oval 6">
            <a:extLst>
              <a:ext uri="{FF2B5EF4-FFF2-40B4-BE49-F238E27FC236}">
                <a16:creationId xmlns:a16="http://schemas.microsoft.com/office/drawing/2014/main" id="{356B4AF5-7B58-8E71-2F05-3A9C2FA6A5EB}"/>
              </a:ext>
            </a:extLst>
          </p:cNvPr>
          <p:cNvSpPr/>
          <p:nvPr/>
        </p:nvSpPr>
        <p:spPr>
          <a:xfrm>
            <a:off x="4114800" y="1428750"/>
            <a:ext cx="800100" cy="742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DD67830-2232-ABE5-9898-BDB8BC01F5FE}"/>
              </a:ext>
            </a:extLst>
          </p:cNvPr>
          <p:cNvSpPr/>
          <p:nvPr/>
        </p:nvSpPr>
        <p:spPr>
          <a:xfrm>
            <a:off x="4895850" y="4004249"/>
            <a:ext cx="800100" cy="742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578B407-BBFC-4ACE-B85D-CD5594A0C937}"/>
              </a:ext>
            </a:extLst>
          </p:cNvPr>
          <p:cNvSpPr/>
          <p:nvPr/>
        </p:nvSpPr>
        <p:spPr>
          <a:xfrm>
            <a:off x="2251868" y="5429250"/>
            <a:ext cx="2442415" cy="1056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18E275-2A03-32A7-36A1-951B58D1F0E2}"/>
              </a:ext>
            </a:extLst>
          </p:cNvPr>
          <p:cNvSpPr/>
          <p:nvPr/>
        </p:nvSpPr>
        <p:spPr>
          <a:xfrm>
            <a:off x="4895849" y="1428749"/>
            <a:ext cx="1185069" cy="464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33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433297" y="379554"/>
            <a:ext cx="11728540" cy="584775"/>
          </a:xfrm>
          <a:prstGeom prst="rect">
            <a:avLst/>
          </a:prstGeom>
          <a:noFill/>
        </p:spPr>
        <p:txBody>
          <a:bodyPr wrap="square" rtlCol="0">
            <a:spAutoFit/>
          </a:bodyPr>
          <a:lstStyle/>
          <a:p>
            <a:pPr algn="just"/>
            <a:r>
              <a:rPr lang="en-US" sz="3200">
                <a:solidFill>
                  <a:srgbClr val="FF0000"/>
                </a:solidFill>
              </a:rPr>
              <a:t>1</a:t>
            </a:r>
            <a:r>
              <a:rPr lang="en-US" sz="3200"/>
              <a:t>. Quan sát tranh và đóng vai bạn nhỏ để giới thiệu về bạn ấy.</a:t>
            </a:r>
          </a:p>
        </p:txBody>
      </p:sp>
      <p:pic>
        <p:nvPicPr>
          <p:cNvPr id="6" name="Picture 5">
            <a:extLst>
              <a:ext uri="{FF2B5EF4-FFF2-40B4-BE49-F238E27FC236}">
                <a16:creationId xmlns:a16="http://schemas.microsoft.com/office/drawing/2014/main" id="{56858D38-410E-B7FD-88AF-91EDADB90C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720" b="98710" l="75762" r="100000">
                        <a14:foregroundMark x1="90369" y1="28817" x2="92135" y2="76129"/>
                        <a14:foregroundMark x1="86998" y1="39785" x2="86517" y2="61935"/>
                        <a14:foregroundMark x1="79294" y1="46237" x2="82022" y2="50538"/>
                        <a14:foregroundMark x1="93258" y1="44301" x2="98876" y2="48602"/>
                        <a14:foregroundMark x1="88764" y1="40430" x2="88283" y2="42151"/>
                        <a14:foregroundMark x1="85554" y1="45376" x2="84591" y2="49247"/>
                        <a14:foregroundMark x1="76886" y1="45591" x2="77207" y2="46667"/>
                        <a14:foregroundMark x1="92777" y1="86022" x2="94222" y2="93118"/>
                        <a14:foregroundMark x1="88764" y1="81505" x2="89727" y2="90323"/>
                        <a14:foregroundMark x1="88925" y1="26882" x2="93579" y2="28602"/>
                        <a14:foregroundMark x1="93579" y1="29462" x2="93098" y2="43656"/>
                        <a14:foregroundMark x1="87319" y1="24946" x2="86035" y2="28602"/>
                        <a14:foregroundMark x1="78652" y1="44086" x2="77207" y2="47312"/>
                      </a14:backgroundRemoval>
                    </a14:imgEffect>
                    <a14:imgEffect>
                      <a14:sharpenSoften amount="25000"/>
                    </a14:imgEffect>
                    <a14:imgEffect>
                      <a14:saturation sat="200000"/>
                    </a14:imgEffect>
                  </a14:imgLayer>
                </a14:imgProps>
              </a:ext>
            </a:extLst>
          </a:blip>
          <a:srcRect l="74980" t="21779"/>
          <a:stretch/>
        </p:blipFill>
        <p:spPr>
          <a:xfrm>
            <a:off x="4743450" y="2615625"/>
            <a:ext cx="1510326" cy="3524249"/>
          </a:xfrm>
          <a:prstGeom prst="rect">
            <a:avLst/>
          </a:prstGeom>
          <a:ln>
            <a:noFill/>
          </a:ln>
          <a:effectLst>
            <a:outerShdw blurRad="292100" dist="139700" dir="2700000" algn="tl" rotWithShape="0">
              <a:srgbClr val="333333">
                <a:alpha val="65000"/>
              </a:srgbClr>
            </a:outerShdw>
          </a:effectLst>
        </p:spPr>
      </p:pic>
      <p:sp>
        <p:nvSpPr>
          <p:cNvPr id="3" name="Speech Bubble: Oval 2">
            <a:extLst>
              <a:ext uri="{FF2B5EF4-FFF2-40B4-BE49-F238E27FC236}">
                <a16:creationId xmlns:a16="http://schemas.microsoft.com/office/drawing/2014/main" id="{29FCEEFE-5161-7B97-94CA-48955C6AD17D}"/>
              </a:ext>
            </a:extLst>
          </p:cNvPr>
          <p:cNvSpPr/>
          <p:nvPr/>
        </p:nvSpPr>
        <p:spPr>
          <a:xfrm>
            <a:off x="800100" y="1676400"/>
            <a:ext cx="2876550" cy="1543050"/>
          </a:xfrm>
          <a:prstGeom prst="wedgeEllipseCallout">
            <a:avLst>
              <a:gd name="adj1" fmla="val 57975"/>
              <a:gd name="adj2" fmla="val 84722"/>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Bùi Tuệ Sinh</a:t>
            </a:r>
          </a:p>
        </p:txBody>
      </p:sp>
      <p:sp>
        <p:nvSpPr>
          <p:cNvPr id="4" name="Speech Bubble: Oval 3">
            <a:extLst>
              <a:ext uri="{FF2B5EF4-FFF2-40B4-BE49-F238E27FC236}">
                <a16:creationId xmlns:a16="http://schemas.microsoft.com/office/drawing/2014/main" id="{D9B7388E-7A3A-E88D-5789-EEA0D03BC873}"/>
              </a:ext>
            </a:extLst>
          </p:cNvPr>
          <p:cNvSpPr/>
          <p:nvPr/>
        </p:nvSpPr>
        <p:spPr>
          <a:xfrm>
            <a:off x="1085850" y="4935396"/>
            <a:ext cx="2876550" cy="1543050"/>
          </a:xfrm>
          <a:prstGeom prst="wedgeEllipseCallout">
            <a:avLst>
              <a:gd name="adj1" fmla="val 73869"/>
              <a:gd name="adj2" fmla="val -39969"/>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Sở thích: múa ba lê</a:t>
            </a:r>
          </a:p>
        </p:txBody>
      </p:sp>
      <p:sp>
        <p:nvSpPr>
          <p:cNvPr id="5" name="Speech Bubble: Oval 4">
            <a:extLst>
              <a:ext uri="{FF2B5EF4-FFF2-40B4-BE49-F238E27FC236}">
                <a16:creationId xmlns:a16="http://schemas.microsoft.com/office/drawing/2014/main" id="{1A6A8ACD-0037-4A1D-87AE-2FA0B4B6B3CD}"/>
              </a:ext>
            </a:extLst>
          </p:cNvPr>
          <p:cNvSpPr/>
          <p:nvPr/>
        </p:nvSpPr>
        <p:spPr>
          <a:xfrm>
            <a:off x="7639050" y="1676400"/>
            <a:ext cx="3352800" cy="1543050"/>
          </a:xfrm>
          <a:prstGeom prst="wedgeEllipseCallout">
            <a:avLst>
              <a:gd name="adj1" fmla="val -59243"/>
              <a:gd name="adj2" fmla="val 79784"/>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Sinh ngày 29 tháng 7</a:t>
            </a:r>
          </a:p>
        </p:txBody>
      </p:sp>
      <p:sp>
        <p:nvSpPr>
          <p:cNvPr id="11" name="Speech Bubble: Oval 10">
            <a:extLst>
              <a:ext uri="{FF2B5EF4-FFF2-40B4-BE49-F238E27FC236}">
                <a16:creationId xmlns:a16="http://schemas.microsoft.com/office/drawing/2014/main" id="{AEE1A863-B575-A232-EFC9-B96CFAB4B384}"/>
              </a:ext>
            </a:extLst>
          </p:cNvPr>
          <p:cNvSpPr/>
          <p:nvPr/>
        </p:nvSpPr>
        <p:spPr>
          <a:xfrm>
            <a:off x="7034826" y="4935396"/>
            <a:ext cx="3352800" cy="1543050"/>
          </a:xfrm>
          <a:prstGeom prst="wedgeEllipseCallout">
            <a:avLst>
              <a:gd name="adj1" fmla="val -70607"/>
              <a:gd name="adj2" fmla="val -37500"/>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8 tuổi</a:t>
            </a:r>
          </a:p>
        </p:txBody>
      </p:sp>
    </p:spTree>
    <p:extLst>
      <p:ext uri="{BB962C8B-B14F-4D97-AF65-F5344CB8AC3E}">
        <p14:creationId xmlns:p14="http://schemas.microsoft.com/office/powerpoint/2010/main" val="122208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Check mar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216649" y="189054"/>
            <a:ext cx="11728540" cy="1077218"/>
          </a:xfrm>
          <a:prstGeom prst="rect">
            <a:avLst/>
          </a:prstGeom>
          <a:noFill/>
        </p:spPr>
        <p:txBody>
          <a:bodyPr wrap="square" rtlCol="0">
            <a:spAutoFit/>
          </a:bodyPr>
          <a:lstStyle/>
          <a:p>
            <a:pPr algn="just"/>
            <a:r>
              <a:rPr lang="en-US" sz="3200">
                <a:solidFill>
                  <a:srgbClr val="FF0000"/>
                </a:solidFill>
              </a:rPr>
              <a:t>2</a:t>
            </a:r>
            <a:r>
              <a:rPr lang="en-US" sz="3200"/>
              <a:t>. Viết một đoạn văn ngắn giới thiệu bản thân vào một tấm thẻ rồi tự trang trí thật đẹp.</a:t>
            </a:r>
          </a:p>
        </p:txBody>
      </p:sp>
      <p:pic>
        <p:nvPicPr>
          <p:cNvPr id="1026" name="Picture 2" descr="Ready-To-Decorate® All About Me Star Student Posters - 24 posters">
            <a:extLst>
              <a:ext uri="{FF2B5EF4-FFF2-40B4-BE49-F238E27FC236}">
                <a16:creationId xmlns:a16="http://schemas.microsoft.com/office/drawing/2014/main" id="{8DCD3231-CA3A-6B8E-4E84-C38025ABF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444" y="1573071"/>
            <a:ext cx="4905375"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131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ady-To-Decorate® All About Me Star Student Posters - 24 posters">
            <a:extLst>
              <a:ext uri="{FF2B5EF4-FFF2-40B4-BE49-F238E27FC236}">
                <a16:creationId xmlns:a16="http://schemas.microsoft.com/office/drawing/2014/main" id="{8DCD3231-CA3A-6B8E-4E84-C38025ABF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741" y="0"/>
            <a:ext cx="6406356" cy="640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730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ally Good Stuff 161991 Ready-to-Decorate All About Me Tee Posters :  Amazon.ca: Office Products">
            <a:extLst>
              <a:ext uri="{FF2B5EF4-FFF2-40B4-BE49-F238E27FC236}">
                <a16:creationId xmlns:a16="http://schemas.microsoft.com/office/drawing/2014/main" id="{112E44C0-5AC5-820C-A0F5-84B0B0A07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919"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3566"/>
      </p:ext>
    </p:extLst>
  </p:cSld>
  <p:clrMapOvr>
    <a:masterClrMapping/>
  </p:clrMapOvr>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777</TotalTime>
  <Words>1111</Words>
  <Application>Microsoft Office PowerPoint</Application>
  <PresentationFormat>Custom</PresentationFormat>
  <Paragraphs>101</Paragraphs>
  <Slides>16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HP001 4 hàng</vt:lpstr>
      <vt:lpstr>Nunito</vt:lpstr>
      <vt:lpstr>Gloria Hallelujah</vt:lpstr>
      <vt:lpstr>Arial</vt:lpstr>
      <vt:lpstr>Maven Pro</vt:lpstr>
      <vt:lpstr>Fira Sans Extra Condensed</vt:lpstr>
      <vt:lpstr>Raleway SemiBold</vt:lpstr>
      <vt:lpstr>Team Building Class for Elementary by Slidesgo</vt:lpstr>
      <vt:lpstr>PowerPoint Presentation</vt:lpstr>
      <vt:lpstr>TIẾNG VIỆT 3</vt:lpstr>
      <vt:lpstr>PowerPoint Presentation</vt:lpstr>
      <vt:lpstr>Luyện tập Viết đoạn văn  giới thiệu về bản thân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Administrator</cp:lastModifiedBy>
  <cp:revision>89</cp:revision>
  <dcterms:modified xsi:type="dcterms:W3CDTF">2024-10-23T08:22:59Z</dcterms:modified>
</cp:coreProperties>
</file>