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27"/>
  </p:notesMasterIdLst>
  <p:sldIdLst>
    <p:sldId id="302" r:id="rId2"/>
    <p:sldId id="282" r:id="rId3"/>
    <p:sldId id="280" r:id="rId4"/>
    <p:sldId id="281" r:id="rId5"/>
    <p:sldId id="283" r:id="rId6"/>
    <p:sldId id="258" r:id="rId7"/>
    <p:sldId id="259" r:id="rId8"/>
    <p:sldId id="284" r:id="rId9"/>
    <p:sldId id="292" r:id="rId10"/>
    <p:sldId id="293" r:id="rId11"/>
    <p:sldId id="294" r:id="rId12"/>
    <p:sldId id="285" r:id="rId13"/>
    <p:sldId id="286" r:id="rId14"/>
    <p:sldId id="295" r:id="rId15"/>
    <p:sldId id="296" r:id="rId16"/>
    <p:sldId id="287" r:id="rId17"/>
    <p:sldId id="290" r:id="rId18"/>
    <p:sldId id="297" r:id="rId19"/>
    <p:sldId id="298" r:id="rId20"/>
    <p:sldId id="260" r:id="rId21"/>
    <p:sldId id="261" r:id="rId22"/>
    <p:sldId id="299" r:id="rId23"/>
    <p:sldId id="300" r:id="rId24"/>
    <p:sldId id="301" r:id="rId25"/>
    <p:sldId id="26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37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29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14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9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17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2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3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7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6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4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9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89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088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11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68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0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0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0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69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5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3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7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4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3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5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4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A2216-EC0B-46F1-A435-16D81F596D54}"/>
              </a:ext>
            </a:extLst>
          </p:cNvPr>
          <p:cNvSpPr txBox="1"/>
          <p:nvPr/>
        </p:nvSpPr>
        <p:spPr>
          <a:xfrm>
            <a:off x="-528807" y="1575412"/>
            <a:ext cx="11622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9">
            <a:extLst>
              <a:ext uri="{FF2B5EF4-FFF2-40B4-BE49-F238E27FC236}">
                <a16:creationId xmlns:a16="http://schemas.microsoft.com/office/drawing/2014/main" id="{BDD4B0E9-6B33-43B9-8B4B-7FE7F020A6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1199455" y="503391"/>
            <a:ext cx="1285954" cy="270917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A18FD32-99E0-4B54-886F-F2150C41B7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6225" y="5834789"/>
            <a:ext cx="4937315" cy="172667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0F5BF8B-3FDF-45AF-9A9B-DACA79908C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6E9EDF38-E264-4A54-9718-10222E6B6B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668" y="-189312"/>
            <a:ext cx="1741714" cy="1926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52520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字魂115号-刀刀体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85080.85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D47CA57-AF42-4388-9911-D22B6C23D9E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36\uFFFDZ{3CE1BC0C-80B2-428F-BF59-E3C9B160A0B3}&quot;,&quot;C:\\Users\\PC\\Desktop\\GADT n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Nga. Từ đa nghĩa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89ED40-A5C3-4845-AA87-BC39F15E6305}:2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4D904B-A50F-4E24-91E0-17B6EBF7E1F7}: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097FE9-8C8E-4C8B-B36F-9D671D368995}: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56314-9C96-492D-A06D-716FF208B70A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FCE5A-070A-4DC6-B510-7B6F2C50CC15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9F54B-7EA4-48A8-9304-C3C5FFAF4B7B}: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51E82E-E736-4B0E-B007-548D08A2F79F}:2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7D9043-B9AB-4D5F-ACF7-8506C91A22E8}:2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F886C2-480C-4B2B-97FA-720087FCD647}:2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6BEEBE-1B4B-42B1-87E6-6D614CC13885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95C474-4CEF-44C8-B79F-0B56F0B5A54C}:3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C1DA89-3884-4A0B-B849-B002550CB44B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1422B4-1240-4EA3-9874-788DDE4719C8}:2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C294C-26B1-4828-BE3D-72F5F4E6A575}:2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8358CD-B77E-4298-9225-41D4318162DE}:2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1CAA7-54B7-49D7-A2B1-5A110BB8ED6B}:3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F20675-8604-4172-AB88-350BA900E820}:30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6510E1-1E16-48E4-B0AE-AB2C21664564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02C1E-BBD7-4D22-9E6F-0939D5452BDF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35378-482E-4F22-A4E8-E00D55DEB620}:28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618CF-55BD-466D-9723-9CA9AECCD035}:2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1C8977-B5D1-4E87-8331-B2C44AEB5177}:2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8075F0-E606-4BF4-96AD-916181AE0304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A0BAB-37FB-4B20-A8FB-EC24A1FC18A9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F31FAB-8CB1-49F9-8BAF-DDCC1CEF6035}:28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229</TotalTime>
  <Words>1295</Words>
  <Application>Microsoft Office PowerPoint</Application>
  <PresentationFormat>Widescreen</PresentationFormat>
  <Paragraphs>123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等线</vt:lpstr>
      <vt:lpstr>华文新魏</vt:lpstr>
      <vt:lpstr>#9Slide07 FS North Land Sans</vt:lpstr>
      <vt:lpstr>Arial</vt:lpstr>
      <vt:lpstr>Arial-Rounded</vt:lpstr>
      <vt:lpstr>Calibri</vt:lpstr>
      <vt:lpstr>Cambria</vt:lpstr>
      <vt:lpstr>DM Sans Bold</vt:lpstr>
      <vt:lpstr>SVN-Poky's</vt:lpstr>
      <vt:lpstr>Times New Roman</vt:lpstr>
      <vt:lpstr>Trebuchet MS</vt:lpstr>
      <vt:lpstr>Wingdings</vt:lpstr>
      <vt:lpstr>Wingdings 3</vt:lpstr>
      <vt:lpstr>字魂115号-刀刀体</vt:lpstr>
      <vt:lpstr>字魂70号-灵悦黑体</vt:lpstr>
      <vt:lpstr>思源黑体 CN Medium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Nga. Từ đa nghĩa</dc:title>
  <dc:creator>Thao Tran</dc:creator>
  <cp:lastModifiedBy>Administrator</cp:lastModifiedBy>
  <cp:revision>46</cp:revision>
  <dcterms:created xsi:type="dcterms:W3CDTF">2024-07-28T13:57:44Z</dcterms:created>
  <dcterms:modified xsi:type="dcterms:W3CDTF">2024-10-22T09:14:52Z</dcterms:modified>
</cp:coreProperties>
</file>