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7"/>
  </p:notesMasterIdLst>
  <p:sldIdLst>
    <p:sldId id="293" r:id="rId3"/>
    <p:sldId id="258" r:id="rId4"/>
    <p:sldId id="259" r:id="rId5"/>
    <p:sldId id="260" r:id="rId6"/>
    <p:sldId id="261" r:id="rId7"/>
    <p:sldId id="262" r:id="rId8"/>
    <p:sldId id="257" r:id="rId9"/>
    <p:sldId id="280" r:id="rId10"/>
    <p:sldId id="267" r:id="rId11"/>
    <p:sldId id="283" r:id="rId12"/>
    <p:sldId id="269" r:id="rId13"/>
    <p:sldId id="284" r:id="rId14"/>
    <p:sldId id="266" r:id="rId15"/>
    <p:sldId id="270" r:id="rId16"/>
    <p:sldId id="285" r:id="rId17"/>
    <p:sldId id="286" r:id="rId18"/>
    <p:sldId id="287" r:id="rId19"/>
    <p:sldId id="288" r:id="rId20"/>
    <p:sldId id="289" r:id="rId21"/>
    <p:sldId id="290" r:id="rId22"/>
    <p:sldId id="272" r:id="rId23"/>
    <p:sldId id="291" r:id="rId24"/>
    <p:sldId id="279" r:id="rId25"/>
    <p:sldId id="292"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a:t>
            </a:fld>
            <a:endParaRPr lang="en-US"/>
          </a:p>
        </p:txBody>
      </p:sp>
    </p:spTree>
    <p:extLst>
      <p:ext uri="{BB962C8B-B14F-4D97-AF65-F5344CB8AC3E}">
        <p14:creationId xmlns:p14="http://schemas.microsoft.com/office/powerpoint/2010/main" val="41879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13</a:t>
            </a:fld>
            <a:endParaRPr lang="en-US"/>
          </a:p>
        </p:txBody>
      </p:sp>
    </p:spTree>
    <p:extLst>
      <p:ext uri="{BB962C8B-B14F-4D97-AF65-F5344CB8AC3E}">
        <p14:creationId xmlns:p14="http://schemas.microsoft.com/office/powerpoint/2010/main" val="1394998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14</a:t>
            </a:fld>
            <a:endParaRPr lang="en-US"/>
          </a:p>
        </p:txBody>
      </p:sp>
    </p:spTree>
    <p:extLst>
      <p:ext uri="{BB962C8B-B14F-4D97-AF65-F5344CB8AC3E}">
        <p14:creationId xmlns:p14="http://schemas.microsoft.com/office/powerpoint/2010/main" val="255574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15</a:t>
            </a:fld>
            <a:endParaRPr lang="en-US"/>
          </a:p>
        </p:txBody>
      </p:sp>
    </p:spTree>
    <p:extLst>
      <p:ext uri="{BB962C8B-B14F-4D97-AF65-F5344CB8AC3E}">
        <p14:creationId xmlns:p14="http://schemas.microsoft.com/office/powerpoint/2010/main" val="2244853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16</a:t>
            </a:fld>
            <a:endParaRPr lang="en-US"/>
          </a:p>
        </p:txBody>
      </p:sp>
    </p:spTree>
    <p:extLst>
      <p:ext uri="{BB962C8B-B14F-4D97-AF65-F5344CB8AC3E}">
        <p14:creationId xmlns:p14="http://schemas.microsoft.com/office/powerpoint/2010/main" val="339761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17</a:t>
            </a:fld>
            <a:endParaRPr lang="en-US"/>
          </a:p>
        </p:txBody>
      </p:sp>
    </p:spTree>
    <p:extLst>
      <p:ext uri="{BB962C8B-B14F-4D97-AF65-F5344CB8AC3E}">
        <p14:creationId xmlns:p14="http://schemas.microsoft.com/office/powerpoint/2010/main" val="1464312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18</a:t>
            </a:fld>
            <a:endParaRPr lang="en-US"/>
          </a:p>
        </p:txBody>
      </p:sp>
    </p:spTree>
    <p:extLst>
      <p:ext uri="{BB962C8B-B14F-4D97-AF65-F5344CB8AC3E}">
        <p14:creationId xmlns:p14="http://schemas.microsoft.com/office/powerpoint/2010/main" val="3410524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19</a:t>
            </a:fld>
            <a:endParaRPr lang="en-US"/>
          </a:p>
        </p:txBody>
      </p:sp>
    </p:spTree>
    <p:extLst>
      <p:ext uri="{BB962C8B-B14F-4D97-AF65-F5344CB8AC3E}">
        <p14:creationId xmlns:p14="http://schemas.microsoft.com/office/powerpoint/2010/main" val="335187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2</a:t>
            </a:fld>
            <a:endParaRPr lang="en-US"/>
          </a:p>
        </p:txBody>
      </p:sp>
    </p:spTree>
    <p:extLst>
      <p:ext uri="{BB962C8B-B14F-4D97-AF65-F5344CB8AC3E}">
        <p14:creationId xmlns:p14="http://schemas.microsoft.com/office/powerpoint/2010/main" val="2834755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20</a:t>
            </a:fld>
            <a:endParaRPr lang="en-US"/>
          </a:p>
        </p:txBody>
      </p:sp>
    </p:spTree>
    <p:extLst>
      <p:ext uri="{BB962C8B-B14F-4D97-AF65-F5344CB8AC3E}">
        <p14:creationId xmlns:p14="http://schemas.microsoft.com/office/powerpoint/2010/main" val="359816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21</a:t>
            </a:fld>
            <a:endParaRPr lang="en-US"/>
          </a:p>
        </p:txBody>
      </p:sp>
    </p:spTree>
    <p:extLst>
      <p:ext uri="{BB962C8B-B14F-4D97-AF65-F5344CB8AC3E}">
        <p14:creationId xmlns:p14="http://schemas.microsoft.com/office/powerpoint/2010/main" val="190976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22</a:t>
            </a:fld>
            <a:endParaRPr lang="en-US"/>
          </a:p>
        </p:txBody>
      </p:sp>
    </p:spTree>
    <p:extLst>
      <p:ext uri="{BB962C8B-B14F-4D97-AF65-F5344CB8AC3E}">
        <p14:creationId xmlns:p14="http://schemas.microsoft.com/office/powerpoint/2010/main" val="3005033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23</a:t>
            </a:fld>
            <a:endParaRPr lang="en-US"/>
          </a:p>
        </p:txBody>
      </p:sp>
    </p:spTree>
    <p:extLst>
      <p:ext uri="{BB962C8B-B14F-4D97-AF65-F5344CB8AC3E}">
        <p14:creationId xmlns:p14="http://schemas.microsoft.com/office/powerpoint/2010/main" val="1730438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24</a:t>
            </a:fld>
            <a:endParaRPr lang="en-US"/>
          </a:p>
        </p:txBody>
      </p:sp>
    </p:spTree>
    <p:extLst>
      <p:ext uri="{BB962C8B-B14F-4D97-AF65-F5344CB8AC3E}">
        <p14:creationId xmlns:p14="http://schemas.microsoft.com/office/powerpoint/2010/main" val="169679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7</a:t>
            </a:fld>
            <a:endParaRPr lang="en-US"/>
          </a:p>
        </p:txBody>
      </p:sp>
    </p:spTree>
    <p:extLst>
      <p:ext uri="{BB962C8B-B14F-4D97-AF65-F5344CB8AC3E}">
        <p14:creationId xmlns:p14="http://schemas.microsoft.com/office/powerpoint/2010/main" val="2502933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8</a:t>
            </a:fld>
            <a:endParaRPr lang="en-US"/>
          </a:p>
        </p:txBody>
      </p:sp>
    </p:spTree>
    <p:extLst>
      <p:ext uri="{BB962C8B-B14F-4D97-AF65-F5344CB8AC3E}">
        <p14:creationId xmlns:p14="http://schemas.microsoft.com/office/powerpoint/2010/main" val="250136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88F8B2-A980-4E4E-9158-4958DDD98DC0}" type="slidenum">
              <a:rPr lang="en-US" smtClean="0"/>
              <a:t>9</a:t>
            </a:fld>
            <a:endParaRPr lang="en-US"/>
          </a:p>
        </p:txBody>
      </p:sp>
    </p:spTree>
    <p:extLst>
      <p:ext uri="{BB962C8B-B14F-4D97-AF65-F5344CB8AC3E}">
        <p14:creationId xmlns:p14="http://schemas.microsoft.com/office/powerpoint/2010/main" val="158396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23/10/2024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26" Type="http://schemas.openxmlformats.org/officeDocument/2006/relationships/image" Target="../media/image9.png"/><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5.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8.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0.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 Id="rId27" Type="http://schemas.microsoft.com/office/2007/relationships/hdphoto" Target="../media/hdphoto4.wdp"/><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emf"/><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5.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16.xml"/><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7.xml"/><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8.xml"/><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20.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22.xml"/><Relationship Id="rId6" Type="http://schemas.openxmlformats.org/officeDocument/2006/relationships/image" Target="../media/image56.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24.xml"/><Relationship Id="rId6" Type="http://schemas.openxmlformats.org/officeDocument/2006/relationships/image" Target="../media/image57.png"/><Relationship Id="rId5" Type="http://schemas.openxmlformats.org/officeDocument/2006/relationships/image" Target="../media/image20.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25.xml"/><Relationship Id="rId6" Type="http://schemas.microsoft.com/office/2007/relationships/hdphoto" Target="../media/hdphoto8.wdp"/><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4.png"/><Relationship Id="rId12" Type="http://schemas.openxmlformats.org/officeDocument/2006/relationships/slide" Target="slide8.xm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slide" Target="slide5.xml"/><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slide" Target="slide9.xml"/><Relationship Id="rId4" Type="http://schemas.openxmlformats.org/officeDocument/2006/relationships/slide" Target="slide4.xml"/><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4.xml"/><Relationship Id="rId7" Type="http://schemas.openxmlformats.org/officeDocument/2006/relationships/image" Target="../media/image29.gif"/><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8.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5.xml"/><Relationship Id="rId7" Type="http://schemas.openxmlformats.org/officeDocument/2006/relationships/image" Target="../media/image29.gif"/><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8.gif"/><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6.xml"/><Relationship Id="rId7" Type="http://schemas.openxmlformats.org/officeDocument/2006/relationships/image" Target="../media/image29.gif"/><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28.gif"/><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577" y="991330"/>
            <a:ext cx="4626515"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5849" y="2098091"/>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7"/>
          <a:stretch>
            <a:fillRect/>
          </a:stretch>
        </p:blipFill>
        <p:spPr>
          <a:xfrm>
            <a:off x="6304985" y="1092267"/>
            <a:ext cx="4249280" cy="1377815"/>
          </a:xfrm>
          <a:prstGeom prst="rect">
            <a:avLst/>
          </a:prstGeom>
        </p:spPr>
      </p:pic>
      <p:sp>
        <p:nvSpPr>
          <p:cNvPr id="2" name="TextBox 1"/>
          <p:cNvSpPr txBox="1"/>
          <p:nvPr/>
        </p:nvSpPr>
        <p:spPr>
          <a:xfrm>
            <a:off x="5306925" y="4596580"/>
            <a:ext cx="5987537" cy="677108"/>
          </a:xfrm>
          <a:prstGeom prst="rect">
            <a:avLst/>
          </a:prstGeom>
          <a:noFill/>
        </p:spPr>
        <p:txBody>
          <a:bodyPr wrap="none" rtlCol="0">
            <a:spAutoFit/>
          </a:bodyPr>
          <a:lstStyle/>
          <a:p>
            <a:r>
              <a:rPr lang="en-US" sz="3800" b="1" smtClean="0"/>
              <a:t>Giáo viên: Nguyễn Thị Thanh</a:t>
            </a:r>
            <a:endParaRPr lang="en-GB" sz="3800" b="1"/>
          </a:p>
        </p:txBody>
      </p:sp>
    </p:spTree>
    <p:custDataLst>
      <p:tags r:id="rId1"/>
    </p:custDataLst>
    <p:extLst>
      <p:ext uri="{BB962C8B-B14F-4D97-AF65-F5344CB8AC3E}">
        <p14:creationId xmlns:p14="http://schemas.microsoft.com/office/powerpoint/2010/main" val="211740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custDataLst>
      <p:tags r:id="rId1"/>
    </p:custDataLst>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079999" y="744289"/>
            <a:ext cx="5895343" cy="4918641"/>
          </a:xfrm>
          <a:prstGeom prst="rect">
            <a:avLst/>
          </a:prstGeom>
        </p:spPr>
      </p:pic>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6"/>
          <a:stretch>
            <a:fillRect/>
          </a:stretch>
        </p:blipFill>
        <p:spPr>
          <a:xfrm>
            <a:off x="5162686" y="1515077"/>
            <a:ext cx="5657578" cy="3694496"/>
          </a:xfrm>
          <a:prstGeom prst="rect">
            <a:avLst/>
          </a:prstGeom>
        </p:spPr>
      </p:pic>
    </p:spTree>
    <p:custDataLst>
      <p:tags r:id="rId1"/>
    </p:custDataLst>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4"/>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5"/>
          <a:stretch>
            <a:fillRect/>
          </a:stretch>
        </p:blipFill>
        <p:spPr>
          <a:xfrm>
            <a:off x="2872090" y="244188"/>
            <a:ext cx="6200169" cy="749873"/>
          </a:xfrm>
          <a:prstGeom prst="rect">
            <a:avLst/>
          </a:prstGeom>
        </p:spPr>
      </p:pic>
    </p:spTree>
    <p:custDataLst>
      <p:tags r:id="rId1"/>
    </p:custDataLst>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5"/>
          <a:stretch>
            <a:fillRect/>
          </a:stretch>
        </p:blipFill>
        <p:spPr>
          <a:xfrm>
            <a:off x="3298821" y="284569"/>
            <a:ext cx="5956308" cy="859611"/>
          </a:xfrm>
          <a:prstGeom prst="rect">
            <a:avLst/>
          </a:prstGeom>
        </p:spPr>
      </p:pic>
    </p:spTree>
    <p:custDataLst>
      <p:tags r:id="rId1"/>
    </p:custDataLst>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5"/>
          <a:stretch>
            <a:fillRect/>
          </a:stretch>
        </p:blipFill>
        <p:spPr>
          <a:xfrm>
            <a:off x="3279764" y="170269"/>
            <a:ext cx="6108721" cy="859611"/>
          </a:xfrm>
          <a:prstGeom prst="rect">
            <a:avLst/>
          </a:prstGeom>
        </p:spPr>
      </p:pic>
    </p:spTree>
    <p:custDataLst>
      <p:tags r:id="rId1"/>
    </p:custDataLst>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custDataLst>
      <p:tags r:id="rId1"/>
    </p:custDataLst>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079999" y="744289"/>
            <a:ext cx="5895343" cy="4918641"/>
          </a:xfrm>
          <a:prstGeom prst="rect">
            <a:avLst/>
          </a:prstGeom>
        </p:spPr>
      </p:pic>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custDataLst>
      <p:tags r:id="rId1"/>
    </p:custDataLst>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320027" y="744289"/>
            <a:ext cx="5895343" cy="4918641"/>
          </a:xfrm>
          <a:prstGeom prst="rect">
            <a:avLst/>
          </a:prstGeom>
        </p:spPr>
      </p:pic>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6"/>
          <a:stretch>
            <a:fillRect/>
          </a:stretch>
        </p:blipFill>
        <p:spPr>
          <a:xfrm>
            <a:off x="5080000" y="853472"/>
            <a:ext cx="6425741" cy="4474222"/>
          </a:xfrm>
          <a:prstGeom prst="rect">
            <a:avLst/>
          </a:prstGeom>
        </p:spPr>
      </p:pic>
    </p:spTree>
    <p:custDataLst>
      <p:tags r:id="rId1"/>
    </p:custDataLst>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4"/>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5941758"/>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079999" y="744289"/>
            <a:ext cx="5895343" cy="4918641"/>
          </a:xfrm>
          <a:prstGeom prst="rect">
            <a:avLst/>
          </a:prstGeom>
        </p:spPr>
      </p:pic>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6"/>
          <a:stretch>
            <a:fillRect/>
          </a:stretch>
        </p:blipFill>
        <p:spPr>
          <a:xfrm>
            <a:off x="5595156" y="1162758"/>
            <a:ext cx="4865030" cy="3877392"/>
          </a:xfrm>
          <a:prstGeom prst="rect">
            <a:avLst/>
          </a:prstGeom>
        </p:spPr>
      </p:pic>
    </p:spTree>
    <p:custDataLst>
      <p:tags r:id="rId1"/>
    </p:custDataLst>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49" y="608590"/>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6" y="380904"/>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1642582" y="2591107"/>
            <a:ext cx="9292118"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p>
          <a:p>
            <a:pPr algn="ctr"/>
            <a:r>
              <a:rPr lang="vi-VN" sz="3200" b="1"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1" i="0" dirty="0">
                <a:solidFill>
                  <a:srgbClr val="FF0000"/>
                </a:solidFill>
                <a:effectLst/>
                <a:latin typeface="Cambria" panose="02040503050406030204" pitchFamily="18" charset="0"/>
                <a:ea typeface="Cambria" panose="02040503050406030204" pitchFamily="18" charset="0"/>
              </a:rPr>
              <a:t>200 × 200 = 40 000 (m</a:t>
            </a:r>
            <a:r>
              <a:rPr lang="vi-VN" sz="3200" b="1" i="0" baseline="30000" dirty="0">
                <a:solidFill>
                  <a:srgbClr val="FF0000"/>
                </a:solidFill>
                <a:effectLst/>
                <a:latin typeface="Cambria" panose="02040503050406030204" pitchFamily="18" charset="0"/>
                <a:ea typeface="Cambria" panose="02040503050406030204" pitchFamily="18" charset="0"/>
              </a:rPr>
              <a:t>2</a:t>
            </a:r>
            <a:r>
              <a:rPr lang="vi-VN" sz="3200" b="1" i="0" dirty="0">
                <a:solidFill>
                  <a:srgbClr val="FF0000"/>
                </a:solidFill>
                <a:effectLst/>
                <a:latin typeface="Cambria" panose="02040503050406030204" pitchFamily="18" charset="0"/>
                <a:ea typeface="Cambria" panose="02040503050406030204" pitchFamily="18" charset="0"/>
              </a:rPr>
              <a:t>)</a:t>
            </a:r>
          </a:p>
          <a:p>
            <a:pPr algn="ctr"/>
            <a:r>
              <a:rPr lang="vi-VN" sz="3200" b="1" i="0" dirty="0">
                <a:solidFill>
                  <a:srgbClr val="FF0000"/>
                </a:solidFill>
                <a:effectLst/>
                <a:latin typeface="Cambria" panose="02040503050406030204" pitchFamily="18" charset="0"/>
                <a:ea typeface="Cambria" panose="02040503050406030204" pitchFamily="18" charset="0"/>
              </a:rPr>
              <a:t>Đổi: 40 000 m</a:t>
            </a:r>
            <a:r>
              <a:rPr lang="vi-VN" sz="3200" b="1" i="0" baseline="30000" dirty="0">
                <a:solidFill>
                  <a:srgbClr val="FF0000"/>
                </a:solidFill>
                <a:effectLst/>
                <a:latin typeface="Cambria" panose="02040503050406030204" pitchFamily="18" charset="0"/>
                <a:ea typeface="Cambria" panose="02040503050406030204" pitchFamily="18" charset="0"/>
              </a:rPr>
              <a:t>2</a:t>
            </a:r>
            <a:r>
              <a:rPr lang="vi-VN" sz="3200" b="1" i="0" dirty="0">
                <a:solidFill>
                  <a:srgbClr val="FF0000"/>
                </a:solidFill>
                <a:effectLst/>
                <a:latin typeface="Cambria" panose="02040503050406030204" pitchFamily="18" charset="0"/>
                <a:ea typeface="Cambria" panose="02040503050406030204" pitchFamily="18" charset="0"/>
              </a:rPr>
              <a:t> </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a:solidFill>
                  <a:srgbClr val="FF0000"/>
                </a:solidFill>
                <a:effectLst/>
                <a:latin typeface="Cambria" panose="02040503050406030204" pitchFamily="18" charset="0"/>
                <a:ea typeface="Cambria" panose="02040503050406030204" pitchFamily="18" charset="0"/>
              </a:rPr>
              <a:t>4 </a:t>
            </a:r>
            <a:r>
              <a:rPr lang="en-US" sz="3200" b="1" i="0" smtClean="0">
                <a:solidFill>
                  <a:srgbClr val="FF0000"/>
                </a:solidFill>
                <a:effectLst/>
                <a:latin typeface="Cambria" panose="02040503050406030204" pitchFamily="18" charset="0"/>
                <a:ea typeface="Cambria" panose="02040503050406030204" pitchFamily="18" charset="0"/>
              </a:rPr>
              <a:t>ha</a:t>
            </a:r>
          </a:p>
          <a:p>
            <a:pPr algn="ctr"/>
            <a:r>
              <a:rPr lang="en-US" sz="3200" b="1">
                <a:solidFill>
                  <a:srgbClr val="FF0000"/>
                </a:solidFill>
                <a:latin typeface="Cambria" panose="02040503050406030204" pitchFamily="18" charset="0"/>
                <a:ea typeface="Cambria" panose="02040503050406030204" pitchFamily="18" charset="0"/>
              </a:rPr>
              <a:t> </a:t>
            </a:r>
            <a:r>
              <a:rPr lang="en-US" sz="3200" b="1" smtClean="0">
                <a:solidFill>
                  <a:srgbClr val="FF0000"/>
                </a:solidFill>
                <a:latin typeface="Cambria" panose="02040503050406030204" pitchFamily="18" charset="0"/>
                <a:ea typeface="Cambria" panose="02040503050406030204" pitchFamily="18" charset="0"/>
              </a:rPr>
              <a:t>                   </a:t>
            </a:r>
            <a:r>
              <a:rPr lang="en-US" sz="3200" b="1" i="0" smtClean="0">
                <a:solidFill>
                  <a:srgbClr val="FF0000"/>
                </a:solidFill>
                <a:effectLst/>
                <a:latin typeface="Cambria" panose="02040503050406030204" pitchFamily="18" charset="0"/>
                <a:ea typeface="Cambria" panose="02040503050406030204" pitchFamily="18" charset="0"/>
              </a:rPr>
              <a:t>Đáp số: 4 ha</a:t>
            </a:r>
            <a:endParaRPr lang="vi-VN" sz="3200" b="1" i="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5"/>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6"/>
            <a:srcRect r="44961"/>
            <a:stretch/>
          </p:blipFill>
          <p:spPr>
            <a:xfrm>
              <a:off x="6401506" y="965228"/>
              <a:ext cx="3468152" cy="1140279"/>
            </a:xfrm>
            <a:prstGeom prst="rect">
              <a:avLst/>
            </a:prstGeom>
          </p:spPr>
        </p:pic>
        <p:sp>
          <p:nvSpPr>
            <p:cNvPr id="4" name="TextBox 3"/>
            <p:cNvSpPr txBox="1"/>
            <p:nvPr/>
          </p:nvSpPr>
          <p:spPr>
            <a:xfrm>
              <a:off x="5308295" y="2326446"/>
              <a:ext cx="5654574" cy="1754326"/>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GB" sz="36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Làm</a:t>
              </a:r>
              <a:r>
                <a:rPr kumimoji="0" lang="en-GB" sz="36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lại các bài tập đã học</a:t>
              </a:r>
            </a:p>
            <a:p>
              <a:pPr marR="0" lvl="0" defTabSz="914400" rtl="0" eaLnBrk="1" fontAlgn="auto" latinLnBrk="0" hangingPunct="1">
                <a:lnSpc>
                  <a:spcPct val="100000"/>
                </a:lnSpc>
                <a:spcBef>
                  <a:spcPts val="0"/>
                </a:spcBef>
                <a:spcAft>
                  <a:spcPts val="0"/>
                </a:spcAft>
                <a:buClrTx/>
                <a:buSzTx/>
                <a:tabLst/>
                <a:defRPr/>
              </a:pPr>
              <a:r>
                <a:rPr lang="en-US" sz="3600" b="1" baseline="0" smtClean="0">
                  <a:solidFill>
                    <a:prstClr val="black"/>
                  </a:solidFill>
                  <a:latin typeface="Times New Roman" panose="02020603050405020304" pitchFamily="18" charset="0"/>
                  <a:cs typeface="Times New Roman" panose="02020603050405020304" pitchFamily="18" charset="0"/>
                </a:rPr>
                <a:t>-</a:t>
              </a:r>
              <a:r>
                <a:rPr lang="en-US" sz="3600" b="1" smtClean="0">
                  <a:solidFill>
                    <a:prstClr val="black"/>
                  </a:solidFill>
                  <a:latin typeface="Times New Roman" panose="02020603050405020304" pitchFamily="18" charset="0"/>
                  <a:cs typeface="Times New Roman" panose="02020603050405020304" pitchFamily="18" charset="0"/>
                </a:rPr>
                <a:t> Xem trước bài mới: Các đơn vị đo diện tích.</a:t>
              </a:r>
              <a:endParaRPr kumimoji="0" lang="en-GB"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4"/>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custDataLst>
      <p:tags r:id="rId1"/>
    </p:custDataLst>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530508" y="67778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2" action="ppaction://hlinksldjump"/>
          </p:cNvPr>
          <p:cNvPicPr>
            <a:picLocks noChangeAspect="1"/>
          </p:cNvPicPr>
          <p:nvPr/>
        </p:nvPicPr>
        <p:blipFill>
          <a:blip r:embed="rId13"/>
          <a:stretch>
            <a:fillRect/>
          </a:stretch>
        </p:blipFill>
        <p:spPr>
          <a:xfrm>
            <a:off x="2138517" y="1031629"/>
            <a:ext cx="8447014" cy="1283867"/>
          </a:xfrm>
          <a:prstGeom prst="rect">
            <a:avLst/>
          </a:prstGeom>
        </p:spPr>
      </p:pic>
      <p:sp>
        <p:nvSpPr>
          <p:cNvPr id="2" name="Rounded Rectangle 1"/>
          <p:cNvSpPr/>
          <p:nvPr/>
        </p:nvSpPr>
        <p:spPr>
          <a:xfrm>
            <a:off x="914400" y="2876133"/>
            <a:ext cx="10368116" cy="319415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1"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1"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withEffect">
                                  <p:stCondLst>
                                    <p:cond delay="0"/>
                                  </p:stCondLst>
                                  <p:childTnLst>
                                    <p:animEffect transition="out" filter="randombar(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custDataLst>
      <p:tags r:id="rId1"/>
    </p:custDataLst>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custDataLst>
      <p:tags r:id="rId1"/>
    </p:custDataLst>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5"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5"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custDataLst>
      <p:tags r:id="rId1"/>
    </p:custDataLst>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5"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5"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7"/>
          <a:stretch>
            <a:fillRect/>
          </a:stretch>
        </p:blipFill>
        <p:spPr>
          <a:xfrm>
            <a:off x="6304985" y="1092267"/>
            <a:ext cx="4249280" cy="1377815"/>
          </a:xfrm>
          <a:prstGeom prst="rect">
            <a:avLst/>
          </a:prstGeom>
        </p:spPr>
      </p:pic>
    </p:spTree>
    <p:custDataLst>
      <p:tags r:id="rId1"/>
    </p:custDataLst>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5079999" y="744289"/>
            <a:ext cx="5895343" cy="4918641"/>
          </a:xfrm>
          <a:prstGeom prst="rect">
            <a:avLst/>
          </a:prstGeom>
        </p:spPr>
      </p:pic>
      <p:pic>
        <p:nvPicPr>
          <p:cNvPr id="5" name="图片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custDataLst>
      <p:tags r:id="rId1"/>
    </p:custDataLst>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sz="2000"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Héc</a:t>
            </a:r>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nhỉ</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ADE0AF2-F0B1-43F5-B8A8-A79A1540F51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Ǯ:\uFFFD{7156DFD1-D581-434D-A3FE-3FACEBB83F15}&quot;,&quot;D:\\GIAO AN - THANH\\GIA\u0301O A\u0301N LƠ\u0301P 5\\GIA\u0301O AN LƠ\u0301P 5 (2024-2025)\\BA\u0300I GIA\u0309NG ĐIÊ\u0323N TƯ\u0309 LƠ\u0301P 5 (2024-2025)\\PP NÔ\u0323P GA\\Tuâ\u0300n 7 - Toa\u0301n - Ki lô me\u0301t vuông He\u0301c ta T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oán Ki lo met vuong Hec ta T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71C9F0C-F98E-4EC8-AB54-6B799B69992F}: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AC9F7B6E-2AF3-4A7C-B755-828E6C471DB2}:283"/>
</p:tagLst>
</file>

<file path=ppt/tags/tag12.xml><?xml version="1.0" encoding="utf-8"?>
<p:tagLst xmlns:a="http://schemas.openxmlformats.org/drawingml/2006/main" xmlns:r="http://schemas.openxmlformats.org/officeDocument/2006/relationships" xmlns:p="http://schemas.openxmlformats.org/presentationml/2006/main">
  <p:tag name="GENSWF_SLIDE_UID" val="{7207EB87-63DA-43A5-AA07-441645C55FF1}:269"/>
</p:tagLst>
</file>

<file path=ppt/tags/tag13.xml><?xml version="1.0" encoding="utf-8"?>
<p:tagLst xmlns:a="http://schemas.openxmlformats.org/drawingml/2006/main" xmlns:r="http://schemas.openxmlformats.org/officeDocument/2006/relationships" xmlns:p="http://schemas.openxmlformats.org/presentationml/2006/main">
  <p:tag name="GENSWF_SLIDE_UID" val="{E1C7BCA6-20FF-4635-8EB7-AE71F2CE5094}:284"/>
</p:tagLst>
</file>

<file path=ppt/tags/tag14.xml><?xml version="1.0" encoding="utf-8"?>
<p:tagLst xmlns:a="http://schemas.openxmlformats.org/drawingml/2006/main" xmlns:r="http://schemas.openxmlformats.org/officeDocument/2006/relationships" xmlns:p="http://schemas.openxmlformats.org/presentationml/2006/main">
  <p:tag name="GENSWF_SLIDE_UID" val="{C452095D-7371-4165-A9E9-C524F751447A}:266"/>
</p:tagLst>
</file>

<file path=ppt/tags/tag15.xml><?xml version="1.0" encoding="utf-8"?>
<p:tagLst xmlns:a="http://schemas.openxmlformats.org/drawingml/2006/main" xmlns:r="http://schemas.openxmlformats.org/officeDocument/2006/relationships" xmlns:p="http://schemas.openxmlformats.org/presentationml/2006/main">
  <p:tag name="GENSWF_SLIDE_UID" val="{6FD6516C-9588-4201-9638-5304A852CEFD}: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5FBD5C7B-E0C8-4CD2-95FA-F0DA8453BA57}:285"/>
</p:tagLst>
</file>

<file path=ppt/tags/tag17.xml><?xml version="1.0" encoding="utf-8"?>
<p:tagLst xmlns:a="http://schemas.openxmlformats.org/drawingml/2006/main" xmlns:r="http://schemas.openxmlformats.org/officeDocument/2006/relationships" xmlns:p="http://schemas.openxmlformats.org/presentationml/2006/main">
  <p:tag name="GENSWF_SLIDE_UID" val="{26DBDD66-25B4-4E0F-958F-1EE4090FBBB1}:286"/>
</p:tagLst>
</file>

<file path=ppt/tags/tag18.xml><?xml version="1.0" encoding="utf-8"?>
<p:tagLst xmlns:a="http://schemas.openxmlformats.org/drawingml/2006/main" xmlns:r="http://schemas.openxmlformats.org/officeDocument/2006/relationships" xmlns:p="http://schemas.openxmlformats.org/presentationml/2006/main">
  <p:tag name="GENSWF_SLIDE_UID" val="{55C9A6DB-E9E1-425E-AE29-B679E4165F2F}:287"/>
</p:tagLst>
</file>

<file path=ppt/tags/tag19.xml><?xml version="1.0" encoding="utf-8"?>
<p:tagLst xmlns:a="http://schemas.openxmlformats.org/drawingml/2006/main" xmlns:r="http://schemas.openxmlformats.org/officeDocument/2006/relationships" xmlns:p="http://schemas.openxmlformats.org/presentationml/2006/main">
  <p:tag name="GENSWF_SLIDE_UID" val="{2D207411-3EED-44F6-A4B9-57DBEECAA45D}:288"/>
</p:tagLst>
</file>

<file path=ppt/tags/tag2.xml><?xml version="1.0" encoding="utf-8"?>
<p:tagLst xmlns:a="http://schemas.openxmlformats.org/drawingml/2006/main" xmlns:r="http://schemas.openxmlformats.org/officeDocument/2006/relationships" xmlns:p="http://schemas.openxmlformats.org/presentationml/2006/main">
  <p:tag name="GENSWF_SLIDE_UID" val="{36F4FAFF-D508-4E3F-8369-2549675D1648}:293"/>
</p:tagLst>
</file>

<file path=ppt/tags/tag20.xml><?xml version="1.0" encoding="utf-8"?>
<p:tagLst xmlns:a="http://schemas.openxmlformats.org/drawingml/2006/main" xmlns:r="http://schemas.openxmlformats.org/officeDocument/2006/relationships" xmlns:p="http://schemas.openxmlformats.org/presentationml/2006/main">
  <p:tag name="GENSWF_SLIDE_UID" val="{22DA556C-4A96-4F45-9496-B7A933D4513E}:289"/>
</p:tagLst>
</file>

<file path=ppt/tags/tag21.xml><?xml version="1.0" encoding="utf-8"?>
<p:tagLst xmlns:a="http://schemas.openxmlformats.org/drawingml/2006/main" xmlns:r="http://schemas.openxmlformats.org/officeDocument/2006/relationships" xmlns:p="http://schemas.openxmlformats.org/presentationml/2006/main">
  <p:tag name="GENSWF_SLIDE_UID" val="{2AF07091-13A3-4190-B817-6807A9518455}:290"/>
</p:tagLst>
</file>

<file path=ppt/tags/tag22.xml><?xml version="1.0" encoding="utf-8"?>
<p:tagLst xmlns:a="http://schemas.openxmlformats.org/drawingml/2006/main" xmlns:r="http://schemas.openxmlformats.org/officeDocument/2006/relationships" xmlns:p="http://schemas.openxmlformats.org/presentationml/2006/main">
  <p:tag name="GENSWF_SLIDE_UID" val="{9A9B0AB1-D107-4A8C-8032-4CB2995DC361}:272"/>
</p:tagLst>
</file>

<file path=ppt/tags/tag23.xml><?xml version="1.0" encoding="utf-8"?>
<p:tagLst xmlns:a="http://schemas.openxmlformats.org/drawingml/2006/main" xmlns:r="http://schemas.openxmlformats.org/officeDocument/2006/relationships" xmlns:p="http://schemas.openxmlformats.org/presentationml/2006/main">
  <p:tag name="GENSWF_SLIDE_UID" val="{E7D9C71B-CABB-4664-A716-8DB3BE4D994C}:291"/>
</p:tagLst>
</file>

<file path=ppt/tags/tag24.xml><?xml version="1.0" encoding="utf-8"?>
<p:tagLst xmlns:a="http://schemas.openxmlformats.org/drawingml/2006/main" xmlns:r="http://schemas.openxmlformats.org/officeDocument/2006/relationships" xmlns:p="http://schemas.openxmlformats.org/presentationml/2006/main">
  <p:tag name="GENSWF_SLIDE_UID" val="{F4A7E671-3EFB-4AF4-A89F-FD42CF3FC42F}:279"/>
</p:tagLst>
</file>

<file path=ppt/tags/tag25.xml><?xml version="1.0" encoding="utf-8"?>
<p:tagLst xmlns:a="http://schemas.openxmlformats.org/drawingml/2006/main" xmlns:r="http://schemas.openxmlformats.org/officeDocument/2006/relationships" xmlns:p="http://schemas.openxmlformats.org/presentationml/2006/main">
  <p:tag name="GENSWF_SLIDE_UID" val="{D9C6952E-929F-4F14-AA70-4D7F132CEEC4}:292"/>
</p:tagLst>
</file>

<file path=ppt/tags/tag3.xml><?xml version="1.0" encoding="utf-8"?>
<p:tagLst xmlns:a="http://schemas.openxmlformats.org/drawingml/2006/main" xmlns:r="http://schemas.openxmlformats.org/officeDocument/2006/relationships" xmlns:p="http://schemas.openxmlformats.org/presentationml/2006/main">
  <p:tag name="GENSWF_SLIDE_UID" val="{5A13EA81-6119-4C8C-B7FE-5B96E5359F8B}:258"/>
</p:tagLst>
</file>

<file path=ppt/tags/tag4.xml><?xml version="1.0" encoding="utf-8"?>
<p:tagLst xmlns:a="http://schemas.openxmlformats.org/drawingml/2006/main" xmlns:r="http://schemas.openxmlformats.org/officeDocument/2006/relationships" xmlns:p="http://schemas.openxmlformats.org/presentationml/2006/main">
  <p:tag name="GENSWF_SLIDE_UID" val="{D059EBF6-434C-45F7-9945-AC25AEDF8C52}:259"/>
</p:tagLst>
</file>

<file path=ppt/tags/tag5.xml><?xml version="1.0" encoding="utf-8"?>
<p:tagLst xmlns:a="http://schemas.openxmlformats.org/drawingml/2006/main" xmlns:r="http://schemas.openxmlformats.org/officeDocument/2006/relationships" xmlns:p="http://schemas.openxmlformats.org/presentationml/2006/main">
  <p:tag name="GENSWF_SLIDE_UID" val="{24A9A27F-27CF-4A84-849E-B060C9DA78D9}:260"/>
</p:tagLst>
</file>

<file path=ppt/tags/tag6.xml><?xml version="1.0" encoding="utf-8"?>
<p:tagLst xmlns:a="http://schemas.openxmlformats.org/drawingml/2006/main" xmlns:r="http://schemas.openxmlformats.org/officeDocument/2006/relationships" xmlns:p="http://schemas.openxmlformats.org/presentationml/2006/main">
  <p:tag name="GENSWF_SLIDE_UID" val="{763AFC6F-B979-4270-9836-D111ABAD82E3}:261"/>
</p:tagLst>
</file>

<file path=ppt/tags/tag7.xml><?xml version="1.0" encoding="utf-8"?>
<p:tagLst xmlns:a="http://schemas.openxmlformats.org/drawingml/2006/main" xmlns:r="http://schemas.openxmlformats.org/officeDocument/2006/relationships" xmlns:p="http://schemas.openxmlformats.org/presentationml/2006/main">
  <p:tag name="GENSWF_SLIDE_UID" val="{2141552A-9C82-40C6-A50F-4866C6CA697F}:262"/>
</p:tagLst>
</file>

<file path=ppt/tags/tag8.xml><?xml version="1.0" encoding="utf-8"?>
<p:tagLst xmlns:a="http://schemas.openxmlformats.org/drawingml/2006/main" xmlns:r="http://schemas.openxmlformats.org/officeDocument/2006/relationships" xmlns:p="http://schemas.openxmlformats.org/presentationml/2006/main">
  <p:tag name="GENSWF_SLIDE_UID" val="{2F0FC333-D75E-40B9-857E-0EA5CB29D263}:257"/>
</p:tagLst>
</file>

<file path=ppt/tags/tag9.xml><?xml version="1.0" encoding="utf-8"?>
<p:tagLst xmlns:a="http://schemas.openxmlformats.org/drawingml/2006/main" xmlns:r="http://schemas.openxmlformats.org/officeDocument/2006/relationships" xmlns:p="http://schemas.openxmlformats.org/presentationml/2006/main">
  <p:tag name="GENSWF_SLIDE_UID" val="{E922323B-6882-4A7D-BFEA-07F750ACD0F1}:28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408</Words>
  <Application>Microsoft Office PowerPoint</Application>
  <PresentationFormat>Widescreen</PresentationFormat>
  <Paragraphs>87</Paragraphs>
  <Slides>24</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宋体</vt:lpstr>
      <vt:lpstr>Arial</vt:lpstr>
      <vt:lpstr>Calibri</vt:lpstr>
      <vt:lpstr>Calibri Light</vt:lpstr>
      <vt:lpstr>Cambria</vt:lpstr>
      <vt:lpstr>等线</vt:lpstr>
      <vt:lpstr>inpin heiti</vt:lpstr>
      <vt:lpstr>Times New Roman</vt:lpstr>
      <vt:lpstr>UTM Avo</vt:lpstr>
      <vt:lpstr>华康方圆体W7</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Toán Ki lo met vuong Hec ta T2</dc:title>
  <dc:creator>Thao Tran</dc:creator>
  <cp:lastModifiedBy>STD_DELL</cp:lastModifiedBy>
  <cp:revision>29</cp:revision>
  <dcterms:created xsi:type="dcterms:W3CDTF">2024-07-23T08:11:36Z</dcterms:created>
  <dcterms:modified xsi:type="dcterms:W3CDTF">2024-10-22T23:24:30Z</dcterms:modified>
</cp:coreProperties>
</file>