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84" r:id="rId2"/>
    <p:sldId id="279" r:id="rId3"/>
    <p:sldId id="259" r:id="rId4"/>
    <p:sldId id="282" r:id="rId5"/>
    <p:sldId id="283" r:id="rId6"/>
    <p:sldId id="262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2D1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749B-3CAC-4240-A381-9ED509CC998C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948C-120A-4DC4-ABA5-898F401C1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00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6948C-120A-4DC4-ABA5-898F401C16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4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6948C-120A-4DC4-ABA5-898F401C16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3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6948C-120A-4DC4-ABA5-898F401C16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31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6948C-120A-4DC4-ABA5-898F401C16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4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6948C-120A-4DC4-ABA5-898F401C16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2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5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7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2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5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8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2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4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4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0D7D-F74F-4262-B4FB-2AD91599BE6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0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2605" y="1130224"/>
            <a:ext cx="839845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BỘ</a:t>
            </a:r>
            <a:r>
              <a:rPr kumimoji="0" lang="en-US" altLang="zh-CN" sz="2800" b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SÁCH KẾT NỐI TRI THỨC VỚI CUỘC SỐNG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2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2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2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2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2</a:t>
            </a:r>
            <a:endParaRPr kumimoji="0" lang="en-US" altLang="zh-CN" sz="28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176" y="148199"/>
            <a:ext cx="7013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10232" y="893171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08595" y="2296915"/>
            <a:ext cx="839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3321" y="3930608"/>
            <a:ext cx="506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11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4" y="951956"/>
            <a:ext cx="811274" cy="866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6739" y="951166"/>
            <a:ext cx="3700497" cy="52322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5522" y="190081"/>
            <a:ext cx="11902999" cy="4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kern="0" dirty="0">
                <a:latin typeface="Arial" panose="020B0604020202020204" pitchFamily="34" charset="0"/>
                <a:cs typeface="Arial" panose="020B0604020202020204" pitchFamily="34" charset="0"/>
              </a:rPr>
              <a:t> 7 :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5947" y="1474386"/>
            <a:ext cx="7501706" cy="52322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82" y="4113601"/>
            <a:ext cx="1944009" cy="27344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4" y="1990969"/>
            <a:ext cx="4519010" cy="21229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" y="4113602"/>
            <a:ext cx="4037431" cy="27443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43" y="2317268"/>
            <a:ext cx="6292878" cy="39700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06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725743"/>
            <a:ext cx="928914" cy="865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2104358"/>
            <a:ext cx="5811821" cy="46986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7811" y="1305383"/>
            <a:ext cx="11177934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1432" y="790047"/>
            <a:ext cx="4104859" cy="52322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12" y="2159306"/>
            <a:ext cx="6108536" cy="4698697"/>
          </a:xfrm>
          <a:prstGeom prst="rect">
            <a:avLst/>
          </a:prstGeom>
        </p:spPr>
      </p:pic>
      <p:sp>
        <p:nvSpPr>
          <p:cNvPr id="8" name="Vertical Scroll 7"/>
          <p:cNvSpPr/>
          <p:nvPr/>
        </p:nvSpPr>
        <p:spPr>
          <a:xfrm>
            <a:off x="3730258" y="2199527"/>
            <a:ext cx="4709223" cy="2990607"/>
          </a:xfrm>
          <a:prstGeom prst="vertic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Kể chuyện theo sách</a:t>
            </a:r>
          </a:p>
          <a:p>
            <a:pPr marL="342900" indent="-342900" algn="just">
              <a:buFontTx/>
              <a:buChar char="-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Triển lãm sách</a:t>
            </a:r>
          </a:p>
          <a:p>
            <a:pPr marL="342900" indent="-342900" algn="just">
              <a:buFontTx/>
              <a:buChar char="-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Giới thiệu sách mới</a:t>
            </a:r>
          </a:p>
          <a:p>
            <a:pPr marL="342900" indent="-342900" algn="just">
              <a:buFontTx/>
              <a:buChar char="-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Đọc sách</a:t>
            </a:r>
          </a:p>
          <a:p>
            <a:pPr marL="342900" indent="-342900" algn="just">
              <a:buFontTx/>
              <a:buChar char="-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Quyên góp sách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4691" y="114542"/>
            <a:ext cx="12067309" cy="57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54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3233"/>
            <a:ext cx="5982797" cy="4327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00" y="2538243"/>
            <a:ext cx="6097242" cy="431263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452915" y="1793302"/>
            <a:ext cx="7993016" cy="68961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Em thấy các bạn tham gia ngày hội đọc sách với thái độ như thế nào?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27793" y="179948"/>
            <a:ext cx="11152249" cy="4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6" y="723683"/>
            <a:ext cx="928914" cy="8652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9859" y="820928"/>
            <a:ext cx="4051004" cy="52322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2651761" y="2729464"/>
            <a:ext cx="7180236" cy="3374156"/>
          </a:xfrm>
          <a:prstGeom prst="vertic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Ýnghĩa của Ngày hội đọc sách:     </a:t>
            </a:r>
          </a:p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Ngày hội đọc sách là sự kiện quan trọng trong trường. </a:t>
            </a:r>
          </a:p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Ngày hội đọc sách giúp các em tham gia nhiều hoạt động, được đọc sách và biết nhiều điều bổ ích; tìm hiểu nhiều kiến thức mới về thế giới, lịch sử, khoa học, …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19859" y="1793302"/>
            <a:ext cx="10653486" cy="76456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ham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9859" y="1309520"/>
            <a:ext cx="6516914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03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3" grpId="2" animBg="1"/>
      <p:bldP spid="2" grpId="0" animBg="1"/>
      <p:bldP spid="20" grpId="0" animBg="1"/>
      <p:bldP spid="20" grpId="1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8" y="2201158"/>
            <a:ext cx="5823802" cy="439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00" y="2201158"/>
            <a:ext cx="6209200" cy="4649719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23455" y="46488"/>
            <a:ext cx="11568545" cy="76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8" y="744785"/>
            <a:ext cx="928914" cy="8652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2128" y="861711"/>
            <a:ext cx="4051004" cy="52322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1469242" y="1508096"/>
            <a:ext cx="5633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Việc đọc sách đem lại lợi ích gì?</a:t>
            </a:r>
            <a:endParaRPr lang="en-US" sz="28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2398419" y="2937143"/>
            <a:ext cx="7413003" cy="2735142"/>
          </a:xfrm>
          <a:prstGeom prst="vertic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Lợi ích của việc đọc sách:     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Rèn luyện sự tập trung và khả năng tư duy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Mở rộng vốn từ vựng, mở rộng hiểu biết 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Cải thiện trí nhớ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Giải trí, giảm căng thẳng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04" y="2678132"/>
            <a:ext cx="7127718" cy="3253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10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1" y="679862"/>
            <a:ext cx="916399" cy="864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4510" y="866911"/>
            <a:ext cx="4051004" cy="52322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2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2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C2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2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C2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2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C2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2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800" dirty="0">
              <a:solidFill>
                <a:srgbClr val="C22D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510" y="1477600"/>
            <a:ext cx="9098399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4510" y="1974279"/>
            <a:ext cx="9098399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4510" y="2418255"/>
            <a:ext cx="10087429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094510" y="0"/>
            <a:ext cx="10654145" cy="76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572F186-CDFF-478E-BF02-892412ABE07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3n\uFFFDr{288BE087-6712-412E-98D9-1DFD503E47EE}&quot;,&quot;C:\\Users\\NHATMINH\\Downloads\\BÀII ĐT TUẦN 7\\BÀII ĐT TUẦN 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7 Ngay hoi doc sach  tiet 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CBB6E7-B50A-4A70-9EBB-BE58CC533201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9A521F-7023-4EE9-B98A-8213D9A9BC9C}:2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E43CC7-614D-4EA2-BF01-39D6029A27B1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945234-69FA-489C-8C09-20453765D523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5C6DC5-CB3B-4093-A36F-38C891C2086E}:2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6721F4-FB6B-477D-934E-13AB3DE57EE1}:26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1959</TotalTime>
  <Words>417</Words>
  <Application>Microsoft Office PowerPoint</Application>
  <PresentationFormat>Widescreen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7 Ngay hoi doc sach  tiet 1</dc:title>
  <dc:creator>tran hong luong</dc:creator>
  <cp:lastModifiedBy>Administrator</cp:lastModifiedBy>
  <cp:revision>449</cp:revision>
  <dcterms:created xsi:type="dcterms:W3CDTF">2021-06-08T07:37:38Z</dcterms:created>
  <dcterms:modified xsi:type="dcterms:W3CDTF">2024-10-24T08:00:48Z</dcterms:modified>
</cp:coreProperties>
</file>