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9"/>
  </p:notesMasterIdLst>
  <p:sldIdLst>
    <p:sldId id="260" r:id="rId3"/>
    <p:sldId id="257" r:id="rId4"/>
    <p:sldId id="291" r:id="rId5"/>
    <p:sldId id="7751" r:id="rId6"/>
    <p:sldId id="7746" r:id="rId7"/>
    <p:sldId id="7747" r:id="rId8"/>
    <p:sldId id="262" r:id="rId9"/>
    <p:sldId id="284" r:id="rId10"/>
    <p:sldId id="7748" r:id="rId11"/>
    <p:sldId id="7752" r:id="rId12"/>
    <p:sldId id="7753" r:id="rId13"/>
    <p:sldId id="7754" r:id="rId14"/>
    <p:sldId id="7749" r:id="rId15"/>
    <p:sldId id="7757" r:id="rId16"/>
    <p:sldId id="7756" r:id="rId17"/>
    <p:sldId id="272"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581"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776085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a:t>
            </a:fld>
            <a:endParaRPr lang="en-US"/>
          </a:p>
        </p:txBody>
      </p:sp>
    </p:spTree>
    <p:extLst>
      <p:ext uri="{BB962C8B-B14F-4D97-AF65-F5344CB8AC3E}">
        <p14:creationId xmlns:p14="http://schemas.microsoft.com/office/powerpoint/2010/main" val="1078603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10</a:t>
            </a:fld>
            <a:endParaRPr lang="en-US"/>
          </a:p>
        </p:txBody>
      </p:sp>
    </p:spTree>
    <p:extLst>
      <p:ext uri="{BB962C8B-B14F-4D97-AF65-F5344CB8AC3E}">
        <p14:creationId xmlns:p14="http://schemas.microsoft.com/office/powerpoint/2010/main" val="39193725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11</a:t>
            </a:fld>
            <a:endParaRPr lang="en-US"/>
          </a:p>
        </p:txBody>
      </p:sp>
    </p:spTree>
    <p:extLst>
      <p:ext uri="{BB962C8B-B14F-4D97-AF65-F5344CB8AC3E}">
        <p14:creationId xmlns:p14="http://schemas.microsoft.com/office/powerpoint/2010/main" val="3820250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12</a:t>
            </a:fld>
            <a:endParaRPr lang="en-US"/>
          </a:p>
        </p:txBody>
      </p:sp>
    </p:spTree>
    <p:extLst>
      <p:ext uri="{BB962C8B-B14F-4D97-AF65-F5344CB8AC3E}">
        <p14:creationId xmlns:p14="http://schemas.microsoft.com/office/powerpoint/2010/main" val="3609212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13</a:t>
            </a:fld>
            <a:endParaRPr lang="en-US"/>
          </a:p>
        </p:txBody>
      </p:sp>
    </p:spTree>
    <p:extLst>
      <p:ext uri="{BB962C8B-B14F-4D97-AF65-F5344CB8AC3E}">
        <p14:creationId xmlns:p14="http://schemas.microsoft.com/office/powerpoint/2010/main" val="3414596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14</a:t>
            </a:fld>
            <a:endParaRPr lang="en-US"/>
          </a:p>
        </p:txBody>
      </p:sp>
    </p:spTree>
    <p:extLst>
      <p:ext uri="{BB962C8B-B14F-4D97-AF65-F5344CB8AC3E}">
        <p14:creationId xmlns:p14="http://schemas.microsoft.com/office/powerpoint/2010/main" val="31329488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15</a:t>
            </a:fld>
            <a:endParaRPr lang="en-US"/>
          </a:p>
        </p:txBody>
      </p:sp>
    </p:spTree>
    <p:extLst>
      <p:ext uri="{BB962C8B-B14F-4D97-AF65-F5344CB8AC3E}">
        <p14:creationId xmlns:p14="http://schemas.microsoft.com/office/powerpoint/2010/main" val="6784995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16</a:t>
            </a:fld>
            <a:endParaRPr lang="en-US"/>
          </a:p>
        </p:txBody>
      </p:sp>
    </p:spTree>
    <p:extLst>
      <p:ext uri="{BB962C8B-B14F-4D97-AF65-F5344CB8AC3E}">
        <p14:creationId xmlns:p14="http://schemas.microsoft.com/office/powerpoint/2010/main" val="187629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2</a:t>
            </a:fld>
            <a:endParaRPr lang="en-US"/>
          </a:p>
        </p:txBody>
      </p:sp>
    </p:spTree>
    <p:extLst>
      <p:ext uri="{BB962C8B-B14F-4D97-AF65-F5344CB8AC3E}">
        <p14:creationId xmlns:p14="http://schemas.microsoft.com/office/powerpoint/2010/main" val="1928909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3</a:t>
            </a:fld>
            <a:endParaRPr lang="en-US"/>
          </a:p>
        </p:txBody>
      </p:sp>
    </p:spTree>
    <p:extLst>
      <p:ext uri="{BB962C8B-B14F-4D97-AF65-F5344CB8AC3E}">
        <p14:creationId xmlns:p14="http://schemas.microsoft.com/office/powerpoint/2010/main" val="397812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4</a:t>
            </a:fld>
            <a:endParaRPr lang="en-US"/>
          </a:p>
        </p:txBody>
      </p:sp>
    </p:spTree>
    <p:extLst>
      <p:ext uri="{BB962C8B-B14F-4D97-AF65-F5344CB8AC3E}">
        <p14:creationId xmlns:p14="http://schemas.microsoft.com/office/powerpoint/2010/main" val="2854908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5</a:t>
            </a:fld>
            <a:endParaRPr lang="en-US"/>
          </a:p>
        </p:txBody>
      </p:sp>
    </p:spTree>
    <p:extLst>
      <p:ext uri="{BB962C8B-B14F-4D97-AF65-F5344CB8AC3E}">
        <p14:creationId xmlns:p14="http://schemas.microsoft.com/office/powerpoint/2010/main" val="10257740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6</a:t>
            </a:fld>
            <a:endParaRPr lang="en-US"/>
          </a:p>
        </p:txBody>
      </p:sp>
    </p:spTree>
    <p:extLst>
      <p:ext uri="{BB962C8B-B14F-4D97-AF65-F5344CB8AC3E}">
        <p14:creationId xmlns:p14="http://schemas.microsoft.com/office/powerpoint/2010/main" val="2934135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7</a:t>
            </a:fld>
            <a:endParaRPr lang="en-US"/>
          </a:p>
        </p:txBody>
      </p:sp>
    </p:spTree>
    <p:extLst>
      <p:ext uri="{BB962C8B-B14F-4D97-AF65-F5344CB8AC3E}">
        <p14:creationId xmlns:p14="http://schemas.microsoft.com/office/powerpoint/2010/main" val="2213653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8</a:t>
            </a:fld>
            <a:endParaRPr lang="en-US"/>
          </a:p>
        </p:txBody>
      </p:sp>
    </p:spTree>
    <p:extLst>
      <p:ext uri="{BB962C8B-B14F-4D97-AF65-F5344CB8AC3E}">
        <p14:creationId xmlns:p14="http://schemas.microsoft.com/office/powerpoint/2010/main" val="3441885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5102A02-3C49-441C-B802-CC8430399F55}" type="slidenum">
              <a:rPr lang="en-US" smtClean="0"/>
              <a:t>9</a:t>
            </a:fld>
            <a:endParaRPr lang="en-US"/>
          </a:p>
        </p:txBody>
      </p:sp>
    </p:spTree>
    <p:extLst>
      <p:ext uri="{BB962C8B-B14F-4D97-AF65-F5344CB8AC3E}">
        <p14:creationId xmlns:p14="http://schemas.microsoft.com/office/powerpoint/2010/main" val="2329190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6581829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556013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3172670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2715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0453058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7897817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35844733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80643626"/>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413413077"/>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2784628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63538826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6141482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2024/10/23</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5955380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pic>
        <p:nvPicPr>
          <p:cNvPr id="3" name="Picture 2" descr="Shape&#10;&#10;Description automatically generated with medium confidence">
            <a:extLst>
              <a:ext uri="{FF2B5EF4-FFF2-40B4-BE49-F238E27FC236}">
                <a16:creationId xmlns:a16="http://schemas.microsoft.com/office/drawing/2014/main" id="{92A8F3E6-F8F9-48DB-8B37-95018FE3142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extLst>
      <p:ext uri="{BB962C8B-B14F-4D97-AF65-F5344CB8AC3E}">
        <p14:creationId xmlns:p14="http://schemas.microsoft.com/office/powerpoint/2010/main" val="816163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475441"/>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12.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7.png"/><Relationship Id="rId5" Type="http://schemas.openxmlformats.org/officeDocument/2006/relationships/image" Target="../media/image22.gif"/><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4.xml"/><Relationship Id="rId7" Type="http://schemas.openxmlformats.org/officeDocument/2006/relationships/image" Target="../media/image27.em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image" Target="../media/image26.emf"/><Relationship Id="rId5" Type="http://schemas.openxmlformats.org/officeDocument/2006/relationships/image" Target="../media/image25.emf"/><Relationship Id="rId10" Type="http://schemas.openxmlformats.org/officeDocument/2006/relationships/image" Target="../media/image30.png"/><Relationship Id="rId4" Type="http://schemas.openxmlformats.org/officeDocument/2006/relationships/image" Target="../media/image24.emf"/><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6.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4.png"/><Relationship Id="rId5" Type="http://schemas.openxmlformats.org/officeDocument/2006/relationships/image" Target="../media/image31.png"/><Relationship Id="rId4" Type="http://schemas.openxmlformats.org/officeDocument/2006/relationships/image" Target="../media/image5.png"/><Relationship Id="rId9" Type="http://schemas.openxmlformats.org/officeDocument/2006/relationships/image" Target="../media/image35.sv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audio" Target="../media/media1.wav"/><Relationship Id="rId7" Type="http://schemas.openxmlformats.org/officeDocument/2006/relationships/image" Target="../media/image9.png"/><Relationship Id="rId12" Type="http://schemas.openxmlformats.org/officeDocument/2006/relationships/image" Target="../media/image13.png"/><Relationship Id="rId2" Type="http://schemas.microsoft.com/office/2007/relationships/media" Target="../media/media1.wav"/><Relationship Id="rId1" Type="http://schemas.openxmlformats.org/officeDocument/2006/relationships/tags" Target="../tags/tag3.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notesSlide" Target="../notesSlides/notesSlide2.xml"/><Relationship Id="rId10"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image" Target="../media/image11.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5.png"/><Relationship Id="rId10"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6.xml"/><Relationship Id="rId7" Type="http://schemas.microsoft.com/office/2007/relationships/hdphoto" Target="../media/hdphoto2.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7.png"/><Relationship Id="rId5" Type="http://schemas.openxmlformats.org/officeDocument/2006/relationships/image" Target="../media/image22.gif"/><Relationship Id="rId10" Type="http://schemas.openxmlformats.org/officeDocument/2006/relationships/audio" Target="NULL"/><Relationship Id="rId4" Type="http://schemas.openxmlformats.org/officeDocument/2006/relationships/audio" Target="../media/audio1.wav"/><Relationship Id="rId9" Type="http://schemas.openxmlformats.org/officeDocument/2006/relationships/image" Target="../media/image23.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4"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7"/>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9"/>
          <a:stretch>
            <a:fillRect/>
          </a:stretch>
        </p:blipFill>
        <p:spPr>
          <a:xfrm>
            <a:off x="3055102" y="2304710"/>
            <a:ext cx="6084335" cy="1969179"/>
          </a:xfrm>
          <a:prstGeom prst="rect">
            <a:avLst/>
          </a:prstGeom>
        </p:spPr>
      </p:pic>
    </p:spTree>
    <p:custDataLst>
      <p:tags r:id="rId1"/>
    </p:custDataLst>
    <p:extLst>
      <p:ext uri="{BB962C8B-B14F-4D97-AF65-F5344CB8AC3E}">
        <p14:creationId xmlns:p14="http://schemas.microsoft.com/office/powerpoint/2010/main" val="3642010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curtains"/>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5"/>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6"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9">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6397269" y="1668879"/>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9">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a:extLst>
              <a:ext uri="{FF2B5EF4-FFF2-40B4-BE49-F238E27FC236}">
                <a16:creationId xmlns:a16="http://schemas.microsoft.com/office/drawing/2014/main" id="{3B066C22-2E30-46C5-BADC-C20AA512FE25}"/>
              </a:ext>
            </a:extLst>
          </p:cNvPr>
          <p:cNvGrpSpPr/>
          <p:nvPr/>
        </p:nvGrpSpPr>
        <p:grpSpPr>
          <a:xfrm>
            <a:off x="0" y="1455883"/>
            <a:ext cx="4868676" cy="3152601"/>
            <a:chOff x="1830929" y="1437382"/>
            <a:chExt cx="2994142" cy="1991617"/>
          </a:xfrm>
        </p:grpSpPr>
        <p:pic>
          <p:nvPicPr>
            <p:cNvPr id="24" name="Picture 23" descr="Background pattern, icon&#10;&#10;Description automatically generated">
              <a:extLst>
                <a:ext uri="{FF2B5EF4-FFF2-40B4-BE49-F238E27FC236}">
                  <a16:creationId xmlns:a16="http://schemas.microsoft.com/office/drawing/2014/main" id="{9ABE57E2-064E-4305-B6E3-5EAD3FEFD473}"/>
                </a:ext>
              </a:extLst>
            </p:cNvPr>
            <p:cNvPicPr>
              <a:picLocks noChangeAspect="1"/>
            </p:cNvPicPr>
            <p:nvPr/>
          </p:nvPicPr>
          <p:blipFill rotWithShape="1">
            <a:blip r:embed="rId9">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a:extLst>
                <a:ext uri="{FF2B5EF4-FFF2-40B4-BE49-F238E27FC236}">
                  <a16:creationId xmlns:a16="http://schemas.microsoft.com/office/drawing/2014/main" id="{DBB0DAF1-1C15-4690-8F3B-C58DE23A953C}"/>
                </a:ext>
              </a:extLst>
            </p:cNvPr>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a:extLst>
              <a:ext uri="{FF2B5EF4-FFF2-40B4-BE49-F238E27FC236}">
                <a16:creationId xmlns:a16="http://schemas.microsoft.com/office/drawing/2014/main" id="{3FB55F5F-72DE-49AA-8FF8-3C661BA8A7E3}"/>
              </a:ext>
            </a:extLst>
          </p:cNvPr>
          <p:cNvGrpSpPr/>
          <p:nvPr/>
        </p:nvGrpSpPr>
        <p:grpSpPr>
          <a:xfrm>
            <a:off x="6219441" y="1133764"/>
            <a:ext cx="5641911" cy="3474720"/>
            <a:chOff x="7320411" y="1469790"/>
            <a:chExt cx="2979388" cy="1991617"/>
          </a:xfrm>
        </p:grpSpPr>
        <p:pic>
          <p:nvPicPr>
            <p:cNvPr id="27" name="Picture 26" descr="Background pattern, icon&#10;&#10;Description automatically generated">
              <a:extLst>
                <a:ext uri="{FF2B5EF4-FFF2-40B4-BE49-F238E27FC236}">
                  <a16:creationId xmlns:a16="http://schemas.microsoft.com/office/drawing/2014/main" id="{B3E25A7D-CAC3-400A-82C0-CCE501F20BB6}"/>
                </a:ext>
              </a:extLst>
            </p:cNvPr>
            <p:cNvPicPr>
              <a:picLocks noChangeAspect="1"/>
            </p:cNvPicPr>
            <p:nvPr/>
          </p:nvPicPr>
          <p:blipFill rotWithShape="1">
            <a:blip r:embed="rId9">
              <a:extLst>
                <a:ext uri="{28A0092B-C50C-407E-A947-70E740481C1C}">
                  <a14:useLocalDpi xmlns:a14="http://schemas.microsoft.com/office/drawing/2010/main" val="0"/>
                </a:ext>
              </a:extLst>
            </a:blip>
            <a:srcRect l="51034" t="12465" r="5523" b="58493"/>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a:extLst>
                <a:ext uri="{FF2B5EF4-FFF2-40B4-BE49-F238E27FC236}">
                  <a16:creationId xmlns:a16="http://schemas.microsoft.com/office/drawing/2014/main" id="{70318FC3-1387-4BC2-8673-0D9E2FD766DC}"/>
                </a:ext>
              </a:extLst>
            </p:cNvPr>
            <p:cNvSpPr txBox="1"/>
            <p:nvPr/>
          </p:nvSpPr>
          <p:spPr>
            <a:xfrm>
              <a:off x="7642029" y="1817790"/>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ustDataLst>
      <p:tags r:id="rId1"/>
    </p:custDataLst>
    <p:extLst>
      <p:ext uri="{BB962C8B-B14F-4D97-AF65-F5344CB8AC3E}">
        <p14:creationId xmlns:p14="http://schemas.microsoft.com/office/powerpoint/2010/main" val="3059233946"/>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9944" y="2032285"/>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1077218"/>
          </a:xfrm>
          <a:prstGeom prst="rect">
            <a:avLst/>
          </a:prstGeom>
          <a:noFill/>
        </p:spPr>
        <p:txBody>
          <a:bodyPr wrap="square" rtlCol="0">
            <a:spAutoFit/>
          </a:bodyPr>
          <a:lstStyle/>
          <a:p>
            <a:pPr lvl="0">
              <a:defRPr/>
            </a:pP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Thảo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luận</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ghép</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các</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ngữ</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để</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tạo</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thành</a:t>
            </a:r>
            <a:r>
              <a:rPr lang="en-029" sz="32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029" sz="32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7"/>
          <a:stretch>
            <a:fillRect/>
          </a:stretch>
        </p:blipFill>
        <p:spPr>
          <a:xfrm>
            <a:off x="802956" y="3750450"/>
            <a:ext cx="4413887" cy="1615580"/>
          </a:xfrm>
          <a:prstGeom prst="rect">
            <a:avLst/>
          </a:prstGeom>
        </p:spPr>
      </p:pic>
    </p:spTree>
    <p:custDataLst>
      <p:tags r:id="rId1"/>
    </p:custDataLst>
    <p:extLst>
      <p:ext uri="{BB962C8B-B14F-4D97-AF65-F5344CB8AC3E}">
        <p14:creationId xmlns:p14="http://schemas.microsoft.com/office/powerpoint/2010/main" val="8807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8">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8">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6871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D999F70-AA20-4B2E-9067-E9A802403731}"/>
              </a:ext>
            </a:extLst>
          </p:cNvPr>
          <p:cNvGraphicFramePr>
            <a:graphicFrameLocks noGrp="1"/>
          </p:cNvGraphicFramePr>
          <p:nvPr>
            <p:extLst>
              <p:ext uri="{D42A27DB-BD31-4B8C-83A1-F6EECF244321}">
                <p14:modId xmlns:p14="http://schemas.microsoft.com/office/powerpoint/2010/main" val="647656903"/>
              </p:ext>
            </p:extLst>
          </p:nvPr>
        </p:nvGraphicFramePr>
        <p:xfrm>
          <a:off x="709613" y="612617"/>
          <a:ext cx="10772773" cy="4608576"/>
        </p:xfrm>
        <a:graphic>
          <a:graphicData uri="http://schemas.openxmlformats.org/drawingml/2006/table">
            <a:tbl>
              <a:tblPr firstRow="1" firstCol="1" bandRow="1">
                <a:tableStyleId>{5C22544A-7EE6-4342-B048-85BDC9FD1C3A}</a:tableStyleId>
              </a:tblPr>
              <a:tblGrid>
                <a:gridCol w="1952625">
                  <a:extLst>
                    <a:ext uri="{9D8B030D-6E8A-4147-A177-3AD203B41FA5}">
                      <a16:colId xmlns:a16="http://schemas.microsoft.com/office/drawing/2014/main" val="494456963"/>
                    </a:ext>
                  </a:extLst>
                </a:gridCol>
                <a:gridCol w="4562475">
                  <a:extLst>
                    <a:ext uri="{9D8B030D-6E8A-4147-A177-3AD203B41FA5}">
                      <a16:colId xmlns:a16="http://schemas.microsoft.com/office/drawing/2014/main" val="1789348938"/>
                    </a:ext>
                  </a:extLst>
                </a:gridCol>
                <a:gridCol w="4257673">
                  <a:extLst>
                    <a:ext uri="{9D8B030D-6E8A-4147-A177-3AD203B41FA5}">
                      <a16:colId xmlns:a16="http://schemas.microsoft.com/office/drawing/2014/main" val="1431731555"/>
                    </a:ext>
                  </a:extLst>
                </a:gridCol>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41559947"/>
                  </a:ext>
                </a:extLst>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1677539"/>
                  </a:ext>
                </a:extLst>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54103530"/>
                  </a:ext>
                </a:extLst>
              </a:tr>
            </a:tbl>
          </a:graphicData>
        </a:graphic>
      </p:graphicFrame>
    </p:spTree>
    <p:custDataLst>
      <p:tags r:id="rId1"/>
    </p:custDataLst>
    <p:extLst>
      <p:ext uri="{BB962C8B-B14F-4D97-AF65-F5344CB8AC3E}">
        <p14:creationId xmlns:p14="http://schemas.microsoft.com/office/powerpoint/2010/main" val="4107345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3">
            <a:extLst>
              <a:ext uri="{FF2B5EF4-FFF2-40B4-BE49-F238E27FC236}">
                <a16:creationId xmlns:a16="http://schemas.microsoft.com/office/drawing/2014/main" id="{5E252CDA-0524-423F-AE8A-B8A1776C0D93}"/>
              </a:ext>
            </a:extLst>
          </p:cNvPr>
          <p:cNvPicPr>
            <a:picLocks noChangeAspect="1"/>
          </p:cNvPicPr>
          <p:nvPr/>
        </p:nvPicPr>
        <p:blipFill>
          <a:blip r:embed="rId4"/>
          <a:stretch>
            <a:fillRect/>
          </a:stretch>
        </p:blipFill>
        <p:spPr>
          <a:xfrm>
            <a:off x="0" y="4622485"/>
            <a:ext cx="819160" cy="1721345"/>
          </a:xfrm>
          <a:prstGeom prst="rect">
            <a:avLst/>
          </a:prstGeom>
        </p:spPr>
      </p:pic>
      <p:grpSp>
        <p:nvGrpSpPr>
          <p:cNvPr id="5" name="组合 23">
            <a:extLst>
              <a:ext uri="{FF2B5EF4-FFF2-40B4-BE49-F238E27FC236}">
                <a16:creationId xmlns:a16="http://schemas.microsoft.com/office/drawing/2014/main" id="{9331E0E6-79DC-4088-A25D-534AD428D971}"/>
              </a:ext>
            </a:extLst>
          </p:cNvPr>
          <p:cNvGrpSpPr/>
          <p:nvPr/>
        </p:nvGrpSpPr>
        <p:grpSpPr>
          <a:xfrm>
            <a:off x="8772667" y="5130429"/>
            <a:ext cx="3419333" cy="1564390"/>
            <a:chOff x="7361868" y="4839252"/>
            <a:chExt cx="4426359" cy="2160737"/>
          </a:xfrm>
        </p:grpSpPr>
        <p:pic>
          <p:nvPicPr>
            <p:cNvPr id="6" name="图片 18">
              <a:extLst>
                <a:ext uri="{FF2B5EF4-FFF2-40B4-BE49-F238E27FC236}">
                  <a16:creationId xmlns:a16="http://schemas.microsoft.com/office/drawing/2014/main" id="{6C2C98D9-B408-469C-969F-298DD254ABA1}"/>
                </a:ext>
              </a:extLst>
            </p:cNvPr>
            <p:cNvPicPr>
              <a:picLocks noChangeAspect="1"/>
            </p:cNvPicPr>
            <p:nvPr/>
          </p:nvPicPr>
          <p:blipFill>
            <a:blip r:embed="rId5"/>
            <a:stretch>
              <a:fillRect/>
            </a:stretch>
          </p:blipFill>
          <p:spPr>
            <a:xfrm>
              <a:off x="9812341" y="5453378"/>
              <a:ext cx="941860" cy="1408832"/>
            </a:xfrm>
            <a:prstGeom prst="rect">
              <a:avLst/>
            </a:prstGeom>
          </p:spPr>
        </p:pic>
        <p:pic>
          <p:nvPicPr>
            <p:cNvPr id="7" name="图片 19">
              <a:extLst>
                <a:ext uri="{FF2B5EF4-FFF2-40B4-BE49-F238E27FC236}">
                  <a16:creationId xmlns:a16="http://schemas.microsoft.com/office/drawing/2014/main" id="{3BEEEEB7-C426-494A-A149-7DB98F32BF2C}"/>
                </a:ext>
              </a:extLst>
            </p:cNvPr>
            <p:cNvPicPr>
              <a:picLocks noChangeAspect="1"/>
            </p:cNvPicPr>
            <p:nvPr/>
          </p:nvPicPr>
          <p:blipFill>
            <a:blip r:embed="rId6"/>
            <a:stretch>
              <a:fillRect/>
            </a:stretch>
          </p:blipFill>
          <p:spPr>
            <a:xfrm>
              <a:off x="8350732" y="5399998"/>
              <a:ext cx="1416748" cy="1551299"/>
            </a:xfrm>
            <a:prstGeom prst="rect">
              <a:avLst/>
            </a:prstGeom>
          </p:spPr>
        </p:pic>
        <p:pic>
          <p:nvPicPr>
            <p:cNvPr id="8" name="图片 20">
              <a:extLst>
                <a:ext uri="{FF2B5EF4-FFF2-40B4-BE49-F238E27FC236}">
                  <a16:creationId xmlns:a16="http://schemas.microsoft.com/office/drawing/2014/main" id="{88AA879A-1817-4276-B44D-1D4586384896}"/>
                </a:ext>
              </a:extLst>
            </p:cNvPr>
            <p:cNvPicPr>
              <a:picLocks noChangeAspect="1"/>
            </p:cNvPicPr>
            <p:nvPr/>
          </p:nvPicPr>
          <p:blipFill>
            <a:blip r:embed="rId7"/>
            <a:stretch>
              <a:fillRect/>
            </a:stretch>
          </p:blipFill>
          <p:spPr>
            <a:xfrm>
              <a:off x="7361868" y="4839252"/>
              <a:ext cx="973519" cy="2160737"/>
            </a:xfrm>
            <a:prstGeom prst="rect">
              <a:avLst/>
            </a:prstGeom>
          </p:spPr>
        </p:pic>
        <p:pic>
          <p:nvPicPr>
            <p:cNvPr id="9" name="图片 21">
              <a:extLst>
                <a:ext uri="{FF2B5EF4-FFF2-40B4-BE49-F238E27FC236}">
                  <a16:creationId xmlns:a16="http://schemas.microsoft.com/office/drawing/2014/main" id="{626E92D5-EBCC-4D87-84AB-E622BB858A5E}"/>
                </a:ext>
              </a:extLst>
            </p:cNvPr>
            <p:cNvPicPr>
              <a:picLocks noChangeAspect="1"/>
            </p:cNvPicPr>
            <p:nvPr/>
          </p:nvPicPr>
          <p:blipFill>
            <a:blip r:embed="rId8"/>
            <a:stretch>
              <a:fillRect/>
            </a:stretch>
          </p:blipFill>
          <p:spPr>
            <a:xfrm rot="727939">
              <a:off x="10901771" y="4964775"/>
              <a:ext cx="886456" cy="1986612"/>
            </a:xfrm>
            <a:prstGeom prst="rect">
              <a:avLst/>
            </a:prstGeom>
          </p:spPr>
        </p:pic>
      </p:grpSp>
      <p:pic>
        <p:nvPicPr>
          <p:cNvPr id="10" name="图片 101">
            <a:extLst>
              <a:ext uri="{FF2B5EF4-FFF2-40B4-BE49-F238E27FC236}">
                <a16:creationId xmlns:a16="http://schemas.microsoft.com/office/drawing/2014/main" id="{9447153A-3396-4089-B899-6EFD6CA0691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470" y="5493957"/>
            <a:ext cx="12196868" cy="1356902"/>
          </a:xfrm>
          <a:prstGeom prst="rect">
            <a:avLst/>
          </a:prstGeom>
        </p:spPr>
      </p:pic>
      <p:sp>
        <p:nvSpPr>
          <p:cNvPr id="11" name="Rounded Rectangle 54">
            <a:extLst>
              <a:ext uri="{FF2B5EF4-FFF2-40B4-BE49-F238E27FC236}">
                <a16:creationId xmlns:a16="http://schemas.microsoft.com/office/drawing/2014/main" id="{EF5FA338-C18F-42A8-8D1E-9F5460981583}"/>
              </a:ext>
            </a:extLst>
          </p:cNvPr>
          <p:cNvSpPr/>
          <p:nvPr/>
        </p:nvSpPr>
        <p:spPr>
          <a:xfrm>
            <a:off x="1956129" y="198435"/>
            <a:ext cx="8331550" cy="1225868"/>
          </a:xfrm>
          <a:prstGeom prst="roundRect">
            <a:avLst/>
          </a:prstGeom>
          <a:solidFill>
            <a:srgbClr val="ED7D31">
              <a:lumMod val="20000"/>
              <a:lumOff val="80000"/>
            </a:srgbClr>
          </a:solidFill>
          <a:effectLst>
            <a:outerShdw blurRad="50800" dist="38100" dir="2700000" algn="tl" rotWithShape="0">
              <a:prstClr val="black">
                <a:alpha val="40000"/>
              </a:prstClr>
            </a:outerShdw>
          </a:effec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Trò</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chơi</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Ai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nhanh</a:t>
            </a:r>
            <a:r>
              <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1" i="0" u="none" strike="noStrike" kern="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hơn</a:t>
            </a:r>
            <a:endParaRPr kumimoji="0" lang="en-US" sz="6600" b="1"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图片 99">
            <a:extLst>
              <a:ext uri="{FF2B5EF4-FFF2-40B4-BE49-F238E27FC236}">
                <a16:creationId xmlns:a16="http://schemas.microsoft.com/office/drawing/2014/main" id="{0AF226D2-076B-463B-BCA1-4A6A528A306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99855" y="1443474"/>
            <a:ext cx="5790420" cy="1815072"/>
          </a:xfrm>
          <a:prstGeom prst="rect">
            <a:avLst/>
          </a:prstGeom>
        </p:spPr>
      </p:pic>
      <p:sp>
        <p:nvSpPr>
          <p:cNvPr id="13" name="TextBox 12">
            <a:extLst>
              <a:ext uri="{FF2B5EF4-FFF2-40B4-BE49-F238E27FC236}">
                <a16:creationId xmlns:a16="http://schemas.microsoft.com/office/drawing/2014/main" id="{12AECD3E-4935-4185-B38F-4235311D0950}"/>
              </a:ext>
            </a:extLst>
          </p:cNvPr>
          <p:cNvSpPr txBox="1"/>
          <p:nvPr/>
        </p:nvSpPr>
        <p:spPr>
          <a:xfrm>
            <a:off x="1676400" y="3429000"/>
            <a:ext cx="8954586" cy="2308324"/>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trong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phiếu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in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sẵn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Sau 3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nào</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hoàn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nhanh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xác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nhất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đội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thắng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Tree>
    <p:custDataLst>
      <p:tags r:id="rId1"/>
    </p:custDataLst>
    <p:extLst>
      <p:ext uri="{BB962C8B-B14F-4D97-AF65-F5344CB8AC3E}">
        <p14:creationId xmlns:p14="http://schemas.microsoft.com/office/powerpoint/2010/main" val="2123338254"/>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barn(inVertical)">
                                      <p:cBhvr>
                                        <p:cTn id="1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0833972"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26265" y="131824"/>
              <a:ext cx="466441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4.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bông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5" name="TextBox 4">
            <a:extLst>
              <a:ext uri="{FF2B5EF4-FFF2-40B4-BE49-F238E27FC236}">
                <a16:creationId xmlns:a16="http://schemas.microsoft.com/office/drawing/2014/main" id="{D1AB3717-B71B-4D3C-BD2F-784718868853}"/>
              </a:ext>
            </a:extLst>
          </p:cNvPr>
          <p:cNvSpPr txBox="1"/>
          <p:nvPr/>
        </p:nvSpPr>
        <p:spPr>
          <a:xfrm>
            <a:off x="333375" y="1651528"/>
            <a:ext cx="11658599"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i</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 là thành viên mới của lớp 3A</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Minh vừa chuyển từ trường khác đến</a:t>
            </a:r>
            <a:r>
              <a:rPr lang="en-US" sz="3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 ấy vui vẻ giới thiệu: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tên là Tuệ Minh</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Tớ thích chơi cờ vua và múa ba lê</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Các bạn xôn xao đáp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Tên của cậu đẹp quá</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cũng thích chơi cờ vua lắm</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muốn tham gia câu lạc bộ cờ vua cùng chúng tớ không</a:t>
            </a:r>
            <a:r>
              <a:rPr kumimoji="0" lang="en-US"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Việt Phương)</a:t>
            </a:r>
          </a:p>
        </p:txBody>
      </p:sp>
      <p:sp>
        <p:nvSpPr>
          <p:cNvPr id="8" name="TextBox 7">
            <a:extLst>
              <a:ext uri="{FF2B5EF4-FFF2-40B4-BE49-F238E27FC236}">
                <a16:creationId xmlns:a16="http://schemas.microsoft.com/office/drawing/2014/main" id="{7F3FFB82-2864-492A-95A4-2AEF11091A32}"/>
              </a:ext>
            </a:extLst>
          </p:cNvPr>
          <p:cNvSpPr txBox="1"/>
          <p:nvPr/>
        </p:nvSpPr>
        <p:spPr>
          <a:xfrm>
            <a:off x="7245011" y="1653862"/>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9" name="TextBox 8">
            <a:extLst>
              <a:ext uri="{FF2B5EF4-FFF2-40B4-BE49-F238E27FC236}">
                <a16:creationId xmlns:a16="http://schemas.microsoft.com/office/drawing/2014/main" id="{534E32DF-35D9-4BD1-A004-BF3DF8F39F7D}"/>
              </a:ext>
            </a:extLst>
          </p:cNvPr>
          <p:cNvSpPr txBox="1"/>
          <p:nvPr/>
        </p:nvSpPr>
        <p:spPr>
          <a:xfrm>
            <a:off x="3215983" y="2156126"/>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0" name="TextBox 9">
            <a:extLst>
              <a:ext uri="{FF2B5EF4-FFF2-40B4-BE49-F238E27FC236}">
                <a16:creationId xmlns:a16="http://schemas.microsoft.com/office/drawing/2014/main" id="{BF8823AC-71E9-469D-A7F2-EB4D648AB73F}"/>
              </a:ext>
            </a:extLst>
          </p:cNvPr>
          <p:cNvSpPr txBox="1"/>
          <p:nvPr/>
        </p:nvSpPr>
        <p:spPr>
          <a:xfrm>
            <a:off x="411445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1" name="TextBox 10">
            <a:extLst>
              <a:ext uri="{FF2B5EF4-FFF2-40B4-BE49-F238E27FC236}">
                <a16:creationId xmlns:a16="http://schemas.microsoft.com/office/drawing/2014/main" id="{AE926A66-E5D9-437D-9028-4F23A2721B58}"/>
              </a:ext>
            </a:extLst>
          </p:cNvPr>
          <p:cNvSpPr txBox="1"/>
          <p:nvPr/>
        </p:nvSpPr>
        <p:spPr>
          <a:xfrm>
            <a:off x="4297131" y="3587174"/>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2" name="TextBox 11">
            <a:extLst>
              <a:ext uri="{FF2B5EF4-FFF2-40B4-BE49-F238E27FC236}">
                <a16:creationId xmlns:a16="http://schemas.microsoft.com/office/drawing/2014/main" id="{B9DABA8F-2F7F-444D-BD07-96EBC6634443}"/>
              </a:ext>
            </a:extLst>
          </p:cNvPr>
          <p:cNvSpPr txBox="1"/>
          <p:nvPr/>
        </p:nvSpPr>
        <p:spPr>
          <a:xfrm>
            <a:off x="5997949" y="404496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3" name="TextBox 12">
            <a:extLst>
              <a:ext uri="{FF2B5EF4-FFF2-40B4-BE49-F238E27FC236}">
                <a16:creationId xmlns:a16="http://schemas.microsoft.com/office/drawing/2014/main" id="{85A4244A-76DA-40B9-80E0-155AA0FB7230}"/>
              </a:ext>
            </a:extLst>
          </p:cNvPr>
          <p:cNvSpPr txBox="1"/>
          <p:nvPr/>
        </p:nvSpPr>
        <p:spPr>
          <a:xfrm>
            <a:off x="1419575" y="4980765"/>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
        <p:nvSpPr>
          <p:cNvPr id="14" name="TextBox 13">
            <a:extLst>
              <a:ext uri="{FF2B5EF4-FFF2-40B4-BE49-F238E27FC236}">
                <a16:creationId xmlns:a16="http://schemas.microsoft.com/office/drawing/2014/main" id="{5754401D-AE6A-4763-B82B-BE9C9B34981E}"/>
              </a:ext>
            </a:extLst>
          </p:cNvPr>
          <p:cNvSpPr txBox="1"/>
          <p:nvPr/>
        </p:nvSpPr>
        <p:spPr>
          <a:xfrm>
            <a:off x="10570327" y="2619351"/>
            <a:ext cx="7098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等线"/>
              <a:ea typeface="+mn-ea"/>
              <a:cs typeface="+mn-cs"/>
            </a:endParaRPr>
          </a:p>
        </p:txBody>
      </p:sp>
    </p:spTree>
    <p:custDataLst>
      <p:tags r:id="rId1"/>
    </p:custDataLst>
    <p:extLst>
      <p:ext uri="{BB962C8B-B14F-4D97-AF65-F5344CB8AC3E}">
        <p14:creationId xmlns:p14="http://schemas.microsoft.com/office/powerpoint/2010/main" val="2064207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4"/>
          <a:stretch>
            <a:fillRect/>
          </a:stretch>
        </p:blipFill>
        <p:spPr>
          <a:xfrm>
            <a:off x="749300" y="221615"/>
            <a:ext cx="1263015" cy="1191260"/>
          </a:xfrm>
          <a:prstGeom prst="rect">
            <a:avLst/>
          </a:prstGeom>
        </p:spPr>
      </p:pic>
      <p:pic>
        <p:nvPicPr>
          <p:cNvPr id="15" name="图片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6"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7"/>
          <a:stretch>
            <a:fillRect/>
          </a:stretch>
        </p:blipFill>
        <p:spPr>
          <a:xfrm>
            <a:off x="2660770" y="764669"/>
            <a:ext cx="6346486" cy="2310584"/>
          </a:xfrm>
          <a:prstGeom prst="rect">
            <a:avLst/>
          </a:prstGeom>
        </p:spPr>
      </p:pic>
      <p:pic>
        <p:nvPicPr>
          <p:cNvPr id="6" name="Graphic 5">
            <a:extLst>
              <a:ext uri="{FF2B5EF4-FFF2-40B4-BE49-F238E27FC236}">
                <a16:creationId xmlns:a16="http://schemas.microsoft.com/office/drawing/2014/main" id="{89F543B0-806D-4687-8DB8-52CEE96EAF63}"/>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custDataLst>
      <p:tags r:id="rId1"/>
    </p:custDataLst>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7">
            <a:extLst>
              <a:ext uri="{28A0092B-C50C-407E-A947-70E740481C1C}">
                <a14:useLocalDpi xmlns:a14="http://schemas.microsoft.com/office/drawing/2010/main" val="0"/>
              </a:ext>
            </a:extLst>
          </a:blip>
          <a:srcRect r="23925"/>
          <a:stretch/>
        </p:blipFill>
        <p:spPr>
          <a:xfrm>
            <a:off x="1354958" y="1138685"/>
            <a:ext cx="9274987" cy="5080000"/>
          </a:xfrm>
          <a:prstGeom prst="rect">
            <a:avLst/>
          </a:prstGeom>
        </p:spPr>
      </p:pic>
      <p:pic>
        <p:nvPicPr>
          <p:cNvPr id="12" name="HAPPY_1525159782">
            <a:hlinkClick r:id="" action="ppaction://media"/>
            <a:extLst>
              <a:ext uri="{FF2B5EF4-FFF2-40B4-BE49-F238E27FC236}">
                <a16:creationId xmlns:a16="http://schemas.microsoft.com/office/drawing/2014/main" id="{A0C46321-4CDF-4BFD-A4C0-001DFF4FDFE3}"/>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521293" y="465119"/>
            <a:ext cx="487363" cy="487363"/>
          </a:xfrm>
          <a:prstGeom prst="rect">
            <a:avLst/>
          </a:prstGeom>
        </p:spPr>
      </p:pic>
      <p:sp>
        <p:nvSpPr>
          <p:cNvPr id="10" name="Google Shape;487;p33"/>
          <p:cNvSpPr txBox="1">
            <a:spLocks/>
          </p:cNvSpPr>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2022</a:t>
            </a:r>
          </a:p>
        </p:txBody>
      </p:sp>
      <p:pic>
        <p:nvPicPr>
          <p:cNvPr id="14" name="Picture 13"/>
          <p:cNvPicPr>
            <a:picLocks noChangeAspect="1"/>
          </p:cNvPicPr>
          <p:nvPr/>
        </p:nvPicPr>
        <p:blipFill>
          <a:blip r:embed="rId9"/>
          <a:srcRect b="57064"/>
          <a:stretch>
            <a:fillRect/>
          </a:stretch>
        </p:blipFill>
        <p:spPr>
          <a:xfrm>
            <a:off x="4108096" y="825231"/>
            <a:ext cx="4508500" cy="676275"/>
          </a:xfrm>
          <a:prstGeom prst="rect">
            <a:avLst/>
          </a:prstGeom>
        </p:spPr>
      </p:pic>
      <p:sp>
        <p:nvSpPr>
          <p:cNvPr id="15" name="TextBox 14">
            <a:extLst>
              <a:ext uri="{FF2B5EF4-FFF2-40B4-BE49-F238E27FC236}">
                <a16:creationId xmlns:a16="http://schemas.microsoft.com/office/drawing/2014/main" id="{191F72DA-56F2-45B7-A1C9-1C3819EFABA6}"/>
              </a:ext>
            </a:extLst>
          </p:cNvPr>
          <p:cNvSpPr txBox="1"/>
          <p:nvPr/>
        </p:nvSpPr>
        <p:spPr>
          <a:xfrm>
            <a:off x="4915050" y="2120996"/>
            <a:ext cx="2735557"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Bài</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14 – </a:t>
            </a:r>
            <a:r>
              <a:rPr kumimoji="0" lang="en-US" sz="3200" b="0" i="0" u="none" strike="noStrike" kern="1200" cap="none" spc="0" normalizeH="0" baseline="0" noProof="0" dirty="0" err="1">
                <a:ln>
                  <a:noFill/>
                </a:ln>
                <a:solidFill>
                  <a:srgbClr val="EEECE1">
                    <a:lumMod val="10000"/>
                  </a:srgbClr>
                </a:solidFill>
                <a:effectLst/>
                <a:uLnTx/>
                <a:uFillTx/>
                <a:latin typeface="iCiel Cadena" panose="02000503000000020004" pitchFamily="50" charset="0"/>
                <a:ea typeface="+mn-ea"/>
                <a:cs typeface="+mn-cs"/>
              </a:rPr>
              <a:t>Tiết</a:t>
            </a:r>
            <a:r>
              <a:rPr kumimoji="0" lang="en-US" sz="3200" b="0" i="0" u="none" strike="noStrike" kern="1200" cap="none" spc="0" normalizeH="0" baseline="0" noProof="0" dirty="0">
                <a:ln>
                  <a:noFill/>
                </a:ln>
                <a:solidFill>
                  <a:srgbClr val="EEECE1">
                    <a:lumMod val="10000"/>
                  </a:srgbClr>
                </a:solidFill>
                <a:effectLst/>
                <a:uLnTx/>
                <a:uFillTx/>
                <a:latin typeface="iCiel Cadena" panose="02000503000000020004" pitchFamily="50" charset="0"/>
                <a:ea typeface="+mn-ea"/>
                <a:cs typeface="+mn-cs"/>
              </a:rPr>
              <a:t> 3</a:t>
            </a:r>
          </a:p>
        </p:txBody>
      </p:sp>
      <p:pic>
        <p:nvPicPr>
          <p:cNvPr id="4" name="Picture 3"/>
          <p:cNvPicPr>
            <a:picLocks noChangeAspect="1"/>
          </p:cNvPicPr>
          <p:nvPr/>
        </p:nvPicPr>
        <p:blipFill rotWithShape="1">
          <a:blip r:embed="rId10">
            <a:extLst>
              <a:ext uri="{BEBA8EAE-BF5A-486C-A8C5-ECC9F3942E4B}">
                <a14:imgProps xmlns:a14="http://schemas.microsoft.com/office/drawing/2010/main">
                  <a14:imgLayer r:embed="rId11">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735270" y="2391747"/>
            <a:ext cx="1161288" cy="3541892"/>
          </a:xfrm>
          <a:prstGeom prst="rect">
            <a:avLst/>
          </a:prstGeom>
        </p:spPr>
      </p:pic>
      <p:pic>
        <p:nvPicPr>
          <p:cNvPr id="16" name="Picture 15"/>
          <p:cNvPicPr>
            <a:picLocks noChangeAspect="1"/>
          </p:cNvPicPr>
          <p:nvPr/>
        </p:nvPicPr>
        <p:blipFill rotWithShape="1">
          <a:blip r:embed="rId10">
            <a:extLst>
              <a:ext uri="{BEBA8EAE-BF5A-486C-A8C5-ECC9F3942E4B}">
                <a14:imgProps xmlns:a14="http://schemas.microsoft.com/office/drawing/2010/main">
                  <a14:imgLayer r:embed="rId11">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74424" y="-179702"/>
            <a:ext cx="1161288" cy="3541892"/>
          </a:xfrm>
          <a:prstGeom prst="rect">
            <a:avLst/>
          </a:prstGeom>
        </p:spPr>
      </p:pic>
      <p:pic>
        <p:nvPicPr>
          <p:cNvPr id="17" name="Picture 16"/>
          <p:cNvPicPr>
            <a:picLocks noChangeAspect="1"/>
          </p:cNvPicPr>
          <p:nvPr/>
        </p:nvPicPr>
        <p:blipFill rotWithShape="1">
          <a:blip r:embed="rId10">
            <a:extLst>
              <a:ext uri="{BEBA8EAE-BF5A-486C-A8C5-ECC9F3942E4B}">
                <a14:imgProps xmlns:a14="http://schemas.microsoft.com/office/drawing/2010/main">
                  <a14:imgLayer r:embed="rId11">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10820844" y="1254482"/>
            <a:ext cx="1161288" cy="3541892"/>
          </a:xfrm>
          <a:prstGeom prst="rect">
            <a:avLst/>
          </a:prstGeom>
        </p:spPr>
      </p:pic>
      <p:pic>
        <p:nvPicPr>
          <p:cNvPr id="18" name="Picture 17" descr="A picture containing toy, doll&#10;&#10;Description automatically generated">
            <a:extLst>
              <a:ext uri="{FF2B5EF4-FFF2-40B4-BE49-F238E27FC236}">
                <a16:creationId xmlns:a16="http://schemas.microsoft.com/office/drawing/2014/main" id="{F9997A3A-BDF9-4CF4-9D35-56650E41CF9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135611" y="3325010"/>
            <a:ext cx="3675513" cy="3675513"/>
          </a:xfrm>
          <a:prstGeom prst="rect">
            <a:avLst/>
          </a:prstGeom>
        </p:spPr>
      </p:pic>
      <p:pic>
        <p:nvPicPr>
          <p:cNvPr id="20" name="图片 4">
            <a:extLst>
              <a:ext uri="{FF2B5EF4-FFF2-40B4-BE49-F238E27FC236}">
                <a16:creationId xmlns:a16="http://schemas.microsoft.com/office/drawing/2014/main" id="{7EDB9CE1-725D-46B2-A0BD-F5044A7863C8}"/>
              </a:ext>
            </a:extLst>
          </p:cNvPr>
          <p:cNvPicPr>
            <a:picLocks noChangeAspect="1"/>
          </p:cNvPicPr>
          <p:nvPr/>
        </p:nvPicPr>
        <p:blipFill rotWithShape="1">
          <a:blip r:embed="rId13">
            <a:extLst>
              <a:ext uri="{28A0092B-C50C-407E-A947-70E740481C1C}">
                <a14:useLocalDpi xmlns:a14="http://schemas.microsoft.com/office/drawing/2010/main" val="0"/>
              </a:ext>
            </a:extLst>
          </a:blip>
          <a:srcRect l="-1519" t="34854"/>
          <a:stretch/>
        </p:blipFill>
        <p:spPr>
          <a:xfrm flipH="1">
            <a:off x="-58063" y="5230033"/>
            <a:ext cx="3476180" cy="1583786"/>
          </a:xfrm>
          <a:prstGeom prst="rect">
            <a:avLst/>
          </a:prstGeom>
          <a:ln>
            <a:noFill/>
          </a:ln>
        </p:spPr>
      </p:pic>
      <p:pic>
        <p:nvPicPr>
          <p:cNvPr id="5" name="Picture 4">
            <a:extLst>
              <a:ext uri="{FF2B5EF4-FFF2-40B4-BE49-F238E27FC236}">
                <a16:creationId xmlns:a16="http://schemas.microsoft.com/office/drawing/2014/main" id="{1DF68208-7956-4F33-9123-5F8AE43B1ADE}"/>
              </a:ext>
            </a:extLst>
          </p:cNvPr>
          <p:cNvPicPr>
            <a:picLocks noChangeAspect="1"/>
          </p:cNvPicPr>
          <p:nvPr/>
        </p:nvPicPr>
        <p:blipFill>
          <a:blip r:embed="rId14"/>
          <a:stretch>
            <a:fillRect/>
          </a:stretch>
        </p:blipFill>
        <p:spPr>
          <a:xfrm>
            <a:off x="2573016" y="2887820"/>
            <a:ext cx="7200000" cy="1938696"/>
          </a:xfrm>
          <a:prstGeom prst="rect">
            <a:avLst/>
          </a:prstGeom>
        </p:spPr>
      </p:pic>
    </p:spTree>
    <p:custDataLst>
      <p:tags r:id="rId1"/>
    </p:custDataLst>
    <p:extLst>
      <p:ext uri="{BB962C8B-B14F-4D97-AF65-F5344CB8AC3E}">
        <p14:creationId xmlns:p14="http://schemas.microsoft.com/office/powerpoint/2010/main" val="3927279418"/>
      </p:ext>
    </p:extLst>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750" fill="hold"/>
                                        <p:tgtEl>
                                          <p:spTgt spid="12"/>
                                        </p:tgtEl>
                                      </p:cBhvr>
                                    </p:cmd>
                                  </p:childTnLst>
                                </p:cTn>
                              </p:par>
                              <p:par>
                                <p:cTn id="7" presetID="14" presetClass="entr" presetSubtype="1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randombar(horizontal)">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7"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53" presetClass="entr" presetSubtype="16"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repeatCount="indefinite" fill="remove" display="0">
                  <p:stCondLst>
                    <p:cond delay="indefinite"/>
                  </p:stCondLst>
                  <p:endCondLst>
                    <p:cond evt="onStopAudio" delay="0">
                      <p:tgtEl>
                        <p:sldTgt/>
                      </p:tgtEl>
                    </p:cond>
                  </p:endCondLst>
                </p:cTn>
                <p:tgtEl>
                  <p:spTgt spid="12"/>
                </p:tgtEl>
              </p:cMediaNode>
            </p:audio>
          </p:childTnLst>
        </p:cTn>
      </p:par>
    </p:tnLst>
    <p:bldLst>
      <p:bldP spid="10"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36716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C25133DE-CDA0-45CC-8B57-DA29957F6AEF}"/>
              </a:ext>
            </a:extLst>
          </p:cNvPr>
          <p:cNvSpPr txBox="1"/>
          <p:nvPr/>
        </p:nvSpPr>
        <p:spPr>
          <a:xfrm>
            <a:off x="962024" y="304812"/>
            <a:ext cx="10544175" cy="1138773"/>
          </a:xfrm>
          <a:prstGeom prst="rect">
            <a:avLst/>
          </a:prstGeom>
          <a:noFill/>
        </p:spPr>
        <p:txBody>
          <a:bodyPr wrap="square" rtlCol="0">
            <a:spAutoFit/>
          </a:bodyPr>
          <a:lstStyle/>
          <a:p>
            <a:pPr lvl="0" algn="ctr">
              <a:defRPr/>
            </a:pP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a:extLst>
              <a:ext uri="{FF2B5EF4-FFF2-40B4-BE49-F238E27FC236}">
                <a16:creationId xmlns:a16="http://schemas.microsoft.com/office/drawing/2014/main" id="{C9052330-910F-4A1C-A7D1-3EB0ED78E2A9}"/>
              </a:ext>
            </a:extLst>
          </p:cNvPr>
          <p:cNvSpPr/>
          <p:nvPr/>
        </p:nvSpPr>
        <p:spPr>
          <a:xfrm>
            <a:off x="368567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1" name="Rounded Rectangle 21">
            <a:extLst>
              <a:ext uri="{FF2B5EF4-FFF2-40B4-BE49-F238E27FC236}">
                <a16:creationId xmlns:a16="http://schemas.microsoft.com/office/drawing/2014/main" id="{9376AE1B-A113-4F5F-A189-977FFF886992}"/>
              </a:ext>
            </a:extLst>
          </p:cNvPr>
          <p:cNvSpPr/>
          <p:nvPr/>
        </p:nvSpPr>
        <p:spPr>
          <a:xfrm>
            <a:off x="8305800" y="1704975"/>
            <a:ext cx="3983736"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err="1">
                <a:ln>
                  <a:noFill/>
                </a:ln>
                <a:solidFill>
                  <a:srgbClr val="002060"/>
                </a:solidFill>
                <a:effectLst/>
                <a:uLnTx/>
                <a:uFillTx/>
                <a:latin typeface="Arial-Rounded"/>
                <a:ea typeface="Arial-Rounded"/>
                <a:cs typeface="+mn-cs"/>
              </a:rPr>
              <a:t>nêu</a:t>
            </a:r>
            <a:r>
              <a:rPr kumimoji="0" lang="en-US" sz="4000" b="1" i="0" u="none" strike="noStrike" kern="0" cap="none" spc="0" normalizeH="0" noProof="0">
                <a:ln>
                  <a:noFill/>
                </a:ln>
                <a:solidFill>
                  <a:srgbClr val="002060"/>
                </a:solidFill>
                <a:effectLst/>
                <a:uLnTx/>
                <a:uFillTx/>
                <a:latin typeface="Arial-Rounded"/>
                <a:ea typeface="Arial-Rounded"/>
                <a:cs typeface="+mn-cs"/>
              </a:rPr>
              <a:t> </a:t>
            </a:r>
            <a:r>
              <a:rPr kumimoji="0" lang="en-US" sz="4000" b="1" i="0" u="none" strike="noStrike" kern="0" cap="none" spc="0" normalizeH="0" noProof="0" smtClean="0">
                <a:ln>
                  <a:noFill/>
                </a:ln>
                <a:solidFill>
                  <a:srgbClr val="002060"/>
                </a:solidFill>
                <a:effectLst/>
                <a:uLnTx/>
                <a:uFillTx/>
                <a:latin typeface="Arial-Rounded"/>
                <a:ea typeface="Arial-Rounded"/>
                <a:cs typeface="+mn-cs"/>
              </a:rPr>
              <a:t>hoạt</a:t>
            </a:r>
            <a:r>
              <a:rPr lang="en-US" sz="4000" b="1" kern="0" dirty="0">
                <a:solidFill>
                  <a:srgbClr val="002060"/>
                </a:solidFill>
                <a:latin typeface="Arial-Rounded"/>
                <a:ea typeface="Arial-Rounded"/>
              </a:rPr>
              <a:t> </a:t>
            </a:r>
            <a:r>
              <a:rPr kumimoji="0" lang="en-US" sz="4000" b="1" i="0" u="none" strike="noStrike" kern="0" cap="none" spc="0" normalizeH="0" noProof="0" smtClean="0">
                <a:ln>
                  <a:noFill/>
                </a:ln>
                <a:solidFill>
                  <a:srgbClr val="002060"/>
                </a:solidFill>
                <a:effectLst/>
                <a:uLnTx/>
                <a:uFillTx/>
                <a:latin typeface="Arial-Rounded"/>
                <a:ea typeface="Arial-Rounded"/>
                <a:cs typeface="+mn-cs"/>
              </a:rPr>
              <a:t>động</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2" name="Rounded Rectangle 21">
            <a:extLst>
              <a:ext uri="{FF2B5EF4-FFF2-40B4-BE49-F238E27FC236}">
                <a16:creationId xmlns:a16="http://schemas.microsoft.com/office/drawing/2014/main" id="{4C661DB8-ED42-4043-AD41-2D9E3A450865}"/>
              </a:ext>
            </a:extLst>
          </p:cNvPr>
          <p:cNvSpPr/>
          <p:nvPr/>
        </p:nvSpPr>
        <p:spPr>
          <a:xfrm>
            <a:off x="104775" y="19882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4000" b="1" i="0" u="none" strike="noStrike" kern="0" cap="none" spc="0" normalizeH="0" noProof="0" dirty="0">
                <a:ln>
                  <a:noFill/>
                </a:ln>
                <a:solidFill>
                  <a:srgbClr val="002060"/>
                </a:solidFill>
                <a:effectLst/>
                <a:uLnTx/>
                <a:uFillTx/>
                <a:latin typeface="Arial-Rounded"/>
                <a:ea typeface="Arial-Rounded"/>
                <a:cs typeface="+mn-cs"/>
              </a:rPr>
              <a:t> </a:t>
            </a:r>
            <a:r>
              <a:rPr kumimoji="0" lang="en-US" sz="40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40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2" name="TextBox 1">
            <a:extLst>
              <a:ext uri="{FF2B5EF4-FFF2-40B4-BE49-F238E27FC236}">
                <a16:creationId xmlns:a16="http://schemas.microsoft.com/office/drawing/2014/main" id="{F0E52632-629D-4EB3-8135-AF50704BC82C}"/>
              </a:ext>
            </a:extLst>
          </p:cNvPr>
          <p:cNvSpPr txBox="1"/>
          <p:nvPr/>
        </p:nvSpPr>
        <p:spPr>
          <a:xfrm>
            <a:off x="1076323" y="4102249"/>
            <a:ext cx="10687051" cy="2554545"/>
          </a:xfrm>
          <a:prstGeom prst="rect">
            <a:avLst/>
          </a:prstGeom>
          <a:noFill/>
        </p:spPr>
        <p:txBody>
          <a:bodyPr wrap="square" rtlCol="0">
            <a:spAutoFit/>
          </a:bodyPr>
          <a:lstStyle/>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(Theo Nguyễn Trà)</a:t>
            </a:r>
          </a:p>
        </p:txBody>
      </p:sp>
      <p:cxnSp>
        <p:nvCxnSpPr>
          <p:cNvPr id="6" name="Straight Connector 5">
            <a:extLst>
              <a:ext uri="{FF2B5EF4-FFF2-40B4-BE49-F238E27FC236}">
                <a16:creationId xmlns:a16="http://schemas.microsoft.com/office/drawing/2014/main" id="{3F4B85E8-C931-4D8D-BACC-438C429802ED}"/>
              </a:ext>
            </a:extLst>
          </p:cNvPr>
          <p:cNvCxnSpPr/>
          <p:nvPr/>
        </p:nvCxnSpPr>
        <p:spPr>
          <a:xfrm>
            <a:off x="9138666" y="811702"/>
            <a:ext cx="116205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69544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0" grpId="0" animBg="1"/>
      <p:bldP spid="21" grpId="0" animBg="1"/>
      <p:bldP spid="22" grpId="0" animBg="1"/>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5"/>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6" cstate="screen">
            <a:extLst>
              <a:ext uri="{28A0092B-C50C-407E-A947-70E740481C1C}">
                <a14:useLocalDpi xmlns:a14="http://schemas.microsoft.com/office/drawing/2010/main"/>
              </a:ext>
            </a:extLst>
          </a:blip>
          <a:srcRect t="-4082"/>
          <a:stretch>
            <a:fillRect/>
          </a:stretch>
        </p:blipFill>
        <p:spPr>
          <a:xfrm>
            <a:off x="-2085317" y="41998"/>
            <a:ext cx="4796016" cy="1878330"/>
          </a:xfrm>
          <a:prstGeom prst="rect">
            <a:avLst/>
          </a:prstGeom>
        </p:spPr>
      </p:pic>
      <p:pic>
        <p:nvPicPr>
          <p:cNvPr id="11" name="Picture 10">
            <a:extLst>
              <a:ext uri="{FF2B5EF4-FFF2-40B4-BE49-F238E27FC236}">
                <a16:creationId xmlns:a16="http://schemas.microsoft.com/office/drawing/2014/main" id="{7CB1EFE9-BEE2-49F2-A650-2C3ACB4A7E1B}"/>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a:extLst>
              <a:ext uri="{FF2B5EF4-FFF2-40B4-BE49-F238E27FC236}">
                <a16:creationId xmlns:a16="http://schemas.microsoft.com/office/drawing/2014/main" id="{DFDBE016-988B-4CA7-984C-47347870C950}"/>
              </a:ext>
            </a:extLst>
          </p:cNvPr>
          <p:cNvGrpSpPr/>
          <p:nvPr/>
        </p:nvGrpSpPr>
        <p:grpSpPr>
          <a:xfrm>
            <a:off x="120501" y="1668879"/>
            <a:ext cx="4472646" cy="2854855"/>
            <a:chOff x="1830929" y="1437382"/>
            <a:chExt cx="2994142" cy="1991617"/>
          </a:xfrm>
        </p:grpSpPr>
        <p:pic>
          <p:nvPicPr>
            <p:cNvPr id="15" name="Picture 14" descr="Background pattern, icon&#10;&#10;Description automatically generated">
              <a:extLst>
                <a:ext uri="{FF2B5EF4-FFF2-40B4-BE49-F238E27FC236}">
                  <a16:creationId xmlns:a16="http://schemas.microsoft.com/office/drawing/2014/main" id="{64F23DED-FAF6-43D5-93B0-2F57063013E1}"/>
                </a:ext>
              </a:extLst>
            </p:cNvPr>
            <p:cNvPicPr>
              <a:picLocks noChangeAspect="1"/>
            </p:cNvPicPr>
            <p:nvPr/>
          </p:nvPicPr>
          <p:blipFill rotWithShape="1">
            <a:blip r:embed="rId9">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a:extLst>
                <a:ext uri="{FF2B5EF4-FFF2-40B4-BE49-F238E27FC236}">
                  <a16:creationId xmlns:a16="http://schemas.microsoft.com/office/drawing/2014/main" id="{592BA83F-6EF2-4D34-8901-CFBF958741E7}"/>
                </a:ext>
              </a:extLst>
            </p:cNvPr>
            <p:cNvSpPr txBox="1"/>
            <p:nvPr/>
          </p:nvSpPr>
          <p:spPr>
            <a:xfrm>
              <a:off x="2096379" y="1740519"/>
              <a:ext cx="2448342" cy="83737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a:extLst>
              <a:ext uri="{FF2B5EF4-FFF2-40B4-BE49-F238E27FC236}">
                <a16:creationId xmlns:a16="http://schemas.microsoft.com/office/drawing/2014/main" id="{74B8AB80-3B67-4678-A78E-D7016669E598}"/>
              </a:ext>
            </a:extLst>
          </p:cNvPr>
          <p:cNvGrpSpPr/>
          <p:nvPr/>
        </p:nvGrpSpPr>
        <p:grpSpPr>
          <a:xfrm>
            <a:off x="3922476" y="1005498"/>
            <a:ext cx="5181600" cy="2765488"/>
            <a:chOff x="7374300" y="1437381"/>
            <a:chExt cx="2979388" cy="1991617"/>
          </a:xfrm>
        </p:grpSpPr>
        <p:pic>
          <p:nvPicPr>
            <p:cNvPr id="18" name="Picture 17" descr="Background pattern, icon&#10;&#10;Description automatically generated">
              <a:extLst>
                <a:ext uri="{FF2B5EF4-FFF2-40B4-BE49-F238E27FC236}">
                  <a16:creationId xmlns:a16="http://schemas.microsoft.com/office/drawing/2014/main" id="{B02E9C2A-A770-453D-BACB-60EA055061E0}"/>
                </a:ext>
              </a:extLst>
            </p:cNvPr>
            <p:cNvPicPr>
              <a:picLocks noChangeAspect="1"/>
            </p:cNvPicPr>
            <p:nvPr/>
          </p:nvPicPr>
          <p:blipFill rotWithShape="1">
            <a:blip r:embed="rId9">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a:extLst>
                <a:ext uri="{FF2B5EF4-FFF2-40B4-BE49-F238E27FC236}">
                  <a16:creationId xmlns:a16="http://schemas.microsoft.com/office/drawing/2014/main" id="{C1166F02-B8A3-4EEF-9120-283DB231DD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điểm</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
        <p:nvSpPr>
          <p:cNvPr id="20" name="Rectangle: Rounded Corners 19">
            <a:extLst>
              <a:ext uri="{FF2B5EF4-FFF2-40B4-BE49-F238E27FC236}">
                <a16:creationId xmlns:a16="http://schemas.microsoft.com/office/drawing/2014/main" id="{D248039C-5DCE-4CE9-9686-DA03A4C07E1D}"/>
              </a:ext>
            </a:extLst>
          </p:cNvPr>
          <p:cNvSpPr/>
          <p:nvPr/>
        </p:nvSpPr>
        <p:spPr>
          <a:xfrm>
            <a:off x="4733925" y="61908"/>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811E5367-2292-4620-8393-0EAE7A228080}"/>
              </a:ext>
            </a:extLst>
          </p:cNvPr>
          <p:cNvGrpSpPr/>
          <p:nvPr/>
        </p:nvGrpSpPr>
        <p:grpSpPr>
          <a:xfrm>
            <a:off x="8134349" y="2255246"/>
            <a:ext cx="4217093" cy="2765488"/>
            <a:chOff x="7374300" y="1437381"/>
            <a:chExt cx="2979388" cy="1991617"/>
          </a:xfrm>
        </p:grpSpPr>
        <p:pic>
          <p:nvPicPr>
            <p:cNvPr id="21" name="Picture 20" descr="Background pattern, icon&#10;&#10;Description automatically generated">
              <a:extLst>
                <a:ext uri="{FF2B5EF4-FFF2-40B4-BE49-F238E27FC236}">
                  <a16:creationId xmlns:a16="http://schemas.microsoft.com/office/drawing/2014/main" id="{27D1D975-CB0D-413B-BF24-7413464EF366}"/>
                </a:ext>
              </a:extLst>
            </p:cNvPr>
            <p:cNvPicPr>
              <a:picLocks noChangeAspect="1"/>
            </p:cNvPicPr>
            <p:nvPr/>
          </p:nvPicPr>
          <p:blipFill rotWithShape="1">
            <a:blip r:embed="rId9">
              <a:duotone>
                <a:prstClr val="black"/>
                <a:schemeClr val="accent4">
                  <a:tint val="45000"/>
                  <a:satMod val="400000"/>
                </a:schemeClr>
              </a:duotone>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22" name="TextBox 21">
              <a:extLst>
                <a:ext uri="{FF2B5EF4-FFF2-40B4-BE49-F238E27FC236}">
                  <a16:creationId xmlns:a16="http://schemas.microsoft.com/office/drawing/2014/main" id="{3AF2C16D-D3D9-4B26-8FF5-3818F3FB09D0}"/>
                </a:ext>
              </a:extLst>
            </p:cNvPr>
            <p:cNvSpPr txBox="1"/>
            <p:nvPr/>
          </p:nvSpPr>
          <p:spPr>
            <a:xfrm>
              <a:off x="7763155" y="1749480"/>
              <a:ext cx="2068545" cy="864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nêu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hoạt</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spTree>
    <p:custDataLst>
      <p:tags r:id="rId1"/>
    </p:custDataLst>
    <p:extLst>
      <p:ext uri="{BB962C8B-B14F-4D97-AF65-F5344CB8AC3E}">
        <p14:creationId xmlns:p14="http://schemas.microsoft.com/office/powerpoint/2010/main" val="48083000"/>
      </p:ext>
    </p:extLst>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10"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a:extLst>
              <a:ext uri="{FF2B5EF4-FFF2-40B4-BE49-F238E27FC236}">
                <a16:creationId xmlns:a16="http://schemas.microsoft.com/office/drawing/2014/main" id="{E75091B8-5787-4079-8E86-CA47E2C2DA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95041" y="1761310"/>
            <a:ext cx="660994" cy="673642"/>
          </a:xfrm>
          <a:prstGeom prst="rect">
            <a:avLst/>
          </a:prstGeom>
        </p:spPr>
      </p:pic>
      <p:sp>
        <p:nvSpPr>
          <p:cNvPr id="33" name="文本框 14">
            <a:extLst>
              <a:ext uri="{FF2B5EF4-FFF2-40B4-BE49-F238E27FC236}">
                <a16:creationId xmlns:a16="http://schemas.microsoft.com/office/drawing/2014/main" id="{3BD722EB-6171-4FED-B546-2F4D949C74FC}"/>
              </a:ext>
            </a:extLst>
          </p:cNvPr>
          <p:cNvSpPr txBox="1"/>
          <p:nvPr/>
        </p:nvSpPr>
        <p:spPr>
          <a:xfrm>
            <a:off x="6693339" y="1890947"/>
            <a:ext cx="531768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Các</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bạn</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viết</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câu</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trả</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lời</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ra</a:t>
            </a:r>
            <a:r>
              <a:rPr kumimoji="0" lang="en-029"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giấy</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a:extLst>
              <a:ext uri="{FF2B5EF4-FFF2-40B4-BE49-F238E27FC236}">
                <a16:creationId xmlns:a16="http://schemas.microsoft.com/office/drawing/2014/main" id="{1B731400-084F-409B-A2E3-BB0FC49A43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a:extLst>
              <a:ext uri="{FF2B5EF4-FFF2-40B4-BE49-F238E27FC236}">
                <a16:creationId xmlns:a16="http://schemas.microsoft.com/office/drawing/2014/main" id="{FD69417A-EB63-4858-9EC4-E1857F2EB886}"/>
              </a:ext>
            </a:extLst>
          </p:cNvPr>
          <p:cNvSpPr txBox="1"/>
          <p:nvPr/>
        </p:nvSpPr>
        <p:spPr>
          <a:xfrm>
            <a:off x="6755463" y="3165675"/>
            <a:ext cx="54365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Thống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nhất</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ý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kiến</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trong</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 </a:t>
            </a:r>
            <a:r>
              <a:rPr kumimoji="0" lang="en-US" altLang="zh-CN" sz="32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nhóm</a:t>
            </a:r>
            <a:r>
              <a:rPr kumimoji="0" lang="en-US" altLang="zh-CN"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2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36" name="TextBox 35">
            <a:extLst>
              <a:ext uri="{FF2B5EF4-FFF2-40B4-BE49-F238E27FC236}">
                <a16:creationId xmlns:a16="http://schemas.microsoft.com/office/drawing/2014/main" id="{6B2A3AB0-098B-4011-A6CA-4E5B92290EBB}"/>
              </a:ext>
            </a:extLst>
          </p:cNvPr>
          <p:cNvSpPr txBox="1"/>
          <p:nvPr/>
        </p:nvSpPr>
        <p:spPr>
          <a:xfrm>
            <a:off x="6681629" y="4545582"/>
            <a:ext cx="5510371"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Chia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sẻ</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kết</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quả</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trước</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3200" b="1" i="0" u="none" strike="noStrike" kern="120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lớp</a:t>
            </a:r>
            <a:r>
              <a:rPr kumimoji="0" lang="en-029"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7" name="图片 1">
            <a:extLst>
              <a:ext uri="{FF2B5EF4-FFF2-40B4-BE49-F238E27FC236}">
                <a16:creationId xmlns:a16="http://schemas.microsoft.com/office/drawing/2014/main" id="{DF00EB99-6AE0-4564-B4A9-ED8BC7BBD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38549" y="4342953"/>
            <a:ext cx="660994" cy="673642"/>
          </a:xfrm>
          <a:prstGeom prst="rect">
            <a:avLst/>
          </a:prstGeom>
        </p:spPr>
      </p:pic>
      <p:pic>
        <p:nvPicPr>
          <p:cNvPr id="39" name="Picture 2">
            <a:extLst>
              <a:ext uri="{FF2B5EF4-FFF2-40B4-BE49-F238E27FC236}">
                <a16:creationId xmlns:a16="http://schemas.microsoft.com/office/drawing/2014/main" id="{6971ECEA-34EF-48A8-9338-3C6D25CD5EE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0B6F102-97BF-4487-A319-A51BB2FF17AC}"/>
              </a:ext>
            </a:extLst>
          </p:cNvPr>
          <p:cNvPicPr>
            <a:picLocks noChangeAspect="1"/>
          </p:cNvPicPr>
          <p:nvPr/>
        </p:nvPicPr>
        <p:blipFill>
          <a:blip r:embed="rId7"/>
          <a:stretch>
            <a:fillRect/>
          </a:stretch>
        </p:blipFill>
        <p:spPr>
          <a:xfrm>
            <a:off x="802956" y="3750450"/>
            <a:ext cx="4413887" cy="1615580"/>
          </a:xfrm>
          <a:prstGeom prst="rect">
            <a:avLst/>
          </a:prstGeom>
        </p:spPr>
      </p:pic>
    </p:spTree>
    <p:custDataLst>
      <p:tags r:id="rId1"/>
    </p:custDataLst>
    <p:extLst>
      <p:ext uri="{BB962C8B-B14F-4D97-AF65-F5344CB8AC3E}">
        <p14:creationId xmlns:p14="http://schemas.microsoft.com/office/powerpoint/2010/main" val="328765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childTnLst>
                          </p:cTn>
                        </p:par>
                        <p:par>
                          <p:cTn id="42" fill="hold">
                            <p:stCondLst>
                              <p:cond delay="1000"/>
                            </p:stCondLst>
                            <p:childTnLst>
                              <p:par>
                                <p:cTn id="43" presetID="14" presetClass="entr" presetSubtype="10" fill="hold" grpId="0" nodeType="after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randombar(horizontal)">
                                      <p:cBhvr>
                                        <p:cTn id="45" dur="2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2ED572-63D9-4E7C-9D4A-07C8C39C892F}"/>
              </a:ext>
            </a:extLst>
          </p:cNvPr>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微软雅黑"/>
                <a:cs typeface="+mn-cs"/>
              </a:rPr>
              <a:t>CHIA SẺ TRƯỚC LỚP</a:t>
            </a:r>
          </a:p>
        </p:txBody>
      </p:sp>
      <p:pic>
        <p:nvPicPr>
          <p:cNvPr id="5" name="Picture 4" descr="Icon&#10;&#10;Description automatically generated">
            <a:extLst>
              <a:ext uri="{FF2B5EF4-FFF2-40B4-BE49-F238E27FC236}">
                <a16:creationId xmlns:a16="http://schemas.microsoft.com/office/drawing/2014/main" id="{6A0BBA3C-8C1B-4ABD-B95A-CEAE95B914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a:extLst>
              <a:ext uri="{FF2B5EF4-FFF2-40B4-BE49-F238E27FC236}">
                <a16:creationId xmlns:a16="http://schemas.microsoft.com/office/drawing/2014/main" id="{2B55A5E9-004C-4126-917A-282FC35FD52D}"/>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a:extLst>
              <a:ext uri="{FF2B5EF4-FFF2-40B4-BE49-F238E27FC236}">
                <a16:creationId xmlns:a16="http://schemas.microsoft.com/office/drawing/2014/main" id="{5B03E7DD-06A7-4E96-920E-BD392BF65F49}"/>
              </a:ext>
            </a:extLst>
          </p:cNvPr>
          <p:cNvGrpSpPr/>
          <p:nvPr/>
        </p:nvGrpSpPr>
        <p:grpSpPr>
          <a:xfrm>
            <a:off x="1830929" y="1437382"/>
            <a:ext cx="2994142" cy="1991617"/>
            <a:chOff x="1830929" y="1437382"/>
            <a:chExt cx="2994142" cy="1991617"/>
          </a:xfrm>
        </p:grpSpPr>
        <p:pic>
          <p:nvPicPr>
            <p:cNvPr id="8" name="Picture 7" descr="Background pattern, icon&#10;&#10;Description automatically generated">
              <a:extLst>
                <a:ext uri="{FF2B5EF4-FFF2-40B4-BE49-F238E27FC236}">
                  <a16:creationId xmlns:a16="http://schemas.microsoft.com/office/drawing/2014/main" id="{F7FCA607-3669-4072-89D4-36736430CC12}"/>
                </a:ext>
              </a:extLst>
            </p:cNvPr>
            <p:cNvPicPr>
              <a:picLocks noChangeAspect="1"/>
            </p:cNvPicPr>
            <p:nvPr/>
          </p:nvPicPr>
          <p:blipFill rotWithShape="1">
            <a:blip r:embed="rId8">
              <a:extLst>
                <a:ext uri="{28A0092B-C50C-407E-A947-70E740481C1C}">
                  <a14:useLocalDpi xmlns:a14="http://schemas.microsoft.com/office/drawing/2010/main" val="0"/>
                </a:ext>
              </a:extLst>
            </a:blip>
            <a:srcRect l="5446" t="12465" r="50896" b="58493"/>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a:extLst>
                <a:ext uri="{FF2B5EF4-FFF2-40B4-BE49-F238E27FC236}">
                  <a16:creationId xmlns:a16="http://schemas.microsoft.com/office/drawing/2014/main" id="{B2CB199D-5EE6-48CE-9C11-96150466EFDA}"/>
                </a:ext>
              </a:extLst>
            </p:cNvPr>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微软雅黑"/>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微软雅黑"/>
                <a:cs typeface="Calibri" panose="020F0502020204030204" pitchFamily="34" charset="0"/>
              </a:endParaRPr>
            </a:p>
          </p:txBody>
        </p:sp>
      </p:grpSp>
      <p:grpSp>
        <p:nvGrpSpPr>
          <p:cNvPr id="10" name="Group 9">
            <a:extLst>
              <a:ext uri="{FF2B5EF4-FFF2-40B4-BE49-F238E27FC236}">
                <a16:creationId xmlns:a16="http://schemas.microsoft.com/office/drawing/2014/main" id="{C45B0A18-6558-4D21-A583-4651F88A5478}"/>
              </a:ext>
            </a:extLst>
          </p:cNvPr>
          <p:cNvGrpSpPr/>
          <p:nvPr/>
        </p:nvGrpSpPr>
        <p:grpSpPr>
          <a:xfrm>
            <a:off x="7374300" y="1437381"/>
            <a:ext cx="2979388" cy="1991617"/>
            <a:chOff x="7374300" y="1437381"/>
            <a:chExt cx="2979388" cy="1991617"/>
          </a:xfrm>
        </p:grpSpPr>
        <p:pic>
          <p:nvPicPr>
            <p:cNvPr id="11" name="Picture 10" descr="Background pattern, icon&#10;&#10;Description automatically generated">
              <a:extLst>
                <a:ext uri="{FF2B5EF4-FFF2-40B4-BE49-F238E27FC236}">
                  <a16:creationId xmlns:a16="http://schemas.microsoft.com/office/drawing/2014/main" id="{8944AEAA-A177-4FE1-8C34-47172CECC72F}"/>
                </a:ext>
              </a:extLst>
            </p:cNvPr>
            <p:cNvPicPr>
              <a:picLocks noChangeAspect="1"/>
            </p:cNvPicPr>
            <p:nvPr/>
          </p:nvPicPr>
          <p:blipFill rotWithShape="1">
            <a:blip r:embed="rId8">
              <a:extLst>
                <a:ext uri="{28A0092B-C50C-407E-A947-70E740481C1C}">
                  <a14:useLocalDpi xmlns:a14="http://schemas.microsoft.com/office/drawing/2010/main" val="0"/>
                </a:ext>
              </a:extLst>
            </a:blip>
            <a:srcRect l="51034" t="12465" r="5523" b="58493"/>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a:extLst>
                <a:ext uri="{FF2B5EF4-FFF2-40B4-BE49-F238E27FC236}">
                  <a16:creationId xmlns:a16="http://schemas.microsoft.com/office/drawing/2014/main" id="{3441AB83-03ED-4CF9-9285-A93628D0BE48}"/>
                </a:ext>
              </a:extLst>
            </p:cNvPr>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微软雅黑"/>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微软雅黑"/>
                <a:cs typeface="Calibri" panose="020F0502020204030204" pitchFamily="34" charset="0"/>
              </a:endParaRPr>
            </a:p>
          </p:txBody>
        </p:sp>
      </p:grpSp>
      <p:pic>
        <p:nvPicPr>
          <p:cNvPr id="13" name="Picture 2" descr="Plants Clipart - animated-gif-clipart-flowers-in-planter-pot-05c -  Classroom Clipart">
            <a:extLst>
              <a:ext uri="{FF2B5EF4-FFF2-40B4-BE49-F238E27FC236}">
                <a16:creationId xmlns:a16="http://schemas.microsoft.com/office/drawing/2014/main" id="{8674BBC5-4838-4A91-848D-D76DFB59DA4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a:extLst>
              <a:ext uri="{FF2B5EF4-FFF2-40B4-BE49-F238E27FC236}">
                <a16:creationId xmlns:a16="http://schemas.microsoft.com/office/drawing/2014/main" id="{B0967ED6-602C-499F-B018-3AB25FABC40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172966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2000">
        <p15:prstTrans prst="pageCurlDouble"/>
      </p:transition>
    </mc:Choice>
    <mc:Fallback xmlns="">
      <p:transition spd="slow" advClick="0" advTm="2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4"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10"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a:extLst>
              <a:ext uri="{FF2B5EF4-FFF2-40B4-BE49-F238E27FC236}">
                <a16:creationId xmlns:a16="http://schemas.microsoft.com/office/drawing/2014/main" id="{B85274C4-AD6E-48B1-8CFF-EA9962C8FAF3}"/>
              </a:ext>
            </a:extLst>
          </p:cNvPr>
          <p:cNvSpPr/>
          <p:nvPr/>
        </p:nvSpPr>
        <p:spPr>
          <a:xfrm>
            <a:off x="0" y="578506"/>
            <a:ext cx="3320001"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giới</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thiệu</a:t>
            </a:r>
            <a:endParaRPr kumimoji="0" lang="en-US" sz="32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3" name="TextBox 2">
            <a:extLst>
              <a:ext uri="{FF2B5EF4-FFF2-40B4-BE49-F238E27FC236}">
                <a16:creationId xmlns:a16="http://schemas.microsoft.com/office/drawing/2014/main" id="{C94CB0A7-C446-4A8F-AF7B-6685E79C7161}"/>
              </a:ext>
            </a:extLst>
          </p:cNvPr>
          <p:cNvSpPr txBox="1"/>
          <p:nvPr/>
        </p:nvSpPr>
        <p:spPr>
          <a:xfrm>
            <a:off x="3320001" y="578506"/>
            <a:ext cx="8871999" cy="1200329"/>
          </a:xfrm>
          <a:prstGeom prst="rect">
            <a:avLst/>
          </a:prstGeom>
          <a:noFill/>
        </p:spPr>
        <p:txBody>
          <a:bodyPr wrap="square" rtlCol="0">
            <a:spAutoFit/>
          </a:bodyPr>
          <a:lstStyle/>
          <a:p>
            <a:pPr algn="just"/>
            <a:r>
              <a:rPr lang="en-GB"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 </a:t>
            </a:r>
            <a:r>
              <a:rPr lang="vi-VN"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bút nâu</a:t>
            </a:r>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en-GB"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GB"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 </a:t>
            </a:r>
            <a:r>
              <a:rPr lang="vi-VN"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Đây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1A3032E2-544E-4FEF-AE5E-EC25ED3F411F}"/>
              </a:ext>
            </a:extLst>
          </p:cNvPr>
          <p:cNvSpPr/>
          <p:nvPr/>
        </p:nvSpPr>
        <p:spPr>
          <a:xfrm>
            <a:off x="94745" y="2294265"/>
            <a:ext cx="3524755"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đặc</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điểm</a:t>
            </a:r>
            <a:endParaRPr kumimoji="0" lang="en-US" sz="32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2" name="TextBox 11">
            <a:extLst>
              <a:ext uri="{FF2B5EF4-FFF2-40B4-BE49-F238E27FC236}">
                <a16:creationId xmlns:a16="http://schemas.microsoft.com/office/drawing/2014/main" id="{F5986553-A0E2-4B83-BD84-2AC9A307D7EB}"/>
              </a:ext>
            </a:extLst>
          </p:cNvPr>
          <p:cNvSpPr txBox="1"/>
          <p:nvPr/>
        </p:nvSpPr>
        <p:spPr>
          <a:xfrm>
            <a:off x="3483864" y="2414497"/>
            <a:ext cx="8945881" cy="1661993"/>
          </a:xfrm>
          <a:prstGeom prst="rect">
            <a:avLst/>
          </a:prstGeom>
          <a:noFill/>
        </p:spPr>
        <p:txBody>
          <a:bodyPr wrap="square" rtlCol="0">
            <a:spAutoFit/>
          </a:bodyPr>
          <a:lstStyle/>
          <a:p>
            <a:pPr algn="just"/>
            <a:r>
              <a:rPr lang="en-GB" sz="3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 </a:t>
            </a:r>
            <a:r>
              <a:rPr lang="vi-VN" sz="3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a:t>
            </a:r>
            <a:r>
              <a:rPr lang="vi-VN" sz="3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 nhất hộp bút vì hiếm khi được gọt. </a:t>
            </a:r>
            <a:endParaRPr lang="en-GB" sz="3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a:p>
            <a:pPr algn="just"/>
            <a:r>
              <a:rPr lang="en-GB" sz="3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4. </a:t>
            </a:r>
            <a:r>
              <a:rPr lang="vi-VN" sz="34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 </a:t>
            </a:r>
            <a:r>
              <a:rPr lang="vi-VN" sz="3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đỏ thì thấp một mẩu vì được gọt quá nhiều.</a:t>
            </a:r>
            <a:endParaRPr lang="en-US" sz="3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a:extLst>
              <a:ext uri="{FF2B5EF4-FFF2-40B4-BE49-F238E27FC236}">
                <a16:creationId xmlns:a16="http://schemas.microsoft.com/office/drawing/2014/main" id="{2E5826AD-311E-43DF-9833-49AA2546AFB8}"/>
              </a:ext>
            </a:extLst>
          </p:cNvPr>
          <p:cNvSpPr/>
          <p:nvPr/>
        </p:nvSpPr>
        <p:spPr>
          <a:xfrm>
            <a:off x="190500" y="4438650"/>
            <a:ext cx="37242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002060"/>
                </a:solidFill>
                <a:effectLst/>
                <a:uLnTx/>
                <a:uFillTx/>
                <a:latin typeface="Arial-Rounded"/>
                <a:ea typeface="Arial-Rounded"/>
                <a:cs typeface="+mn-cs"/>
              </a:rPr>
              <a:t>Câu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nêu</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hoạt</a:t>
            </a:r>
            <a:r>
              <a:rPr kumimoji="0" lang="en-US" sz="3200" b="1" i="0" u="none" strike="noStrike" kern="0" cap="none" spc="0" normalizeH="0" noProof="0" dirty="0">
                <a:ln>
                  <a:noFill/>
                </a:ln>
                <a:solidFill>
                  <a:srgbClr val="002060"/>
                </a:solidFill>
                <a:effectLst/>
                <a:uLnTx/>
                <a:uFillTx/>
                <a:latin typeface="Arial-Rounded"/>
                <a:ea typeface="Arial-Rounded"/>
                <a:cs typeface="+mn-cs"/>
              </a:rPr>
              <a:t> </a:t>
            </a:r>
            <a:r>
              <a:rPr kumimoji="0" lang="en-US" sz="3200" b="1" i="0" u="none" strike="noStrike" kern="0" cap="none" spc="0" normalizeH="0" noProof="0" dirty="0" err="1">
                <a:ln>
                  <a:noFill/>
                </a:ln>
                <a:solidFill>
                  <a:srgbClr val="002060"/>
                </a:solidFill>
                <a:effectLst/>
                <a:uLnTx/>
                <a:uFillTx/>
                <a:latin typeface="Arial-Rounded"/>
                <a:ea typeface="Arial-Rounded"/>
                <a:cs typeface="+mn-cs"/>
              </a:rPr>
              <a:t>động</a:t>
            </a:r>
            <a:endParaRPr kumimoji="0" lang="en-US" sz="3200" b="1" i="0" u="none" strike="noStrike" kern="0" cap="none" spc="0" normalizeH="0" baseline="0" noProof="0" dirty="0">
              <a:ln>
                <a:noFill/>
              </a:ln>
              <a:solidFill>
                <a:srgbClr val="002060"/>
              </a:solidFill>
              <a:effectLst/>
              <a:uLnTx/>
              <a:uFillTx/>
              <a:latin typeface="Arial-Rounded"/>
              <a:ea typeface="Arial-Rounded"/>
              <a:cs typeface="+mn-cs"/>
            </a:endParaRPr>
          </a:p>
        </p:txBody>
      </p:sp>
      <p:sp>
        <p:nvSpPr>
          <p:cNvPr id="14" name="TextBox 13">
            <a:extLst>
              <a:ext uri="{FF2B5EF4-FFF2-40B4-BE49-F238E27FC236}">
                <a16:creationId xmlns:a16="http://schemas.microsoft.com/office/drawing/2014/main" id="{B8F4559E-EA22-4727-88A6-623E87A61E86}"/>
              </a:ext>
            </a:extLst>
          </p:cNvPr>
          <p:cNvSpPr txBox="1"/>
          <p:nvPr/>
        </p:nvSpPr>
        <p:spPr>
          <a:xfrm>
            <a:off x="3810001" y="4566294"/>
            <a:ext cx="8458200" cy="1200329"/>
          </a:xfrm>
          <a:prstGeom prst="rect">
            <a:avLst/>
          </a:prstGeom>
          <a:noFill/>
        </p:spPr>
        <p:txBody>
          <a:bodyPr wrap="square" rtlCol="0">
            <a:spAutoFit/>
          </a:bodyPr>
          <a:lstStyle/>
          <a:p>
            <a:pPr algn="just"/>
            <a:r>
              <a:rPr lang="en-GB"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5. </a:t>
            </a:r>
            <a:r>
              <a:rPr lang="vi-VN" sz="36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a:t>
            </a: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ustDataLst>
      <p:tags r:id="rId1"/>
    </p:custDataLst>
    <p:extLst>
      <p:ext uri="{BB962C8B-B14F-4D97-AF65-F5344CB8AC3E}">
        <p14:creationId xmlns:p14="http://schemas.microsoft.com/office/powerpoint/2010/main" val="1771487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351690" y="158805"/>
            <a:ext cx="9488620" cy="688382"/>
            <a:chOff x="-169487" y="89773"/>
            <a:chExt cx="5404973" cy="688382"/>
          </a:xfrm>
        </p:grpSpPr>
        <p:sp>
          <p:nvSpPr>
            <p:cNvPr id="2" name="Google Shape;1244;p45"/>
            <p:cNvSpPr/>
            <p:nvPr/>
          </p:nvSpPr>
          <p:spPr>
            <a:xfrm>
              <a:off x="81324" y="89773"/>
              <a:ext cx="4903350" cy="668878"/>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169487" y="131824"/>
              <a:ext cx="54049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Chọn</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tin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đúng</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3" name="Rounded Rectangle 13">
            <a:extLst>
              <a:ext uri="{FF2B5EF4-FFF2-40B4-BE49-F238E27FC236}">
                <a16:creationId xmlns:a16="http://schemas.microsoft.com/office/drawing/2014/main" id="{63E040A5-D2AE-4C5D-AE11-2DFF5073E35D}"/>
              </a:ext>
            </a:extLst>
          </p:cNvPr>
          <p:cNvSpPr/>
          <p:nvPr/>
        </p:nvSpPr>
        <p:spPr>
          <a:xfrm>
            <a:off x="1791998" y="1313779"/>
            <a:ext cx="3124201"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tả</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giới</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thiệu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ounded Rectangle 14">
            <a:extLst>
              <a:ext uri="{FF2B5EF4-FFF2-40B4-BE49-F238E27FC236}">
                <a16:creationId xmlns:a16="http://schemas.microsoft.com/office/drawing/2014/main" id="{33218967-BBC4-4B5C-AE71-750C93B8AF02}"/>
              </a:ext>
            </a:extLst>
          </p:cNvPr>
          <p:cNvSpPr/>
          <p:nvPr/>
        </p:nvSpPr>
        <p:spPr>
          <a:xfrm>
            <a:off x="7924800" y="1313779"/>
            <a:ext cx="2829408" cy="1144927"/>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Dùng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5">
            <a:extLst>
              <a:ext uri="{FF2B5EF4-FFF2-40B4-BE49-F238E27FC236}">
                <a16:creationId xmlns:a16="http://schemas.microsoft.com/office/drawing/2014/main" id="{4339FDA9-1B11-46DE-B319-748DB5468708}"/>
              </a:ext>
            </a:extLst>
          </p:cNvPr>
          <p:cNvSpPr/>
          <p:nvPr/>
        </p:nvSpPr>
        <p:spPr>
          <a:xfrm>
            <a:off x="1724026" y="3244171"/>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5">
            <a:extLst>
              <a:ext uri="{FF2B5EF4-FFF2-40B4-BE49-F238E27FC236}">
                <a16:creationId xmlns:a16="http://schemas.microsoft.com/office/drawing/2014/main" id="{131302DC-13F7-4E32-9921-58C4D68CAAD5}"/>
              </a:ext>
            </a:extLst>
          </p:cNvPr>
          <p:cNvSpPr/>
          <p:nvPr/>
        </p:nvSpPr>
        <p:spPr>
          <a:xfrm>
            <a:off x="7924800" y="3329896"/>
            <a:ext cx="3192173" cy="1328764"/>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Kết</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thúc</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dấu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chấm</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9" name="Straight Connector 18">
            <a:extLst>
              <a:ext uri="{FF2B5EF4-FFF2-40B4-BE49-F238E27FC236}">
                <a16:creationId xmlns:a16="http://schemas.microsoft.com/office/drawing/2014/main" id="{2D8D4FF8-7291-4098-900C-835665A416C2}"/>
              </a:ext>
            </a:extLst>
          </p:cNvPr>
          <p:cNvCxnSpPr>
            <a:cxnSpLocks/>
          </p:cNvCxnSpPr>
          <p:nvPr/>
        </p:nvCxnSpPr>
        <p:spPr>
          <a:xfrm>
            <a:off x="8284464" y="745027"/>
            <a:ext cx="120967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220F512A-6C55-4E14-B864-BFBA62408407}"/>
              </a:ext>
            </a:extLst>
          </p:cNvPr>
          <p:cNvSpPr/>
          <p:nvPr/>
        </p:nvSpPr>
        <p:spPr>
          <a:xfrm>
            <a:off x="1504950" y="1028700"/>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C65E3A6-DFF3-4BA1-B97A-312AF6BF04BF}"/>
              </a:ext>
            </a:extLst>
          </p:cNvPr>
          <p:cNvSpPr/>
          <p:nvPr/>
        </p:nvSpPr>
        <p:spPr>
          <a:xfrm>
            <a:off x="1351690" y="2943225"/>
            <a:ext cx="3895725" cy="191452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201359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7" grpId="0" animBg="1"/>
      <p:bldP spid="5"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405528" y="89773"/>
            <a:ext cx="11682840" cy="1119269"/>
            <a:chOff x="81324" y="89773"/>
            <a:chExt cx="4903350" cy="1119269"/>
          </a:xfrm>
        </p:grpSpPr>
        <p:sp>
          <p:nvSpPr>
            <p:cNvPr id="2" name="Google Shape;1244;p45"/>
            <p:cNvSpPr/>
            <p:nvPr/>
          </p:nvSpPr>
          <p:spPr>
            <a:xfrm>
              <a:off x="81324" y="89773"/>
              <a:ext cx="4903350" cy="104380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 name="TextBox 2">
              <a:extLst>
                <a:ext uri="{FF2B5EF4-FFF2-40B4-BE49-F238E27FC236}">
                  <a16:creationId xmlns:a16="http://schemas.microsoft.com/office/drawing/2014/main" id="{C25133DE-CDA0-45CC-8B57-DA29957F6AEF}"/>
                </a:ext>
              </a:extLst>
            </p:cNvPr>
            <p:cNvSpPr txBox="1"/>
            <p:nvPr/>
          </p:nvSpPr>
          <p:spPr>
            <a:xfrm>
              <a:off x="99399" y="131824"/>
              <a:ext cx="482386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Xếp các câu dưới đây vào nhóm thích hợp và giải thích vì sao em xếp như vậy</a:t>
              </a:r>
            </a:p>
          </p:txBody>
        </p:sp>
      </p:grpSp>
      <p:sp>
        <p:nvSpPr>
          <p:cNvPr id="20" name="Rounded Rectangle 13">
            <a:extLst>
              <a:ext uri="{FF2B5EF4-FFF2-40B4-BE49-F238E27FC236}">
                <a16:creationId xmlns:a16="http://schemas.microsoft.com/office/drawing/2014/main" id="{EF6C7D4A-3132-4F92-99A4-A3EA47768CE0}"/>
              </a:ext>
            </a:extLst>
          </p:cNvPr>
          <p:cNvSpPr/>
          <p:nvPr/>
        </p:nvSpPr>
        <p:spPr>
          <a:xfrm>
            <a:off x="1726847" y="1740803"/>
            <a:ext cx="3124201"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2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15">
            <a:extLst>
              <a:ext uri="{FF2B5EF4-FFF2-40B4-BE49-F238E27FC236}">
                <a16:creationId xmlns:a16="http://schemas.microsoft.com/office/drawing/2014/main" id="{1ADC2BBE-D261-48A3-9C96-33BDD6BA068B}"/>
              </a:ext>
            </a:extLst>
          </p:cNvPr>
          <p:cNvSpPr/>
          <p:nvPr/>
        </p:nvSpPr>
        <p:spPr>
          <a:xfrm>
            <a:off x="5746243" y="1740803"/>
            <a:ext cx="3192173" cy="791246"/>
          </a:xfrm>
          <a:prstGeom prst="roundRect">
            <a:avLst/>
          </a:prstGeom>
          <a:solidFill>
            <a:srgbClr val="92D050"/>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32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TextBox 3">
            <a:extLst>
              <a:ext uri="{FF2B5EF4-FFF2-40B4-BE49-F238E27FC236}">
                <a16:creationId xmlns:a16="http://schemas.microsoft.com/office/drawing/2014/main" id="{3AC9E938-A612-451B-927A-142858EF08D9}"/>
              </a:ext>
            </a:extLst>
          </p:cNvPr>
          <p:cNvSpPr txBox="1"/>
          <p:nvPr/>
        </p:nvSpPr>
        <p:spPr>
          <a:xfrm>
            <a:off x="636080" y="2964143"/>
            <a:ext cx="10220326"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a.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trông</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nào</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p>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d. Bút nâu </a:t>
            </a:r>
            <a:r>
              <a:rPr lang="en-US" sz="3600" dirty="0" err="1">
                <a:latin typeface="Arial-Rounded" panose="020B0500000000000000" pitchFamily="34" charset="0"/>
                <a:ea typeface="Arial-Rounded" panose="020B0500000000000000" pitchFamily="34" charset="0"/>
                <a:cs typeface="Arial-Rounded" panose="020B0500000000000000" pitchFamily="34" charset="0"/>
              </a:rPr>
              <a:t>gắn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bút</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đỏ</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bên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cạnh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mình</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endParaRPr lang="vi-VN" sz="3600" dirty="0">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a:extLst>
              <a:ext uri="{FF2B5EF4-FFF2-40B4-BE49-F238E27FC236}">
                <a16:creationId xmlns:a16="http://schemas.microsoft.com/office/drawing/2014/main" id="{D743DB4D-30DB-46EF-B23B-21FE53EDD35D}"/>
              </a:ext>
            </a:extLst>
          </p:cNvPr>
          <p:cNvCxnSpPr>
            <a:cxnSpLocks/>
          </p:cNvCxnSpPr>
          <p:nvPr/>
        </p:nvCxnSpPr>
        <p:spPr>
          <a:xfrm>
            <a:off x="1019175" y="678352"/>
            <a:ext cx="206692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6889B5D-8C9B-4A35-A642-C8B28002BE3D}"/>
              </a:ext>
            </a:extLst>
          </p:cNvPr>
          <p:cNvCxnSpPr>
            <a:cxnSpLocks/>
          </p:cNvCxnSpPr>
          <p:nvPr/>
        </p:nvCxnSpPr>
        <p:spPr>
          <a:xfrm>
            <a:off x="6451092" y="668827"/>
            <a:ext cx="2487324" cy="952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A4E3F82-E350-424F-B8AF-F289D6BBC2B0}"/>
              </a:ext>
            </a:extLst>
          </p:cNvPr>
          <p:cNvCxnSpPr>
            <a:cxnSpLocks/>
          </p:cNvCxnSpPr>
          <p:nvPr/>
        </p:nvCxnSpPr>
        <p:spPr>
          <a:xfrm>
            <a:off x="10204785" y="668827"/>
            <a:ext cx="152609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06994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F72D96AF-FE00-41EF-AEA8-208177BDE92B"/>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P{7DB3D339-E659-4BB1-85FD-90F2828387BA}&quot;,&quot;D:\\NĂM 2024\\TIẾNG VIỆT KÌ 1\\TV-TUẦN 7\\Bài 14 - Cuộc họp của chữ viết&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LTVC - t3"/>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1EADEE61-8346-457E-8E43-E4319940071C}:7748"/>
</p:tagLst>
</file>

<file path=ppt/tags/tag11.xml><?xml version="1.0" encoding="utf-8"?>
<p:tagLst xmlns:a="http://schemas.openxmlformats.org/drawingml/2006/main" xmlns:r="http://schemas.openxmlformats.org/officeDocument/2006/relationships" xmlns:p="http://schemas.openxmlformats.org/presentationml/2006/main">
  <p:tag name="GENSWF_SLIDE_UID" val="{C806951E-A4CE-4B7F-B5B0-EF6EFCAA4FC8}:7752"/>
</p:tagLst>
</file>

<file path=ppt/tags/tag12.xml><?xml version="1.0" encoding="utf-8"?>
<p:tagLst xmlns:a="http://schemas.openxmlformats.org/drawingml/2006/main" xmlns:r="http://schemas.openxmlformats.org/officeDocument/2006/relationships" xmlns:p="http://schemas.openxmlformats.org/presentationml/2006/main">
  <p:tag name="GENSWF_SLIDE_UID" val="{E6AC53B3-FC2F-4FE9-9203-58455101A4F0}:7753"/>
</p:tagLst>
</file>

<file path=ppt/tags/tag13.xml><?xml version="1.0" encoding="utf-8"?>
<p:tagLst xmlns:a="http://schemas.openxmlformats.org/drawingml/2006/main" xmlns:r="http://schemas.openxmlformats.org/officeDocument/2006/relationships" xmlns:p="http://schemas.openxmlformats.org/presentationml/2006/main">
  <p:tag name="GENSWF_SLIDE_UID" val="{875FB8BB-229B-447A-B8EF-521BBF07E6C8}:7754"/>
</p:tagLst>
</file>

<file path=ppt/tags/tag14.xml><?xml version="1.0" encoding="utf-8"?>
<p:tagLst xmlns:a="http://schemas.openxmlformats.org/drawingml/2006/main" xmlns:r="http://schemas.openxmlformats.org/officeDocument/2006/relationships" xmlns:p="http://schemas.openxmlformats.org/presentationml/2006/main">
  <p:tag name="GENSWF_SLIDE_UID" val="{6F7DF80A-9C20-44FA-802C-0C0D25A92BFD}:7749"/>
</p:tagLst>
</file>

<file path=ppt/tags/tag15.xml><?xml version="1.0" encoding="utf-8"?>
<p:tagLst xmlns:a="http://schemas.openxmlformats.org/drawingml/2006/main" xmlns:r="http://schemas.openxmlformats.org/officeDocument/2006/relationships" xmlns:p="http://schemas.openxmlformats.org/presentationml/2006/main">
  <p:tag name="GENSWF_SLIDE_UID" val="{12985CCA-190B-4153-8EBB-13A3322A1C2C}:7757"/>
</p:tagLst>
</file>

<file path=ppt/tags/tag16.xml><?xml version="1.0" encoding="utf-8"?>
<p:tagLst xmlns:a="http://schemas.openxmlformats.org/drawingml/2006/main" xmlns:r="http://schemas.openxmlformats.org/officeDocument/2006/relationships" xmlns:p="http://schemas.openxmlformats.org/presentationml/2006/main">
  <p:tag name="GENSWF_SLIDE_UID" val="{78318BAD-556D-449C-A305-AF174CA9FF66}:7756"/>
</p:tagLst>
</file>

<file path=ppt/tags/tag17.xml><?xml version="1.0" encoding="utf-8"?>
<p:tagLst xmlns:a="http://schemas.openxmlformats.org/drawingml/2006/main" xmlns:r="http://schemas.openxmlformats.org/officeDocument/2006/relationships" xmlns:p="http://schemas.openxmlformats.org/presentationml/2006/main">
  <p:tag name="GENSWF_SLIDE_UID" val="{5993D567-C676-4B80-8045-48CE35E0A265}:272"/>
</p:tagLst>
</file>

<file path=ppt/tags/tag2.xml><?xml version="1.0" encoding="utf-8"?>
<p:tagLst xmlns:a="http://schemas.openxmlformats.org/drawingml/2006/main" xmlns:r="http://schemas.openxmlformats.org/officeDocument/2006/relationships" xmlns:p="http://schemas.openxmlformats.org/presentationml/2006/main">
  <p:tag name="GENSWF_SLIDE_UID" val="{E6B9B63D-618E-40EB-BC25-21D4103EB310}:260"/>
</p:tagLst>
</file>

<file path=ppt/tags/tag3.xml><?xml version="1.0" encoding="utf-8"?>
<p:tagLst xmlns:a="http://schemas.openxmlformats.org/drawingml/2006/main" xmlns:r="http://schemas.openxmlformats.org/officeDocument/2006/relationships" xmlns:p="http://schemas.openxmlformats.org/presentationml/2006/main">
  <p:tag name="GENSWF_SLIDE_UID" val="{77623F68-CA91-423E-B64B-DAD642A98B39}:257"/>
</p:tagLst>
</file>

<file path=ppt/tags/tag4.xml><?xml version="1.0" encoding="utf-8"?>
<p:tagLst xmlns:a="http://schemas.openxmlformats.org/drawingml/2006/main" xmlns:r="http://schemas.openxmlformats.org/officeDocument/2006/relationships" xmlns:p="http://schemas.openxmlformats.org/presentationml/2006/main">
  <p:tag name="GENSWF_SLIDE_UID" val="{77DF76C3-FDD2-4790-97E2-872CE49F6016}:291"/>
</p:tagLst>
</file>

<file path=ppt/tags/tag5.xml><?xml version="1.0" encoding="utf-8"?>
<p:tagLst xmlns:a="http://schemas.openxmlformats.org/drawingml/2006/main" xmlns:r="http://schemas.openxmlformats.org/officeDocument/2006/relationships" xmlns:p="http://schemas.openxmlformats.org/presentationml/2006/main">
  <p:tag name="GENSWF_SLIDE_UID" val="{A025EBA6-3859-40AD-8DF1-95C850A54A6D}:7751"/>
</p:tagLst>
</file>

<file path=ppt/tags/tag6.xml><?xml version="1.0" encoding="utf-8"?>
<p:tagLst xmlns:a="http://schemas.openxmlformats.org/drawingml/2006/main" xmlns:r="http://schemas.openxmlformats.org/officeDocument/2006/relationships" xmlns:p="http://schemas.openxmlformats.org/presentationml/2006/main">
  <p:tag name="GENSWF_SLIDE_UID" val="{AB24511E-52D5-41A3-9675-6886347C57A9}:7746"/>
</p:tagLst>
</file>

<file path=ppt/tags/tag7.xml><?xml version="1.0" encoding="utf-8"?>
<p:tagLst xmlns:a="http://schemas.openxmlformats.org/drawingml/2006/main" xmlns:r="http://schemas.openxmlformats.org/officeDocument/2006/relationships" xmlns:p="http://schemas.openxmlformats.org/presentationml/2006/main">
  <p:tag name="GENSWF_SLIDE_UID" val="{C1FD9EB1-957B-45A9-8DD5-C23D7A4ABA05}:7747"/>
</p:tagLst>
</file>

<file path=ppt/tags/tag8.xml><?xml version="1.0" encoding="utf-8"?>
<p:tagLst xmlns:a="http://schemas.openxmlformats.org/drawingml/2006/main" xmlns:r="http://schemas.openxmlformats.org/officeDocument/2006/relationships" xmlns:p="http://schemas.openxmlformats.org/presentationml/2006/main">
  <p:tag name="GENSWF_SLIDE_UID" val="{5DFECD9A-94C7-44FD-B579-9F4C2FD345C1}:262"/>
</p:tagLst>
</file>

<file path=ppt/tags/tag9.xml><?xml version="1.0" encoding="utf-8"?>
<p:tagLst xmlns:a="http://schemas.openxmlformats.org/drawingml/2006/main" xmlns:r="http://schemas.openxmlformats.org/officeDocument/2006/relationships" xmlns:p="http://schemas.openxmlformats.org/presentationml/2006/main">
  <p:tag name="GENSWF_SLIDE_UID" val="{BCD00630-3E06-4974-947E-31FF96AEACCE}:28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TotalTime>
  <Words>717</Words>
  <Application>Microsoft Office PowerPoint</Application>
  <PresentationFormat>Widescreen</PresentationFormat>
  <Paragraphs>90</Paragraphs>
  <Slides>16</Slides>
  <Notes>16</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微软雅黑</vt:lpstr>
      <vt:lpstr>Arial</vt:lpstr>
      <vt:lpstr>Arial-Rounded</vt:lpstr>
      <vt:lpstr>Bubblegum Sans</vt:lpstr>
      <vt:lpstr>Calibri</vt:lpstr>
      <vt:lpstr>Calibri Light</vt:lpstr>
      <vt:lpstr>等线</vt:lpstr>
      <vt:lpstr>等线 Light</vt:lpstr>
      <vt:lpstr>HP001 4 hàng</vt:lpstr>
      <vt:lpstr>iCiel Cadena</vt:lpstr>
      <vt:lpstr>LNTH-No Virus</vt:lpstr>
      <vt:lpstr>Times New Roman</vt:lpstr>
      <vt:lpstr>字魂105号-简雅黑</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LTVC - t3</dc:title>
  <dc:creator>Thao Tran</dc:creator>
  <cp:lastModifiedBy>STD</cp:lastModifiedBy>
  <cp:revision>36</cp:revision>
  <dcterms:created xsi:type="dcterms:W3CDTF">2022-06-26T08:15:33Z</dcterms:created>
  <dcterms:modified xsi:type="dcterms:W3CDTF">2024-10-23T03:54:37Z</dcterms:modified>
</cp:coreProperties>
</file>