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289" r:id="rId15"/>
    <p:sldId id="2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74" d="100"/>
          <a:sy n="74" d="100"/>
        </p:scale>
        <p:origin x="96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8A51D3-F212-4F47-82B5-1802042236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2024/10/25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77B5692B-B5F0-4F2F-BA13-28BC2DFFA23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4423682"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3447358"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3520094"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3524174"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1" y="3940986"/>
            <a:ext cx="3558173"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4" cy="484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3" cy="951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548373"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548373"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1" y="4469601"/>
            <a:ext cx="3409817"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3524174"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19683"/>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sp>
        <p:nvSpPr>
          <p:cNvPr id="13" name="TextBox 12">
            <a:extLst>
              <a:ext uri="{FF2B5EF4-FFF2-40B4-BE49-F238E27FC236}">
                <a16:creationId xmlns:a16="http://schemas.microsoft.com/office/drawing/2014/main" id="{CF2EECDD-3443-49C5-BD36-93AF2A52F2FB}"/>
              </a:ext>
            </a:extLst>
          </p:cNvPr>
          <p:cNvSpPr txBox="1"/>
          <p:nvPr/>
        </p:nvSpPr>
        <p:spPr>
          <a:xfrm>
            <a:off x="5197367" y="4050350"/>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16313"/>
            <a:chOff x="7254516" y="2260282"/>
            <a:chExt cx="4720743" cy="1016313"/>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16313"/>
            <a:chOff x="7254516" y="2260282"/>
            <a:chExt cx="4720743" cy="101631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952406" cy="1077218"/>
            <a:chOff x="7307858" y="2260282"/>
            <a:chExt cx="5131457"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6783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479</Words>
  <Application>Microsoft Office PowerPoint</Application>
  <PresentationFormat>Widescreen</PresentationFormat>
  <Paragraphs>72</Paragraphs>
  <Slides>14</Slides>
  <Notes>12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微软雅黑</vt:lpstr>
      <vt:lpstr>Arial</vt:lpstr>
      <vt:lpstr>Arial-Rounded</vt:lpstr>
      <vt:lpstr>Calibri</vt:lpstr>
      <vt:lpstr>Coiny</vt:lpstr>
      <vt:lpstr>等线</vt:lpstr>
      <vt:lpstr>OpenSans</vt:lpstr>
      <vt:lpstr>黑体</vt:lpstr>
      <vt:lpstr>Times New Roman</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25</cp:revision>
  <dcterms:created xsi:type="dcterms:W3CDTF">2022-06-25T08:30:54Z</dcterms:created>
  <dcterms:modified xsi:type="dcterms:W3CDTF">2024-10-25T02:34:47Z</dcterms:modified>
</cp:coreProperties>
</file>