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9" r:id="rId2"/>
    <p:sldId id="2638" r:id="rId3"/>
    <p:sldId id="278" r:id="rId4"/>
    <p:sldId id="293" r:id="rId5"/>
    <p:sldId id="280" r:id="rId6"/>
    <p:sldId id="279" r:id="rId7"/>
    <p:sldId id="264" r:id="rId8"/>
    <p:sldId id="265" r:id="rId9"/>
    <p:sldId id="283" r:id="rId10"/>
    <p:sldId id="273" r:id="rId11"/>
    <p:sldId id="282" r:id="rId12"/>
    <p:sldId id="28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A682-E0DC-4EBA-8581-B6E071777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83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3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8A5E-CAE3-4ED5-9D11-5F600FF3E0B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DD3-ACF8-4A48-AE5F-7DD7D7E31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22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4AF54A-3716-4C0F-9D7B-B0EB537FCE6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DD3-ACF8-4A48-AE5F-7DD7D7E31734}" type="slidenum">
              <a:rPr lang="en-GB" smtClean="0"/>
              <a:t>1</a:t>
            </a:fld>
            <a:endParaRPr lang="en-GB"/>
          </a:p>
        </p:txBody>
      </p:sp>
      <p:pic>
        <p:nvPicPr>
          <p:cNvPr id="1026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19050"/>
            <a:ext cx="1214468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3052" y="1246950"/>
            <a:ext cx="721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3357" y="2504249"/>
            <a:ext cx="904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3</a:t>
            </a:r>
          </a:p>
          <a:p>
            <a:pPr algn="ctr"/>
            <a:r>
              <a:rPr lang="en-GB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Nghe thầy đọc thơ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3356" y="4493601"/>
            <a:ext cx="904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88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269304" y="859995"/>
            <a:ext cx="618293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tớ to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85" y="2085827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3221147" y="1770408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3055109" y="2670054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3966625" y="1772816"/>
            <a:ext cx="288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67" y="2024743"/>
            <a:ext cx="511608" cy="4911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97" y="2987420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3055645" y="4514996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95" y="4845429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5506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óng như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vẫn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càng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F5D3-8722-472C-8AC5-AE537DFCD7FB}"/>
              </a:ext>
            </a:extLst>
          </p:cNvPr>
          <p:cNvSpPr txBox="1"/>
          <p:nvPr/>
        </p:nvSpPr>
        <p:spPr>
          <a:xfrm>
            <a:off x="8312469" y="282596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50D5-D329-4900-9E46-66933A2BD895}"/>
              </a:ext>
            </a:extLst>
          </p:cNvPr>
          <p:cNvSpPr txBox="1"/>
          <p:nvPr/>
        </p:nvSpPr>
        <p:spPr>
          <a:xfrm>
            <a:off x="9627068" y="1911562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86D55-24EC-4CFA-870F-8FD8FA251D4E}"/>
              </a:ext>
            </a:extLst>
          </p:cNvPr>
          <p:cNvSpPr txBox="1"/>
          <p:nvPr/>
        </p:nvSpPr>
        <p:spPr>
          <a:xfrm>
            <a:off x="7707894" y="375161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87575-8F46-439C-BC5F-4CF7E2A82264}"/>
              </a:ext>
            </a:extLst>
          </p:cNvPr>
          <p:cNvSpPr txBox="1"/>
          <p:nvPr/>
        </p:nvSpPr>
        <p:spPr>
          <a:xfrm>
            <a:off x="8740611" y="465321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99" y="2193490"/>
            <a:ext cx="469578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3" y="3157451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4054831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7" y="4965793"/>
            <a:ext cx="469578" cy="4507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-594360"/>
            <a:ext cx="10487025" cy="5628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996440"/>
            <a:ext cx="3053332" cy="323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8525" y="1996440"/>
            <a:ext cx="687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kumimoji="0" lang="en-US" sz="3600" b="0" i="0" u="sng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nhà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Kể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người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thân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một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giờ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học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em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cảm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thấy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vui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-61004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6167120" y="1779108"/>
            <a:ext cx="4216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Tạm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biệt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và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hẹn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gặp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lại</a:t>
            </a:r>
            <a:endParaRPr kumimoji="0" lang="zh-CN" altLang="en-US" sz="4400" b="0" i="0" u="none" strike="noStrike" kern="1200" cap="none" spc="0" normalizeH="0" baseline="0" noProof="0" dirty="0">
              <a:ln w="41275"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4" y="1610069"/>
            <a:ext cx="4140058" cy="4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5206" y="388937"/>
            <a:ext cx="7927025" cy="4853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7604" y="20890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</a:rPr>
              <a:t>Khởi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iny" panose="02000903060500060000" pitchFamily="2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–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16432-7D0E-4A6C-A5B3-2E28A7D94C98}"/>
              </a:ext>
            </a:extLst>
          </p:cNvPr>
          <p:cNvSpPr txBox="1"/>
          <p:nvPr/>
        </p:nvSpPr>
        <p:spPr>
          <a:xfrm>
            <a:off x="64007" y="413778"/>
            <a:ext cx="920737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nghe thầy đọc bao ngày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thơ đỏ nắng, xanh cây quanh nhà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 chèo nghiêng mặt sông xa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Êm êm như tiếng của bà năm xưa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trăng thở động tàu dừa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 rào nghe chuyển cơn mưa giữa trời...</a:t>
            </a: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3200" b="1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580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7232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Gạch chân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dưới </a:t>
            </a:r>
            <a:r>
              <a:rPr lang="en-GB" sz="3200" smtClean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 khó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viết.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Phân</a:t>
            </a:r>
            <a:r>
              <a:rPr kumimoji="0" lang="en-GB" sz="32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tích.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620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Em cần lưu ý điều gì khi trình bày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tập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1B5FF8-88B9-411B-B8F9-89F3ADFC5FD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]^P{7DB3D339-E659-4BB1-85FD-90F2828387BA}&quot;,&quot;D:\\NĂM 2024\\TIẾNG VIỆT KÌ 1\\TV-TUẦN 7\\Bài 13 - Bàn tay cô giá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Nghe – viết Nghe thầy đọc thơ t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591093-B1FB-4FE9-BF0D-BF2D4D826D57}:2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D09167-62B6-4D4B-9EBD-E2C01FDCC891}:2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84819D-EB9F-44DC-B3CE-1B05B28BBBF8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0C089A-9E17-4A1A-8A48-DAEF7BAD86E2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7B6CDF-C825-4FCB-97CA-3E6668BD249F}:26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B7913B-EEDE-4536-A1D5-82B7A90DC600}:26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2A22D6-F32B-4155-8C09-D636B5E19BFF}: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4A0886-DBDD-4D4C-83C2-2BCA30C8B7A7}: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51F69D-9529-4F14-9B3E-513843B18469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C6147D-EDF8-40DF-9464-A490CA4A254C}:2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38EE2F-74B4-4B0D-A992-0EF89E2A7802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242702-CEA6-44F9-8268-69CD685A908D}:265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272</Words>
  <Application>Microsoft Office PowerPoint</Application>
  <PresentationFormat>Widescreen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Arial</vt:lpstr>
      <vt:lpstr>Arial-Rounded</vt:lpstr>
      <vt:lpstr>Baloo</vt:lpstr>
      <vt:lpstr>Calibri</vt:lpstr>
      <vt:lpstr>Coiny</vt:lpstr>
      <vt:lpstr>等线</vt:lpstr>
      <vt:lpstr>Times New Roman</vt:lpstr>
      <vt:lpstr>华康海报体W12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Nghe – viết Nghe thầy đọc thơ t3</dc:title>
  <dc:creator>Thao Tran</dc:creator>
  <cp:lastModifiedBy>STD</cp:lastModifiedBy>
  <cp:revision>25</cp:revision>
  <dcterms:created xsi:type="dcterms:W3CDTF">2022-06-25T11:44:36Z</dcterms:created>
  <dcterms:modified xsi:type="dcterms:W3CDTF">2024-10-23T03:30:29Z</dcterms:modified>
</cp:coreProperties>
</file>