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1" r:id="rId3"/>
    <p:sldMasterId id="2147483685" r:id="rId4"/>
    <p:sldMasterId id="2147483690" r:id="rId5"/>
  </p:sldMasterIdLst>
  <p:notesMasterIdLst>
    <p:notesMasterId r:id="rId34"/>
  </p:notesMasterIdLst>
  <p:sldIdLst>
    <p:sldId id="319" r:id="rId6"/>
    <p:sldId id="264" r:id="rId7"/>
    <p:sldId id="267" r:id="rId8"/>
    <p:sldId id="266" r:id="rId9"/>
    <p:sldId id="268" r:id="rId10"/>
    <p:sldId id="269" r:id="rId11"/>
    <p:sldId id="270" r:id="rId12"/>
    <p:sldId id="271" r:id="rId13"/>
    <p:sldId id="272" r:id="rId14"/>
    <p:sldId id="275" r:id="rId15"/>
    <p:sldId id="276" r:id="rId16"/>
    <p:sldId id="277" r:id="rId17"/>
    <p:sldId id="273" r:id="rId18"/>
    <p:sldId id="274" r:id="rId19"/>
    <p:sldId id="280" r:id="rId20"/>
    <p:sldId id="278" r:id="rId21"/>
    <p:sldId id="281" r:id="rId22"/>
    <p:sldId id="282" r:id="rId23"/>
    <p:sldId id="283" r:id="rId24"/>
    <p:sldId id="284" r:id="rId25"/>
    <p:sldId id="287" r:id="rId26"/>
    <p:sldId id="315" r:id="rId27"/>
    <p:sldId id="312" r:id="rId28"/>
    <p:sldId id="258" r:id="rId29"/>
    <p:sldId id="313" r:id="rId30"/>
    <p:sldId id="314" r:id="rId31"/>
    <p:sldId id="317" r:id="rId32"/>
    <p:sldId id="3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87584" autoAdjust="0"/>
  </p:normalViewPr>
  <p:slideViewPr>
    <p:cSldViewPr snapToGrid="0">
      <p:cViewPr varScale="1">
        <p:scale>
          <a:sx n="87" d="100"/>
          <a:sy n="87" d="100"/>
        </p:scale>
        <p:origin x="26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88A2D-2368-47D7-8719-8867CBC18B05}"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5A976-2C43-4343-A0FA-52840D1344AB}" type="slidenum">
              <a:rPr lang="en-US" smtClean="0"/>
              <a:t>‹#›</a:t>
            </a:fld>
            <a:endParaRPr lang="en-US"/>
          </a:p>
        </p:txBody>
      </p:sp>
    </p:spTree>
    <p:extLst>
      <p:ext uri="{BB962C8B-B14F-4D97-AF65-F5344CB8AC3E}">
        <p14:creationId xmlns:p14="http://schemas.microsoft.com/office/powerpoint/2010/main" val="187394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4BD4E7-7B34-46A3-8632-218B51A52F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820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3</a:t>
            </a:fld>
            <a:endParaRPr lang="en-US"/>
          </a:p>
        </p:txBody>
      </p:sp>
    </p:spTree>
    <p:extLst>
      <p:ext uri="{BB962C8B-B14F-4D97-AF65-F5344CB8AC3E}">
        <p14:creationId xmlns:p14="http://schemas.microsoft.com/office/powerpoint/2010/main" val="140925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6</a:t>
            </a:fld>
            <a:endParaRPr lang="en-US"/>
          </a:p>
        </p:txBody>
      </p:sp>
    </p:spTree>
    <p:extLst>
      <p:ext uri="{BB962C8B-B14F-4D97-AF65-F5344CB8AC3E}">
        <p14:creationId xmlns:p14="http://schemas.microsoft.com/office/powerpoint/2010/main" val="182575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địa</a:t>
            </a:r>
            <a:r>
              <a:rPr lang="en-US" dirty="0"/>
              <a:t> </a:t>
            </a:r>
            <a:r>
              <a:rPr lang="en-US" dirty="0" err="1"/>
              <a:t>cầu</a:t>
            </a:r>
            <a:r>
              <a:rPr lang="en-US" dirty="0"/>
              <a:t>, </a:t>
            </a:r>
            <a:r>
              <a:rPr lang="en-US" dirty="0" err="1"/>
              <a:t>rồi</a:t>
            </a:r>
            <a:r>
              <a:rPr lang="en-US" dirty="0"/>
              <a:t> </a:t>
            </a:r>
            <a:r>
              <a:rPr lang="en-US" dirty="0" err="1"/>
              <a:t>bấm</a:t>
            </a:r>
            <a:r>
              <a:rPr lang="en-US" dirty="0"/>
              <a:t> </a:t>
            </a:r>
            <a:r>
              <a:rPr lang="en-US" dirty="0" err="1"/>
              <a:t>vào</a:t>
            </a:r>
            <a:r>
              <a:rPr lang="en-US" dirty="0"/>
              <a:t> </a:t>
            </a:r>
            <a:r>
              <a:rPr lang="en-US" dirty="0" err="1"/>
              <a:t>lần</a:t>
            </a:r>
            <a:r>
              <a:rPr lang="en-US" dirty="0"/>
              <a:t> </a:t>
            </a:r>
            <a:r>
              <a:rPr lang="en-US" dirty="0" err="1"/>
              <a:t>lượt</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bạn</a:t>
            </a:r>
            <a:r>
              <a:rPr lang="en-US" dirty="0"/>
              <a:t> </a:t>
            </a:r>
            <a:r>
              <a:rPr lang="en-US" dirty="0" err="1"/>
              <a:t>nhỏ</a:t>
            </a:r>
            <a:r>
              <a:rPr lang="en-US" dirty="0"/>
              <a:t> </a:t>
            </a:r>
            <a:r>
              <a:rPr lang="en-US" dirty="0" err="1"/>
              <a:t>để</a:t>
            </a:r>
            <a:r>
              <a:rPr lang="en-US" dirty="0"/>
              <a:t> quay </a:t>
            </a:r>
            <a:r>
              <a:rPr lang="en-US" dirty="0" err="1"/>
              <a:t>lại</a:t>
            </a:r>
            <a:r>
              <a:rPr lang="en-US" dirty="0"/>
              <a:t>. </a:t>
            </a:r>
            <a:r>
              <a:rPr lang="en-US" dirty="0" err="1"/>
              <a:t>Tiếp</a:t>
            </a:r>
            <a:r>
              <a:rPr lang="en-US" dirty="0"/>
              <a:t> </a:t>
            </a:r>
            <a:r>
              <a:rPr lang="en-US" dirty="0" err="1"/>
              <a:t>tục</a:t>
            </a:r>
            <a:r>
              <a:rPr lang="en-US" dirty="0"/>
              <a:t> </a:t>
            </a:r>
            <a:r>
              <a:rPr lang="en-US" dirty="0" err="1"/>
              <a:t>bấm</a:t>
            </a:r>
            <a:r>
              <a:rPr lang="en-US" dirty="0"/>
              <a:t> </a:t>
            </a:r>
            <a:r>
              <a:rPr lang="en-US" dirty="0" err="1"/>
              <a:t>vào</a:t>
            </a:r>
            <a:r>
              <a:rPr lang="en-US" dirty="0"/>
              <a:t> </a:t>
            </a:r>
            <a:r>
              <a:rPr lang="en-US" dirty="0" err="1"/>
              <a:t>quả</a:t>
            </a:r>
            <a:r>
              <a:rPr lang="en-US" dirty="0"/>
              <a:t> </a:t>
            </a:r>
            <a:r>
              <a:rPr lang="en-US" dirty="0" err="1"/>
              <a:t>địa</a:t>
            </a:r>
            <a:r>
              <a:rPr lang="en-US" dirty="0"/>
              <a:t> </a:t>
            </a:r>
            <a:r>
              <a:rPr lang="en-US" dirty="0" err="1"/>
              <a:t>cầu</a:t>
            </a:r>
            <a:endParaRPr lang="en-US" dirty="0"/>
          </a:p>
        </p:txBody>
      </p:sp>
    </p:spTree>
    <p:extLst>
      <p:ext uri="{BB962C8B-B14F-4D97-AF65-F5344CB8AC3E}">
        <p14:creationId xmlns:p14="http://schemas.microsoft.com/office/powerpoint/2010/main" val="180691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4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37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10/25/2024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146239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709" y="1"/>
            <a:ext cx="12192709" cy="68579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70250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087812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3"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320463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341877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99104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790119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884779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643438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68349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91213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10/25/2024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34823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15785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08588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838821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50933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2024/10/25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10204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2458005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20588028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55017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88622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502931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8690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98663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733248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823627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99437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88826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06838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03461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63246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130711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0316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34104" y="356552"/>
            <a:ext cx="11558904" cy="6062833"/>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0F85478-4762-4310-A6D9-AB8976CB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247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1100" y="0"/>
            <a:ext cx="12069312" cy="68580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874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234104" y="356552"/>
            <a:ext cx="11558904" cy="6062833"/>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Char char="●"/>
              <a:defRPr sz="1467">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1038435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255856" y="284604"/>
            <a:ext cx="11558904" cy="6062833"/>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669282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234104" y="356552"/>
            <a:ext cx="11558904" cy="6062833"/>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1012245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2.xml"/><Relationship Id="rId7"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theme" Target="../theme/theme4.xml"/><Relationship Id="rId10" Type="http://schemas.openxmlformats.org/officeDocument/2006/relationships/image" Target="../media/image9.png"/><Relationship Id="rId4" Type="http://schemas.openxmlformats.org/officeDocument/2006/relationships/slideLayout" Target="../slideLayouts/slideLayout26.xml"/><Relationship Id="rId9"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857497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83534660"/>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941C54A5-C256-40C7-9BEB-64FED257C1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300" dirty="0">
                <a:solidFill>
                  <a:schemeClr val="bg1"/>
                </a:solidFill>
                <a:latin typeface="微软雅黑" panose="020B0503020204020204" pitchFamily="34" charset="-122"/>
                <a:ea typeface="微软雅黑" panose="020B0503020204020204" pitchFamily="34" charset="-122"/>
                <a:sym typeface="+mn-ea"/>
              </a:rPr>
              <a:t>T</a:t>
            </a:r>
            <a:r>
              <a:rPr lang="zh-CN" altLang="en-US" sz="300"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3437467" y="-2651443"/>
            <a:ext cx="1286933" cy="1270000"/>
          </a:xfrm>
          <a:prstGeom prst="ellipse">
            <a:avLst/>
          </a:prstGeom>
          <a:blipFill dpi="0" rotWithShape="0">
            <a:blip r:embed="rId8" cstate="hq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3343467" y="8382000"/>
            <a:ext cx="1286933" cy="1270000"/>
          </a:xfrm>
          <a:prstGeom prst="ellipse">
            <a:avLst/>
          </a:prstGeom>
          <a:blipFill dpi="0" rotWithShape="0">
            <a:blip r:embed="rId8" cstate="hq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0527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19203479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221911674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ags" Target="../tags/tag3.xml"/><Relationship Id="rId5" Type="http://schemas.openxmlformats.org/officeDocument/2006/relationships/image" Target="../media/image15.gif"/><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2.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26.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sv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7.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hyperlink" Target="https://www.youtube.com/watch?v=lhWbVYZ8JLk" TargetMode="External"/><Relationship Id="rId5" Type="http://schemas.openxmlformats.org/officeDocument/2006/relationships/image" Target="../media/image1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4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0.png"/><Relationship Id="rId18" Type="http://schemas.openxmlformats.org/officeDocument/2006/relationships/slide" Target="slide26.xml"/><Relationship Id="rId3" Type="http://schemas.openxmlformats.org/officeDocument/2006/relationships/image" Target="../media/image3.png"/><Relationship Id="rId21" Type="http://schemas.openxmlformats.org/officeDocument/2006/relationships/image" Target="../media/image55.png"/><Relationship Id="rId7" Type="http://schemas.openxmlformats.org/officeDocument/2006/relationships/image" Target="../media/image45.png"/><Relationship Id="rId12" Type="http://schemas.openxmlformats.org/officeDocument/2006/relationships/image" Target="../media/image49.png"/><Relationship Id="rId17" Type="http://schemas.openxmlformats.org/officeDocument/2006/relationships/slide" Target="slide24.xml"/><Relationship Id="rId25"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slide" Target="slide25.xml"/><Relationship Id="rId20"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60.svg"/><Relationship Id="rId24" Type="http://schemas.openxmlformats.org/officeDocument/2006/relationships/slide" Target="slide27.xml"/><Relationship Id="rId5" Type="http://schemas.microsoft.com/office/2017/06/relationships/model3d" Target="../media/model3d1.glb"/><Relationship Id="rId15" Type="http://schemas.openxmlformats.org/officeDocument/2006/relationships/image" Target="../media/image52.png"/><Relationship Id="rId23" Type="http://schemas.openxmlformats.org/officeDocument/2006/relationships/image" Target="../media/image57.png"/><Relationship Id="rId19" Type="http://schemas.openxmlformats.org/officeDocument/2006/relationships/image" Target="../media/image53.png"/><Relationship Id="rId4" Type="http://schemas.openxmlformats.org/officeDocument/2006/relationships/slide" Target="slide4.xml"/><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gif"/><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61.jpeg"/><Relationship Id="rId12" Type="http://schemas.openxmlformats.org/officeDocument/2006/relationships/image" Target="../media/image66.gif"/><Relationship Id="rId17" Type="http://schemas.openxmlformats.org/officeDocument/2006/relationships/image" Target="../media/image50.png"/><Relationship Id="rId2" Type="http://schemas.openxmlformats.org/officeDocument/2006/relationships/notesSlide" Target="../notesSlides/notesSlide5.xml"/><Relationship Id="rId16" Type="http://schemas.openxmlformats.org/officeDocument/2006/relationships/image" Target="../media/image49.png"/><Relationship Id="rId20" Type="http://schemas.openxmlformats.org/officeDocument/2006/relationships/slide" Target="slide23.xml"/><Relationship Id="rId1" Type="http://schemas.openxmlformats.org/officeDocument/2006/relationships/slideLayout" Target="../slideLayouts/slideLayout21.xml"/><Relationship Id="rId6" Type="http://schemas.openxmlformats.org/officeDocument/2006/relationships/image" Target="../media/image60.jpeg"/><Relationship Id="rId11" Type="http://schemas.openxmlformats.org/officeDocument/2006/relationships/image" Target="../media/image65.gif"/><Relationship Id="rId5" Type="http://schemas.openxmlformats.org/officeDocument/2006/relationships/image" Target="../media/image59.png"/><Relationship Id="rId15" Type="http://schemas.openxmlformats.org/officeDocument/2006/relationships/image" Target="../media/image79.svg"/><Relationship Id="rId10" Type="http://schemas.openxmlformats.org/officeDocument/2006/relationships/image" Target="../media/image64.gif"/><Relationship Id="rId19"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63.jpeg"/><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50.png"/><Relationship Id="rId18" Type="http://schemas.openxmlformats.org/officeDocument/2006/relationships/image" Target="../media/image65.gif"/><Relationship Id="rId3" Type="http://schemas.openxmlformats.org/officeDocument/2006/relationships/audio" Target="../media/audio2.wav"/><Relationship Id="rId7" Type="http://schemas.openxmlformats.org/officeDocument/2006/relationships/image" Target="../media/image61.jpeg"/><Relationship Id="rId12" Type="http://schemas.openxmlformats.org/officeDocument/2006/relationships/image" Target="../media/image49.png"/><Relationship Id="rId17" Type="http://schemas.openxmlformats.org/officeDocument/2006/relationships/image" Target="../media/image64.gif"/><Relationship Id="rId2" Type="http://schemas.openxmlformats.org/officeDocument/2006/relationships/notesSlide" Target="../notesSlides/notesSlide6.xml"/><Relationship Id="rId16" Type="http://schemas.openxmlformats.org/officeDocument/2006/relationships/slide" Target="slide23.xml"/><Relationship Id="rId20" Type="http://schemas.openxmlformats.org/officeDocument/2006/relationships/image" Target="../media/image67.gif"/><Relationship Id="rId1" Type="http://schemas.openxmlformats.org/officeDocument/2006/relationships/slideLayout" Target="../slideLayouts/slideLayout21.xml"/><Relationship Id="rId6" Type="http://schemas.openxmlformats.org/officeDocument/2006/relationships/image" Target="../media/image60.jpeg"/><Relationship Id="rId11" Type="http://schemas.openxmlformats.org/officeDocument/2006/relationships/image" Target="../media/image79.svg"/><Relationship Id="rId5" Type="http://schemas.openxmlformats.org/officeDocument/2006/relationships/image" Target="../media/image59.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image" Target="../media/image63.jpe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gif"/><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61.jpeg"/><Relationship Id="rId12" Type="http://schemas.openxmlformats.org/officeDocument/2006/relationships/image" Target="../media/image66.gif"/><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9.png"/><Relationship Id="rId20" Type="http://schemas.openxmlformats.org/officeDocument/2006/relationships/slide" Target="slide23.xml"/><Relationship Id="rId1" Type="http://schemas.openxmlformats.org/officeDocument/2006/relationships/slideLayout" Target="../slideLayouts/slideLayout21.xml"/><Relationship Id="rId6" Type="http://schemas.openxmlformats.org/officeDocument/2006/relationships/image" Target="../media/image60.jpeg"/><Relationship Id="rId11" Type="http://schemas.openxmlformats.org/officeDocument/2006/relationships/image" Target="../media/image65.gif"/><Relationship Id="rId5" Type="http://schemas.openxmlformats.org/officeDocument/2006/relationships/image" Target="../media/image59.png"/><Relationship Id="rId15" Type="http://schemas.openxmlformats.org/officeDocument/2006/relationships/image" Target="../media/image60.svg"/><Relationship Id="rId10" Type="http://schemas.openxmlformats.org/officeDocument/2006/relationships/image" Target="../media/image64.gif"/><Relationship Id="rId19"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63.jpeg"/><Relationship Id="rId1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71.png"/><Relationship Id="rId5" Type="http://schemas.microsoft.com/office/2007/relationships/hdphoto" Target="../media/hdphoto3.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2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jpe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7.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sv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7.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8" y="0"/>
            <a:ext cx="12192000" cy="6858000"/>
          </a:xfrm>
          <a:prstGeom prst="rect">
            <a:avLst/>
          </a:prstGeom>
        </p:spPr>
      </p:pic>
      <p:sp>
        <p:nvSpPr>
          <p:cNvPr id="7" name="Rectangle 5"/>
          <p:cNvSpPr>
            <a:spLocks noChangeArrowheads="1"/>
          </p:cNvSpPr>
          <p:nvPr/>
        </p:nvSpPr>
        <p:spPr bwMode="auto">
          <a:xfrm>
            <a:off x="3327359" y="37693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655320" y="1891863"/>
            <a:ext cx="9873076"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LỊCH</a:t>
            </a:r>
            <a:r>
              <a:rPr kumimoji="0" lang="en-US" sz="36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SỬ VÀ ĐỊA LÍ</a:t>
            </a:r>
            <a:endParaRPr lang="en-US" sz="3600" b="1" dirty="0">
              <a:solidFill>
                <a:srgbClr val="FF0000"/>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7030A0"/>
                </a:solidFill>
                <a:effectLst/>
                <a:uLnTx/>
                <a:uFillTx/>
                <a:latin typeface="Times New Roman" pitchFamily="18" charset="0"/>
                <a:cs typeface="Times New Roman" pitchFamily="18" charset="0"/>
              </a:rPr>
              <a:t>Bài</a:t>
            </a:r>
            <a:r>
              <a:rPr kumimoji="0" lang="en-US" sz="4000" b="1" i="0" u="none" strike="noStrike" kern="1200" cap="none" spc="0" normalizeH="0" noProof="0" smtClean="0">
                <a:ln>
                  <a:noFill/>
                </a:ln>
                <a:solidFill>
                  <a:srgbClr val="7030A0"/>
                </a:solidFill>
                <a:effectLst/>
                <a:uLnTx/>
                <a:uFillTx/>
                <a:latin typeface="Times New Roman" pitchFamily="18" charset="0"/>
                <a:cs typeface="Times New Roman" pitchFamily="18" charset="0"/>
              </a:rPr>
              <a:t> 6: </a:t>
            </a:r>
            <a:r>
              <a:rPr kumimoji="0" lang="en-US" sz="4000" b="1" i="0" u="none" strike="noStrike" kern="1200" cap="none" spc="0" normalizeH="0" baseline="0" noProof="0" smtClean="0">
                <a:ln>
                  <a:noFill/>
                </a:ln>
                <a:solidFill>
                  <a:srgbClr val="7030A0"/>
                </a:solidFill>
                <a:effectLst/>
                <a:uLnTx/>
                <a:uFillTx/>
                <a:latin typeface="Times New Roman" pitchFamily="18" charset="0"/>
                <a:cs typeface="Times New Roman" pitchFamily="18" charset="0"/>
              </a:rPr>
              <a:t>Một</a:t>
            </a:r>
            <a:r>
              <a:rPr kumimoji="0" lang="en-US" sz="4000" b="1" i="0" u="none" strike="noStrike" kern="1200" cap="none" spc="0" normalizeH="0" noProof="0" smtClean="0">
                <a:ln>
                  <a:noFill/>
                </a:ln>
                <a:solidFill>
                  <a:srgbClr val="7030A0"/>
                </a:solidFill>
                <a:effectLst/>
                <a:uLnTx/>
                <a:uFillTx/>
                <a:latin typeface="Times New Roman" pitchFamily="18" charset="0"/>
                <a:cs typeface="Times New Roman" pitchFamily="18" charset="0"/>
              </a:rPr>
              <a:t> số nét văn hóa ở Trung du và miền núi Bắc Bộ</a:t>
            </a:r>
            <a:r>
              <a:rPr kumimoji="0" lang="en-US" sz="4000" b="1" i="0" u="none" strike="noStrike" kern="1200" cap="none" spc="0" normalizeH="0" baseline="0" noProof="0" smtClean="0">
                <a:ln>
                  <a:noFill/>
                </a:ln>
                <a:solidFill>
                  <a:srgbClr val="7030A0"/>
                </a:solidFill>
                <a:effectLst/>
                <a:uLnTx/>
                <a:uFillTx/>
                <a:latin typeface="Times New Roman" pitchFamily="18" charset="0"/>
                <a:cs typeface="Times New Roman" pitchFamily="18" charset="0"/>
              </a:rPr>
              <a:t>( T1)</a:t>
            </a:r>
            <a:endParaRPr kumimoji="0" lang="en-US" sz="40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QUANG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46270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Gầu Tào là lễ hội truyền thống của người Mông, được tổ chức vào đầu năm, tại nơi bằng phẳng, rộng rãi.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Sau phần nghi lễ được tiến hành trang trọng là những hoạt động vui chơi như: múa khèn, đi thăng bằng,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3074" name="Picture 2" descr="Lễ hội Gầu Tào độc đáo của dân tộc Mông ở Cao nguyên đá">
            <a:extLst>
              <a:ext uri="{FF2B5EF4-FFF2-40B4-BE49-F238E27FC236}">
                <a16:creationId xmlns:a16="http://schemas.microsoft.com/office/drawing/2014/main" id="{95883451-9517-94E0-ABD3-EBF4957D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694" y="2535561"/>
            <a:ext cx="7251954" cy="408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73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Lồng Tồng (còn gọi là hội Xuống đồng) là lễ hội truyền thống của người Tày, Nùng,... được tổ chức trên những cánh đồng hoặc khu đất rộng. Cày ruộng là nghi thức quan trọng trong lễ hội, sau đó có các trò chơi dân gian như: tung còn, kéo co,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4098" name="Picture 2" descr="Lễ hội Lồng Tồng - nét đặc sắc trong văn hóa vùng cao">
            <a:extLst>
              <a:ext uri="{FF2B5EF4-FFF2-40B4-BE49-F238E27FC236}">
                <a16:creationId xmlns:a16="http://schemas.microsoft.com/office/drawing/2014/main" id="{4273CA38-05B7-9097-52D1-806B3C99A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4672">
            <a:off x="573045" y="2874095"/>
            <a:ext cx="5148037" cy="343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ìm Hiểu Về Lễ Hội Lồng Tồng Ở Cao Bằng">
            <a:extLst>
              <a:ext uri="{FF2B5EF4-FFF2-40B4-BE49-F238E27FC236}">
                <a16:creationId xmlns:a16="http://schemas.microsoft.com/office/drawing/2014/main" id="{A86F6184-4CD8-21C7-FF62-3C96C97F5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9394">
            <a:off x="6586225" y="3054097"/>
            <a:ext cx="4730682" cy="325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95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additive="base">
                                        <p:cTn id="14" dur="500" fill="hold"/>
                                        <p:tgtEl>
                                          <p:spTgt spid="4100"/>
                                        </p:tgtEl>
                                        <p:attrNameLst>
                                          <p:attrName>ppt_x</p:attrName>
                                        </p:attrNameLst>
                                      </p:cBhvr>
                                      <p:tavLst>
                                        <p:tav tm="0">
                                          <p:val>
                                            <p:strVal val="#ppt_x"/>
                                          </p:val>
                                        </p:tav>
                                        <p:tav tm="100000">
                                          <p:val>
                                            <p:strVal val="#ppt_x"/>
                                          </p:val>
                                        </p:tav>
                                      </p:tavLst>
                                    </p:anim>
                                    <p:anim calcmode="lin" valueType="num">
                                      <p:cBhvr additive="base">
                                        <p:cTn id="15" dur="500" fill="hold"/>
                                        <p:tgtEl>
                                          <p:spTgt spid="410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vùng Trung du và miền núi Bắc Bộ còn có nhiều lễ hội nổi tiếng khác như: lễ hội Đền Hùng (tỉnh Phú Thọ), lễ hội Xương Giang (tỉnh Bắc Giang),...</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5122" name="Picture 2" descr="Tìm hiểu] Lễ hội Đền Hùng được tổ chức ở đâu? Có ý nghĩa gì?">
            <a:extLst>
              <a:ext uri="{FF2B5EF4-FFF2-40B4-BE49-F238E27FC236}">
                <a16:creationId xmlns:a16="http://schemas.microsoft.com/office/drawing/2014/main" id="{11BCB3C9-EF2E-6D46-08E8-CA6E82828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2925">
            <a:off x="151124" y="2505456"/>
            <a:ext cx="6107021" cy="3123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Lễ hội Đền Hùng diễn ra khi nào? Ở đâu? Lịch sử &amp; ý nghĩa">
            <a:extLst>
              <a:ext uri="{FF2B5EF4-FFF2-40B4-BE49-F238E27FC236}">
                <a16:creationId xmlns:a16="http://schemas.microsoft.com/office/drawing/2014/main" id="{BC798A1C-7D3E-AB28-F6D4-F1DF0CD2E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4784">
            <a:off x="6846436" y="2847529"/>
            <a:ext cx="4750441" cy="3169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DAAC9086-09E1-902D-ECE4-953BB33B842A}"/>
              </a:ext>
            </a:extLst>
          </p:cNvPr>
          <p:cNvSpPr/>
          <p:nvPr/>
        </p:nvSpPr>
        <p:spPr>
          <a:xfrm>
            <a:off x="4837176" y="6089904"/>
            <a:ext cx="4178808" cy="640080"/>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Đền</a:t>
            </a:r>
            <a:r>
              <a:rPr lang="en-US" sz="3600" b="1" dirty="0">
                <a:solidFill>
                  <a:schemeClr val="accent1">
                    <a:lumMod val="50000"/>
                  </a:schemeClr>
                </a:solidFill>
              </a:rPr>
              <a:t> </a:t>
            </a:r>
            <a:r>
              <a:rPr lang="en-US" sz="3600" b="1" dirty="0" err="1">
                <a:solidFill>
                  <a:schemeClr val="accent1">
                    <a:lumMod val="50000"/>
                  </a:schemeClr>
                </a:solidFill>
              </a:rPr>
              <a:t>Hùng</a:t>
            </a:r>
            <a:endParaRPr lang="en-US" sz="3600" b="1" dirty="0">
              <a:solidFill>
                <a:schemeClr val="accent1">
                  <a:lumMod val="50000"/>
                </a:schemeClr>
              </a:solidFill>
            </a:endParaRPr>
          </a:p>
        </p:txBody>
      </p:sp>
    </p:spTree>
    <p:extLst>
      <p:ext uri="{BB962C8B-B14F-4D97-AF65-F5344CB8AC3E}">
        <p14:creationId xmlns:p14="http://schemas.microsoft.com/office/powerpoint/2010/main" val="339705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par>
                                <p:cTn id="18" presetID="10" presetClass="entr" presetSubtype="0"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Khám phá lễ hội Cầu an Bản Mường tại vùng núi Tây Bắc - Thông Tin Du Lịch  24h">
            <a:extLst>
              <a:ext uri="{FF2B5EF4-FFF2-40B4-BE49-F238E27FC236}">
                <a16:creationId xmlns:a16="http://schemas.microsoft.com/office/drawing/2014/main" id="{34949DA1-67E2-2F82-8BAA-B27B8A2C9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0870">
            <a:off x="182880" y="774192"/>
            <a:ext cx="6864096" cy="3432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FD2EB51C-CB5B-76EF-6CFA-AD38921159F6}"/>
              </a:ext>
            </a:extLst>
          </p:cNvPr>
          <p:cNvSpPr/>
          <p:nvPr/>
        </p:nvSpPr>
        <p:spPr>
          <a:xfrm>
            <a:off x="3967394" y="4910328"/>
            <a:ext cx="5231470"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cầu</a:t>
            </a:r>
            <a:r>
              <a:rPr lang="en-US" sz="3600" b="1" dirty="0">
                <a:solidFill>
                  <a:schemeClr val="accent1">
                    <a:lumMod val="50000"/>
                  </a:schemeClr>
                </a:solidFill>
              </a:rPr>
              <a:t> an </a:t>
            </a:r>
            <a:r>
              <a:rPr lang="en-US" sz="3600" b="1" dirty="0" err="1">
                <a:solidFill>
                  <a:schemeClr val="accent1">
                    <a:lumMod val="50000"/>
                  </a:schemeClr>
                </a:solidFill>
              </a:rPr>
              <a:t>bản</a:t>
            </a:r>
            <a:r>
              <a:rPr lang="en-US" sz="3600" b="1" dirty="0">
                <a:solidFill>
                  <a:schemeClr val="accent1">
                    <a:lumMod val="50000"/>
                  </a:schemeClr>
                </a:solidFill>
              </a:rPr>
              <a:t> </a:t>
            </a:r>
            <a:r>
              <a:rPr lang="en-US" sz="3600" b="1" dirty="0" err="1">
                <a:solidFill>
                  <a:schemeClr val="accent1">
                    <a:lumMod val="50000"/>
                  </a:schemeClr>
                </a:solidFill>
              </a:rPr>
              <a:t>mường</a:t>
            </a:r>
            <a:endParaRPr lang="en-US" sz="3600" b="1" dirty="0">
              <a:solidFill>
                <a:schemeClr val="accent1">
                  <a:lumMod val="50000"/>
                </a:schemeClr>
              </a:solidFill>
            </a:endParaRPr>
          </a:p>
        </p:txBody>
      </p:sp>
      <p:pic>
        <p:nvPicPr>
          <p:cNvPr id="1028" name="Picture 4" descr="Tìm Hiểu Về Lễ Hội Cầu An Bản Mường Của Người Dân Tộc Thái ở Vùng Tây Bắc —  Gỗ Trang Trí">
            <a:extLst>
              <a:ext uri="{FF2B5EF4-FFF2-40B4-BE49-F238E27FC236}">
                <a16:creationId xmlns:a16="http://schemas.microsoft.com/office/drawing/2014/main" id="{E304246C-E0F2-4F6F-4C9B-3CFCFF794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2022">
            <a:off x="7612301" y="1554480"/>
            <a:ext cx="4250514" cy="2911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17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050" name="Picture 2" descr="Lễ hội Hoa Ban Điện Biên từ góc nhìn văn hóa dân tộc Thái">
            <a:extLst>
              <a:ext uri="{FF2B5EF4-FFF2-40B4-BE49-F238E27FC236}">
                <a16:creationId xmlns:a16="http://schemas.microsoft.com/office/drawing/2014/main" id="{B83AD5EF-3292-60D5-8382-5F0266004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7117">
            <a:off x="426720" y="2690622"/>
            <a:ext cx="5269992" cy="3096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Thơ mộng Lễ hội Hoa ban của người Thái ở Tây Bắc">
            <a:extLst>
              <a:ext uri="{FF2B5EF4-FFF2-40B4-BE49-F238E27FC236}">
                <a16:creationId xmlns:a16="http://schemas.microsoft.com/office/drawing/2014/main" id="{51BD5D5B-C007-D143-7AC0-D2B391579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1321">
            <a:off x="5650992" y="612646"/>
            <a:ext cx="6034278" cy="3364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9">
            <a:extLst>
              <a:ext uri="{FF2B5EF4-FFF2-40B4-BE49-F238E27FC236}">
                <a16:creationId xmlns:a16="http://schemas.microsoft.com/office/drawing/2014/main" id="{B5F91607-E829-4B2A-F62B-1CAB1374DC84}"/>
              </a:ext>
            </a:extLst>
          </p:cNvPr>
          <p:cNvSpPr/>
          <p:nvPr/>
        </p:nvSpPr>
        <p:spPr>
          <a:xfrm>
            <a:off x="6207675" y="4956048"/>
            <a:ext cx="4189054"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50000"/>
                  </a:schemeClr>
                </a:solidFill>
              </a:rPr>
              <a:t>Lễ</a:t>
            </a:r>
            <a:r>
              <a:rPr lang="en-US" sz="4000" b="1" dirty="0">
                <a:solidFill>
                  <a:schemeClr val="accent1">
                    <a:lumMod val="50000"/>
                  </a:schemeClr>
                </a:solidFill>
              </a:rPr>
              <a:t> </a:t>
            </a:r>
            <a:r>
              <a:rPr lang="en-US" sz="4000" b="1" dirty="0" err="1">
                <a:solidFill>
                  <a:schemeClr val="accent1">
                    <a:lumMod val="50000"/>
                  </a:schemeClr>
                </a:solidFill>
              </a:rPr>
              <a:t>hội</a:t>
            </a:r>
            <a:r>
              <a:rPr lang="en-US" sz="4000" b="1" dirty="0">
                <a:solidFill>
                  <a:schemeClr val="accent1">
                    <a:lumMod val="50000"/>
                  </a:schemeClr>
                </a:solidFill>
              </a:rPr>
              <a:t> </a:t>
            </a:r>
            <a:r>
              <a:rPr lang="en-US" sz="4000" b="1" dirty="0" err="1">
                <a:solidFill>
                  <a:schemeClr val="accent1">
                    <a:lumMod val="50000"/>
                  </a:schemeClr>
                </a:solidFill>
              </a:rPr>
              <a:t>hoa</a:t>
            </a:r>
            <a:r>
              <a:rPr lang="en-US" sz="4000" b="1" dirty="0">
                <a:solidFill>
                  <a:schemeClr val="accent1">
                    <a:lumMod val="50000"/>
                  </a:schemeClr>
                </a:solidFill>
              </a:rPr>
              <a:t> ban</a:t>
            </a:r>
          </a:p>
        </p:txBody>
      </p:sp>
    </p:spTree>
    <p:extLst>
      <p:ext uri="{BB962C8B-B14F-4D97-AF65-F5344CB8AC3E}">
        <p14:creationId xmlns:p14="http://schemas.microsoft.com/office/powerpoint/2010/main" val="8710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210312" y="274320"/>
            <a:ext cx="11649456" cy="64922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2AF49EB-BF6A-64E1-504C-75DE61577EBB}"/>
              </a:ext>
            </a:extLst>
          </p:cNvPr>
          <p:cNvPicPr>
            <a:picLocks noChangeAspect="1"/>
          </p:cNvPicPr>
          <p:nvPr/>
        </p:nvPicPr>
        <p:blipFill>
          <a:blip r:embed="rId3"/>
          <a:stretch>
            <a:fillRect/>
          </a:stretch>
        </p:blipFill>
        <p:spPr>
          <a:xfrm>
            <a:off x="542324" y="194788"/>
            <a:ext cx="5072312" cy="6541575"/>
          </a:xfrm>
          <a:prstGeom prst="rect">
            <a:avLst/>
          </a:prstGeom>
        </p:spPr>
      </p:pic>
      <p:grpSp>
        <p:nvGrpSpPr>
          <p:cNvPr id="18" name="Group 17">
            <a:extLst>
              <a:ext uri="{FF2B5EF4-FFF2-40B4-BE49-F238E27FC236}">
                <a16:creationId xmlns:a16="http://schemas.microsoft.com/office/drawing/2014/main" id="{961ED582-7C73-AAF0-4BE6-70A6BFF25A74}"/>
              </a:ext>
            </a:extLst>
          </p:cNvPr>
          <p:cNvGrpSpPr/>
          <p:nvPr/>
        </p:nvGrpSpPr>
        <p:grpSpPr>
          <a:xfrm>
            <a:off x="5417846" y="1591057"/>
            <a:ext cx="6332194" cy="2198952"/>
            <a:chOff x="605907" y="1907457"/>
            <a:chExt cx="4002420" cy="1636373"/>
          </a:xfrm>
          <a:effectLst>
            <a:outerShdw blurRad="50800"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99596C35-5261-7253-5275-183D9C0B323A}"/>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E930E74-2CBA-AFB8-C2A6-C0245F5D0AA5}"/>
                </a:ext>
              </a:extLst>
            </p:cNvPr>
            <p:cNvSpPr txBox="1"/>
            <p:nvPr/>
          </p:nvSpPr>
          <p:spPr>
            <a:xfrm>
              <a:off x="677559" y="2072514"/>
              <a:ext cx="3930768" cy="1305500"/>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Kể</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tên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một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số</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khác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địa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phương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mình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mô</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đó</a:t>
              </a:r>
              <a:endPar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057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78024" y="998474"/>
            <a:ext cx="6282309"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2825496" y="1769364"/>
            <a:ext cx="5650991" cy="14465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Hoạt</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động</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Tìm</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hiểu</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về</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hát</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múa</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dân</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gian</a:t>
            </a:r>
            <a:endPar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083649" y="2528513"/>
            <a:ext cx="3754755" cy="4114800"/>
          </a:xfrm>
          <a:prstGeom prst="rect">
            <a:avLst/>
          </a:prstGeom>
        </p:spPr>
      </p:pic>
      <p:pic>
        <p:nvPicPr>
          <p:cNvPr id="8" name="Picture 7" descr="A group of kids dancing&#10;&#10;Description automatically generated">
            <a:extLst>
              <a:ext uri="{FF2B5EF4-FFF2-40B4-BE49-F238E27FC236}">
                <a16:creationId xmlns:a16="http://schemas.microsoft.com/office/drawing/2014/main" id="{27FC690C-715A-BF68-105C-CB43DCC4526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09022" y="2392680"/>
            <a:ext cx="5071878" cy="5071878"/>
          </a:xfrm>
          <a:prstGeom prst="rect">
            <a:avLst/>
          </a:prstGeom>
        </p:spPr>
      </p:pic>
    </p:spTree>
    <p:extLst>
      <p:ext uri="{BB962C8B-B14F-4D97-AF65-F5344CB8AC3E}">
        <p14:creationId xmlns:p14="http://schemas.microsoft.com/office/powerpoint/2010/main" val="298005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256032" y="466344"/>
            <a:ext cx="11731752" cy="6217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9FC0B18-E3C2-31CD-2E77-23D1E4DB4D8E}"/>
              </a:ext>
            </a:extLst>
          </p:cNvPr>
          <p:cNvGrpSpPr/>
          <p:nvPr/>
        </p:nvGrpSpPr>
        <p:grpSpPr>
          <a:xfrm>
            <a:off x="640080" y="320040"/>
            <a:ext cx="11365992" cy="1892808"/>
            <a:chOff x="1362456" y="320040"/>
            <a:chExt cx="9802368" cy="1569660"/>
          </a:xfrm>
        </p:grpSpPr>
        <p:grpSp>
          <p:nvGrpSpPr>
            <p:cNvPr id="3" name="Google Shape;7898;p32">
              <a:extLst>
                <a:ext uri="{FF2B5EF4-FFF2-40B4-BE49-F238E27FC236}">
                  <a16:creationId xmlns:a16="http://schemas.microsoft.com/office/drawing/2014/main" id="{8711A6A9-D913-E46B-41AA-B03CA0E80105}"/>
                </a:ext>
              </a:extLst>
            </p:cNvPr>
            <p:cNvGrpSpPr/>
            <p:nvPr/>
          </p:nvGrpSpPr>
          <p:grpSpPr>
            <a:xfrm>
              <a:off x="1362456" y="365760"/>
              <a:ext cx="9802368" cy="1316736"/>
              <a:chOff x="2023945" y="2856088"/>
              <a:chExt cx="5096097" cy="477025"/>
            </a:xfrm>
            <a:solidFill>
              <a:schemeClr val="accent6">
                <a:lumMod val="20000"/>
                <a:lumOff val="80000"/>
              </a:schemeClr>
            </a:solidFill>
          </p:grpSpPr>
          <p:sp>
            <p:nvSpPr>
              <p:cNvPr id="5" name="Google Shape;7899;p32">
                <a:extLst>
                  <a:ext uri="{FF2B5EF4-FFF2-40B4-BE49-F238E27FC236}">
                    <a16:creationId xmlns:a16="http://schemas.microsoft.com/office/drawing/2014/main" id="{42B0CF7E-A56F-337E-B94A-F21C8288F58F}"/>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7900;p32">
                <a:extLst>
                  <a:ext uri="{FF2B5EF4-FFF2-40B4-BE49-F238E27FC236}">
                    <a16:creationId xmlns:a16="http://schemas.microsoft.com/office/drawing/2014/main" id="{8ABFBF51-4577-072B-3949-0603BD7AD468}"/>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7901;p32">
                <a:extLst>
                  <a:ext uri="{FF2B5EF4-FFF2-40B4-BE49-F238E27FC236}">
                    <a16:creationId xmlns:a16="http://schemas.microsoft.com/office/drawing/2014/main" id="{1E2DACFB-74E2-3A88-5CEC-B386D2FCEA57}"/>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D3A9384B-B17E-8E8E-9B23-97ADEF17CA94}"/>
                </a:ext>
              </a:extLst>
            </p:cNvPr>
            <p:cNvSpPr txBox="1"/>
            <p:nvPr/>
          </p:nvSpPr>
          <p:spPr>
            <a:xfrm>
              <a:off x="1883664" y="320040"/>
              <a:ext cx="89428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thông tin và quan sát các hình 4, 5 em hãy: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Giới thiệu nét cơ bản về hát Then, múa Xòe Thái của các dân tộc ở vùng Trung du và miền Núi Bắc Bộ.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Cho biết các loại hình nghệ thuật đó phản ánh điều gì?</a:t>
              </a:r>
            </a:p>
          </p:txBody>
        </p:sp>
      </p:grpSp>
      <p:pic>
        <p:nvPicPr>
          <p:cNvPr id="8" name="Picture 7">
            <a:extLst>
              <a:ext uri="{FF2B5EF4-FFF2-40B4-BE49-F238E27FC236}">
                <a16:creationId xmlns:a16="http://schemas.microsoft.com/office/drawing/2014/main" id="{3452F082-8E76-045E-4E4D-89D5DDE40B38}"/>
              </a:ext>
            </a:extLst>
          </p:cNvPr>
          <p:cNvPicPr>
            <a:picLocks noChangeAspect="1"/>
          </p:cNvPicPr>
          <p:nvPr/>
        </p:nvPicPr>
        <p:blipFill>
          <a:blip r:embed="rId3"/>
          <a:stretch>
            <a:fillRect/>
          </a:stretch>
        </p:blipFill>
        <p:spPr>
          <a:xfrm>
            <a:off x="635317" y="2197417"/>
            <a:ext cx="5343525" cy="328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A72F2A89-D814-0472-5FE4-645CE21FED59}"/>
              </a:ext>
            </a:extLst>
          </p:cNvPr>
          <p:cNvPicPr>
            <a:picLocks noChangeAspect="1"/>
          </p:cNvPicPr>
          <p:nvPr/>
        </p:nvPicPr>
        <p:blipFill>
          <a:blip r:embed="rId4"/>
          <a:stretch>
            <a:fillRect/>
          </a:stretch>
        </p:blipFill>
        <p:spPr>
          <a:xfrm>
            <a:off x="5963267" y="3621024"/>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1AF8ACEF-5D06-0A01-3681-C0733475CBEB}"/>
              </a:ext>
            </a:extLst>
          </p:cNvPr>
          <p:cNvGrpSpPr/>
          <p:nvPr/>
        </p:nvGrpSpPr>
        <p:grpSpPr>
          <a:xfrm>
            <a:off x="2218087" y="4254458"/>
            <a:ext cx="4034557" cy="2411518"/>
            <a:chOff x="3489103" y="4071578"/>
            <a:chExt cx="4034557" cy="2411518"/>
          </a:xfrm>
        </p:grpSpPr>
        <p:pic>
          <p:nvPicPr>
            <p:cNvPr id="20" name="Picture 3">
              <a:extLst>
                <a:ext uri="{FF2B5EF4-FFF2-40B4-BE49-F238E27FC236}">
                  <a16:creationId xmlns:a16="http://schemas.microsoft.com/office/drawing/2014/main" id="{895134AC-DB83-4432-207B-510F38CA47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89103" y="4071578"/>
              <a:ext cx="4034557" cy="2068628"/>
            </a:xfrm>
            <a:prstGeom prst="rect">
              <a:avLst/>
            </a:prstGeom>
          </p:spPr>
        </p:pic>
        <p:sp>
          <p:nvSpPr>
            <p:cNvPr id="21" name="Rectangle: Rounded Corners 20">
              <a:extLst>
                <a:ext uri="{FF2B5EF4-FFF2-40B4-BE49-F238E27FC236}">
                  <a16:creationId xmlns:a16="http://schemas.microsoft.com/office/drawing/2014/main" id="{F5D840F5-DBAE-8859-B1AD-EF239CECDE4E}"/>
                </a:ext>
              </a:extLst>
            </p:cNvPr>
            <p:cNvSpPr/>
            <p:nvPr/>
          </p:nvSpPr>
          <p:spPr>
            <a:xfrm>
              <a:off x="3803904" y="5952744"/>
              <a:ext cx="3529584" cy="53035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endParaRPr lang="en-US" sz="2800" b="1" dirty="0">
                <a:solidFill>
                  <a:srgbClr val="002060"/>
                </a:solidFill>
              </a:endParaRPr>
            </a:p>
          </p:txBody>
        </p:sp>
      </p:grpSp>
    </p:spTree>
    <p:extLst>
      <p:ext uri="{BB962C8B-B14F-4D97-AF65-F5344CB8AC3E}">
        <p14:creationId xmlns:p14="http://schemas.microsoft.com/office/powerpoint/2010/main" val="6541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5D74CF3-5318-E7EC-BBD1-9A99ABCA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8" name="TextBox 7">
            <a:extLst>
              <a:ext uri="{FF2B5EF4-FFF2-40B4-BE49-F238E27FC236}">
                <a16:creationId xmlns:a16="http://schemas.microsoft.com/office/drawing/2014/main" id="{0B954CCA-4621-F68D-6A97-22D70ED13096}"/>
              </a:ext>
            </a:extLst>
          </p:cNvPr>
          <p:cNvSpPr txBox="1"/>
          <p:nvPr/>
        </p:nvSpPr>
        <p:spPr>
          <a:xfrm>
            <a:off x="6503616" y="2554072"/>
            <a:ext cx="4190251"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a:t>
            </a:r>
            <a:r>
              <a:rPr kumimoji="0" lang="en-US" sz="6000" b="1" i="0" u="none" strike="noStrike" kern="1200" cap="none" spc="0" normalizeH="0" baseline="0" noProof="0" dirty="0">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US" sz="6000" b="1" i="0" u="none" strike="noStrike" kern="1200" cap="none" spc="0" normalizeH="0" baseline="0" noProof="0" dirty="0" err="1">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sẻ</a:t>
            </a:r>
            <a:endParaRPr kumimoji="0" lang="en-US" sz="6000" b="1" i="0" u="none" strike="noStrike" kern="1200" cap="none" spc="0" normalizeH="0" baseline="0" noProof="0" dirty="0">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3">
            <a:extLst>
              <a:ext uri="{FF2B5EF4-FFF2-40B4-BE49-F238E27FC236}">
                <a16:creationId xmlns:a16="http://schemas.microsoft.com/office/drawing/2014/main" id="{7646432A-3E27-8B9A-56B8-718E02CB9B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73045" y="754340"/>
            <a:ext cx="3126996" cy="3198973"/>
          </a:xfrm>
          <a:prstGeom prst="rect">
            <a:avLst/>
          </a:prstGeom>
        </p:spPr>
      </p:pic>
      <p:grpSp>
        <p:nvGrpSpPr>
          <p:cNvPr id="20" name="Group 19">
            <a:extLst>
              <a:ext uri="{FF2B5EF4-FFF2-40B4-BE49-F238E27FC236}">
                <a16:creationId xmlns:a16="http://schemas.microsoft.com/office/drawing/2014/main" id="{A961BD54-0C32-12F5-5844-F4B3EF3BD2A3}"/>
              </a:ext>
            </a:extLst>
          </p:cNvPr>
          <p:cNvGrpSpPr/>
          <p:nvPr/>
        </p:nvGrpSpPr>
        <p:grpSpPr>
          <a:xfrm>
            <a:off x="716287" y="4421939"/>
            <a:ext cx="6213880" cy="1984140"/>
            <a:chOff x="7930237" y="854592"/>
            <a:chExt cx="5085471" cy="1984140"/>
          </a:xfrm>
        </p:grpSpPr>
        <p:pic>
          <p:nvPicPr>
            <p:cNvPr id="21" name="Graphic 20">
              <a:extLst>
                <a:ext uri="{FF2B5EF4-FFF2-40B4-BE49-F238E27FC236}">
                  <a16:creationId xmlns:a16="http://schemas.microsoft.com/office/drawing/2014/main" id="{D254EF30-572A-F0F2-73C0-C431658D83A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930237" y="854592"/>
              <a:ext cx="5085471" cy="1757645"/>
            </a:xfrm>
            <a:prstGeom prst="rect">
              <a:avLst/>
            </a:prstGeom>
          </p:spPr>
        </p:pic>
        <p:sp>
          <p:nvSpPr>
            <p:cNvPr id="22" name="TextBox 21">
              <a:extLst>
                <a:ext uri="{FF2B5EF4-FFF2-40B4-BE49-F238E27FC236}">
                  <a16:creationId xmlns:a16="http://schemas.microsoft.com/office/drawing/2014/main" id="{40A602BA-BC15-6573-0A5E-83322A1B685A}"/>
                </a:ext>
              </a:extLst>
            </p:cNvPr>
            <p:cNvSpPr txBox="1"/>
            <p:nvPr/>
          </p:nvSpPr>
          <p:spPr>
            <a:xfrm>
              <a:off x="8141392" y="992073"/>
              <a:ext cx="4656317"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8840237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750" fill="hold"/>
                                            <p:tgtEl>
                                              <p:spTgt spid="2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5417086"/>
            <a:chOff x="-180829" y="2659031"/>
            <a:chExt cx="1938406" cy="1690367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690367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Hát Then là một loại hình diễn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xướng âm nhạc dân gian của các dân tộc Tày, Nùng, Thái, thường được tổ chức vào những dịp lễ quan trọng.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Thông qua các làn điệu khác nhau của Then, người dân mong muốn những điều may mắn và cuộc sống tốt lành.</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2" name="Picture 1">
            <a:extLst>
              <a:ext uri="{FF2B5EF4-FFF2-40B4-BE49-F238E27FC236}">
                <a16:creationId xmlns:a16="http://schemas.microsoft.com/office/drawing/2014/main" id="{D5E56B5B-F6BB-809E-1DD2-B60569F174D9}"/>
              </a:ext>
            </a:extLst>
          </p:cNvPr>
          <p:cNvPicPr>
            <a:picLocks noChangeAspect="1"/>
          </p:cNvPicPr>
          <p:nvPr/>
        </p:nvPicPr>
        <p:blipFill>
          <a:blip r:embed="rId3"/>
          <a:stretch>
            <a:fillRect/>
          </a:stretch>
        </p:blipFill>
        <p:spPr>
          <a:xfrm>
            <a:off x="5829109" y="460057"/>
            <a:ext cx="5343525" cy="328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14 tỉnh tham gia Liên hoan Hát Then - Đàn Tính">
            <a:extLst>
              <a:ext uri="{FF2B5EF4-FFF2-40B4-BE49-F238E27FC236}">
                <a16:creationId xmlns:a16="http://schemas.microsoft.com/office/drawing/2014/main" id="{EF73AD77-64C4-9649-9481-741DA288E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302" y="3959733"/>
            <a:ext cx="5282946"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474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500"/>
                                        <p:tgtEl>
                                          <p:spTgt spid="6146"/>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
        <p:nvSpPr>
          <p:cNvPr id="3" name="TextBox 2"/>
          <p:cNvSpPr txBox="1"/>
          <p:nvPr/>
        </p:nvSpPr>
        <p:spPr>
          <a:xfrm>
            <a:off x="6292645" y="5978013"/>
            <a:ext cx="5338916" cy="369332"/>
          </a:xfrm>
          <a:prstGeom prst="rect">
            <a:avLst/>
          </a:prstGeom>
          <a:noFill/>
        </p:spPr>
        <p:txBody>
          <a:bodyPr wrap="square" rtlCol="0">
            <a:spAutoFit/>
          </a:bodyPr>
          <a:lstStyle/>
          <a:p>
            <a:r>
              <a:rPr lang="en-GB" dirty="0" smtClean="0">
                <a:hlinkClick r:id="rId6"/>
              </a:rPr>
              <a:t>https://www.youtube.com/watch?v=lhWbVYZ8JLk</a:t>
            </a:r>
            <a:endParaRPr lang="en-GB" dirty="0"/>
          </a:p>
        </p:txBody>
      </p:sp>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4983544"/>
            <a:chOff x="-180829" y="2659031"/>
            <a:chExt cx="1938406" cy="1555083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555083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Xoè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 loại hình múa truyền thống đặc</a:t>
              </a:r>
              <a:r>
                <a:rPr kumimoji="0" lang="en-US"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sắc của người Thái, được biểu diễn trong các dịp lễ, tết, ngày vui của gia đình, dòng họ, bản mường,... Những điệu xoè chứa đựng ước mơ, khát vọng và là niềm tự hào của người Thái.</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7" name="Picture 6">
            <a:extLst>
              <a:ext uri="{FF2B5EF4-FFF2-40B4-BE49-F238E27FC236}">
                <a16:creationId xmlns:a16="http://schemas.microsoft.com/office/drawing/2014/main" id="{F22C1142-A05D-F132-9D9A-5E1919EDEB4E}"/>
              </a:ext>
            </a:extLst>
          </p:cNvPr>
          <p:cNvPicPr>
            <a:picLocks noChangeAspect="1"/>
          </p:cNvPicPr>
          <p:nvPr/>
        </p:nvPicPr>
        <p:blipFill>
          <a:blip r:embed="rId3"/>
          <a:stretch>
            <a:fillRect/>
          </a:stretch>
        </p:blipFill>
        <p:spPr>
          <a:xfrm>
            <a:off x="5944979" y="265176"/>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0" name="Picture 2" descr="Nét đẹp tinh hoa trong điệu múa xòe vòng của dân tộc Thái - Điện Biên -  iVIVU.com">
            <a:extLst>
              <a:ext uri="{FF2B5EF4-FFF2-40B4-BE49-F238E27FC236}">
                <a16:creationId xmlns:a16="http://schemas.microsoft.com/office/drawing/2014/main" id="{136A4A57-7AE7-29C6-DCFE-25676D9D2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456" y="3208628"/>
            <a:ext cx="5660136" cy="3347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408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8" name="Round Diagonal Corner Rectangle 11">
            <a:extLst>
              <a:ext uri="{FF2B5EF4-FFF2-40B4-BE49-F238E27FC236}">
                <a16:creationId xmlns:a16="http://schemas.microsoft.com/office/drawing/2014/main" id="{58A3F9EB-5C52-8DEF-24DA-B64022F7663A}"/>
              </a:ext>
            </a:extLst>
          </p:cNvPr>
          <p:cNvSpPr/>
          <p:nvPr/>
        </p:nvSpPr>
        <p:spPr>
          <a:xfrm>
            <a:off x="2002535" y="1055309"/>
            <a:ext cx="986942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4">
            <a:extLst>
              <a:ext uri="{FF2B5EF4-FFF2-40B4-BE49-F238E27FC236}">
                <a16:creationId xmlns:a16="http://schemas.microsoft.com/office/drawing/2014/main" id="{9FA1D6BF-66E4-CF6B-17CA-CADB16F7400F}"/>
              </a:ext>
            </a:extLst>
          </p:cNvPr>
          <p:cNvSpPr>
            <a:spLocks noChangeArrowheads="1"/>
          </p:cNvSpPr>
          <p:nvPr/>
        </p:nvSpPr>
        <p:spPr bwMode="auto">
          <a:xfrm>
            <a:off x="2505455" y="2615211"/>
            <a:ext cx="9473185"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US" sz="4400" b="1" i="0" u="none" strike="noStrike" kern="0" cap="none" spc="0" normalizeH="0" baseline="0" noProof="0" dirty="0">
              <a:ln>
                <a:noFill/>
              </a:ln>
              <a:solidFill>
                <a:srgbClr val="002060"/>
              </a:solidFill>
              <a:effectLst/>
              <a:uLnTx/>
              <a:uFillTx/>
              <a:latin typeface="UTM Aptima" panose="020406030505060202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45B4396-D56C-8F76-7C66-9A38B1FAD185}"/>
              </a:ext>
            </a:extLst>
          </p:cNvPr>
          <p:cNvSpPr txBox="1"/>
          <p:nvPr/>
        </p:nvSpPr>
        <p:spPr>
          <a:xfrm>
            <a:off x="2267712" y="1252728"/>
            <a:ext cx="9668256" cy="646331"/>
          </a:xfrm>
          <a:prstGeom prst="rect">
            <a:avLst/>
          </a:prstGeom>
          <a:noFill/>
        </p:spPr>
        <p:txBody>
          <a:bodyPr wrap="square" rtlCol="0">
            <a:spAutoFit/>
          </a:bodyPr>
          <a:lstStyle/>
          <a:p>
            <a:r>
              <a:rPr kumimoji="0" lang="en-US" sz="36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là</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loại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hình</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nghệ</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thuật</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của</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dân</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tộc</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3" name="Round Diagonal Corner Rectangle 11">
            <a:extLst>
              <a:ext uri="{FF2B5EF4-FFF2-40B4-BE49-F238E27FC236}">
                <a16:creationId xmlns:a16="http://schemas.microsoft.com/office/drawing/2014/main" id="{41DDF08B-B36B-52EA-FC6B-1F2D19109F51}"/>
              </a:ext>
            </a:extLst>
          </p:cNvPr>
          <p:cNvSpPr/>
          <p:nvPr/>
        </p:nvSpPr>
        <p:spPr>
          <a:xfrm>
            <a:off x="1911095" y="2216597"/>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0B658DB-F8D1-AFEA-7631-97F9A2FBE85A}"/>
              </a:ext>
            </a:extLst>
          </p:cNvPr>
          <p:cNvSpPr txBox="1"/>
          <p:nvPr/>
        </p:nvSpPr>
        <p:spPr>
          <a:xfrm>
            <a:off x="1831848" y="2432304"/>
            <a:ext cx="10360152"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Thường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được</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biểu</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diễn</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vào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dịp</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6" name="Round Diagonal Corner Rectangle 11">
            <a:extLst>
              <a:ext uri="{FF2B5EF4-FFF2-40B4-BE49-F238E27FC236}">
                <a16:creationId xmlns:a16="http://schemas.microsoft.com/office/drawing/2014/main" id="{1019008D-6C91-D2DC-B992-B6888E2AA2C5}"/>
              </a:ext>
            </a:extLst>
          </p:cNvPr>
          <p:cNvSpPr/>
          <p:nvPr/>
        </p:nvSpPr>
        <p:spPr>
          <a:xfrm>
            <a:off x="2276855" y="3423605"/>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F949963-DCAE-7515-3AD2-85263C0242DD}"/>
              </a:ext>
            </a:extLst>
          </p:cNvPr>
          <p:cNvSpPr txBox="1"/>
          <p:nvPr/>
        </p:nvSpPr>
        <p:spPr>
          <a:xfrm>
            <a:off x="2197608" y="3639312"/>
            <a:ext cx="10360152"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Người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mong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muốn</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gì</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qua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điệu</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332576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6" presetClass="entr" presetSubtype="21"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p:bldP spid="3" grpId="0" animBg="1"/>
      <p:bldP spid="5" grpId="0"/>
      <p:bldP spid="6"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7B2B31-1B7F-6DD7-9C40-E519FBEEB615}"/>
              </a:ext>
            </a:extLst>
          </p:cNvPr>
          <p:cNvPicPr>
            <a:picLocks noChangeAspect="1"/>
          </p:cNvPicPr>
          <p:nvPr/>
        </p:nvPicPr>
        <p:blipFill>
          <a:blip r:embed="rId5"/>
          <a:stretch>
            <a:fillRect/>
          </a:stretch>
        </p:blipFill>
        <p:spPr>
          <a:xfrm>
            <a:off x="4221293" y="1767789"/>
            <a:ext cx="4298053" cy="1164437"/>
          </a:xfrm>
          <a:prstGeom prst="rect">
            <a:avLst/>
          </a:prstGeom>
        </p:spPr>
      </p:pic>
    </p:spTree>
    <p:extLst>
      <p:ext uri="{BB962C8B-B14F-4D97-AF65-F5344CB8AC3E}">
        <p14:creationId xmlns:p14="http://schemas.microsoft.com/office/powerpoint/2010/main" val="220673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7">
            <a:extLst>
              <a:ext uri="{FF2B5EF4-FFF2-40B4-BE49-F238E27FC236}">
                <a16:creationId xmlns:a16="http://schemas.microsoft.com/office/drawing/2014/main" id="{7F59D592-9F0B-45E0-9003-DED663EEE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mc:AlternateContent xmlns:mc="http://schemas.openxmlformats.org/markup-compatibility/2006">
        <mc:Choice xmlns="" xmlns:am3d="http://schemas.microsoft.com/office/drawing/2017/model3d" Requires="am3d">
          <p:graphicFrame>
            <p:nvGraphicFramePr>
              <p:cNvPr id="66" name="3D Model 65" descr="The Earth">
                <a:hlinkClick r:id="rId4" action="ppaction://hlinksldjump"/>
                <a:extLst>
                  <a:ext uri="{FF2B5EF4-FFF2-40B4-BE49-F238E27FC236}">
                    <a16:creationId xmlns:a16="http://schemas.microsoft.com/office/drawing/2014/main" id="{0EE10922-958D-406E-B438-2D4F1C04BA3C}"/>
                  </a:ext>
                </a:extLst>
              </p:cNvPr>
              <p:cNvGraphicFramePr>
                <a:graphicFrameLocks noChangeAspect="1"/>
              </p:cNvGraphicFramePr>
              <p:nvPr/>
            </p:nvGraphicFramePr>
            <p:xfrm>
              <a:off x="3465429" y="1387469"/>
              <a:ext cx="5526729" cy="5559431"/>
            </p:xfrm>
            <a:graphic>
              <a:graphicData uri="http://schemas.microsoft.com/office/drawing/2017/model3d">
                <am3d:model3d r:embed="rId5">
                  <am3d:spPr>
                    <a:xfrm>
                      <a:off x="0" y="0"/>
                      <a:ext cx="5526729" cy="555943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735436" ay="-889992" az="-190985"/>
                    <am3d:postTrans dx="0" dy="0" dz="0"/>
                  </am3d:trans>
                  <am3d:raster rName="Office3DRenderer" rVer="16.0.8326">
                    <am3d:blip r:embed="rId6"/>
                  </am3d:raster>
                  <am3d:objViewport viewportSz="98174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6" name="3D Model 65" descr="The Earth">
                <a:hlinkClick r:id="rId4" action="ppaction://hlinksldjump"/>
                <a:extLst>
                  <a:ext uri="{FF2B5EF4-FFF2-40B4-BE49-F238E27FC236}">
                    <a16:creationId xmlns:a16="http://schemas.microsoft.com/office/drawing/2014/main" id="{0EE10922-958D-406E-B438-2D4F1C04BA3C}"/>
                  </a:ext>
                </a:extLst>
              </p:cNvPr>
              <p:cNvPicPr>
                <a:picLocks noGrp="1" noRot="1" noChangeAspect="1" noMove="1" noResize="1" noEditPoints="1" noAdjustHandles="1" noChangeArrowheads="1" noChangeShapeType="1" noCrop="1"/>
              </p:cNvPicPr>
              <p:nvPr/>
            </p:nvPicPr>
            <p:blipFill>
              <a:blip r:embed="rId7"/>
              <a:stretch>
                <a:fillRect/>
              </a:stretch>
            </p:blipFill>
            <p:spPr>
              <a:xfrm>
                <a:off x="3465429" y="1387469"/>
                <a:ext cx="5526729" cy="5559431"/>
              </a:xfrm>
              <a:prstGeom prst="rect">
                <a:avLst/>
              </a:prstGeom>
            </p:spPr>
          </p:pic>
        </mc:Fallback>
      </mc:AlternateContent>
      <p:pic>
        <p:nvPicPr>
          <p:cNvPr id="68" name="Picture 67">
            <a:extLst>
              <a:ext uri="{FF2B5EF4-FFF2-40B4-BE49-F238E27FC236}">
                <a16:creationId xmlns:a16="http://schemas.microsoft.com/office/drawing/2014/main" id="{182A1667-2877-4975-B0DB-6CDE6472CA01}"/>
              </a:ext>
            </a:extLst>
          </p:cNvPr>
          <p:cNvPicPr>
            <a:picLocks noChangeAspect="1"/>
          </p:cNvPicPr>
          <p:nvPr/>
        </p:nvPicPr>
        <p:blipFill rotWithShape="1">
          <a:blip r:embed="rId8">
            <a:clrChange>
              <a:clrFrom>
                <a:srgbClr val="FFFFFF"/>
              </a:clrFrom>
              <a:clrTo>
                <a:srgbClr val="FFFFFF">
                  <a:alpha val="0"/>
                </a:srgbClr>
              </a:clrTo>
            </a:clrChange>
          </a:blip>
          <a:srcRect l="5346" t="6799" r="4771" b="3332"/>
          <a:stretch/>
        </p:blipFill>
        <p:spPr>
          <a:xfrm>
            <a:off x="10683006" y="396727"/>
            <a:ext cx="1212393" cy="1212196"/>
          </a:xfrm>
          <a:prstGeom prst="rect">
            <a:avLst/>
          </a:prstGeom>
        </p:spPr>
      </p:pic>
      <p:grpSp>
        <p:nvGrpSpPr>
          <p:cNvPr id="4" name="Group 3">
            <a:extLst>
              <a:ext uri="{FF2B5EF4-FFF2-40B4-BE49-F238E27FC236}">
                <a16:creationId xmlns:a16="http://schemas.microsoft.com/office/drawing/2014/main" id="{54EED6B9-5CD7-4018-BD96-9FFE1423BC2B}"/>
              </a:ext>
            </a:extLst>
          </p:cNvPr>
          <p:cNvGrpSpPr/>
          <p:nvPr/>
        </p:nvGrpSpPr>
        <p:grpSpPr>
          <a:xfrm rot="528921">
            <a:off x="3026864" y="1434862"/>
            <a:ext cx="1750577" cy="2255524"/>
            <a:chOff x="272468" y="-190763"/>
            <a:chExt cx="3255616" cy="4349655"/>
          </a:xfrm>
        </p:grpSpPr>
        <p:pic>
          <p:nvPicPr>
            <p:cNvPr id="59" name="Picture 10">
              <a:extLst>
                <a:ext uri="{FF2B5EF4-FFF2-40B4-BE49-F238E27FC236}">
                  <a16:creationId xmlns:a16="http://schemas.microsoft.com/office/drawing/2014/main" id="{8FB613FB-DB69-4C8E-A99C-6F1A2DFDF1A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833597">
              <a:off x="272468" y="-190763"/>
              <a:ext cx="2843587" cy="4349655"/>
            </a:xfrm>
            <a:prstGeom prst="rect">
              <a:avLst/>
            </a:prstGeom>
          </p:spPr>
        </p:pic>
        <p:pic>
          <p:nvPicPr>
            <p:cNvPr id="60" name="Picture 6">
              <a:extLst>
                <a:ext uri="{FF2B5EF4-FFF2-40B4-BE49-F238E27FC236}">
                  <a16:creationId xmlns:a16="http://schemas.microsoft.com/office/drawing/2014/main" id="{95B6AA72-CAE8-435E-A283-00F5E4EB39A2}"/>
                </a:ext>
              </a:extLst>
            </p:cNvPr>
            <p:cNvPicPr>
              <a:picLocks noChangeAspect="1"/>
            </p:cNvPicPr>
            <p:nvPr/>
          </p:nvPicPr>
          <p:blipFill>
            <a:blip r:embed="rId12"/>
            <a:srcRect/>
            <a:stretch>
              <a:fillRect/>
            </a:stretch>
          </p:blipFill>
          <p:spPr>
            <a:xfrm rot="21229124">
              <a:off x="1846844" y="3018582"/>
              <a:ext cx="307939" cy="622099"/>
            </a:xfrm>
            <a:prstGeom prst="rect">
              <a:avLst/>
            </a:prstGeom>
          </p:spPr>
        </p:pic>
        <p:pic>
          <p:nvPicPr>
            <p:cNvPr id="61" name="Picture 60">
              <a:extLst>
                <a:ext uri="{FF2B5EF4-FFF2-40B4-BE49-F238E27FC236}">
                  <a16:creationId xmlns:a16="http://schemas.microsoft.com/office/drawing/2014/main" id="{57EC7958-8B1E-449A-9C3C-72405595DA22}"/>
                </a:ext>
              </a:extLst>
            </p:cNvPr>
            <p:cNvPicPr>
              <a:picLocks noChangeAspect="1"/>
            </p:cNvPicPr>
            <p:nvPr/>
          </p:nvPicPr>
          <p:blipFill>
            <a:blip r:embed="rId13"/>
            <a:srcRect/>
            <a:stretch>
              <a:fillRect/>
            </a:stretch>
          </p:blipFill>
          <p:spPr>
            <a:xfrm rot="20145137">
              <a:off x="1636069" y="3150965"/>
              <a:ext cx="302114" cy="606756"/>
            </a:xfrm>
            <a:prstGeom prst="rect">
              <a:avLst/>
            </a:prstGeom>
          </p:spPr>
        </p:pic>
        <p:pic>
          <p:nvPicPr>
            <p:cNvPr id="63" name="Picture 2">
              <a:extLst>
                <a:ext uri="{FF2B5EF4-FFF2-40B4-BE49-F238E27FC236}">
                  <a16:creationId xmlns:a16="http://schemas.microsoft.com/office/drawing/2014/main" id="{6732FD23-4545-43E3-9695-816D16626587}"/>
                </a:ext>
              </a:extLst>
            </p:cNvPr>
            <p:cNvPicPr>
              <a:picLocks noChangeAspect="1"/>
            </p:cNvPicPr>
            <p:nvPr/>
          </p:nvPicPr>
          <p:blipFill>
            <a:blip r:embed="rId14"/>
            <a:srcRect/>
            <a:stretch>
              <a:fillRect/>
            </a:stretch>
          </p:blipFill>
          <p:spPr>
            <a:xfrm rot="278538">
              <a:off x="2065926" y="3028133"/>
              <a:ext cx="328683" cy="660669"/>
            </a:xfrm>
            <a:prstGeom prst="rect">
              <a:avLst/>
            </a:prstGeom>
          </p:spPr>
        </p:pic>
        <p:pic>
          <p:nvPicPr>
            <p:cNvPr id="64" name="Picture 10">
              <a:extLst>
                <a:ext uri="{FF2B5EF4-FFF2-40B4-BE49-F238E27FC236}">
                  <a16:creationId xmlns:a16="http://schemas.microsoft.com/office/drawing/2014/main" id="{0B2DBD08-E55F-42ED-AE23-B06FA301CD6D}"/>
                </a:ext>
              </a:extLst>
            </p:cNvPr>
            <p:cNvPicPr>
              <a:picLocks noChangeAspect="1"/>
            </p:cNvPicPr>
            <p:nvPr/>
          </p:nvPicPr>
          <p:blipFill rotWithShape="1">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85689"/>
            <a:stretch/>
          </p:blipFill>
          <p:spPr>
            <a:xfrm rot="20833597">
              <a:off x="684497" y="3490279"/>
              <a:ext cx="2843587" cy="622493"/>
            </a:xfrm>
            <a:prstGeom prst="rect">
              <a:avLst/>
            </a:prstGeom>
          </p:spPr>
        </p:pic>
      </p:grpSp>
      <p:pic>
        <p:nvPicPr>
          <p:cNvPr id="56" name="Picture 6">
            <a:hlinkClick r:id="rId16" action="ppaction://hlinksldjump"/>
            <a:extLst>
              <a:ext uri="{FF2B5EF4-FFF2-40B4-BE49-F238E27FC236}">
                <a16:creationId xmlns:a16="http://schemas.microsoft.com/office/drawing/2014/main" id="{81017715-3D35-41E6-9CD7-EC6E25DC8A8C}"/>
              </a:ext>
            </a:extLst>
          </p:cNvPr>
          <p:cNvPicPr>
            <a:picLocks noChangeAspect="1"/>
          </p:cNvPicPr>
          <p:nvPr/>
        </p:nvPicPr>
        <p:blipFill>
          <a:blip r:embed="rId12"/>
          <a:srcRect/>
          <a:stretch>
            <a:fillRect/>
          </a:stretch>
        </p:blipFill>
        <p:spPr>
          <a:xfrm>
            <a:off x="5633841" y="1002825"/>
            <a:ext cx="1335412" cy="2697801"/>
          </a:xfrm>
          <a:prstGeom prst="rect">
            <a:avLst/>
          </a:prstGeom>
        </p:spPr>
      </p:pic>
      <p:pic>
        <p:nvPicPr>
          <p:cNvPr id="57" name="Picture 56">
            <a:hlinkClick r:id="rId17" action="ppaction://hlinksldjump"/>
            <a:extLst>
              <a:ext uri="{FF2B5EF4-FFF2-40B4-BE49-F238E27FC236}">
                <a16:creationId xmlns:a16="http://schemas.microsoft.com/office/drawing/2014/main" id="{DA4C273C-8269-4DD8-85AE-85642522B531}"/>
              </a:ext>
            </a:extLst>
          </p:cNvPr>
          <p:cNvPicPr>
            <a:picLocks noChangeAspect="1"/>
          </p:cNvPicPr>
          <p:nvPr/>
        </p:nvPicPr>
        <p:blipFill>
          <a:blip r:embed="rId13"/>
          <a:srcRect/>
          <a:stretch>
            <a:fillRect/>
          </a:stretch>
        </p:blipFill>
        <p:spPr>
          <a:xfrm>
            <a:off x="4435013" y="1530886"/>
            <a:ext cx="1418588" cy="2849047"/>
          </a:xfrm>
          <a:prstGeom prst="rect">
            <a:avLst/>
          </a:prstGeom>
        </p:spPr>
      </p:pic>
      <p:pic>
        <p:nvPicPr>
          <p:cNvPr id="58" name="Picture 2">
            <a:hlinkClick r:id="rId18" action="ppaction://hlinksldjump"/>
            <a:extLst>
              <a:ext uri="{FF2B5EF4-FFF2-40B4-BE49-F238E27FC236}">
                <a16:creationId xmlns:a16="http://schemas.microsoft.com/office/drawing/2014/main" id="{3A547856-6B72-42B5-8DFE-5AEF8586F64E}"/>
              </a:ext>
            </a:extLst>
          </p:cNvPr>
          <p:cNvPicPr>
            <a:picLocks noChangeAspect="1"/>
          </p:cNvPicPr>
          <p:nvPr/>
        </p:nvPicPr>
        <p:blipFill>
          <a:blip r:embed="rId14"/>
          <a:srcRect/>
          <a:stretch>
            <a:fillRect/>
          </a:stretch>
        </p:blipFill>
        <p:spPr>
          <a:xfrm>
            <a:off x="7083622" y="1199267"/>
            <a:ext cx="1362177" cy="2738044"/>
          </a:xfrm>
          <a:prstGeom prst="rect">
            <a:avLst/>
          </a:prstGeom>
        </p:spPr>
      </p:pic>
      <p:pic>
        <p:nvPicPr>
          <p:cNvPr id="69" name="图片 3">
            <a:extLst>
              <a:ext uri="{FF2B5EF4-FFF2-40B4-BE49-F238E27FC236}">
                <a16:creationId xmlns:a16="http://schemas.microsoft.com/office/drawing/2014/main" id="{F626E3E9-1873-4CE2-A931-540036DD8128}"/>
              </a:ext>
            </a:extLst>
          </p:cNvPr>
          <p:cNvPicPr>
            <a:picLocks noChangeAspect="1"/>
          </p:cNvPicPr>
          <p:nvPr/>
        </p:nvPicPr>
        <p:blipFill rotWithShape="1">
          <a:blip r:embed="rId19">
            <a:clrChange>
              <a:clrFrom>
                <a:srgbClr val="FFFFFF"/>
              </a:clrFrom>
              <a:clrTo>
                <a:srgbClr val="FFFFFF">
                  <a:alpha val="0"/>
                </a:srgbClr>
              </a:clrTo>
            </a:clrChange>
          </a:blip>
          <a:srcRect r="41098"/>
          <a:stretch/>
        </p:blipFill>
        <p:spPr>
          <a:xfrm>
            <a:off x="10294306" y="1919619"/>
            <a:ext cx="1191015" cy="1822093"/>
          </a:xfrm>
          <a:prstGeom prst="rect">
            <a:avLst/>
          </a:prstGeom>
        </p:spPr>
      </p:pic>
      <p:pic>
        <p:nvPicPr>
          <p:cNvPr id="71" name="图片 5">
            <a:extLst>
              <a:ext uri="{FF2B5EF4-FFF2-40B4-BE49-F238E27FC236}">
                <a16:creationId xmlns:a16="http://schemas.microsoft.com/office/drawing/2014/main" id="{D8FAEEC0-C285-44DB-B12E-B7CB24E21E9B}"/>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2964558" y="6039221"/>
            <a:ext cx="1280941" cy="632288"/>
          </a:xfrm>
          <a:prstGeom prst="rect">
            <a:avLst/>
          </a:prstGeom>
        </p:spPr>
      </p:pic>
      <p:pic>
        <p:nvPicPr>
          <p:cNvPr id="72" name="图片 6">
            <a:extLst>
              <a:ext uri="{FF2B5EF4-FFF2-40B4-BE49-F238E27FC236}">
                <a16:creationId xmlns:a16="http://schemas.microsoft.com/office/drawing/2014/main" id="{1AEEF87E-BC23-4615-BBF2-31F956B4E1D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7790905" y="5658734"/>
            <a:ext cx="1990436" cy="1058951"/>
          </a:xfrm>
          <a:prstGeom prst="rect">
            <a:avLst/>
          </a:prstGeom>
        </p:spPr>
      </p:pic>
      <p:pic>
        <p:nvPicPr>
          <p:cNvPr id="73" name="图片 13">
            <a:extLst>
              <a:ext uri="{FF2B5EF4-FFF2-40B4-BE49-F238E27FC236}">
                <a16:creationId xmlns:a16="http://schemas.microsoft.com/office/drawing/2014/main" id="{3FAECAA5-362E-499A-A41D-065A00886CB2}"/>
              </a:ext>
            </a:extLst>
          </p:cNvPr>
          <p:cNvPicPr>
            <a:picLocks noChangeAspect="1"/>
          </p:cNvPicPr>
          <p:nvPr/>
        </p:nvPicPr>
        <p:blipFill rotWithShape="1">
          <a:blip r:embed="rId19">
            <a:clrChange>
              <a:clrFrom>
                <a:srgbClr val="FFFFFF"/>
              </a:clrFrom>
              <a:clrTo>
                <a:srgbClr val="FFFFFF">
                  <a:alpha val="0"/>
                </a:srgbClr>
              </a:clrTo>
            </a:clrChange>
          </a:blip>
          <a:srcRect r="-1835"/>
          <a:stretch/>
        </p:blipFill>
        <p:spPr>
          <a:xfrm>
            <a:off x="521193" y="288221"/>
            <a:ext cx="2059123" cy="1822092"/>
          </a:xfrm>
          <a:prstGeom prst="rect">
            <a:avLst/>
          </a:prstGeom>
        </p:spPr>
      </p:pic>
      <p:pic>
        <p:nvPicPr>
          <p:cNvPr id="74" name="图片 17">
            <a:extLst>
              <a:ext uri="{FF2B5EF4-FFF2-40B4-BE49-F238E27FC236}">
                <a16:creationId xmlns:a16="http://schemas.microsoft.com/office/drawing/2014/main" id="{7CDA9527-E642-47E5-8945-3762CE84CF3A}"/>
              </a:ext>
            </a:extLst>
          </p:cNvPr>
          <p:cNvPicPr>
            <a:picLocks noChangeAspect="1"/>
          </p:cNvPicPr>
          <p:nvPr/>
        </p:nvPicPr>
        <p:blipFill rotWithShape="1">
          <a:blip r:embed="rId19">
            <a:clrChange>
              <a:clrFrom>
                <a:srgbClr val="FFFFFF"/>
              </a:clrFrom>
              <a:clrTo>
                <a:srgbClr val="FFFFFF">
                  <a:alpha val="0"/>
                </a:srgbClr>
              </a:clrTo>
            </a:clrChange>
          </a:blip>
          <a:srcRect r="-1835"/>
          <a:stretch/>
        </p:blipFill>
        <p:spPr>
          <a:xfrm rot="598168">
            <a:off x="655986" y="2311366"/>
            <a:ext cx="1280941" cy="1133489"/>
          </a:xfrm>
          <a:prstGeom prst="rect">
            <a:avLst/>
          </a:prstGeom>
        </p:spPr>
      </p:pic>
      <p:pic>
        <p:nvPicPr>
          <p:cNvPr id="75" name="图片 18">
            <a:extLst>
              <a:ext uri="{FF2B5EF4-FFF2-40B4-BE49-F238E27FC236}">
                <a16:creationId xmlns:a16="http://schemas.microsoft.com/office/drawing/2014/main" id="{D0E0B1BE-460B-4CD4-A83D-C25DB5AA7C07}"/>
              </a:ext>
            </a:extLst>
          </p:cNvPr>
          <p:cNvPicPr>
            <a:picLocks noChangeAspect="1"/>
          </p:cNvPicPr>
          <p:nvPr/>
        </p:nvPicPr>
        <p:blipFill rotWithShape="1">
          <a:blip r:embed="rId19">
            <a:clrChange>
              <a:clrFrom>
                <a:srgbClr val="FFFFFF"/>
              </a:clrFrom>
              <a:clrTo>
                <a:srgbClr val="FFFFFF">
                  <a:alpha val="0"/>
                </a:srgbClr>
              </a:clrTo>
            </a:clrChange>
          </a:blip>
          <a:srcRect r="41098"/>
          <a:stretch/>
        </p:blipFill>
        <p:spPr>
          <a:xfrm rot="20044753">
            <a:off x="9581648" y="2930231"/>
            <a:ext cx="718675" cy="1099475"/>
          </a:xfrm>
          <a:prstGeom prst="rect">
            <a:avLst/>
          </a:prstGeom>
        </p:spPr>
      </p:pic>
      <p:pic>
        <p:nvPicPr>
          <p:cNvPr id="76" name="图片 19">
            <a:extLst>
              <a:ext uri="{FF2B5EF4-FFF2-40B4-BE49-F238E27FC236}">
                <a16:creationId xmlns:a16="http://schemas.microsoft.com/office/drawing/2014/main" id="{8B64A03A-8393-47AF-83C1-D1C1981E8A5A}"/>
              </a:ext>
            </a:extLst>
          </p:cNvPr>
          <p:cNvPicPr>
            <a:picLocks noChangeAspect="1"/>
          </p:cNvPicPr>
          <p:nvPr/>
        </p:nvPicPr>
        <p:blipFill rotWithShape="1">
          <a:blip r:embed="rId19">
            <a:clrChange>
              <a:clrFrom>
                <a:srgbClr val="FFFFFF"/>
              </a:clrFrom>
              <a:clrTo>
                <a:srgbClr val="FFFFFF">
                  <a:alpha val="0"/>
                </a:srgbClr>
              </a:clrTo>
            </a:clrChange>
          </a:blip>
          <a:srcRect r="41098"/>
          <a:stretch/>
        </p:blipFill>
        <p:spPr>
          <a:xfrm rot="20044753">
            <a:off x="2429069" y="816857"/>
            <a:ext cx="718675" cy="1099475"/>
          </a:xfrm>
          <a:prstGeom prst="rect">
            <a:avLst/>
          </a:prstGeom>
        </p:spPr>
      </p:pic>
      <p:pic>
        <p:nvPicPr>
          <p:cNvPr id="77" name="图片 22">
            <a:extLst>
              <a:ext uri="{FF2B5EF4-FFF2-40B4-BE49-F238E27FC236}">
                <a16:creationId xmlns:a16="http://schemas.microsoft.com/office/drawing/2014/main" id="{D1840E6C-FC14-4570-9424-892A2D817ECA}"/>
              </a:ext>
            </a:extLst>
          </p:cNvPr>
          <p:cNvPicPr>
            <a:picLocks noChangeAspect="1"/>
          </p:cNvPicPr>
          <p:nvPr/>
        </p:nvPicPr>
        <p:blipFill>
          <a:blip r:embed="rId22">
            <a:clrChange>
              <a:clrFrom>
                <a:srgbClr val="FFFFFF"/>
              </a:clrFrom>
              <a:clrTo>
                <a:srgbClr val="FFFFFF">
                  <a:alpha val="0"/>
                </a:srgbClr>
              </a:clrTo>
            </a:clrChange>
          </a:blip>
          <a:stretch>
            <a:fillRect/>
          </a:stretch>
        </p:blipFill>
        <p:spPr>
          <a:xfrm rot="2971217">
            <a:off x="9918871" y="467456"/>
            <a:ext cx="448077" cy="568283"/>
          </a:xfrm>
          <a:prstGeom prst="rect">
            <a:avLst/>
          </a:prstGeom>
        </p:spPr>
      </p:pic>
      <p:pic>
        <p:nvPicPr>
          <p:cNvPr id="78" name="图片 23">
            <a:extLst>
              <a:ext uri="{FF2B5EF4-FFF2-40B4-BE49-F238E27FC236}">
                <a16:creationId xmlns:a16="http://schemas.microsoft.com/office/drawing/2014/main" id="{813CD788-277B-4ABE-9027-7E6F4C54C013}"/>
              </a:ext>
            </a:extLst>
          </p:cNvPr>
          <p:cNvPicPr>
            <a:picLocks noChangeAspect="1"/>
          </p:cNvPicPr>
          <p:nvPr/>
        </p:nvPicPr>
        <p:blipFill rotWithShape="1">
          <a:blip r:embed="rId19">
            <a:clrChange>
              <a:clrFrom>
                <a:srgbClr val="FFFFFF"/>
              </a:clrFrom>
              <a:clrTo>
                <a:srgbClr val="FFFFFF">
                  <a:alpha val="0"/>
                </a:srgbClr>
              </a:clrTo>
            </a:clrChange>
          </a:blip>
          <a:srcRect r="41098"/>
          <a:stretch/>
        </p:blipFill>
        <p:spPr>
          <a:xfrm rot="17444752">
            <a:off x="8824358" y="1473862"/>
            <a:ext cx="418548" cy="640321"/>
          </a:xfrm>
          <a:prstGeom prst="rect">
            <a:avLst/>
          </a:prstGeom>
        </p:spPr>
      </p:pic>
      <p:pic>
        <p:nvPicPr>
          <p:cNvPr id="79" name="图片 18">
            <a:extLst>
              <a:ext uri="{FF2B5EF4-FFF2-40B4-BE49-F238E27FC236}">
                <a16:creationId xmlns:a16="http://schemas.microsoft.com/office/drawing/2014/main" id="{E5289A94-8484-48F4-86C7-D2DAF83D4315}"/>
              </a:ext>
            </a:extLst>
          </p:cNvPr>
          <p:cNvPicPr>
            <a:picLocks noChangeAspect="1"/>
          </p:cNvPicPr>
          <p:nvPr/>
        </p:nvPicPr>
        <p:blipFill rotWithShape="1">
          <a:blip r:embed="rId19">
            <a:clrChange>
              <a:clrFrom>
                <a:srgbClr val="FFFFFF"/>
              </a:clrFrom>
              <a:clrTo>
                <a:srgbClr val="FFFFFF">
                  <a:alpha val="0"/>
                </a:srgbClr>
              </a:clrTo>
            </a:clrChange>
          </a:blip>
          <a:srcRect r="41098"/>
          <a:stretch/>
        </p:blipFill>
        <p:spPr>
          <a:xfrm rot="20044753">
            <a:off x="10192512" y="4742823"/>
            <a:ext cx="718675" cy="1099475"/>
          </a:xfrm>
          <a:prstGeom prst="rect">
            <a:avLst/>
          </a:prstGeom>
        </p:spPr>
      </p:pic>
      <p:pic>
        <p:nvPicPr>
          <p:cNvPr id="6" name="Picture 5">
            <a:extLst>
              <a:ext uri="{FF2B5EF4-FFF2-40B4-BE49-F238E27FC236}">
                <a16:creationId xmlns:a16="http://schemas.microsoft.com/office/drawing/2014/main" id="{0E119A17-D455-56B5-BB4C-22AAC9C79326}"/>
              </a:ext>
            </a:extLst>
          </p:cNvPr>
          <p:cNvPicPr>
            <a:picLocks noChangeAspect="1"/>
          </p:cNvPicPr>
          <p:nvPr/>
        </p:nvPicPr>
        <p:blipFill>
          <a:blip r:embed="rId23"/>
          <a:stretch>
            <a:fillRect/>
          </a:stretch>
        </p:blipFill>
        <p:spPr>
          <a:xfrm>
            <a:off x="2291767" y="-73152"/>
            <a:ext cx="7590178" cy="1926503"/>
          </a:xfrm>
          <a:prstGeom prst="rect">
            <a:avLst/>
          </a:prstGeom>
        </p:spPr>
      </p:pic>
      <p:sp>
        <p:nvSpPr>
          <p:cNvPr id="7" name="Rectangle: Rounded Corners 6">
            <a:hlinkClick r:id="rId24" action="ppaction://hlinksldjump"/>
            <a:extLst>
              <a:ext uri="{FF2B5EF4-FFF2-40B4-BE49-F238E27FC236}">
                <a16:creationId xmlns:a16="http://schemas.microsoft.com/office/drawing/2014/main" id="{C9D1FDEB-8924-9425-7BC6-3D68D21466DD}"/>
              </a:ext>
            </a:extLst>
          </p:cNvPr>
          <p:cNvSpPr/>
          <p:nvPr/>
        </p:nvSpPr>
        <p:spPr>
          <a:xfrm>
            <a:off x="512064" y="6117336"/>
            <a:ext cx="1371600" cy="384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6"/>
                </a:solidFill>
              </a:rPr>
              <a:t>Học</a:t>
            </a:r>
            <a:r>
              <a:rPr lang="en-US" dirty="0">
                <a:solidFill>
                  <a:schemeClr val="accent6"/>
                </a:solidFill>
              </a:rPr>
              <a:t> </a:t>
            </a:r>
            <a:r>
              <a:rPr lang="en-US" dirty="0" err="1">
                <a:solidFill>
                  <a:schemeClr val="accent6"/>
                </a:solidFill>
              </a:rPr>
              <a:t>tiếp</a:t>
            </a:r>
            <a:endParaRPr lang="en-US" dirty="0">
              <a:solidFill>
                <a:schemeClr val="accent6"/>
              </a:solidFill>
            </a:endParaRPr>
          </a:p>
        </p:txBody>
      </p:sp>
      <p:pic>
        <p:nvPicPr>
          <p:cNvPr id="2" name="Picture 1">
            <a:extLst>
              <a:ext uri="{FF2B5EF4-FFF2-40B4-BE49-F238E27FC236}">
                <a16:creationId xmlns:a16="http://schemas.microsoft.com/office/drawing/2014/main" id="{F3FAE0E7-217E-C74F-95F9-0DBA7FBF2350}"/>
              </a:ext>
            </a:extLst>
          </p:cNvPr>
          <p:cNvPicPr>
            <a:picLocks noChangeAspect="1"/>
          </p:cNvPicPr>
          <p:nvPr/>
        </p:nvPicPr>
        <p:blipFill>
          <a:blip r:embed="rId25"/>
          <a:stretch>
            <a:fillRect/>
          </a:stretch>
        </p:blipFill>
        <p:spPr>
          <a:xfrm>
            <a:off x="0" y="2507169"/>
            <a:ext cx="3365284" cy="3694496"/>
          </a:xfrm>
          <a:prstGeom prst="rect">
            <a:avLst/>
          </a:prstGeom>
        </p:spPr>
      </p:pic>
    </p:spTree>
    <p:extLst>
      <p:ext uri="{BB962C8B-B14F-4D97-AF65-F5344CB8AC3E}">
        <p14:creationId xmlns:p14="http://schemas.microsoft.com/office/powerpoint/2010/main" val="318400286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additive="sum">
                                            <p:cTn id="8" dur="1000" fill="hold"/>
                                            <p:tgtEl>
                                              <p:spTgt spid="6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6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6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6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12" presetID="37" presetClass="emph" presetSubtype="128" accel="10000" decel="10000" fill="hold" nodeType="withEffect">
                                      <p:stCondLst>
                                        <p:cond delay="0"/>
                                      </p:stCondLst>
                                      <p:childTnLst>
                                        <p:animRot by="21600000">
                                          <p:cBhvr>
                                            <p:cTn id="13" dur="5000" fill="hold"/>
                                            <p:tgtEl>
                                              <p:spTgt spid="66"/>
                                            </p:tgtEl>
                                            <p:attrNameLst>
                                              <p:attrName>3d.view.rotation.y</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par>
                                    <p:cTn id="25" presetID="8" presetClass="emph" presetSubtype="0" fill="hold" nodeType="withEffect">
                                      <p:stCondLst>
                                        <p:cond delay="0"/>
                                      </p:stCondLst>
                                      <p:childTnLst>
                                        <p:animRot by="21600000">
                                          <p:cBhvr>
                                            <p:cTn id="26" dur="2000" fill="hold"/>
                                            <p:tgtEl>
                                              <p:spTgt spid="68"/>
                                            </p:tgtEl>
                                            <p:attrNameLst>
                                              <p:attrName>r</p:attrName>
                                            </p:attrNameLst>
                                          </p:cBhvr>
                                        </p:animRot>
                                      </p:childTnLst>
                                    </p:cTn>
                                  </p:par>
                                  <p:par>
                                    <p:cTn id="27" presetID="2" presetClass="entr" presetSubtype="9" fill="hold" nodeType="withEffect" p14:presetBounceEnd="20000">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14:bounceEnd="20000">
                                          <p:cBhvr additive="base">
                                            <p:cTn id="29" dur="1500" fill="hold"/>
                                            <p:tgtEl>
                                              <p:spTgt spid="69"/>
                                            </p:tgtEl>
                                            <p:attrNameLst>
                                              <p:attrName>ppt_x</p:attrName>
                                            </p:attrNameLst>
                                          </p:cBhvr>
                                          <p:tavLst>
                                            <p:tav tm="0">
                                              <p:val>
                                                <p:strVal val="0-#ppt_w/2"/>
                                              </p:val>
                                            </p:tav>
                                            <p:tav tm="100000">
                                              <p:val>
                                                <p:strVal val="#ppt_x"/>
                                              </p:val>
                                            </p:tav>
                                          </p:tavLst>
                                        </p:anim>
                                        <p:anim calcmode="lin" valueType="num" p14:bounceEnd="20000">
                                          <p:cBhvr additive="base">
                                            <p:cTn id="30" dur="1500" fill="hold"/>
                                            <p:tgtEl>
                                              <p:spTgt spid="69"/>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14:presetBounceEnd="20000">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14:bounceEnd="20000">
                                          <p:cBhvr additive="base">
                                            <p:cTn id="33" dur="1500" fill="hold"/>
                                            <p:tgtEl>
                                              <p:spTgt spid="71"/>
                                            </p:tgtEl>
                                            <p:attrNameLst>
                                              <p:attrName>ppt_x</p:attrName>
                                            </p:attrNameLst>
                                          </p:cBhvr>
                                          <p:tavLst>
                                            <p:tav tm="0">
                                              <p:val>
                                                <p:strVal val="0-#ppt_w/2"/>
                                              </p:val>
                                            </p:tav>
                                            <p:tav tm="100000">
                                              <p:val>
                                                <p:strVal val="#ppt_x"/>
                                              </p:val>
                                            </p:tav>
                                          </p:tavLst>
                                        </p:anim>
                                        <p:anim calcmode="lin" valueType="num" p14:bounceEnd="20000">
                                          <p:cBhvr additive="base">
                                            <p:cTn id="34" dur="1500" fill="hold"/>
                                            <p:tgtEl>
                                              <p:spTgt spid="71"/>
                                            </p:tgtEl>
                                            <p:attrNameLst>
                                              <p:attrName>ppt_y</p:attrName>
                                            </p:attrNameLst>
                                          </p:cBhvr>
                                          <p:tavLst>
                                            <p:tav tm="0">
                                              <p:val>
                                                <p:strVal val="0-#ppt_h/2"/>
                                              </p:val>
                                            </p:tav>
                                            <p:tav tm="100000">
                                              <p:val>
                                                <p:strVal val="#ppt_y"/>
                                              </p:val>
                                            </p:tav>
                                          </p:tavLst>
                                        </p:anim>
                                      </p:childTnLst>
                                    </p:cTn>
                                  </p:par>
                                  <p:par>
                                    <p:cTn id="35" presetID="2" presetClass="entr" presetSubtype="9" fill="hold" nodeType="withEffect" p14:presetBounceEnd="20000">
                                      <p:stCondLst>
                                        <p:cond delay="1000"/>
                                      </p:stCondLst>
                                      <p:childTnLst>
                                        <p:set>
                                          <p:cBhvr>
                                            <p:cTn id="36" dur="1" fill="hold">
                                              <p:stCondLst>
                                                <p:cond delay="0"/>
                                              </p:stCondLst>
                                            </p:cTn>
                                            <p:tgtEl>
                                              <p:spTgt spid="72"/>
                                            </p:tgtEl>
                                            <p:attrNameLst>
                                              <p:attrName>style.visibility</p:attrName>
                                            </p:attrNameLst>
                                          </p:cBhvr>
                                          <p:to>
                                            <p:strVal val="visible"/>
                                          </p:to>
                                        </p:set>
                                        <p:anim calcmode="lin" valueType="num" p14:bounceEnd="20000">
                                          <p:cBhvr additive="base">
                                            <p:cTn id="37" dur="1500" fill="hold"/>
                                            <p:tgtEl>
                                              <p:spTgt spid="72"/>
                                            </p:tgtEl>
                                            <p:attrNameLst>
                                              <p:attrName>ppt_x</p:attrName>
                                            </p:attrNameLst>
                                          </p:cBhvr>
                                          <p:tavLst>
                                            <p:tav tm="0">
                                              <p:val>
                                                <p:strVal val="0-#ppt_w/2"/>
                                              </p:val>
                                            </p:tav>
                                            <p:tav tm="100000">
                                              <p:val>
                                                <p:strVal val="#ppt_x"/>
                                              </p:val>
                                            </p:tav>
                                          </p:tavLst>
                                        </p:anim>
                                        <p:anim calcmode="lin" valueType="num" p14:bounceEnd="20000">
                                          <p:cBhvr additive="base">
                                            <p:cTn id="38" dur="1500" fill="hold"/>
                                            <p:tgtEl>
                                              <p:spTgt spid="72"/>
                                            </p:tgtEl>
                                            <p:attrNameLst>
                                              <p:attrName>ppt_y</p:attrName>
                                            </p:attrNameLst>
                                          </p:cBhvr>
                                          <p:tavLst>
                                            <p:tav tm="0">
                                              <p:val>
                                                <p:strVal val="0-#ppt_h/2"/>
                                              </p:val>
                                            </p:tav>
                                            <p:tav tm="100000">
                                              <p:val>
                                                <p:strVal val="#ppt_y"/>
                                              </p:val>
                                            </p:tav>
                                          </p:tavLst>
                                        </p:anim>
                                      </p:childTnLst>
                                    </p:cTn>
                                  </p:par>
                                  <p:par>
                                    <p:cTn id="39" presetID="2" presetClass="entr" presetSubtype="9" fill="hold" nodeType="withEffect" p14:presetBounceEnd="20000">
                                      <p:stCondLst>
                                        <p:cond delay="0"/>
                                      </p:stCondLst>
                                      <p:childTnLst>
                                        <p:set>
                                          <p:cBhvr>
                                            <p:cTn id="40" dur="1" fill="hold">
                                              <p:stCondLst>
                                                <p:cond delay="0"/>
                                              </p:stCondLst>
                                            </p:cTn>
                                            <p:tgtEl>
                                              <p:spTgt spid="73"/>
                                            </p:tgtEl>
                                            <p:attrNameLst>
                                              <p:attrName>style.visibility</p:attrName>
                                            </p:attrNameLst>
                                          </p:cBhvr>
                                          <p:to>
                                            <p:strVal val="visible"/>
                                          </p:to>
                                        </p:set>
                                        <p:anim calcmode="lin" valueType="num" p14:bounceEnd="20000">
                                          <p:cBhvr additive="base">
                                            <p:cTn id="41" dur="1500" fill="hold"/>
                                            <p:tgtEl>
                                              <p:spTgt spid="73"/>
                                            </p:tgtEl>
                                            <p:attrNameLst>
                                              <p:attrName>ppt_x</p:attrName>
                                            </p:attrNameLst>
                                          </p:cBhvr>
                                          <p:tavLst>
                                            <p:tav tm="0">
                                              <p:val>
                                                <p:strVal val="0-#ppt_w/2"/>
                                              </p:val>
                                            </p:tav>
                                            <p:tav tm="100000">
                                              <p:val>
                                                <p:strVal val="#ppt_x"/>
                                              </p:val>
                                            </p:tav>
                                          </p:tavLst>
                                        </p:anim>
                                        <p:anim calcmode="lin" valueType="num" p14:bounceEnd="20000">
                                          <p:cBhvr additive="base">
                                            <p:cTn id="42" dur="1500" fill="hold"/>
                                            <p:tgtEl>
                                              <p:spTgt spid="73"/>
                                            </p:tgtEl>
                                            <p:attrNameLst>
                                              <p:attrName>ppt_y</p:attrName>
                                            </p:attrNameLst>
                                          </p:cBhvr>
                                          <p:tavLst>
                                            <p:tav tm="0">
                                              <p:val>
                                                <p:strVal val="0-#ppt_h/2"/>
                                              </p:val>
                                            </p:tav>
                                            <p:tav tm="100000">
                                              <p:val>
                                                <p:strVal val="#ppt_y"/>
                                              </p:val>
                                            </p:tav>
                                          </p:tavLst>
                                        </p:anim>
                                      </p:childTnLst>
                                    </p:cTn>
                                  </p:par>
                                  <p:par>
                                    <p:cTn id="43" presetID="2" presetClass="entr" presetSubtype="9" fill="hold" nodeType="withEffect" p14:presetBounceEnd="20000">
                                      <p:stCondLst>
                                        <p:cond delay="0"/>
                                      </p:stCondLst>
                                      <p:childTnLst>
                                        <p:set>
                                          <p:cBhvr>
                                            <p:cTn id="44" dur="1" fill="hold">
                                              <p:stCondLst>
                                                <p:cond delay="0"/>
                                              </p:stCondLst>
                                            </p:cTn>
                                            <p:tgtEl>
                                              <p:spTgt spid="74"/>
                                            </p:tgtEl>
                                            <p:attrNameLst>
                                              <p:attrName>style.visibility</p:attrName>
                                            </p:attrNameLst>
                                          </p:cBhvr>
                                          <p:to>
                                            <p:strVal val="visible"/>
                                          </p:to>
                                        </p:set>
                                        <p:anim calcmode="lin" valueType="num" p14:bounceEnd="20000">
                                          <p:cBhvr additive="base">
                                            <p:cTn id="45" dur="1500" fill="hold"/>
                                            <p:tgtEl>
                                              <p:spTgt spid="74"/>
                                            </p:tgtEl>
                                            <p:attrNameLst>
                                              <p:attrName>ppt_x</p:attrName>
                                            </p:attrNameLst>
                                          </p:cBhvr>
                                          <p:tavLst>
                                            <p:tav tm="0">
                                              <p:val>
                                                <p:strVal val="0-#ppt_w/2"/>
                                              </p:val>
                                            </p:tav>
                                            <p:tav tm="100000">
                                              <p:val>
                                                <p:strVal val="#ppt_x"/>
                                              </p:val>
                                            </p:tav>
                                          </p:tavLst>
                                        </p:anim>
                                        <p:anim calcmode="lin" valueType="num" p14:bounceEnd="20000">
                                          <p:cBhvr additive="base">
                                            <p:cTn id="46" dur="1500" fill="hold"/>
                                            <p:tgtEl>
                                              <p:spTgt spid="74"/>
                                            </p:tgtEl>
                                            <p:attrNameLst>
                                              <p:attrName>ppt_y</p:attrName>
                                            </p:attrNameLst>
                                          </p:cBhvr>
                                          <p:tavLst>
                                            <p:tav tm="0">
                                              <p:val>
                                                <p:strVal val="0-#ppt_h/2"/>
                                              </p:val>
                                            </p:tav>
                                            <p:tav tm="100000">
                                              <p:val>
                                                <p:strVal val="#ppt_y"/>
                                              </p:val>
                                            </p:tav>
                                          </p:tavLst>
                                        </p:anim>
                                      </p:childTnLst>
                                    </p:cTn>
                                  </p:par>
                                  <p:par>
                                    <p:cTn id="47" presetID="2" presetClass="entr" presetSubtype="9" fill="hold" nodeType="withEffect" p14:presetBounceEnd="20000">
                                      <p:stCondLst>
                                        <p:cond delay="500"/>
                                      </p:stCondLst>
                                      <p:childTnLst>
                                        <p:set>
                                          <p:cBhvr>
                                            <p:cTn id="48" dur="1" fill="hold">
                                              <p:stCondLst>
                                                <p:cond delay="0"/>
                                              </p:stCondLst>
                                            </p:cTn>
                                            <p:tgtEl>
                                              <p:spTgt spid="75"/>
                                            </p:tgtEl>
                                            <p:attrNameLst>
                                              <p:attrName>style.visibility</p:attrName>
                                            </p:attrNameLst>
                                          </p:cBhvr>
                                          <p:to>
                                            <p:strVal val="visible"/>
                                          </p:to>
                                        </p:set>
                                        <p:anim calcmode="lin" valueType="num" p14:bounceEnd="20000">
                                          <p:cBhvr additive="base">
                                            <p:cTn id="49" dur="1500" fill="hold"/>
                                            <p:tgtEl>
                                              <p:spTgt spid="75"/>
                                            </p:tgtEl>
                                            <p:attrNameLst>
                                              <p:attrName>ppt_x</p:attrName>
                                            </p:attrNameLst>
                                          </p:cBhvr>
                                          <p:tavLst>
                                            <p:tav tm="0">
                                              <p:val>
                                                <p:strVal val="0-#ppt_w/2"/>
                                              </p:val>
                                            </p:tav>
                                            <p:tav tm="100000">
                                              <p:val>
                                                <p:strVal val="#ppt_x"/>
                                              </p:val>
                                            </p:tav>
                                          </p:tavLst>
                                        </p:anim>
                                        <p:anim calcmode="lin" valueType="num" p14:bounceEnd="20000">
                                          <p:cBhvr additive="base">
                                            <p:cTn id="50" dur="1500" fill="hold"/>
                                            <p:tgtEl>
                                              <p:spTgt spid="75"/>
                                            </p:tgtEl>
                                            <p:attrNameLst>
                                              <p:attrName>ppt_y</p:attrName>
                                            </p:attrNameLst>
                                          </p:cBhvr>
                                          <p:tavLst>
                                            <p:tav tm="0">
                                              <p:val>
                                                <p:strVal val="0-#ppt_h/2"/>
                                              </p:val>
                                            </p:tav>
                                            <p:tav tm="100000">
                                              <p:val>
                                                <p:strVal val="#ppt_y"/>
                                              </p:val>
                                            </p:tav>
                                          </p:tavLst>
                                        </p:anim>
                                      </p:childTnLst>
                                    </p:cTn>
                                  </p:par>
                                  <p:par>
                                    <p:cTn id="51" presetID="2" presetClass="entr" presetSubtype="9" fill="hold" nodeType="withEffect" p14:presetBounceEnd="20000">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14:bounceEnd="20000">
                                          <p:cBhvr additive="base">
                                            <p:cTn id="53" dur="1500" fill="hold"/>
                                            <p:tgtEl>
                                              <p:spTgt spid="76"/>
                                            </p:tgtEl>
                                            <p:attrNameLst>
                                              <p:attrName>ppt_x</p:attrName>
                                            </p:attrNameLst>
                                          </p:cBhvr>
                                          <p:tavLst>
                                            <p:tav tm="0">
                                              <p:val>
                                                <p:strVal val="0-#ppt_w/2"/>
                                              </p:val>
                                            </p:tav>
                                            <p:tav tm="100000">
                                              <p:val>
                                                <p:strVal val="#ppt_x"/>
                                              </p:val>
                                            </p:tav>
                                          </p:tavLst>
                                        </p:anim>
                                        <p:anim calcmode="lin" valueType="num" p14:bounceEnd="20000">
                                          <p:cBhvr additive="base">
                                            <p:cTn id="54" dur="1500" fill="hold"/>
                                            <p:tgtEl>
                                              <p:spTgt spid="76"/>
                                            </p:tgtEl>
                                            <p:attrNameLst>
                                              <p:attrName>ppt_y</p:attrName>
                                            </p:attrNameLst>
                                          </p:cBhvr>
                                          <p:tavLst>
                                            <p:tav tm="0">
                                              <p:val>
                                                <p:strVal val="0-#ppt_h/2"/>
                                              </p:val>
                                            </p:tav>
                                            <p:tav tm="100000">
                                              <p:val>
                                                <p:strVal val="#ppt_y"/>
                                              </p:val>
                                            </p:tav>
                                          </p:tavLst>
                                        </p:anim>
                                      </p:childTnLst>
                                    </p:cTn>
                                  </p:par>
                                  <p:par>
                                    <p:cTn id="55" presetID="2" presetClass="entr" presetSubtype="9" fill="hold" nodeType="withEffect" p14:presetBounceEnd="20000">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14:bounceEnd="20000">
                                          <p:cBhvr additive="base">
                                            <p:cTn id="57" dur="1500" fill="hold"/>
                                            <p:tgtEl>
                                              <p:spTgt spid="77"/>
                                            </p:tgtEl>
                                            <p:attrNameLst>
                                              <p:attrName>ppt_x</p:attrName>
                                            </p:attrNameLst>
                                          </p:cBhvr>
                                          <p:tavLst>
                                            <p:tav tm="0">
                                              <p:val>
                                                <p:strVal val="0-#ppt_w/2"/>
                                              </p:val>
                                            </p:tav>
                                            <p:tav tm="100000">
                                              <p:val>
                                                <p:strVal val="#ppt_x"/>
                                              </p:val>
                                            </p:tav>
                                          </p:tavLst>
                                        </p:anim>
                                        <p:anim calcmode="lin" valueType="num" p14:bounceEnd="20000">
                                          <p:cBhvr additive="base">
                                            <p:cTn id="58" dur="1500" fill="hold"/>
                                            <p:tgtEl>
                                              <p:spTgt spid="77"/>
                                            </p:tgtEl>
                                            <p:attrNameLst>
                                              <p:attrName>ppt_y</p:attrName>
                                            </p:attrNameLst>
                                          </p:cBhvr>
                                          <p:tavLst>
                                            <p:tav tm="0">
                                              <p:val>
                                                <p:strVal val="0-#ppt_h/2"/>
                                              </p:val>
                                            </p:tav>
                                            <p:tav tm="100000">
                                              <p:val>
                                                <p:strVal val="#ppt_y"/>
                                              </p:val>
                                            </p:tav>
                                          </p:tavLst>
                                        </p:anim>
                                      </p:childTnLst>
                                    </p:cTn>
                                  </p:par>
                                  <p:par>
                                    <p:cTn id="59" presetID="2" presetClass="entr" presetSubtype="9" fill="hold" nodeType="withEffect" p14:presetBounceEnd="20000">
                                      <p:stCondLst>
                                        <p:cond delay="750"/>
                                      </p:stCondLst>
                                      <p:childTnLst>
                                        <p:set>
                                          <p:cBhvr>
                                            <p:cTn id="60" dur="1" fill="hold">
                                              <p:stCondLst>
                                                <p:cond delay="0"/>
                                              </p:stCondLst>
                                            </p:cTn>
                                            <p:tgtEl>
                                              <p:spTgt spid="78"/>
                                            </p:tgtEl>
                                            <p:attrNameLst>
                                              <p:attrName>style.visibility</p:attrName>
                                            </p:attrNameLst>
                                          </p:cBhvr>
                                          <p:to>
                                            <p:strVal val="visible"/>
                                          </p:to>
                                        </p:set>
                                        <p:anim calcmode="lin" valueType="num" p14:bounceEnd="20000">
                                          <p:cBhvr additive="base">
                                            <p:cTn id="61" dur="1500" fill="hold"/>
                                            <p:tgtEl>
                                              <p:spTgt spid="78"/>
                                            </p:tgtEl>
                                            <p:attrNameLst>
                                              <p:attrName>ppt_x</p:attrName>
                                            </p:attrNameLst>
                                          </p:cBhvr>
                                          <p:tavLst>
                                            <p:tav tm="0">
                                              <p:val>
                                                <p:strVal val="0-#ppt_w/2"/>
                                              </p:val>
                                            </p:tav>
                                            <p:tav tm="100000">
                                              <p:val>
                                                <p:strVal val="#ppt_x"/>
                                              </p:val>
                                            </p:tav>
                                          </p:tavLst>
                                        </p:anim>
                                        <p:anim calcmode="lin" valueType="num" p14:bounceEnd="20000">
                                          <p:cBhvr additive="base">
                                            <p:cTn id="62" dur="1500" fill="hold"/>
                                            <p:tgtEl>
                                              <p:spTgt spid="78"/>
                                            </p:tgtEl>
                                            <p:attrNameLst>
                                              <p:attrName>ppt_y</p:attrName>
                                            </p:attrNameLst>
                                          </p:cBhvr>
                                          <p:tavLst>
                                            <p:tav tm="0">
                                              <p:val>
                                                <p:strVal val="0-#ppt_h/2"/>
                                              </p:val>
                                            </p:tav>
                                            <p:tav tm="100000">
                                              <p:val>
                                                <p:strVal val="#ppt_y"/>
                                              </p:val>
                                            </p:tav>
                                          </p:tavLst>
                                        </p:anim>
                                      </p:childTnLst>
                                    </p:cTn>
                                  </p:par>
                                  <p:par>
                                    <p:cTn id="63" presetID="2" presetClass="entr" presetSubtype="9" fill="hold" nodeType="withEffect" p14:presetBounceEnd="20000">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14:bounceEnd="20000">
                                          <p:cBhvr additive="base">
                                            <p:cTn id="65" dur="1500" fill="hold"/>
                                            <p:tgtEl>
                                              <p:spTgt spid="79"/>
                                            </p:tgtEl>
                                            <p:attrNameLst>
                                              <p:attrName>ppt_x</p:attrName>
                                            </p:attrNameLst>
                                          </p:cBhvr>
                                          <p:tavLst>
                                            <p:tav tm="0">
                                              <p:val>
                                                <p:strVal val="0-#ppt_w/2"/>
                                              </p:val>
                                            </p:tav>
                                            <p:tav tm="100000">
                                              <p:val>
                                                <p:strVal val="#ppt_x"/>
                                              </p:val>
                                            </p:tav>
                                          </p:tavLst>
                                        </p:anim>
                                        <p:anim calcmode="lin" valueType="num" p14:bounceEnd="20000">
                                          <p:cBhvr additive="base">
                                            <p:cTn id="66" dur="1500" fill="hold"/>
                                            <p:tgtEl>
                                              <p:spTgt spid="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3.88889E-6 -1.60494E-6 L 3.88889E-6 0.00031 C 0.0026 -0.00987 0.00434 -0.02099 0.00816 -0.02963 C 0.01111 -0.0358 0.01562 -0.03981 0.01996 -0.0429 C 0.03402 -0.05339 0.04548 -0.05679 0.05989 -0.06204 C 0.07152 -0.05926 0.08368 -0.06358 0.09149 -0.04599 C 0.0927 -0.0429 0.0927 -0.03889 0.09323 -0.03549 C 0.0934 -0.02994 0.09409 -0.02469 0.09409 -0.01913 C 0.09409 0.02315 0.09757 0.01204 0.09149 0.0284 C 0.09027 0.04105 0.09062 0.03426 0.09062 0.04908 L 0.09062 0.05216 " pathEditMode="relative" rAng="0" ptsTypes="AAAAAAAAAAA">
                                          <p:cBhvr>
                                            <p:cTn id="71" dur="2000" fill="hold"/>
                                            <p:tgtEl>
                                              <p:spTgt spid="4"/>
                                            </p:tgtEl>
                                            <p:attrNameLst>
                                              <p:attrName>ppt_x</p:attrName>
                                              <p:attrName>ppt_y</p:attrName>
                                            </p:attrNameLst>
                                          </p:cBhvr>
                                          <p:rCtr x="4740" y="-494"/>
                                        </p:animMotion>
                                      </p:childTnLst>
                                    </p:cTn>
                                  </p:par>
                                </p:childTnLst>
                              </p:cTn>
                            </p:par>
                            <p:par>
                              <p:cTn id="72" fill="hold">
                                <p:stCondLst>
                                  <p:cond delay="2000"/>
                                </p:stCondLst>
                                <p:childTnLst>
                                  <p:par>
                                    <p:cTn id="73" presetID="53" presetClass="entr" presetSubtype="16" fill="hold" nodeType="after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p:cTn id="75" dur="500" fill="hold"/>
                                            <p:tgtEl>
                                              <p:spTgt spid="57"/>
                                            </p:tgtEl>
                                            <p:attrNameLst>
                                              <p:attrName>ppt_w</p:attrName>
                                            </p:attrNameLst>
                                          </p:cBhvr>
                                          <p:tavLst>
                                            <p:tav tm="0">
                                              <p:val>
                                                <p:fltVal val="0"/>
                                              </p:val>
                                            </p:tav>
                                            <p:tav tm="100000">
                                              <p:val>
                                                <p:strVal val="#ppt_w"/>
                                              </p:val>
                                            </p:tav>
                                          </p:tavLst>
                                        </p:anim>
                                        <p:anim calcmode="lin" valueType="num">
                                          <p:cBhvr>
                                            <p:cTn id="76" dur="500" fill="hold"/>
                                            <p:tgtEl>
                                              <p:spTgt spid="57"/>
                                            </p:tgtEl>
                                            <p:attrNameLst>
                                              <p:attrName>ppt_h</p:attrName>
                                            </p:attrNameLst>
                                          </p:cBhvr>
                                          <p:tavLst>
                                            <p:tav tm="0">
                                              <p:val>
                                                <p:fltVal val="0"/>
                                              </p:val>
                                            </p:tav>
                                            <p:tav tm="100000">
                                              <p:val>
                                                <p:strVal val="#ppt_h"/>
                                              </p:val>
                                            </p:tav>
                                          </p:tavLst>
                                        </p:anim>
                                        <p:animEffect transition="in" filter="fade">
                                          <p:cBhvr>
                                            <p:cTn id="77" dur="500"/>
                                            <p:tgtEl>
                                              <p:spTgt spid="57"/>
                                            </p:tgtEl>
                                          </p:cBhvr>
                                        </p:animEffect>
                                      </p:childTnLst>
                                    </p:cTn>
                                  </p:par>
                                </p:childTnLst>
                              </p:cTn>
                            </p:par>
                            <p:par>
                              <p:cTn id="78" fill="hold">
                                <p:stCondLst>
                                  <p:cond delay="2500"/>
                                </p:stCondLst>
                                <p:childTnLst>
                                  <p:par>
                                    <p:cTn id="79" presetID="42" presetClass="path" presetSubtype="0" accel="50000" decel="50000" fill="hold" nodeType="afterEffect">
                                      <p:stCondLst>
                                        <p:cond delay="0"/>
                                      </p:stCondLst>
                                      <p:childTnLst>
                                        <p:animMotion origin="layout" path="M 5E-6 -4.19753E-6 L -0.30973 0.34044 " pathEditMode="relative" rAng="0" ptsTypes="AA">
                                          <p:cBhvr>
                                            <p:cTn id="80" dur="2000" fill="hold"/>
                                            <p:tgtEl>
                                              <p:spTgt spid="57"/>
                                            </p:tgtEl>
                                            <p:attrNameLst>
                                              <p:attrName>ppt_x</p:attrName>
                                              <p:attrName>ppt_y</p:attrName>
                                            </p:attrNameLst>
                                          </p:cBhvr>
                                          <p:rCtr x="-15486" y="17006"/>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09062 0.05216 L 0.19531 -0.11142 " pathEditMode="relative" rAng="0" ptsTypes="AA">
                                          <p:cBhvr>
                                            <p:cTn id="84" dur="2000" fill="hold"/>
                                            <p:tgtEl>
                                              <p:spTgt spid="4"/>
                                            </p:tgtEl>
                                            <p:attrNameLst>
                                              <p:attrName>ppt_x</p:attrName>
                                              <p:attrName>ppt_y</p:attrName>
                                            </p:attrNameLst>
                                          </p:cBhvr>
                                          <p:rCtr x="5226" y="-8179"/>
                                        </p:animMotion>
                                      </p:childTnLst>
                                    </p:cTn>
                                  </p:par>
                                </p:childTnLst>
                              </p:cTn>
                            </p:par>
                            <p:par>
                              <p:cTn id="85" fill="hold">
                                <p:stCondLst>
                                  <p:cond delay="2000"/>
                                </p:stCondLst>
                                <p:childTnLst>
                                  <p:par>
                                    <p:cTn id="86" presetID="53" presetClass="entr" presetSubtype="16" fill="hold" nodeType="afterEffect">
                                      <p:stCondLst>
                                        <p:cond delay="0"/>
                                      </p:stCondLst>
                                      <p:childTnLst>
                                        <p:set>
                                          <p:cBhvr>
                                            <p:cTn id="87" dur="1" fill="hold">
                                              <p:stCondLst>
                                                <p:cond delay="0"/>
                                              </p:stCondLst>
                                            </p:cTn>
                                            <p:tgtEl>
                                              <p:spTgt spid="56"/>
                                            </p:tgtEl>
                                            <p:attrNameLst>
                                              <p:attrName>style.visibility</p:attrName>
                                            </p:attrNameLst>
                                          </p:cBhvr>
                                          <p:to>
                                            <p:strVal val="visible"/>
                                          </p:to>
                                        </p:set>
                                        <p:anim calcmode="lin" valueType="num">
                                          <p:cBhvr>
                                            <p:cTn id="88" dur="500" fill="hold"/>
                                            <p:tgtEl>
                                              <p:spTgt spid="56"/>
                                            </p:tgtEl>
                                            <p:attrNameLst>
                                              <p:attrName>ppt_w</p:attrName>
                                            </p:attrNameLst>
                                          </p:cBhvr>
                                          <p:tavLst>
                                            <p:tav tm="0">
                                              <p:val>
                                                <p:fltVal val="0"/>
                                              </p:val>
                                            </p:tav>
                                            <p:tav tm="100000">
                                              <p:val>
                                                <p:strVal val="#ppt_w"/>
                                              </p:val>
                                            </p:tav>
                                          </p:tavLst>
                                        </p:anim>
                                        <p:anim calcmode="lin" valueType="num">
                                          <p:cBhvr>
                                            <p:cTn id="89" dur="500" fill="hold"/>
                                            <p:tgtEl>
                                              <p:spTgt spid="56"/>
                                            </p:tgtEl>
                                            <p:attrNameLst>
                                              <p:attrName>ppt_h</p:attrName>
                                            </p:attrNameLst>
                                          </p:cBhvr>
                                          <p:tavLst>
                                            <p:tav tm="0">
                                              <p:val>
                                                <p:fltVal val="0"/>
                                              </p:val>
                                            </p:tav>
                                            <p:tav tm="100000">
                                              <p:val>
                                                <p:strVal val="#ppt_h"/>
                                              </p:val>
                                            </p:tav>
                                          </p:tavLst>
                                        </p:anim>
                                        <p:animEffect transition="in" filter="fade">
                                          <p:cBhvr>
                                            <p:cTn id="90" dur="500"/>
                                            <p:tgtEl>
                                              <p:spTgt spid="56"/>
                                            </p:tgtEl>
                                          </p:cBhvr>
                                        </p:animEffect>
                                      </p:childTnLst>
                                    </p:cTn>
                                  </p:par>
                                </p:childTnLst>
                              </p:cTn>
                            </p:par>
                            <p:par>
                              <p:cTn id="91" fill="hold">
                                <p:stCondLst>
                                  <p:cond delay="2500"/>
                                </p:stCondLst>
                                <p:childTnLst>
                                  <p:par>
                                    <p:cTn id="92" presetID="42" presetClass="path" presetSubtype="0" accel="50000" decel="50000" fill="hold" nodeType="afterEffect">
                                      <p:stCondLst>
                                        <p:cond delay="0"/>
                                      </p:stCondLst>
                                      <p:childTnLst>
                                        <p:animMotion origin="layout" path="M -2.77778E-7 -1.23457E-6 L -0.28941 0.43395 " pathEditMode="relative" rAng="0" ptsTypes="AA">
                                          <p:cBhvr>
                                            <p:cTn id="93" dur="2000" fill="hold"/>
                                            <p:tgtEl>
                                              <p:spTgt spid="56"/>
                                            </p:tgtEl>
                                            <p:attrNameLst>
                                              <p:attrName>ppt_x</p:attrName>
                                              <p:attrName>ppt_y</p:attrName>
                                            </p:attrNameLst>
                                          </p:cBhvr>
                                          <p:rCtr x="-14479" y="21698"/>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0.19531 -0.11142 L 0.31093 -0.08395 " pathEditMode="relative" rAng="0" ptsTypes="AA">
                                          <p:cBhvr>
                                            <p:cTn id="97" dur="2000" fill="hold"/>
                                            <p:tgtEl>
                                              <p:spTgt spid="4"/>
                                            </p:tgtEl>
                                            <p:attrNameLst>
                                              <p:attrName>ppt_x</p:attrName>
                                              <p:attrName>ppt_y</p:attrName>
                                            </p:attrNameLst>
                                          </p:cBhvr>
                                          <p:rCtr x="5781" y="1358"/>
                                        </p:animMotion>
                                      </p:childTnLst>
                                    </p:cTn>
                                  </p:par>
                                </p:childTnLst>
                              </p:cTn>
                            </p:par>
                            <p:par>
                              <p:cTn id="98" fill="hold">
                                <p:stCondLst>
                                  <p:cond delay="2000"/>
                                </p:stCondLst>
                                <p:childTnLst>
                                  <p:par>
                                    <p:cTn id="99" presetID="53" presetClass="entr" presetSubtype="16" fill="hold" nodeType="after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p:cTn id="101" dur="500" fill="hold"/>
                                            <p:tgtEl>
                                              <p:spTgt spid="58"/>
                                            </p:tgtEl>
                                            <p:attrNameLst>
                                              <p:attrName>ppt_w</p:attrName>
                                            </p:attrNameLst>
                                          </p:cBhvr>
                                          <p:tavLst>
                                            <p:tav tm="0">
                                              <p:val>
                                                <p:fltVal val="0"/>
                                              </p:val>
                                            </p:tav>
                                            <p:tav tm="100000">
                                              <p:val>
                                                <p:strVal val="#ppt_w"/>
                                              </p:val>
                                            </p:tav>
                                          </p:tavLst>
                                        </p:anim>
                                        <p:anim calcmode="lin" valueType="num">
                                          <p:cBhvr>
                                            <p:cTn id="102" dur="500" fill="hold"/>
                                            <p:tgtEl>
                                              <p:spTgt spid="58"/>
                                            </p:tgtEl>
                                            <p:attrNameLst>
                                              <p:attrName>ppt_h</p:attrName>
                                            </p:attrNameLst>
                                          </p:cBhvr>
                                          <p:tavLst>
                                            <p:tav tm="0">
                                              <p:val>
                                                <p:fltVal val="0"/>
                                              </p:val>
                                            </p:tav>
                                            <p:tav tm="100000">
                                              <p:val>
                                                <p:strVal val="#ppt_h"/>
                                              </p:val>
                                            </p:tav>
                                          </p:tavLst>
                                        </p:anim>
                                        <p:animEffect transition="in" filter="fade">
                                          <p:cBhvr>
                                            <p:cTn id="103" dur="500"/>
                                            <p:tgtEl>
                                              <p:spTgt spid="58"/>
                                            </p:tgtEl>
                                          </p:cBhvr>
                                        </p:animEffect>
                                      </p:childTnLst>
                                    </p:cTn>
                                  </p:par>
                                </p:childTnLst>
                              </p:cTn>
                            </p:par>
                            <p:par>
                              <p:cTn id="104" fill="hold">
                                <p:stCondLst>
                                  <p:cond delay="2500"/>
                                </p:stCondLst>
                                <p:childTnLst>
                                  <p:par>
                                    <p:cTn id="105" presetID="42" presetClass="path" presetSubtype="0" accel="50000" decel="50000" fill="hold" nodeType="afterEffect">
                                      <p:stCondLst>
                                        <p:cond delay="0"/>
                                      </p:stCondLst>
                                      <p:childTnLst>
                                        <p:animMotion origin="layout" path="M 4.44444E-6 -2.71605E-6 L 0.19843 0.39692 " pathEditMode="relative" rAng="0" ptsTypes="AA">
                                          <p:cBhvr>
                                            <p:cTn id="106" dur="2000" fill="hold"/>
                                            <p:tgtEl>
                                              <p:spTgt spid="58"/>
                                            </p:tgtEl>
                                            <p:attrNameLst>
                                              <p:attrName>ppt_x</p:attrName>
                                              <p:attrName>ppt_y</p:attrName>
                                            </p:attrNameLst>
                                          </p:cBhvr>
                                          <p:rCtr x="9913" y="19846"/>
                                        </p:animMotion>
                                      </p:childTnLst>
                                    </p:cTn>
                                  </p:par>
                                </p:childTnLst>
                              </p:cTn>
                            </p:par>
                          </p:childTnLst>
                        </p:cTn>
                      </p:par>
                    </p:childTnLst>
                  </p:cTn>
                  <p:nextCondLst>
                    <p:cond evt="onClick" delay="0">
                      <p:tgtEl>
                        <p:spTgt spid="6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additive="sum">
                                            <p:cTn id="8" dur="1000" fill="hold"/>
                                            <p:tgtEl>
                                              <p:spTgt spid="6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6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6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6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12" presetID="37" presetClass="emph" presetSubtype="128" accel="10000" decel="10000" fill="hold" nodeType="withEffect">
                                      <p:stCondLst>
                                        <p:cond delay="0"/>
                                      </p:stCondLst>
                                      <p:childTnLst>
                                        <p:animRot by="21600000">
                                          <p:cBhvr>
                                            <p:cTn id="13" dur="5000" fill="hold"/>
                                            <p:tgtEl>
                                              <p:spTgt spid="66"/>
                                            </p:tgtEl>
                                            <p:attrNameLst>
                                              <p:attrName>3d.view.rotation.y</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par>
                                    <p:cTn id="25" presetID="8" presetClass="emph" presetSubtype="0" fill="hold" nodeType="withEffect">
                                      <p:stCondLst>
                                        <p:cond delay="0"/>
                                      </p:stCondLst>
                                      <p:childTnLst>
                                        <p:animRot by="21600000">
                                          <p:cBhvr>
                                            <p:cTn id="26" dur="2000" fill="hold"/>
                                            <p:tgtEl>
                                              <p:spTgt spid="68"/>
                                            </p:tgtEl>
                                            <p:attrNameLst>
                                              <p:attrName>r</p:attrName>
                                            </p:attrNameLst>
                                          </p:cBhvr>
                                        </p:animRot>
                                      </p:childTnLst>
                                    </p:cTn>
                                  </p:par>
                                  <p:par>
                                    <p:cTn id="27" presetID="2" presetClass="entr" presetSubtype="9"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additive="base">
                                            <p:cTn id="29" dur="1500" fill="hold"/>
                                            <p:tgtEl>
                                              <p:spTgt spid="69"/>
                                            </p:tgtEl>
                                            <p:attrNameLst>
                                              <p:attrName>ppt_x</p:attrName>
                                            </p:attrNameLst>
                                          </p:cBhvr>
                                          <p:tavLst>
                                            <p:tav tm="0">
                                              <p:val>
                                                <p:strVal val="0-#ppt_w/2"/>
                                              </p:val>
                                            </p:tav>
                                            <p:tav tm="100000">
                                              <p:val>
                                                <p:strVal val="#ppt_x"/>
                                              </p:val>
                                            </p:tav>
                                          </p:tavLst>
                                        </p:anim>
                                        <p:anim calcmode="lin" valueType="num">
                                          <p:cBhvr additive="base">
                                            <p:cTn id="30" dur="1500" fill="hold"/>
                                            <p:tgtEl>
                                              <p:spTgt spid="69"/>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stCondLst>
                                        <p:cond delay="500"/>
                                      </p:stCondLst>
                                      <p:childTnLst>
                                        <p:set>
                                          <p:cBhvr>
                                            <p:cTn id="32" dur="1" fill="hold">
                                              <p:stCondLst>
                                                <p:cond delay="0"/>
                                              </p:stCondLst>
                                            </p:cTn>
                                            <p:tgtEl>
                                              <p:spTgt spid="70"/>
                                            </p:tgtEl>
                                            <p:attrNameLst>
                                              <p:attrName>style.visibility</p:attrName>
                                            </p:attrNameLst>
                                          </p:cBhvr>
                                          <p:to>
                                            <p:strVal val="visible"/>
                                          </p:to>
                                        </p:set>
                                        <p:anim calcmode="lin" valueType="num">
                                          <p:cBhvr additive="base">
                                            <p:cTn id="33" dur="1500" fill="hold"/>
                                            <p:tgtEl>
                                              <p:spTgt spid="70"/>
                                            </p:tgtEl>
                                            <p:attrNameLst>
                                              <p:attrName>ppt_x</p:attrName>
                                            </p:attrNameLst>
                                          </p:cBhvr>
                                          <p:tavLst>
                                            <p:tav tm="0">
                                              <p:val>
                                                <p:strVal val="0-#ppt_w/2"/>
                                              </p:val>
                                            </p:tav>
                                            <p:tav tm="100000">
                                              <p:val>
                                                <p:strVal val="#ppt_x"/>
                                              </p:val>
                                            </p:tav>
                                          </p:tavLst>
                                        </p:anim>
                                        <p:anim calcmode="lin" valueType="num">
                                          <p:cBhvr additive="base">
                                            <p:cTn id="34" dur="1500" fill="hold"/>
                                            <p:tgtEl>
                                              <p:spTgt spid="70"/>
                                            </p:tgtEl>
                                            <p:attrNameLst>
                                              <p:attrName>ppt_y</p:attrName>
                                            </p:attrNameLst>
                                          </p:cBhvr>
                                          <p:tavLst>
                                            <p:tav tm="0">
                                              <p:val>
                                                <p:strVal val="0-#ppt_h/2"/>
                                              </p:val>
                                            </p:tav>
                                            <p:tav tm="100000">
                                              <p:val>
                                                <p:strVal val="#ppt_y"/>
                                              </p:val>
                                            </p:tav>
                                          </p:tavLst>
                                        </p:anim>
                                      </p:childTnLst>
                                    </p:cTn>
                                  </p:par>
                                  <p:par>
                                    <p:cTn id="35" presetID="2" presetClass="entr" presetSubtype="9"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additive="base">
                                            <p:cTn id="37" dur="1500" fill="hold"/>
                                            <p:tgtEl>
                                              <p:spTgt spid="71"/>
                                            </p:tgtEl>
                                            <p:attrNameLst>
                                              <p:attrName>ppt_x</p:attrName>
                                            </p:attrNameLst>
                                          </p:cBhvr>
                                          <p:tavLst>
                                            <p:tav tm="0">
                                              <p:val>
                                                <p:strVal val="0-#ppt_w/2"/>
                                              </p:val>
                                            </p:tav>
                                            <p:tav tm="100000">
                                              <p:val>
                                                <p:strVal val="#ppt_x"/>
                                              </p:val>
                                            </p:tav>
                                          </p:tavLst>
                                        </p:anim>
                                        <p:anim calcmode="lin" valueType="num">
                                          <p:cBhvr additive="base">
                                            <p:cTn id="38" dur="1500" fill="hold"/>
                                            <p:tgtEl>
                                              <p:spTgt spid="71"/>
                                            </p:tgtEl>
                                            <p:attrNameLst>
                                              <p:attrName>ppt_y</p:attrName>
                                            </p:attrNameLst>
                                          </p:cBhvr>
                                          <p:tavLst>
                                            <p:tav tm="0">
                                              <p:val>
                                                <p:strVal val="0-#ppt_h/2"/>
                                              </p:val>
                                            </p:tav>
                                            <p:tav tm="100000">
                                              <p:val>
                                                <p:strVal val="#ppt_y"/>
                                              </p:val>
                                            </p:tav>
                                          </p:tavLst>
                                        </p:anim>
                                      </p:childTnLst>
                                    </p:cTn>
                                  </p:par>
                                  <p:par>
                                    <p:cTn id="39" presetID="2" presetClass="entr" presetSubtype="9" fill="hold" nodeType="withEffect">
                                      <p:stCondLst>
                                        <p:cond delay="1000"/>
                                      </p:stCondLst>
                                      <p:childTnLst>
                                        <p:set>
                                          <p:cBhvr>
                                            <p:cTn id="40" dur="1" fill="hold">
                                              <p:stCondLst>
                                                <p:cond delay="0"/>
                                              </p:stCondLst>
                                            </p:cTn>
                                            <p:tgtEl>
                                              <p:spTgt spid="72"/>
                                            </p:tgtEl>
                                            <p:attrNameLst>
                                              <p:attrName>style.visibility</p:attrName>
                                            </p:attrNameLst>
                                          </p:cBhvr>
                                          <p:to>
                                            <p:strVal val="visible"/>
                                          </p:to>
                                        </p:set>
                                        <p:anim calcmode="lin" valueType="num">
                                          <p:cBhvr additive="base">
                                            <p:cTn id="41" dur="1500" fill="hold"/>
                                            <p:tgtEl>
                                              <p:spTgt spid="72"/>
                                            </p:tgtEl>
                                            <p:attrNameLst>
                                              <p:attrName>ppt_x</p:attrName>
                                            </p:attrNameLst>
                                          </p:cBhvr>
                                          <p:tavLst>
                                            <p:tav tm="0">
                                              <p:val>
                                                <p:strVal val="0-#ppt_w/2"/>
                                              </p:val>
                                            </p:tav>
                                            <p:tav tm="100000">
                                              <p:val>
                                                <p:strVal val="#ppt_x"/>
                                              </p:val>
                                            </p:tav>
                                          </p:tavLst>
                                        </p:anim>
                                        <p:anim calcmode="lin" valueType="num">
                                          <p:cBhvr additive="base">
                                            <p:cTn id="42" dur="1500" fill="hold"/>
                                            <p:tgtEl>
                                              <p:spTgt spid="72"/>
                                            </p:tgtEl>
                                            <p:attrNameLst>
                                              <p:attrName>ppt_y</p:attrName>
                                            </p:attrNameLst>
                                          </p:cBhvr>
                                          <p:tavLst>
                                            <p:tav tm="0">
                                              <p:val>
                                                <p:strVal val="0-#ppt_h/2"/>
                                              </p:val>
                                            </p:tav>
                                            <p:tav tm="100000">
                                              <p:val>
                                                <p:strVal val="#ppt_y"/>
                                              </p:val>
                                            </p:tav>
                                          </p:tavLst>
                                        </p:anim>
                                      </p:childTnLst>
                                    </p:cTn>
                                  </p:par>
                                  <p:par>
                                    <p:cTn id="43" presetID="2" presetClass="entr" presetSubtype="9"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 calcmode="lin" valueType="num">
                                          <p:cBhvr additive="base">
                                            <p:cTn id="45" dur="1500" fill="hold"/>
                                            <p:tgtEl>
                                              <p:spTgt spid="73"/>
                                            </p:tgtEl>
                                            <p:attrNameLst>
                                              <p:attrName>ppt_x</p:attrName>
                                            </p:attrNameLst>
                                          </p:cBhvr>
                                          <p:tavLst>
                                            <p:tav tm="0">
                                              <p:val>
                                                <p:strVal val="0-#ppt_w/2"/>
                                              </p:val>
                                            </p:tav>
                                            <p:tav tm="100000">
                                              <p:val>
                                                <p:strVal val="#ppt_x"/>
                                              </p:val>
                                            </p:tav>
                                          </p:tavLst>
                                        </p:anim>
                                        <p:anim calcmode="lin" valueType="num">
                                          <p:cBhvr additive="base">
                                            <p:cTn id="46" dur="1500" fill="hold"/>
                                            <p:tgtEl>
                                              <p:spTgt spid="73"/>
                                            </p:tgtEl>
                                            <p:attrNameLst>
                                              <p:attrName>ppt_y</p:attrName>
                                            </p:attrNameLst>
                                          </p:cBhvr>
                                          <p:tavLst>
                                            <p:tav tm="0">
                                              <p:val>
                                                <p:strVal val="0-#ppt_h/2"/>
                                              </p:val>
                                            </p:tav>
                                            <p:tav tm="100000">
                                              <p:val>
                                                <p:strVal val="#ppt_y"/>
                                              </p:val>
                                            </p:tav>
                                          </p:tavLst>
                                        </p:anim>
                                      </p:childTnLst>
                                    </p:cTn>
                                  </p:par>
                                  <p:par>
                                    <p:cTn id="47" presetID="2" presetClass="entr" presetSubtype="9"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1500" fill="hold"/>
                                            <p:tgtEl>
                                              <p:spTgt spid="74"/>
                                            </p:tgtEl>
                                            <p:attrNameLst>
                                              <p:attrName>ppt_x</p:attrName>
                                            </p:attrNameLst>
                                          </p:cBhvr>
                                          <p:tavLst>
                                            <p:tav tm="0">
                                              <p:val>
                                                <p:strVal val="0-#ppt_w/2"/>
                                              </p:val>
                                            </p:tav>
                                            <p:tav tm="100000">
                                              <p:val>
                                                <p:strVal val="#ppt_x"/>
                                              </p:val>
                                            </p:tav>
                                          </p:tavLst>
                                        </p:anim>
                                        <p:anim calcmode="lin" valueType="num">
                                          <p:cBhvr additive="base">
                                            <p:cTn id="50" dur="1500" fill="hold"/>
                                            <p:tgtEl>
                                              <p:spTgt spid="74"/>
                                            </p:tgtEl>
                                            <p:attrNameLst>
                                              <p:attrName>ppt_y</p:attrName>
                                            </p:attrNameLst>
                                          </p:cBhvr>
                                          <p:tavLst>
                                            <p:tav tm="0">
                                              <p:val>
                                                <p:strVal val="0-#ppt_h/2"/>
                                              </p:val>
                                            </p:tav>
                                            <p:tav tm="100000">
                                              <p:val>
                                                <p:strVal val="#ppt_y"/>
                                              </p:val>
                                            </p:tav>
                                          </p:tavLst>
                                        </p:anim>
                                      </p:childTnLst>
                                    </p:cTn>
                                  </p:par>
                                  <p:par>
                                    <p:cTn id="51" presetID="2" presetClass="entr" presetSubtype="9" fill="hold" nodeType="withEffect">
                                      <p:stCondLst>
                                        <p:cond delay="50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1500" fill="hold"/>
                                            <p:tgtEl>
                                              <p:spTgt spid="75"/>
                                            </p:tgtEl>
                                            <p:attrNameLst>
                                              <p:attrName>ppt_x</p:attrName>
                                            </p:attrNameLst>
                                          </p:cBhvr>
                                          <p:tavLst>
                                            <p:tav tm="0">
                                              <p:val>
                                                <p:strVal val="0-#ppt_w/2"/>
                                              </p:val>
                                            </p:tav>
                                            <p:tav tm="100000">
                                              <p:val>
                                                <p:strVal val="#ppt_x"/>
                                              </p:val>
                                            </p:tav>
                                          </p:tavLst>
                                        </p:anim>
                                        <p:anim calcmode="lin" valueType="num">
                                          <p:cBhvr additive="base">
                                            <p:cTn id="54" dur="1500" fill="hold"/>
                                            <p:tgtEl>
                                              <p:spTgt spid="75"/>
                                            </p:tgtEl>
                                            <p:attrNameLst>
                                              <p:attrName>ppt_y</p:attrName>
                                            </p:attrNameLst>
                                          </p:cBhvr>
                                          <p:tavLst>
                                            <p:tav tm="0">
                                              <p:val>
                                                <p:strVal val="0-#ppt_h/2"/>
                                              </p:val>
                                            </p:tav>
                                            <p:tav tm="100000">
                                              <p:val>
                                                <p:strVal val="#ppt_y"/>
                                              </p:val>
                                            </p:tav>
                                          </p:tavLst>
                                        </p:anim>
                                      </p:childTnLst>
                                    </p:cTn>
                                  </p:par>
                                  <p:par>
                                    <p:cTn id="55" presetID="2" presetClass="entr" presetSubtype="9"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1500" fill="hold"/>
                                            <p:tgtEl>
                                              <p:spTgt spid="76"/>
                                            </p:tgtEl>
                                            <p:attrNameLst>
                                              <p:attrName>ppt_x</p:attrName>
                                            </p:attrNameLst>
                                          </p:cBhvr>
                                          <p:tavLst>
                                            <p:tav tm="0">
                                              <p:val>
                                                <p:strVal val="0-#ppt_w/2"/>
                                              </p:val>
                                            </p:tav>
                                            <p:tav tm="100000">
                                              <p:val>
                                                <p:strVal val="#ppt_x"/>
                                              </p:val>
                                            </p:tav>
                                          </p:tavLst>
                                        </p:anim>
                                        <p:anim calcmode="lin" valueType="num">
                                          <p:cBhvr additive="base">
                                            <p:cTn id="58" dur="1500" fill="hold"/>
                                            <p:tgtEl>
                                              <p:spTgt spid="76"/>
                                            </p:tgtEl>
                                            <p:attrNameLst>
                                              <p:attrName>ppt_y</p:attrName>
                                            </p:attrNameLst>
                                          </p:cBhvr>
                                          <p:tavLst>
                                            <p:tav tm="0">
                                              <p:val>
                                                <p:strVal val="0-#ppt_h/2"/>
                                              </p:val>
                                            </p:tav>
                                            <p:tav tm="100000">
                                              <p:val>
                                                <p:strVal val="#ppt_y"/>
                                              </p:val>
                                            </p:tav>
                                          </p:tavLst>
                                        </p:anim>
                                      </p:childTnLst>
                                    </p:cTn>
                                  </p:par>
                                  <p:par>
                                    <p:cTn id="59" presetID="2" presetClass="entr" presetSubtype="9"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anim calcmode="lin" valueType="num">
                                          <p:cBhvr additive="base">
                                            <p:cTn id="61" dur="1500" fill="hold"/>
                                            <p:tgtEl>
                                              <p:spTgt spid="77"/>
                                            </p:tgtEl>
                                            <p:attrNameLst>
                                              <p:attrName>ppt_x</p:attrName>
                                            </p:attrNameLst>
                                          </p:cBhvr>
                                          <p:tavLst>
                                            <p:tav tm="0">
                                              <p:val>
                                                <p:strVal val="0-#ppt_w/2"/>
                                              </p:val>
                                            </p:tav>
                                            <p:tav tm="100000">
                                              <p:val>
                                                <p:strVal val="#ppt_x"/>
                                              </p:val>
                                            </p:tav>
                                          </p:tavLst>
                                        </p:anim>
                                        <p:anim calcmode="lin" valueType="num">
                                          <p:cBhvr additive="base">
                                            <p:cTn id="62" dur="1500" fill="hold"/>
                                            <p:tgtEl>
                                              <p:spTgt spid="77"/>
                                            </p:tgtEl>
                                            <p:attrNameLst>
                                              <p:attrName>ppt_y</p:attrName>
                                            </p:attrNameLst>
                                          </p:cBhvr>
                                          <p:tavLst>
                                            <p:tav tm="0">
                                              <p:val>
                                                <p:strVal val="0-#ppt_h/2"/>
                                              </p:val>
                                            </p:tav>
                                            <p:tav tm="100000">
                                              <p:val>
                                                <p:strVal val="#ppt_y"/>
                                              </p:val>
                                            </p:tav>
                                          </p:tavLst>
                                        </p:anim>
                                      </p:childTnLst>
                                    </p:cTn>
                                  </p:par>
                                  <p:par>
                                    <p:cTn id="63" presetID="2" presetClass="entr" presetSubtype="9" fill="hold" nodeType="withEffect">
                                      <p:stCondLst>
                                        <p:cond delay="750"/>
                                      </p:stCondLst>
                                      <p:childTnLst>
                                        <p:set>
                                          <p:cBhvr>
                                            <p:cTn id="64" dur="1" fill="hold">
                                              <p:stCondLst>
                                                <p:cond delay="0"/>
                                              </p:stCondLst>
                                            </p:cTn>
                                            <p:tgtEl>
                                              <p:spTgt spid="78"/>
                                            </p:tgtEl>
                                            <p:attrNameLst>
                                              <p:attrName>style.visibility</p:attrName>
                                            </p:attrNameLst>
                                          </p:cBhvr>
                                          <p:to>
                                            <p:strVal val="visible"/>
                                          </p:to>
                                        </p:set>
                                        <p:anim calcmode="lin" valueType="num">
                                          <p:cBhvr additive="base">
                                            <p:cTn id="65" dur="1500" fill="hold"/>
                                            <p:tgtEl>
                                              <p:spTgt spid="78"/>
                                            </p:tgtEl>
                                            <p:attrNameLst>
                                              <p:attrName>ppt_x</p:attrName>
                                            </p:attrNameLst>
                                          </p:cBhvr>
                                          <p:tavLst>
                                            <p:tav tm="0">
                                              <p:val>
                                                <p:strVal val="0-#ppt_w/2"/>
                                              </p:val>
                                            </p:tav>
                                            <p:tav tm="100000">
                                              <p:val>
                                                <p:strVal val="#ppt_x"/>
                                              </p:val>
                                            </p:tav>
                                          </p:tavLst>
                                        </p:anim>
                                        <p:anim calcmode="lin" valueType="num">
                                          <p:cBhvr additive="base">
                                            <p:cTn id="66" dur="1500" fill="hold"/>
                                            <p:tgtEl>
                                              <p:spTgt spid="78"/>
                                            </p:tgtEl>
                                            <p:attrNameLst>
                                              <p:attrName>ppt_y</p:attrName>
                                            </p:attrNameLst>
                                          </p:cBhvr>
                                          <p:tavLst>
                                            <p:tav tm="0">
                                              <p:val>
                                                <p:strVal val="0-#ppt_h/2"/>
                                              </p:val>
                                            </p:tav>
                                            <p:tav tm="100000">
                                              <p:val>
                                                <p:strVal val="#ppt_y"/>
                                              </p:val>
                                            </p:tav>
                                          </p:tavLst>
                                        </p:anim>
                                      </p:childTnLst>
                                    </p:cTn>
                                  </p:par>
                                  <p:par>
                                    <p:cTn id="67" presetID="2" presetClass="entr" presetSubtype="9" fill="hold" nodeType="with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additive="base">
                                            <p:cTn id="69" dur="1500" fill="hold"/>
                                            <p:tgtEl>
                                              <p:spTgt spid="79"/>
                                            </p:tgtEl>
                                            <p:attrNameLst>
                                              <p:attrName>ppt_x</p:attrName>
                                            </p:attrNameLst>
                                          </p:cBhvr>
                                          <p:tavLst>
                                            <p:tav tm="0">
                                              <p:val>
                                                <p:strVal val="0-#ppt_w/2"/>
                                              </p:val>
                                            </p:tav>
                                            <p:tav tm="100000">
                                              <p:val>
                                                <p:strVal val="#ppt_x"/>
                                              </p:val>
                                            </p:tav>
                                          </p:tavLst>
                                        </p:anim>
                                        <p:anim calcmode="lin" valueType="num">
                                          <p:cBhvr additive="base">
                                            <p:cTn id="70" dur="1500" fill="hold"/>
                                            <p:tgtEl>
                                              <p:spTgt spid="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68"/>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3.88889E-6 -1.60494E-6 L 3.88889E-6 0.00031 C 0.0026 -0.00987 0.00434 -0.02099 0.00816 -0.02963 C 0.01111 -0.0358 0.01562 -0.03981 0.01996 -0.0429 C 0.03402 -0.05339 0.04548 -0.05679 0.05989 -0.06204 C 0.07152 -0.05926 0.08368 -0.06358 0.09149 -0.04599 C 0.0927 -0.0429 0.0927 -0.03889 0.09323 -0.03549 C 0.0934 -0.02994 0.09409 -0.02469 0.09409 -0.01913 C 0.09409 0.02315 0.09757 0.01204 0.09149 0.0284 C 0.09027 0.04105 0.09062 0.03426 0.09062 0.04908 L 0.09062 0.05216 " pathEditMode="relative" rAng="0" ptsTypes="AAAAAAAAAAA">
                                          <p:cBhvr>
                                            <p:cTn id="75" dur="2000" fill="hold"/>
                                            <p:tgtEl>
                                              <p:spTgt spid="4"/>
                                            </p:tgtEl>
                                            <p:attrNameLst>
                                              <p:attrName>ppt_x</p:attrName>
                                              <p:attrName>ppt_y</p:attrName>
                                            </p:attrNameLst>
                                          </p:cBhvr>
                                          <p:rCtr x="4740" y="-494"/>
                                        </p:animMotion>
                                      </p:childTnLst>
                                    </p:cTn>
                                  </p:par>
                                </p:childTnLst>
                              </p:cTn>
                            </p:par>
                            <p:par>
                              <p:cTn id="76" fill="hold">
                                <p:stCondLst>
                                  <p:cond delay="2000"/>
                                </p:stCondLst>
                                <p:childTnLst>
                                  <p:par>
                                    <p:cTn id="77" presetID="53" presetClass="entr" presetSubtype="16" fill="hold" nodeType="after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Effect transition="in" filter="fade">
                                          <p:cBhvr>
                                            <p:cTn id="81" dur="500"/>
                                            <p:tgtEl>
                                              <p:spTgt spid="57"/>
                                            </p:tgtEl>
                                          </p:cBhvr>
                                        </p:animEffect>
                                      </p:childTnLst>
                                    </p:cTn>
                                  </p:par>
                                </p:childTnLst>
                              </p:cTn>
                            </p:par>
                            <p:par>
                              <p:cTn id="82" fill="hold">
                                <p:stCondLst>
                                  <p:cond delay="2500"/>
                                </p:stCondLst>
                                <p:childTnLst>
                                  <p:par>
                                    <p:cTn id="83" presetID="42" presetClass="path" presetSubtype="0" accel="50000" decel="50000" fill="hold" nodeType="afterEffect">
                                      <p:stCondLst>
                                        <p:cond delay="0"/>
                                      </p:stCondLst>
                                      <p:childTnLst>
                                        <p:animMotion origin="layout" path="M 5E-6 -4.19753E-6 L -0.30973 0.34044 " pathEditMode="relative" rAng="0" ptsTypes="AA">
                                          <p:cBhvr>
                                            <p:cTn id="84" dur="2000" fill="hold"/>
                                            <p:tgtEl>
                                              <p:spTgt spid="57"/>
                                            </p:tgtEl>
                                            <p:attrNameLst>
                                              <p:attrName>ppt_x</p:attrName>
                                              <p:attrName>ppt_y</p:attrName>
                                            </p:attrNameLst>
                                          </p:cBhvr>
                                          <p:rCtr x="-15486" y="17006"/>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0.09062 0.05216 L 0.19531 -0.11142 " pathEditMode="relative" rAng="0" ptsTypes="AA">
                                          <p:cBhvr>
                                            <p:cTn id="88" dur="2000" fill="hold"/>
                                            <p:tgtEl>
                                              <p:spTgt spid="4"/>
                                            </p:tgtEl>
                                            <p:attrNameLst>
                                              <p:attrName>ppt_x</p:attrName>
                                              <p:attrName>ppt_y</p:attrName>
                                            </p:attrNameLst>
                                          </p:cBhvr>
                                          <p:rCtr x="5226" y="-8179"/>
                                        </p:animMotion>
                                      </p:childTnLst>
                                    </p:cTn>
                                  </p:par>
                                </p:childTnLst>
                              </p:cTn>
                            </p:par>
                            <p:par>
                              <p:cTn id="89" fill="hold">
                                <p:stCondLst>
                                  <p:cond delay="2000"/>
                                </p:stCondLst>
                                <p:childTnLst>
                                  <p:par>
                                    <p:cTn id="90" presetID="53" presetClass="entr" presetSubtype="16" fill="hold" nodeType="after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p:cTn id="92" dur="500" fill="hold"/>
                                            <p:tgtEl>
                                              <p:spTgt spid="56"/>
                                            </p:tgtEl>
                                            <p:attrNameLst>
                                              <p:attrName>ppt_w</p:attrName>
                                            </p:attrNameLst>
                                          </p:cBhvr>
                                          <p:tavLst>
                                            <p:tav tm="0">
                                              <p:val>
                                                <p:fltVal val="0"/>
                                              </p:val>
                                            </p:tav>
                                            <p:tav tm="100000">
                                              <p:val>
                                                <p:strVal val="#ppt_w"/>
                                              </p:val>
                                            </p:tav>
                                          </p:tavLst>
                                        </p:anim>
                                        <p:anim calcmode="lin" valueType="num">
                                          <p:cBhvr>
                                            <p:cTn id="93" dur="500" fill="hold"/>
                                            <p:tgtEl>
                                              <p:spTgt spid="56"/>
                                            </p:tgtEl>
                                            <p:attrNameLst>
                                              <p:attrName>ppt_h</p:attrName>
                                            </p:attrNameLst>
                                          </p:cBhvr>
                                          <p:tavLst>
                                            <p:tav tm="0">
                                              <p:val>
                                                <p:fltVal val="0"/>
                                              </p:val>
                                            </p:tav>
                                            <p:tav tm="100000">
                                              <p:val>
                                                <p:strVal val="#ppt_h"/>
                                              </p:val>
                                            </p:tav>
                                          </p:tavLst>
                                        </p:anim>
                                        <p:animEffect transition="in" filter="fade">
                                          <p:cBhvr>
                                            <p:cTn id="94" dur="500"/>
                                            <p:tgtEl>
                                              <p:spTgt spid="56"/>
                                            </p:tgtEl>
                                          </p:cBhvr>
                                        </p:animEffect>
                                      </p:childTnLst>
                                    </p:cTn>
                                  </p:par>
                                </p:childTnLst>
                              </p:cTn>
                            </p:par>
                            <p:par>
                              <p:cTn id="95" fill="hold">
                                <p:stCondLst>
                                  <p:cond delay="2500"/>
                                </p:stCondLst>
                                <p:childTnLst>
                                  <p:par>
                                    <p:cTn id="96" presetID="42" presetClass="path" presetSubtype="0" accel="50000" decel="50000" fill="hold" nodeType="afterEffect">
                                      <p:stCondLst>
                                        <p:cond delay="0"/>
                                      </p:stCondLst>
                                      <p:childTnLst>
                                        <p:animMotion origin="layout" path="M -2.77778E-7 -1.23457E-6 L -0.28941 0.43395 " pathEditMode="relative" rAng="0" ptsTypes="AA">
                                          <p:cBhvr>
                                            <p:cTn id="97" dur="2000" fill="hold"/>
                                            <p:tgtEl>
                                              <p:spTgt spid="56"/>
                                            </p:tgtEl>
                                            <p:attrNameLst>
                                              <p:attrName>ppt_x</p:attrName>
                                              <p:attrName>ppt_y</p:attrName>
                                            </p:attrNameLst>
                                          </p:cBhvr>
                                          <p:rCtr x="-14479" y="21698"/>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0.19531 -0.11142 L 0.31093 -0.08395 " pathEditMode="relative" rAng="0" ptsTypes="AA">
                                          <p:cBhvr>
                                            <p:cTn id="101" dur="2000" fill="hold"/>
                                            <p:tgtEl>
                                              <p:spTgt spid="4"/>
                                            </p:tgtEl>
                                            <p:attrNameLst>
                                              <p:attrName>ppt_x</p:attrName>
                                              <p:attrName>ppt_y</p:attrName>
                                            </p:attrNameLst>
                                          </p:cBhvr>
                                          <p:rCtr x="5781" y="1358"/>
                                        </p:animMotion>
                                      </p:childTnLst>
                                    </p:cTn>
                                  </p:par>
                                </p:childTnLst>
                              </p:cTn>
                            </p:par>
                            <p:par>
                              <p:cTn id="102" fill="hold">
                                <p:stCondLst>
                                  <p:cond delay="2000"/>
                                </p:stCondLst>
                                <p:childTnLst>
                                  <p:par>
                                    <p:cTn id="103" presetID="53" presetClass="entr" presetSubtype="16" fill="hold" nodeType="after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p:cTn id="105" dur="500" fill="hold"/>
                                            <p:tgtEl>
                                              <p:spTgt spid="58"/>
                                            </p:tgtEl>
                                            <p:attrNameLst>
                                              <p:attrName>ppt_w</p:attrName>
                                            </p:attrNameLst>
                                          </p:cBhvr>
                                          <p:tavLst>
                                            <p:tav tm="0">
                                              <p:val>
                                                <p:fltVal val="0"/>
                                              </p:val>
                                            </p:tav>
                                            <p:tav tm="100000">
                                              <p:val>
                                                <p:strVal val="#ppt_w"/>
                                              </p:val>
                                            </p:tav>
                                          </p:tavLst>
                                        </p:anim>
                                        <p:anim calcmode="lin" valueType="num">
                                          <p:cBhvr>
                                            <p:cTn id="106" dur="500" fill="hold"/>
                                            <p:tgtEl>
                                              <p:spTgt spid="58"/>
                                            </p:tgtEl>
                                            <p:attrNameLst>
                                              <p:attrName>ppt_h</p:attrName>
                                            </p:attrNameLst>
                                          </p:cBhvr>
                                          <p:tavLst>
                                            <p:tav tm="0">
                                              <p:val>
                                                <p:fltVal val="0"/>
                                              </p:val>
                                            </p:tav>
                                            <p:tav tm="100000">
                                              <p:val>
                                                <p:strVal val="#ppt_h"/>
                                              </p:val>
                                            </p:tav>
                                          </p:tavLst>
                                        </p:anim>
                                        <p:animEffect transition="in" filter="fade">
                                          <p:cBhvr>
                                            <p:cTn id="107" dur="500"/>
                                            <p:tgtEl>
                                              <p:spTgt spid="58"/>
                                            </p:tgtEl>
                                          </p:cBhvr>
                                        </p:animEffect>
                                      </p:childTnLst>
                                    </p:cTn>
                                  </p:par>
                                </p:childTnLst>
                              </p:cTn>
                            </p:par>
                            <p:par>
                              <p:cTn id="108" fill="hold">
                                <p:stCondLst>
                                  <p:cond delay="2500"/>
                                </p:stCondLst>
                                <p:childTnLst>
                                  <p:par>
                                    <p:cTn id="109" presetID="42" presetClass="path" presetSubtype="0" accel="50000" decel="50000" fill="hold" nodeType="afterEffect">
                                      <p:stCondLst>
                                        <p:cond delay="0"/>
                                      </p:stCondLst>
                                      <p:childTnLst>
                                        <p:animMotion origin="layout" path="M 4.44444E-6 -2.71605E-6 L 0.19843 0.39692 " pathEditMode="relative" rAng="0" ptsTypes="AA">
                                          <p:cBhvr>
                                            <p:cTn id="110" dur="2000" fill="hold"/>
                                            <p:tgtEl>
                                              <p:spTgt spid="58"/>
                                            </p:tgtEl>
                                            <p:attrNameLst>
                                              <p:attrName>ppt_x</p:attrName>
                                              <p:attrName>ppt_y</p:attrName>
                                            </p:attrNameLst>
                                          </p:cBhvr>
                                          <p:rCtr x="9913" y="19846"/>
                                        </p:animMotion>
                                      </p:childTnLst>
                                    </p:cTn>
                                  </p:par>
                                </p:childTnLst>
                              </p:cTn>
                            </p:par>
                          </p:childTnLst>
                        </p:cTn>
                      </p:par>
                    </p:childTnLst>
                  </p:cTn>
                  <p:nextCondLst>
                    <p:cond evt="onClick" delay="0">
                      <p:tgtEl>
                        <p:spTgt spid="68"/>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4" name="图片 5">
            <a:extLst>
              <a:ext uri="{FF2B5EF4-FFF2-40B4-BE49-F238E27FC236}">
                <a16:creationId xmlns:a16="http://schemas.microsoft.com/office/drawing/2014/main" id="{1D6A3EBD-47A0-4171-AC12-D3343229D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20418"/>
            <a:ext cx="12192000" cy="1737583"/>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2500941" y="5089542"/>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2514144" y="4020333"/>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2537611" y="2946899"/>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2538027" y="1863138"/>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11500557" y="593369"/>
            <a:ext cx="388071" cy="1333767"/>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11158277" y="2469503"/>
            <a:ext cx="1072647" cy="146179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11338031" y="5591248"/>
            <a:ext cx="729808" cy="941461"/>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1554480" y="743863"/>
            <a:ext cx="10314431" cy="799493"/>
          </a:xfrm>
          <a:prstGeom prst="roundRect">
            <a:avLst/>
          </a:prstGeom>
          <a:solidFill>
            <a:schemeClr val="accent6">
              <a:lumMod val="20000"/>
              <a:lumOff val="80000"/>
            </a:schemeClr>
          </a:solidFill>
          <a:ln w="38100">
            <a:solidFill>
              <a:schemeClr val="accent6">
                <a:lumMod val="75000"/>
              </a:schemeClr>
            </a:solidFill>
          </a:ln>
          <a:effectLst/>
        </p:spPr>
        <p:txBody>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1301718" indent="-1301718" algn="just" defTabSz="1219170">
              <a:spcBef>
                <a:spcPct val="20000"/>
              </a:spcBef>
              <a:buClr>
                <a:srgbClr val="000000"/>
              </a:buClr>
            </a:pPr>
            <a:r>
              <a:rPr lang="en-US" altLang="en-US" sz="3200" b="1" kern="0" dirty="0">
                <a:solidFill>
                  <a:srgbClr val="002570"/>
                </a:solidFill>
                <a:cs typeface="Times New Roman" panose="02020603050405020304" pitchFamily="18" charset="0"/>
                <a:sym typeface="Arial"/>
              </a:rPr>
              <a:t>1. </a:t>
            </a:r>
            <a:r>
              <a:rPr lang="en-US" altLang="en-US" sz="3200" b="1" kern="0" dirty="0" err="1">
                <a:solidFill>
                  <a:srgbClr val="002570"/>
                </a:solidFill>
                <a:cs typeface="Times New Roman" panose="02020603050405020304" pitchFamily="18" charset="0"/>
                <a:sym typeface="Arial"/>
              </a:rPr>
              <a:t>Lễ</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hội</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Gầu</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Tào</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là</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lễ</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hội</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truyền</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thống</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của</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dân</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tộc</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nào</a:t>
            </a:r>
            <a:r>
              <a:rPr lang="en-US" altLang="en-US" sz="3200" b="1" kern="0" dirty="0">
                <a:solidFill>
                  <a:srgbClr val="002570"/>
                </a:solidFill>
                <a:cs typeface="Times New Roman" panose="02020603050405020304" pitchFamily="18" charset="0"/>
                <a:sym typeface="Arial"/>
              </a:rPr>
              <a:t>?</a:t>
            </a: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2138051" y="1908318"/>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Dân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tộc</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Tày</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371701" y="3006891"/>
            <a:ext cx="669244" cy="6782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371701" y="1908308"/>
            <a:ext cx="625036" cy="6334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371700" y="5073582"/>
            <a:ext cx="705563" cy="715033"/>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371700" y="3872243"/>
            <a:ext cx="1069776" cy="940197"/>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2138053" y="2979559"/>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Dân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tộc</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Thái</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2089011" y="4087551"/>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Dân</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tộc</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Mông</a:t>
            </a:r>
            <a:endParaRPr lang="en-US" sz="3200" b="1" dirty="0">
              <a:solidFill>
                <a:prstClr val="white"/>
              </a:solidFill>
              <a:latin typeface="Times New Roman" panose="02020603050405020304" pitchFamily="18" charset="0"/>
              <a:ea typeface="微软雅黑"/>
              <a:cs typeface="Times New Roman" panose="02020603050405020304" pitchFamily="18" charset="0"/>
              <a:sym typeface="Arial"/>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2005825" y="5176266"/>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Dân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tộc</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Nùng</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0"/>
          <a:srcRect r="48449"/>
          <a:stretch/>
        </p:blipFill>
        <p:spPr>
          <a:xfrm>
            <a:off x="1771454" y="1863138"/>
            <a:ext cx="732705" cy="799493"/>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1"/>
          <a:srcRect l="30900" r="30969"/>
          <a:stretch/>
        </p:blipFill>
        <p:spPr>
          <a:xfrm>
            <a:off x="1790288" y="2836801"/>
            <a:ext cx="583275" cy="860433"/>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2"/>
          <a:srcRect l="49439" b="1828"/>
          <a:stretch/>
        </p:blipFill>
        <p:spPr>
          <a:xfrm>
            <a:off x="1756667" y="3987103"/>
            <a:ext cx="650516" cy="710477"/>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13"/>
          <a:srcRect l="29115" r="26624"/>
          <a:stretch/>
        </p:blipFill>
        <p:spPr>
          <a:xfrm>
            <a:off x="1691044" y="4992693"/>
            <a:ext cx="667193" cy="847916"/>
          </a:xfrm>
          <a:prstGeom prst="rect">
            <a:avLst/>
          </a:prstGeom>
        </p:spPr>
      </p:pic>
      <p:grpSp>
        <p:nvGrpSpPr>
          <p:cNvPr id="46" name="Group 45">
            <a:extLst>
              <a:ext uri="{FF2B5EF4-FFF2-40B4-BE49-F238E27FC236}">
                <a16:creationId xmlns:a16="http://schemas.microsoft.com/office/drawing/2014/main" id="{16A9E733-4830-499A-9990-297FC6F60A93}"/>
              </a:ext>
            </a:extLst>
          </p:cNvPr>
          <p:cNvGrpSpPr/>
          <p:nvPr/>
        </p:nvGrpSpPr>
        <p:grpSpPr>
          <a:xfrm rot="528921">
            <a:off x="65029" y="20399"/>
            <a:ext cx="1750577" cy="2255524"/>
            <a:chOff x="272468" y="-190763"/>
            <a:chExt cx="3255616" cy="4349655"/>
          </a:xfrm>
        </p:grpSpPr>
        <p:pic>
          <p:nvPicPr>
            <p:cNvPr id="47" name="Picture 10">
              <a:extLst>
                <a:ext uri="{FF2B5EF4-FFF2-40B4-BE49-F238E27FC236}">
                  <a16:creationId xmlns:a16="http://schemas.microsoft.com/office/drawing/2014/main" id="{0863551B-85C3-4A36-AD7E-E166C6A7D6C0}"/>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833597">
              <a:off x="272468" y="-190763"/>
              <a:ext cx="2843587" cy="4349655"/>
            </a:xfrm>
            <a:prstGeom prst="rect">
              <a:avLst/>
            </a:prstGeom>
          </p:spPr>
        </p:pic>
        <p:pic>
          <p:nvPicPr>
            <p:cNvPr id="48" name="Picture 6">
              <a:extLst>
                <a:ext uri="{FF2B5EF4-FFF2-40B4-BE49-F238E27FC236}">
                  <a16:creationId xmlns:a16="http://schemas.microsoft.com/office/drawing/2014/main" id="{3CE9E380-2FF0-4E3D-8EAB-B423EE0FC26D}"/>
                </a:ext>
              </a:extLst>
            </p:cNvPr>
            <p:cNvPicPr>
              <a:picLocks noChangeAspect="1"/>
            </p:cNvPicPr>
            <p:nvPr/>
          </p:nvPicPr>
          <p:blipFill>
            <a:blip r:embed="rId16"/>
            <a:srcRect/>
            <a:stretch>
              <a:fillRect/>
            </a:stretch>
          </p:blipFill>
          <p:spPr>
            <a:xfrm rot="21229124">
              <a:off x="1846844" y="3018582"/>
              <a:ext cx="307939" cy="622099"/>
            </a:xfrm>
            <a:prstGeom prst="rect">
              <a:avLst/>
            </a:prstGeom>
          </p:spPr>
        </p:pic>
        <p:pic>
          <p:nvPicPr>
            <p:cNvPr id="49" name="Picture 48">
              <a:extLst>
                <a:ext uri="{FF2B5EF4-FFF2-40B4-BE49-F238E27FC236}">
                  <a16:creationId xmlns:a16="http://schemas.microsoft.com/office/drawing/2014/main" id="{0BEC10EA-DC5B-430F-A5DF-71B757068056}"/>
                </a:ext>
              </a:extLst>
            </p:cNvPr>
            <p:cNvPicPr>
              <a:picLocks noChangeAspect="1"/>
            </p:cNvPicPr>
            <p:nvPr/>
          </p:nvPicPr>
          <p:blipFill>
            <a:blip r:embed="rId17"/>
            <a:srcRect/>
            <a:stretch>
              <a:fillRect/>
            </a:stretch>
          </p:blipFill>
          <p:spPr>
            <a:xfrm rot="20145137">
              <a:off x="1636069" y="3150965"/>
              <a:ext cx="302114" cy="606756"/>
            </a:xfrm>
            <a:prstGeom prst="rect">
              <a:avLst/>
            </a:prstGeom>
          </p:spPr>
        </p:pic>
        <p:pic>
          <p:nvPicPr>
            <p:cNvPr id="51" name="Picture 2">
              <a:extLst>
                <a:ext uri="{FF2B5EF4-FFF2-40B4-BE49-F238E27FC236}">
                  <a16:creationId xmlns:a16="http://schemas.microsoft.com/office/drawing/2014/main" id="{28EFA926-89C4-452E-B7E3-591A4AC4C493}"/>
                </a:ext>
              </a:extLst>
            </p:cNvPr>
            <p:cNvPicPr>
              <a:picLocks noChangeAspect="1"/>
            </p:cNvPicPr>
            <p:nvPr/>
          </p:nvPicPr>
          <p:blipFill>
            <a:blip r:embed="rId18"/>
            <a:srcRect/>
            <a:stretch>
              <a:fillRect/>
            </a:stretch>
          </p:blipFill>
          <p:spPr>
            <a:xfrm rot="278538">
              <a:off x="2065926" y="3028133"/>
              <a:ext cx="328683" cy="660669"/>
            </a:xfrm>
            <a:prstGeom prst="rect">
              <a:avLst/>
            </a:prstGeom>
          </p:spPr>
        </p:pic>
        <p:pic>
          <p:nvPicPr>
            <p:cNvPr id="52" name="Picture 10">
              <a:extLst>
                <a:ext uri="{FF2B5EF4-FFF2-40B4-BE49-F238E27FC236}">
                  <a16:creationId xmlns:a16="http://schemas.microsoft.com/office/drawing/2014/main" id="{4CD8DA27-997B-4890-9971-40F0398EFF98}"/>
                </a:ext>
              </a:extLst>
            </p:cNvPr>
            <p:cNvPicPr>
              <a:picLocks noChangeAspect="1"/>
            </p:cNvPicPr>
            <p:nvPr/>
          </p:nvPicPr>
          <p:blipFill rotWithShape="1">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85689"/>
            <a:stretch/>
          </p:blipFill>
          <p:spPr>
            <a:xfrm rot="20833597">
              <a:off x="684497" y="3490279"/>
              <a:ext cx="2843587" cy="622493"/>
            </a:xfrm>
            <a:prstGeom prst="rect">
              <a:avLst/>
            </a:prstGeom>
          </p:spPr>
        </p:pic>
      </p:grpSp>
      <p:pic>
        <p:nvPicPr>
          <p:cNvPr id="53" name="Picture 52">
            <a:hlinkClick r:id="rId20" action="ppaction://hlinksldjump"/>
            <a:extLst>
              <a:ext uri="{FF2B5EF4-FFF2-40B4-BE49-F238E27FC236}">
                <a16:creationId xmlns:a16="http://schemas.microsoft.com/office/drawing/2014/main" id="{90298B79-2606-4CCD-A156-BF6A7D7C3DE9}"/>
              </a:ext>
            </a:extLst>
          </p:cNvPr>
          <p:cNvPicPr>
            <a:picLocks noChangeAspect="1"/>
          </p:cNvPicPr>
          <p:nvPr/>
        </p:nvPicPr>
        <p:blipFill>
          <a:blip r:embed="rId17"/>
          <a:srcRect/>
          <a:stretch>
            <a:fillRect/>
          </a:stretch>
        </p:blipFill>
        <p:spPr>
          <a:xfrm>
            <a:off x="230954" y="59321"/>
            <a:ext cx="1418588" cy="28490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33333E-6 1.97531E-6 L 0.00834 0.54815 " pathEditMode="relative" rAng="0" ptsTypes="AA">
                                      <p:cBhvr>
                                        <p:cTn id="22" dur="2000" fill="hold"/>
                                        <p:tgtEl>
                                          <p:spTgt spid="53"/>
                                        </p:tgtEl>
                                        <p:attrNameLst>
                                          <p:attrName>ppt_x</p:attrName>
                                          <p:attrName>ppt_y</p:attrName>
                                        </p:attrNameLst>
                                      </p:cBhvr>
                                      <p:rCtr x="417" y="27407"/>
                                    </p:animMotion>
                                  </p:childTnLst>
                                </p:cTn>
                              </p:par>
                            </p:childTnLst>
                          </p:cTn>
                        </p:par>
                        <p:par>
                          <p:cTn id="23" fill="hold">
                            <p:stCondLst>
                              <p:cond delay="3000"/>
                            </p:stCondLst>
                            <p:childTnLst>
                              <p:par>
                                <p:cTn id="24" presetID="2" presetClass="exit" presetSubtype="3" fill="hold" nodeType="afterEffect">
                                  <p:stCondLst>
                                    <p:cond delay="0"/>
                                  </p:stCondLst>
                                  <p:childTnLst>
                                    <p:anim calcmode="lin" valueType="num">
                                      <p:cBhvr additive="base">
                                        <p:cTn id="25" dur="2250"/>
                                        <p:tgtEl>
                                          <p:spTgt spid="46"/>
                                        </p:tgtEl>
                                        <p:attrNameLst>
                                          <p:attrName>ppt_x</p:attrName>
                                        </p:attrNameLst>
                                      </p:cBhvr>
                                      <p:tavLst>
                                        <p:tav tm="0">
                                          <p:val>
                                            <p:strVal val="ppt_x"/>
                                          </p:val>
                                        </p:tav>
                                        <p:tav tm="100000">
                                          <p:val>
                                            <p:strVal val="1+ppt_w/2"/>
                                          </p:val>
                                        </p:tav>
                                      </p:tavLst>
                                    </p:anim>
                                    <p:anim calcmode="lin" valueType="num">
                                      <p:cBhvr additive="base">
                                        <p:cTn id="26" dur="2250"/>
                                        <p:tgtEl>
                                          <p:spTgt spid="46"/>
                                        </p:tgtEl>
                                        <p:attrNameLst>
                                          <p:attrName>ppt_y</p:attrName>
                                        </p:attrNameLst>
                                      </p:cBhvr>
                                      <p:tavLst>
                                        <p:tav tm="0">
                                          <p:val>
                                            <p:strVal val="ppt_y"/>
                                          </p:val>
                                        </p:tav>
                                        <p:tav tm="100000">
                                          <p:val>
                                            <p:strVal val="0-ppt_h/2"/>
                                          </p:val>
                                        </p:tav>
                                      </p:tavLst>
                                    </p:anim>
                                    <p:set>
                                      <p:cBhvr>
                                        <p:cTn id="27" dur="1" fill="hold">
                                          <p:stCondLst>
                                            <p:cond delay="2249"/>
                                          </p:stCondLst>
                                        </p:cTn>
                                        <p:tgtEl>
                                          <p:spTgt spid="46"/>
                                        </p:tgtEl>
                                        <p:attrNameLst>
                                          <p:attrName>style.visibility</p:attrName>
                                        </p:attrNameLst>
                                      </p:cBhvr>
                                      <p:to>
                                        <p:strVal val="hidden"/>
                                      </p:to>
                                    </p:set>
                                  </p:childTnLst>
                                </p:cTn>
                              </p:par>
                            </p:childTnLst>
                          </p:cTn>
                        </p:par>
                        <p:par>
                          <p:cTn id="28" fill="hold">
                            <p:stCondLst>
                              <p:cond delay="525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750"/>
                            </p:stCondLst>
                            <p:childTnLst>
                              <p:par>
                                <p:cTn id="33" presetID="22" presetClass="entr" presetSubtype="4"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p:stCondLst>
                              <p:cond delay="6250"/>
                            </p:stCondLst>
                            <p:childTnLst>
                              <p:par>
                                <p:cTn id="37" presetID="22" presetClass="entr" presetSubtype="4"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par>
                          <p:cTn id="60" fill="hold">
                            <p:stCondLst>
                              <p:cond delay="1500"/>
                            </p:stCondLst>
                            <p:childTnLst>
                              <p:par>
                                <p:cTn id="61" presetID="53" presetClass="entr" presetSubtype="16"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fltVal val="0"/>
                                          </p:val>
                                        </p:tav>
                                        <p:tav tm="100000">
                                          <p:val>
                                            <p:strVal val="#ppt_h"/>
                                          </p:val>
                                        </p:tav>
                                      </p:tavLst>
                                    </p:anim>
                                    <p:animEffect transition="in" filter="fade">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53" presetClass="entr" presetSubtype="16"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 calcmode="lin" valueType="num">
                                      <p:cBhvr>
                                        <p:cTn id="76" dur="500" fill="hold"/>
                                        <p:tgtEl>
                                          <p:spTgt spid="61"/>
                                        </p:tgtEl>
                                        <p:attrNameLst>
                                          <p:attrName>ppt_w</p:attrName>
                                        </p:attrNameLst>
                                      </p:cBhvr>
                                      <p:tavLst>
                                        <p:tav tm="0">
                                          <p:val>
                                            <p:fltVal val="0"/>
                                          </p:val>
                                        </p:tav>
                                        <p:tav tm="100000">
                                          <p:val>
                                            <p:strVal val="#ppt_w"/>
                                          </p:val>
                                        </p:tav>
                                      </p:tavLst>
                                    </p:anim>
                                    <p:anim calcmode="lin" valueType="num">
                                      <p:cBhvr>
                                        <p:cTn id="77" dur="500" fill="hold"/>
                                        <p:tgtEl>
                                          <p:spTgt spid="61"/>
                                        </p:tgtEl>
                                        <p:attrNameLst>
                                          <p:attrName>ppt_h</p:attrName>
                                        </p:attrNameLst>
                                      </p:cBhvr>
                                      <p:tavLst>
                                        <p:tav tm="0">
                                          <p:val>
                                            <p:fltVal val="0"/>
                                          </p:val>
                                        </p:tav>
                                        <p:tav tm="100000">
                                          <p:val>
                                            <p:strVal val="#ppt_h"/>
                                          </p:val>
                                        </p:tav>
                                      </p:tavLst>
                                    </p:anim>
                                    <p:animEffect transition="in" filter="fade">
                                      <p:cBhvr>
                                        <p:cTn id="78" dur="500"/>
                                        <p:tgtEl>
                                          <p:spTgt spid="61"/>
                                        </p:tgtEl>
                                      </p:cBhvr>
                                    </p:animEffect>
                                  </p:childTnLst>
                                </p:cTn>
                              </p:par>
                            </p:childTnLst>
                          </p:cTn>
                        </p:par>
                        <p:par>
                          <p:cTn id="79" fill="hold">
                            <p:stCondLst>
                              <p:cond delay="1500"/>
                            </p:stCondLst>
                            <p:childTnLst>
                              <p:par>
                                <p:cTn id="80" presetID="53" presetClass="entr" presetSubtype="16" fill="hold" grpId="0" nodeType="after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Effect transition="in" filter="fade">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1000"/>
                                        <p:tgtEl>
                                          <p:spTgt spid="7"/>
                                        </p:tgtEl>
                                      </p:cBhvr>
                                    </p:animEffect>
                                    <p:anim calcmode="lin" valueType="num">
                                      <p:cBhvr>
                                        <p:cTn id="90" dur="1000" fill="hold"/>
                                        <p:tgtEl>
                                          <p:spTgt spid="7"/>
                                        </p:tgtEl>
                                        <p:attrNameLst>
                                          <p:attrName>ppt_x</p:attrName>
                                        </p:attrNameLst>
                                      </p:cBhvr>
                                      <p:tavLst>
                                        <p:tav tm="0">
                                          <p:val>
                                            <p:strVal val="#ppt_x"/>
                                          </p:val>
                                        </p:tav>
                                        <p:tav tm="100000">
                                          <p:val>
                                            <p:strVal val="#ppt_x"/>
                                          </p:val>
                                        </p:tav>
                                      </p:tavLst>
                                    </p:anim>
                                    <p:anim calcmode="lin" valueType="num">
                                      <p:cBhvr>
                                        <p:cTn id="91" dur="1000" fill="hold"/>
                                        <p:tgtEl>
                                          <p:spTgt spid="7"/>
                                        </p:tgtEl>
                                        <p:attrNameLst>
                                          <p:attrName>ppt_y</p:attrName>
                                        </p:attrNameLst>
                                      </p:cBhvr>
                                      <p:tavLst>
                                        <p:tav tm="0">
                                          <p:val>
                                            <p:strVal val="#ppt_y+.1"/>
                                          </p:val>
                                        </p:tav>
                                        <p:tav tm="100000">
                                          <p:val>
                                            <p:strVal val="#ppt_y"/>
                                          </p:val>
                                        </p:tav>
                                      </p:tavLst>
                                    </p:anim>
                                  </p:childTnLst>
                                </p:cTn>
                              </p:par>
                            </p:childTnLst>
                          </p:cTn>
                        </p:par>
                        <p:par>
                          <p:cTn id="92" fill="hold">
                            <p:stCondLst>
                              <p:cond delay="1000"/>
                            </p:stCondLst>
                            <p:childTnLst>
                              <p:par>
                                <p:cTn id="93" presetID="53" presetClass="entr" presetSubtype="16"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 calcmode="lin" valueType="num">
                                      <p:cBhvr>
                                        <p:cTn id="95" dur="500" fill="hold"/>
                                        <p:tgtEl>
                                          <p:spTgt spid="62"/>
                                        </p:tgtEl>
                                        <p:attrNameLst>
                                          <p:attrName>ppt_w</p:attrName>
                                        </p:attrNameLst>
                                      </p:cBhvr>
                                      <p:tavLst>
                                        <p:tav tm="0">
                                          <p:val>
                                            <p:fltVal val="0"/>
                                          </p:val>
                                        </p:tav>
                                        <p:tav tm="100000">
                                          <p:val>
                                            <p:strVal val="#ppt_w"/>
                                          </p:val>
                                        </p:tav>
                                      </p:tavLst>
                                    </p:anim>
                                    <p:anim calcmode="lin" valueType="num">
                                      <p:cBhvr>
                                        <p:cTn id="96" dur="500" fill="hold"/>
                                        <p:tgtEl>
                                          <p:spTgt spid="62"/>
                                        </p:tgtEl>
                                        <p:attrNameLst>
                                          <p:attrName>ppt_h</p:attrName>
                                        </p:attrNameLst>
                                      </p:cBhvr>
                                      <p:tavLst>
                                        <p:tav tm="0">
                                          <p:val>
                                            <p:fltVal val="0"/>
                                          </p:val>
                                        </p:tav>
                                        <p:tav tm="100000">
                                          <p:val>
                                            <p:strVal val="#ppt_h"/>
                                          </p:val>
                                        </p:tav>
                                      </p:tavLst>
                                    </p:anim>
                                    <p:animEffect transition="in" filter="fade">
                                      <p:cBhvr>
                                        <p:cTn id="97" dur="500"/>
                                        <p:tgtEl>
                                          <p:spTgt spid="62"/>
                                        </p:tgtEl>
                                      </p:cBhvr>
                                    </p:animEffect>
                                  </p:childTnLst>
                                </p:cTn>
                              </p:par>
                            </p:childTnLst>
                          </p:cTn>
                        </p:par>
                        <p:par>
                          <p:cTn id="98" fill="hold">
                            <p:stCondLst>
                              <p:cond delay="1500"/>
                            </p:stCondLst>
                            <p:childTnLst>
                              <p:par>
                                <p:cTn id="99" presetID="53" presetClass="entr" presetSubtype="16" fill="hold" grpId="0" nodeType="afterEffect">
                                  <p:stCondLst>
                                    <p:cond delay="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Effect transition="in" filter="fade">
                                      <p:cBhvr>
                                        <p:cTn id="103" dur="500"/>
                                        <p:tgtEl>
                                          <p:spTgt spid="59"/>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fade">
                                      <p:cBhvr>
                                        <p:cTn id="108" dur="1000"/>
                                        <p:tgtEl>
                                          <p:spTgt spid="9"/>
                                        </p:tgtEl>
                                      </p:cBhvr>
                                    </p:animEffect>
                                    <p:anim calcmode="lin" valueType="num">
                                      <p:cBhvr>
                                        <p:cTn id="109" dur="1000" fill="hold"/>
                                        <p:tgtEl>
                                          <p:spTgt spid="9"/>
                                        </p:tgtEl>
                                        <p:attrNameLst>
                                          <p:attrName>ppt_x</p:attrName>
                                        </p:attrNameLst>
                                      </p:cBhvr>
                                      <p:tavLst>
                                        <p:tav tm="0">
                                          <p:val>
                                            <p:strVal val="#ppt_x"/>
                                          </p:val>
                                        </p:tav>
                                        <p:tav tm="100000">
                                          <p:val>
                                            <p:strVal val="#ppt_x"/>
                                          </p:val>
                                        </p:tav>
                                      </p:tavLst>
                                    </p:anim>
                                    <p:anim calcmode="lin" valueType="num">
                                      <p:cBhvr>
                                        <p:cTn id="110" dur="1000" fill="hold"/>
                                        <p:tgtEl>
                                          <p:spTgt spid="9"/>
                                        </p:tgtEl>
                                        <p:attrNameLst>
                                          <p:attrName>ppt_y</p:attrName>
                                        </p:attrNameLst>
                                      </p:cBhvr>
                                      <p:tavLst>
                                        <p:tav tm="0">
                                          <p:val>
                                            <p:strVal val="#ppt_y+.1"/>
                                          </p:val>
                                        </p:tav>
                                        <p:tav tm="100000">
                                          <p:val>
                                            <p:strVal val="#ppt_y"/>
                                          </p:val>
                                        </p:tav>
                                      </p:tavLst>
                                    </p:anim>
                                  </p:childTnLst>
                                </p:cTn>
                              </p:par>
                            </p:childTnLst>
                          </p:cTn>
                        </p:par>
                        <p:par>
                          <p:cTn id="111" fill="hold">
                            <p:stCondLst>
                              <p:cond delay="1000"/>
                            </p:stCondLst>
                            <p:childTnLst>
                              <p:par>
                                <p:cTn id="112" presetID="53" presetClass="entr" presetSubtype="16" fill="hold" grpId="0" nodeType="afterEffect">
                                  <p:stCondLst>
                                    <p:cond delay="0"/>
                                  </p:stCondLst>
                                  <p:childTnLst>
                                    <p:set>
                                      <p:cBhvr>
                                        <p:cTn id="113" dur="1" fill="hold">
                                          <p:stCondLst>
                                            <p:cond delay="0"/>
                                          </p:stCondLst>
                                        </p:cTn>
                                        <p:tgtEl>
                                          <p:spTgt spid="63"/>
                                        </p:tgtEl>
                                        <p:attrNameLst>
                                          <p:attrName>style.visibility</p:attrName>
                                        </p:attrNameLst>
                                      </p:cBhvr>
                                      <p:to>
                                        <p:strVal val="visible"/>
                                      </p:to>
                                    </p:set>
                                    <p:anim calcmode="lin" valueType="num">
                                      <p:cBhvr>
                                        <p:cTn id="114" dur="500" fill="hold"/>
                                        <p:tgtEl>
                                          <p:spTgt spid="63"/>
                                        </p:tgtEl>
                                        <p:attrNameLst>
                                          <p:attrName>ppt_w</p:attrName>
                                        </p:attrNameLst>
                                      </p:cBhvr>
                                      <p:tavLst>
                                        <p:tav tm="0">
                                          <p:val>
                                            <p:fltVal val="0"/>
                                          </p:val>
                                        </p:tav>
                                        <p:tav tm="100000">
                                          <p:val>
                                            <p:strVal val="#ppt_w"/>
                                          </p:val>
                                        </p:tav>
                                      </p:tavLst>
                                    </p:anim>
                                    <p:anim calcmode="lin" valueType="num">
                                      <p:cBhvr>
                                        <p:cTn id="115" dur="500" fill="hold"/>
                                        <p:tgtEl>
                                          <p:spTgt spid="63"/>
                                        </p:tgtEl>
                                        <p:attrNameLst>
                                          <p:attrName>ppt_h</p:attrName>
                                        </p:attrNameLst>
                                      </p:cBhvr>
                                      <p:tavLst>
                                        <p:tav tm="0">
                                          <p:val>
                                            <p:fltVal val="0"/>
                                          </p:val>
                                        </p:tav>
                                        <p:tav tm="100000">
                                          <p:val>
                                            <p:strVal val="#ppt_h"/>
                                          </p:val>
                                        </p:tav>
                                      </p:tavLst>
                                    </p:anim>
                                    <p:animEffect transition="in" filter="fade">
                                      <p:cBhvr>
                                        <p:cTn id="116" dur="500"/>
                                        <p:tgtEl>
                                          <p:spTgt spid="63"/>
                                        </p:tgtEl>
                                      </p:cBhvr>
                                    </p:animEffect>
                                  </p:childTnLst>
                                </p:cTn>
                              </p:par>
                            </p:childTnLst>
                          </p:cTn>
                        </p:par>
                        <p:par>
                          <p:cTn id="117" fill="hold">
                            <p:stCondLst>
                              <p:cond delay="1500"/>
                            </p:stCondLst>
                            <p:childTnLst>
                              <p:par>
                                <p:cTn id="118" presetID="53" presetClass="entr" presetSubtype="16"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Effect transition="in" filter="fade">
                                      <p:cBhvr>
                                        <p:cTn id="1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3" restart="whenNotActive" fill="hold" evtFilter="cancelBubble" nodeType="interactiveSeq">
                <p:stCondLst>
                  <p:cond evt="onClick" delay="0">
                    <p:tgtEl>
                      <p:spTgt spid="3"/>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Am-thanh-tra-loi-sai-www_nhacchuongvui_com.wav"/>
                                        </p:tgtEl>
                                      </p:cMediaNode>
                                    </p:audio>
                                  </p:subTnLst>
                                </p:cTn>
                              </p:par>
                            </p:childTnLst>
                          </p:cTn>
                        </p:par>
                        <p:par>
                          <p:cTn id="128" fill="hold">
                            <p:stCondLst>
                              <p:cond delay="0"/>
                            </p:stCondLst>
                            <p:childTnLst>
                              <p:par>
                                <p:cTn id="129" presetID="10" presetClass="exit" presetSubtype="0" fill="hold" nodeType="afterEffect">
                                  <p:stCondLst>
                                    <p:cond delay="500"/>
                                  </p:stCondLst>
                                  <p:childTnLst>
                                    <p:animEffect transition="out" filter="fade">
                                      <p:cBhvr>
                                        <p:cTn id="130" dur="500"/>
                                        <p:tgtEl>
                                          <p:spTgt spid="55"/>
                                        </p:tgtEl>
                                      </p:cBhvr>
                                    </p:animEffect>
                                    <p:set>
                                      <p:cBhvr>
                                        <p:cTn id="1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2" restart="whenNotActive" fill="hold" evtFilter="cancelBubble" nodeType="interactiveSeq">
                <p:stCondLst>
                  <p:cond evt="onClick" delay="0">
                    <p:tgtEl>
                      <p:spTgt spid="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0"/>
                            </p:stCondLst>
                            <p:childTnLst>
                              <p:par>
                                <p:cTn id="138" presetID="10" presetClass="exit" presetSubtype="0" fill="hold" nodeType="afterEffect">
                                  <p:stCondLst>
                                    <p:cond delay="500"/>
                                  </p:stCondLst>
                                  <p:childTnLst>
                                    <p:animEffect transition="out" filter="fade">
                                      <p:cBhvr>
                                        <p:cTn id="139" dur="500"/>
                                        <p:tgtEl>
                                          <p:spTgt spid="54"/>
                                        </p:tgtEl>
                                      </p:cBhvr>
                                    </p:animEffect>
                                    <p:set>
                                      <p:cBhvr>
                                        <p:cTn id="14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1" restart="whenNotActive" fill="hold" evtFilter="cancelBubble" nodeType="interactiveSeq">
                <p:stCondLst>
                  <p:cond evt="onClick" delay="0">
                    <p:tgtEl>
                      <p:spTgt spid="7"/>
                    </p:tgtEl>
                  </p:cond>
                </p:stCondLst>
                <p:endSync evt="end" delay="0">
                  <p:rtn val="all"/>
                </p:endSync>
                <p:childTnLst>
                  <p:par>
                    <p:cTn id="142" fill="hold">
                      <p:stCondLst>
                        <p:cond delay="0"/>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Am-thanh-tra-loi-dung-www_nhacchuongvui_com.wav"/>
                                        </p:tgtEl>
                                      </p:cMediaNode>
                                    </p:audio>
                                  </p:subTnLst>
                                </p:cTn>
                              </p:par>
                              <p:par>
                                <p:cTn id="146" presetID="16" presetClass="exit" presetSubtype="21" fill="hold" grpId="1" nodeType="withEffect">
                                  <p:stCondLst>
                                    <p:cond delay="0"/>
                                  </p:stCondLst>
                                  <p:childTnLst>
                                    <p:animEffect transition="out" filter="barn(inVertical)">
                                      <p:cBhvr>
                                        <p:cTn id="147" dur="500"/>
                                        <p:tgtEl>
                                          <p:spTgt spid="10"/>
                                        </p:tgtEl>
                                      </p:cBhvr>
                                    </p:animEffect>
                                    <p:set>
                                      <p:cBhvr>
                                        <p:cTn id="148" dur="1" fill="hold">
                                          <p:stCondLst>
                                            <p:cond delay="499"/>
                                          </p:stCondLst>
                                        </p:cTn>
                                        <p:tgtEl>
                                          <p:spTgt spid="10"/>
                                        </p:tgtEl>
                                        <p:attrNameLst>
                                          <p:attrName>style.visibility</p:attrName>
                                        </p:attrNameLst>
                                      </p:cBhvr>
                                      <p:to>
                                        <p:strVal val="hidden"/>
                                      </p:to>
                                    </p:set>
                                  </p:childTnLst>
                                </p:cTn>
                              </p:par>
                              <p:par>
                                <p:cTn id="149" presetID="16" presetClass="exit" presetSubtype="21" fill="hold" grpId="1" nodeType="withEffect">
                                  <p:stCondLst>
                                    <p:cond delay="0"/>
                                  </p:stCondLst>
                                  <p:childTnLst>
                                    <p:animEffect transition="out" filter="barn(inVertical)">
                                      <p:cBhvr>
                                        <p:cTn id="150" dur="500"/>
                                        <p:tgtEl>
                                          <p:spTgt spid="61"/>
                                        </p:tgtEl>
                                      </p:cBhvr>
                                    </p:animEffect>
                                    <p:set>
                                      <p:cBhvr>
                                        <p:cTn id="151" dur="1" fill="hold">
                                          <p:stCondLst>
                                            <p:cond delay="499"/>
                                          </p:stCondLst>
                                        </p:cTn>
                                        <p:tgtEl>
                                          <p:spTgt spid="61"/>
                                        </p:tgtEl>
                                        <p:attrNameLst>
                                          <p:attrName>style.visibility</p:attrName>
                                        </p:attrNameLst>
                                      </p:cBhvr>
                                      <p:to>
                                        <p:strVal val="hidden"/>
                                      </p:to>
                                    </p:set>
                                  </p:childTnLst>
                                </p:cTn>
                              </p:par>
                              <p:par>
                                <p:cTn id="152" presetID="16" presetClass="exit" presetSubtype="21" fill="hold" grpId="1" nodeType="withEffect">
                                  <p:stCondLst>
                                    <p:cond delay="0"/>
                                  </p:stCondLst>
                                  <p:childTnLst>
                                    <p:animEffect transition="out" filter="barn(inVertical)">
                                      <p:cBhvr>
                                        <p:cTn id="153" dur="500"/>
                                        <p:tgtEl>
                                          <p:spTgt spid="63"/>
                                        </p:tgtEl>
                                      </p:cBhvr>
                                    </p:animEffect>
                                    <p:set>
                                      <p:cBhvr>
                                        <p:cTn id="154" dur="1" fill="hold">
                                          <p:stCondLst>
                                            <p:cond delay="499"/>
                                          </p:stCondLst>
                                        </p:cTn>
                                        <p:tgtEl>
                                          <p:spTgt spid="63"/>
                                        </p:tgtEl>
                                        <p:attrNameLst>
                                          <p:attrName>style.visibility</p:attrName>
                                        </p:attrNameLst>
                                      </p:cBhvr>
                                      <p:to>
                                        <p:strVal val="hidden"/>
                                      </p:to>
                                    </p:set>
                                  </p:childTnLst>
                                </p:cTn>
                              </p:par>
                              <p:par>
                                <p:cTn id="155" presetID="16" presetClass="exit" presetSubtype="21" fill="hold" grpId="1" nodeType="withEffect">
                                  <p:stCondLst>
                                    <p:cond delay="0"/>
                                  </p:stCondLst>
                                  <p:childTnLst>
                                    <p:animEffect transition="out" filter="barn(inVertical)">
                                      <p:cBhvr>
                                        <p:cTn id="156" dur="500"/>
                                        <p:tgtEl>
                                          <p:spTgt spid="50"/>
                                        </p:tgtEl>
                                      </p:cBhvr>
                                    </p:animEffect>
                                    <p:set>
                                      <p:cBhvr>
                                        <p:cTn id="157" dur="1" fill="hold">
                                          <p:stCondLst>
                                            <p:cond delay="499"/>
                                          </p:stCondLst>
                                        </p:cTn>
                                        <p:tgtEl>
                                          <p:spTgt spid="50"/>
                                        </p:tgtEl>
                                        <p:attrNameLst>
                                          <p:attrName>style.visibility</p:attrName>
                                        </p:attrNameLst>
                                      </p:cBhvr>
                                      <p:to>
                                        <p:strVal val="hidden"/>
                                      </p:to>
                                    </p:set>
                                  </p:childTnLst>
                                </p:cTn>
                              </p:par>
                              <p:par>
                                <p:cTn id="158" presetID="16" presetClass="exit" presetSubtype="21" fill="hold" grpId="1" nodeType="withEffect">
                                  <p:stCondLst>
                                    <p:cond delay="0"/>
                                  </p:stCondLst>
                                  <p:childTnLst>
                                    <p:animEffect transition="out" filter="barn(inVertical)">
                                      <p:cBhvr>
                                        <p:cTn id="159" dur="500"/>
                                        <p:tgtEl>
                                          <p:spTgt spid="58"/>
                                        </p:tgtEl>
                                      </p:cBhvr>
                                    </p:animEffect>
                                    <p:set>
                                      <p:cBhvr>
                                        <p:cTn id="160" dur="1" fill="hold">
                                          <p:stCondLst>
                                            <p:cond delay="499"/>
                                          </p:stCondLst>
                                        </p:cTn>
                                        <p:tgtEl>
                                          <p:spTgt spid="58"/>
                                        </p:tgtEl>
                                        <p:attrNameLst>
                                          <p:attrName>style.visibility</p:attrName>
                                        </p:attrNameLst>
                                      </p:cBhvr>
                                      <p:to>
                                        <p:strVal val="hidden"/>
                                      </p:to>
                                    </p:set>
                                  </p:childTnLst>
                                </p:cTn>
                              </p:par>
                              <p:par>
                                <p:cTn id="161" presetID="16" presetClass="exit" presetSubtype="21" fill="hold" grpId="1" nodeType="withEffect">
                                  <p:stCondLst>
                                    <p:cond delay="0"/>
                                  </p:stCondLst>
                                  <p:childTnLst>
                                    <p:animEffect transition="out" filter="barn(inVertical)">
                                      <p:cBhvr>
                                        <p:cTn id="162" dur="500"/>
                                        <p:tgtEl>
                                          <p:spTgt spid="60"/>
                                        </p:tgtEl>
                                      </p:cBhvr>
                                    </p:animEffect>
                                    <p:set>
                                      <p:cBhvr>
                                        <p:cTn id="163" dur="1" fill="hold">
                                          <p:stCondLst>
                                            <p:cond delay="499"/>
                                          </p:stCondLst>
                                        </p:cTn>
                                        <p:tgtEl>
                                          <p:spTgt spid="60"/>
                                        </p:tgtEl>
                                        <p:attrNameLst>
                                          <p:attrName>style.visibility</p:attrName>
                                        </p:attrNameLst>
                                      </p:cBhvr>
                                      <p:to>
                                        <p:strVal val="hidden"/>
                                      </p:to>
                                    </p:set>
                                  </p:childTnLst>
                                </p:cTn>
                              </p:par>
                              <p:par>
                                <p:cTn id="164" presetID="16" presetClass="exit" presetSubtype="21" fill="hold" nodeType="withEffect">
                                  <p:stCondLst>
                                    <p:cond delay="0"/>
                                  </p:stCondLst>
                                  <p:childTnLst>
                                    <p:animEffect transition="out" filter="barn(inVertical)">
                                      <p:cBhvr>
                                        <p:cTn id="165" dur="500"/>
                                        <p:tgtEl>
                                          <p:spTgt spid="3"/>
                                        </p:tgtEl>
                                      </p:cBhvr>
                                    </p:animEffect>
                                    <p:set>
                                      <p:cBhvr>
                                        <p:cTn id="166" dur="1" fill="hold">
                                          <p:stCondLst>
                                            <p:cond delay="499"/>
                                          </p:stCondLst>
                                        </p:cTn>
                                        <p:tgtEl>
                                          <p:spTgt spid="3"/>
                                        </p:tgtEl>
                                        <p:attrNameLst>
                                          <p:attrName>style.visibility</p:attrName>
                                        </p:attrNameLst>
                                      </p:cBhvr>
                                      <p:to>
                                        <p:strVal val="hidden"/>
                                      </p:to>
                                    </p:set>
                                  </p:childTnLst>
                                </p:cTn>
                              </p:par>
                              <p:par>
                                <p:cTn id="167" presetID="16" presetClass="exit" presetSubtype="21" fill="hold" nodeType="withEffect">
                                  <p:stCondLst>
                                    <p:cond delay="0"/>
                                  </p:stCondLst>
                                  <p:childTnLst>
                                    <p:animEffect transition="out" filter="barn(inVertical)">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cTn>
                              </p:par>
                              <p:par>
                                <p:cTn id="170" presetID="16" presetClass="exit" presetSubtype="21" fill="hold" nodeType="withEffect">
                                  <p:stCondLst>
                                    <p:cond delay="0"/>
                                  </p:stCondLst>
                                  <p:childTnLst>
                                    <p:animEffect transition="out" filter="barn(inVertical)">
                                      <p:cBhvr>
                                        <p:cTn id="171" dur="500"/>
                                        <p:tgtEl>
                                          <p:spTgt spid="9"/>
                                        </p:tgtEl>
                                      </p:cBhvr>
                                    </p:animEffect>
                                    <p:set>
                                      <p:cBhvr>
                                        <p:cTn id="17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3" restart="whenNotActive" fill="hold" evtFilter="cancelBubble" nodeType="interactiveSeq">
                <p:stCondLst>
                  <p:cond evt="onClick" delay="0">
                    <p:tgtEl>
                      <p:spTgt spid="9"/>
                    </p:tgtEl>
                  </p:cond>
                </p:stCondLst>
                <p:endSync evt="end" delay="0">
                  <p:rtn val="all"/>
                </p:endSync>
                <p:childTnLst>
                  <p:par>
                    <p:cTn id="174" fill="hold">
                      <p:stCondLst>
                        <p:cond delay="0"/>
                      </p:stCondLst>
                      <p:childTnLst>
                        <p:par>
                          <p:cTn id="175" fill="hold">
                            <p:stCondLst>
                              <p:cond delay="0"/>
                            </p:stCondLst>
                            <p:childTnLst>
                              <p:par>
                                <p:cTn id="176" presetID="1" presetClass="entr" presetSubtype="0" fill="hold" nodeType="clickEffect">
                                  <p:stCondLst>
                                    <p:cond delay="0"/>
                                  </p:stCondLst>
                                  <p:childTnLst>
                                    <p:set>
                                      <p:cBhvr>
                                        <p:cTn id="17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3" name="Am-thanh-tra-loi-sai-www_nhacchuongvui_com.wav"/>
                                        </p:tgtEl>
                                      </p:cMediaNode>
                                    </p:audio>
                                  </p:subTnLst>
                                </p:cTn>
                              </p:par>
                            </p:childTnLst>
                          </p:cTn>
                        </p:par>
                        <p:par>
                          <p:cTn id="178" fill="hold">
                            <p:stCondLst>
                              <p:cond delay="0"/>
                            </p:stCondLst>
                            <p:childTnLst>
                              <p:par>
                                <p:cTn id="179" presetID="10" presetClass="exit" presetSubtype="0" fill="hold" nodeType="afterEffect">
                                  <p:stCondLst>
                                    <p:cond delay="500"/>
                                  </p:stCondLst>
                                  <p:childTnLst>
                                    <p:animEffect transition="out" filter="fade">
                                      <p:cBhvr>
                                        <p:cTn id="180" dur="500"/>
                                        <p:tgtEl>
                                          <p:spTgt spid="56"/>
                                        </p:tgtEl>
                                      </p:cBhvr>
                                    </p:animEffect>
                                    <p:set>
                                      <p:cBhvr>
                                        <p:cTn id="18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1" grpId="0" animBg="1"/>
      <p:bldP spid="61" grpId="1" animBg="1"/>
      <p:bldP spid="10" grpId="0" animBg="1"/>
      <p:bldP spid="10" grpId="1" animBg="1"/>
      <p:bldP spid="41" grpId="0" animBg="1"/>
      <p:bldP spid="50" grpId="0"/>
      <p:bldP spid="50" grpId="1"/>
      <p:bldP spid="58" grpId="0"/>
      <p:bldP spid="58" grpId="1"/>
      <p:bldP spid="59" grpId="0"/>
      <p:bldP spid="60" grpId="0"/>
      <p:bldP spid="6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4" name="图片 5">
            <a:extLst>
              <a:ext uri="{FF2B5EF4-FFF2-40B4-BE49-F238E27FC236}">
                <a16:creationId xmlns:a16="http://schemas.microsoft.com/office/drawing/2014/main" id="{818A5380-5DDB-437A-AE0E-8A82DC31EB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20418"/>
            <a:ext cx="12192000" cy="1737583"/>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1871340" y="5089542"/>
            <a:ext cx="7126720"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1875652" y="4020332"/>
            <a:ext cx="7126720"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1875653" y="2946899"/>
            <a:ext cx="7095417"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1879984" y="1863138"/>
            <a:ext cx="7092049"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11500557" y="593369"/>
            <a:ext cx="388071" cy="1333767"/>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11158277" y="2469503"/>
            <a:ext cx="1072647" cy="146179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11338031" y="5591248"/>
            <a:ext cx="729808" cy="941461"/>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1508760" y="338328"/>
            <a:ext cx="9681644" cy="1254771"/>
          </a:xfrm>
          <a:prstGeom prst="rect">
            <a:avLst/>
          </a:prstGeom>
          <a:solidFill>
            <a:schemeClr val="accent6">
              <a:lumMod val="20000"/>
              <a:lumOff val="80000"/>
            </a:schemeClr>
          </a:solidFill>
          <a:ln w="38100">
            <a:solidFill>
              <a:schemeClr val="accent6">
                <a:lumMod val="75000"/>
              </a:schemeClr>
            </a:solidFill>
          </a:ln>
          <a:effectLst/>
        </p:spPr>
        <p:txBody>
          <a:bodyPr/>
          <a:lstStyle/>
          <a:p>
            <a:pPr marL="1301718" indent="-1301718" algn="just" defTabSz="1219170">
              <a:spcBef>
                <a:spcPct val="20000"/>
              </a:spcBef>
              <a:buClr>
                <a:srgbClr val="000000"/>
              </a:buClr>
            </a:pP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2. </a:t>
            </a:r>
            <a:r>
              <a:rPr lang="vi-VN" altLang="en-US" sz="3733" b="1" kern="0" dirty="0">
                <a:solidFill>
                  <a:srgbClr val="002570"/>
                </a:solidFill>
                <a:latin typeface="Times New Roman" panose="02020603050405020304" pitchFamily="18" charset="0"/>
                <a:cs typeface="Times New Roman" panose="02020603050405020304" pitchFamily="18" charset="0"/>
                <a:sym typeface="Arial"/>
              </a:rPr>
              <a:t>Thông qua các làn điệu khác nhau của Then, người dân mong muốn</a:t>
            </a: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2570"/>
                </a:solidFill>
                <a:latin typeface="Times New Roman" panose="02020603050405020304" pitchFamily="18" charset="0"/>
                <a:cs typeface="Times New Roman" panose="02020603050405020304" pitchFamily="18" charset="0"/>
                <a:sym typeface="Arial"/>
              </a:rPr>
              <a:t>điều</a:t>
            </a: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2570"/>
                </a:solidFill>
                <a:latin typeface="Times New Roman" panose="02020603050405020304" pitchFamily="18" charset="0"/>
                <a:cs typeface="Times New Roman" panose="02020603050405020304" pitchFamily="18" charset="0"/>
                <a:sym typeface="Arial"/>
              </a:rPr>
              <a:t>gì</a:t>
            </a: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a:t>
            </a:r>
            <a:r>
              <a:rPr lang="vi-VN" altLang="en-US" sz="3733" b="1" kern="0" dirty="0">
                <a:solidFill>
                  <a:srgbClr val="002570"/>
                </a:solidFill>
                <a:latin typeface="Times New Roman" panose="02020603050405020304" pitchFamily="18" charset="0"/>
                <a:cs typeface="Times New Roman" panose="02020603050405020304" pitchFamily="18" charset="0"/>
                <a:sym typeface="Arial"/>
              </a:rPr>
              <a:t> </a:t>
            </a:r>
            <a:endParaRPr lang="en-US" altLang="en-US" sz="3733" b="1" kern="0" dirty="0">
              <a:solidFill>
                <a:srgbClr val="002570"/>
              </a:solidFill>
              <a:latin typeface="Times New Roman" panose="02020603050405020304" pitchFamily="18" charset="0"/>
              <a:cs typeface="Times New Roman" panose="02020603050405020304" pitchFamily="18" charset="0"/>
              <a:sym typeface="Arial"/>
            </a:endParaRP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1773290" y="2093406"/>
            <a:ext cx="7494025" cy="54792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những điều may mắn và cuộc sống tốt lành.</a:t>
            </a:r>
            <a:endParaRPr lang="en-US" sz="3200" b="1" dirty="0">
              <a:solidFill>
                <a:schemeClr val="bg1"/>
              </a:solidFill>
              <a:latin typeface="Times New Roman" panose="02020603050405020304" pitchFamily="18" charset="0"/>
              <a:ea typeface="微软雅黑"/>
              <a:cs typeface="Times New Roman" panose="02020603050405020304" pitchFamily="18" charset="0"/>
              <a:sym typeface="Arial"/>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150138" y="3035160"/>
            <a:ext cx="669244" cy="6782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150138" y="4161492"/>
            <a:ext cx="625036" cy="6334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150137" y="5160134"/>
            <a:ext cx="705563" cy="715033"/>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50137" y="1753708"/>
            <a:ext cx="1069776" cy="940197"/>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1736140" y="3141398"/>
            <a:ext cx="7266233" cy="54792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a:t>
            </a:r>
            <a:r>
              <a:rPr lang="en-US" sz="3200" b="1" dirty="0" err="1">
                <a:solidFill>
                  <a:schemeClr val="bg1"/>
                </a:solidFill>
                <a:latin typeface="Cambria" panose="02040503050406030204" pitchFamily="18" charset="0"/>
                <a:ea typeface="Cambria" panose="02040503050406030204" pitchFamily="18" charset="0"/>
              </a:rPr>
              <a:t>một</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mùa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bội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thu</a:t>
            </a:r>
            <a:endParaRPr lang="en-US" sz="3200" b="1" dirty="0">
              <a:solidFill>
                <a:schemeClr val="bg1"/>
              </a:solidFill>
              <a:latin typeface="Times New Roman" panose="02020603050405020304" pitchFamily="18" charset="0"/>
              <a:cs typeface="Times New Roman" panose="02020603050405020304" pitchFamily="18" charset="0"/>
              <a:sym typeface="Arial"/>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1736140" y="4216910"/>
            <a:ext cx="7771837" cy="54792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a:t>
            </a:r>
            <a:r>
              <a:rPr lang="en-US" sz="3200" b="1" dirty="0" err="1">
                <a:solidFill>
                  <a:schemeClr val="bg1"/>
                </a:solidFill>
                <a:latin typeface="Cambria" panose="02040503050406030204" pitchFamily="18" charset="0"/>
                <a:ea typeface="Cambria" panose="02040503050406030204" pitchFamily="18" charset="0"/>
              </a:rPr>
              <a:t>sức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khỏe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bình</a:t>
            </a:r>
            <a:r>
              <a:rPr lang="en-US" sz="3200" b="1" dirty="0">
                <a:solidFill>
                  <a:schemeClr val="bg1"/>
                </a:solidFill>
                <a:latin typeface="Cambria" panose="02040503050406030204" pitchFamily="18" charset="0"/>
                <a:ea typeface="Cambria" panose="02040503050406030204" pitchFamily="18" charset="0"/>
              </a:rPr>
              <a:t> an</a:t>
            </a:r>
            <a:endParaRPr lang="en-US" sz="3200" b="1" dirty="0">
              <a:solidFill>
                <a:schemeClr val="bg1"/>
              </a:solidFill>
              <a:latin typeface="Times New Roman" panose="02020603050405020304" pitchFamily="18" charset="0"/>
              <a:cs typeface="Times New Roman" panose="02020603050405020304" pitchFamily="18" charset="0"/>
              <a:sym typeface="Arial"/>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1648223" y="5334001"/>
            <a:ext cx="7483351" cy="54116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a:t>
            </a:r>
            <a:r>
              <a:rPr lang="en-US" sz="3200" b="1" dirty="0" err="1">
                <a:solidFill>
                  <a:schemeClr val="bg1"/>
                </a:solidFill>
                <a:latin typeface="Cambria" panose="02040503050406030204" pitchFamily="18" charset="0"/>
                <a:ea typeface="Cambria" panose="02040503050406030204" pitchFamily="18" charset="0"/>
              </a:rPr>
              <a:t>kiếm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được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nhiều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tiền</a:t>
            </a:r>
            <a:endParaRPr lang="en-US" sz="3200" b="1" dirty="0">
              <a:solidFill>
                <a:schemeClr val="bg1"/>
              </a:solidFill>
              <a:latin typeface="Times New Roman" panose="020206030504050203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9783C220-7859-42A7-9922-DC2CC45A7767}"/>
              </a:ext>
            </a:extLst>
          </p:cNvPr>
          <p:cNvGrpSpPr/>
          <p:nvPr/>
        </p:nvGrpSpPr>
        <p:grpSpPr>
          <a:xfrm rot="528921">
            <a:off x="65029" y="20399"/>
            <a:ext cx="1750577" cy="2255524"/>
            <a:chOff x="272468" y="-190763"/>
            <a:chExt cx="3255616" cy="4349655"/>
          </a:xfrm>
        </p:grpSpPr>
        <p:pic>
          <p:nvPicPr>
            <p:cNvPr id="46" name="Picture 10">
              <a:extLst>
                <a:ext uri="{FF2B5EF4-FFF2-40B4-BE49-F238E27FC236}">
                  <a16:creationId xmlns:a16="http://schemas.microsoft.com/office/drawing/2014/main" id="{1E41F709-E9FF-4720-AA5F-4FB323FBFF1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833597">
              <a:off x="272468" y="-190763"/>
              <a:ext cx="2843587" cy="4349655"/>
            </a:xfrm>
            <a:prstGeom prst="rect">
              <a:avLst/>
            </a:prstGeom>
          </p:spPr>
        </p:pic>
        <p:pic>
          <p:nvPicPr>
            <p:cNvPr id="47" name="Picture 6">
              <a:extLst>
                <a:ext uri="{FF2B5EF4-FFF2-40B4-BE49-F238E27FC236}">
                  <a16:creationId xmlns:a16="http://schemas.microsoft.com/office/drawing/2014/main" id="{D9EF5E4E-B963-4E78-A2D2-F8CAF8E7CE2C}"/>
                </a:ext>
              </a:extLst>
            </p:cNvPr>
            <p:cNvPicPr>
              <a:picLocks noChangeAspect="1"/>
            </p:cNvPicPr>
            <p:nvPr/>
          </p:nvPicPr>
          <p:blipFill>
            <a:blip r:embed="rId12"/>
            <a:srcRect/>
            <a:stretch>
              <a:fillRect/>
            </a:stretch>
          </p:blipFill>
          <p:spPr>
            <a:xfrm rot="21229124">
              <a:off x="1846844" y="3018582"/>
              <a:ext cx="307939" cy="622099"/>
            </a:xfrm>
            <a:prstGeom prst="rect">
              <a:avLst/>
            </a:prstGeom>
          </p:spPr>
        </p:pic>
        <p:pic>
          <p:nvPicPr>
            <p:cNvPr id="48" name="Picture 47">
              <a:extLst>
                <a:ext uri="{FF2B5EF4-FFF2-40B4-BE49-F238E27FC236}">
                  <a16:creationId xmlns:a16="http://schemas.microsoft.com/office/drawing/2014/main" id="{CC4A49AF-147B-4DB8-B5FF-90730FF063B1}"/>
                </a:ext>
              </a:extLst>
            </p:cNvPr>
            <p:cNvPicPr>
              <a:picLocks noChangeAspect="1"/>
            </p:cNvPicPr>
            <p:nvPr/>
          </p:nvPicPr>
          <p:blipFill>
            <a:blip r:embed="rId13"/>
            <a:srcRect/>
            <a:stretch>
              <a:fillRect/>
            </a:stretch>
          </p:blipFill>
          <p:spPr>
            <a:xfrm rot="20145137">
              <a:off x="1636069" y="3150965"/>
              <a:ext cx="302114" cy="606756"/>
            </a:xfrm>
            <a:prstGeom prst="rect">
              <a:avLst/>
            </a:prstGeom>
          </p:spPr>
        </p:pic>
        <p:pic>
          <p:nvPicPr>
            <p:cNvPr id="49" name="Picture 2">
              <a:extLst>
                <a:ext uri="{FF2B5EF4-FFF2-40B4-BE49-F238E27FC236}">
                  <a16:creationId xmlns:a16="http://schemas.microsoft.com/office/drawing/2014/main" id="{52F79E39-2476-4E5B-9267-A94FB2EE1315}"/>
                </a:ext>
              </a:extLst>
            </p:cNvPr>
            <p:cNvPicPr>
              <a:picLocks noChangeAspect="1"/>
            </p:cNvPicPr>
            <p:nvPr/>
          </p:nvPicPr>
          <p:blipFill>
            <a:blip r:embed="rId14"/>
            <a:srcRect/>
            <a:stretch>
              <a:fillRect/>
            </a:stretch>
          </p:blipFill>
          <p:spPr>
            <a:xfrm rot="278538">
              <a:off x="2065926" y="3028133"/>
              <a:ext cx="328683" cy="660669"/>
            </a:xfrm>
            <a:prstGeom prst="rect">
              <a:avLst/>
            </a:prstGeom>
          </p:spPr>
        </p:pic>
        <p:pic>
          <p:nvPicPr>
            <p:cNvPr id="51" name="Picture 10">
              <a:extLst>
                <a:ext uri="{FF2B5EF4-FFF2-40B4-BE49-F238E27FC236}">
                  <a16:creationId xmlns:a16="http://schemas.microsoft.com/office/drawing/2014/main" id="{6AF41843-33E2-4D33-8120-A47D682905BE}"/>
                </a:ext>
              </a:extLst>
            </p:cNvPr>
            <p:cNvPicPr>
              <a:picLocks noChangeAspect="1"/>
            </p:cNvPicPr>
            <p:nvPr/>
          </p:nvPicPr>
          <p:blipFill rotWithShape="1">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85689"/>
            <a:stretch/>
          </p:blipFill>
          <p:spPr>
            <a:xfrm rot="20833597">
              <a:off x="684497" y="3490279"/>
              <a:ext cx="2843587" cy="622493"/>
            </a:xfrm>
            <a:prstGeom prst="rect">
              <a:avLst/>
            </a:prstGeom>
          </p:spPr>
        </p:pic>
      </p:grpSp>
      <p:pic>
        <p:nvPicPr>
          <p:cNvPr id="52" name="Picture 6">
            <a:hlinkClick r:id="rId16" action="ppaction://hlinksldjump"/>
            <a:extLst>
              <a:ext uri="{FF2B5EF4-FFF2-40B4-BE49-F238E27FC236}">
                <a16:creationId xmlns:a16="http://schemas.microsoft.com/office/drawing/2014/main" id="{80F58BC1-10E0-47DE-BC12-90200B0035D7}"/>
              </a:ext>
            </a:extLst>
          </p:cNvPr>
          <p:cNvPicPr>
            <a:picLocks noChangeAspect="1"/>
          </p:cNvPicPr>
          <p:nvPr/>
        </p:nvPicPr>
        <p:blipFill>
          <a:blip r:embed="rId12"/>
          <a:srcRect/>
          <a:stretch>
            <a:fillRect/>
          </a:stretch>
        </p:blipFill>
        <p:spPr>
          <a:xfrm>
            <a:off x="105442" y="13757"/>
            <a:ext cx="1335412" cy="2697801"/>
          </a:xfrm>
          <a:prstGeom prst="rect">
            <a:avLst/>
          </a:prstGeom>
        </p:spPr>
      </p:pic>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7"/>
          <a:srcRect r="48449"/>
          <a:stretch/>
        </p:blipFill>
        <p:spPr>
          <a:xfrm>
            <a:off x="1104321" y="1830804"/>
            <a:ext cx="732705" cy="799493"/>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8"/>
          <a:srcRect l="30900" r="30969"/>
          <a:stretch/>
        </p:blipFill>
        <p:spPr>
          <a:xfrm>
            <a:off x="1137356" y="2825601"/>
            <a:ext cx="583275" cy="860433"/>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9"/>
          <a:srcRect l="49439" b="1828"/>
          <a:stretch/>
        </p:blipFill>
        <p:spPr>
          <a:xfrm>
            <a:off x="1148893" y="3975903"/>
            <a:ext cx="650516" cy="710477"/>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20"/>
          <a:srcRect l="29115" r="26624"/>
          <a:stretch/>
        </p:blipFill>
        <p:spPr>
          <a:xfrm>
            <a:off x="1094558" y="4981493"/>
            <a:ext cx="667193" cy="847916"/>
          </a:xfrm>
          <a:prstGeom prst="rect">
            <a:avLst/>
          </a:prstGeom>
        </p:spPr>
      </p:pic>
    </p:spTree>
    <p:extLst>
      <p:ext uri="{BB962C8B-B14F-4D97-AF65-F5344CB8AC3E}">
        <p14:creationId xmlns:p14="http://schemas.microsoft.com/office/powerpoint/2010/main" val="1000161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1.94444E-6 3.20988E-6 L 0.00885 0.58302 " pathEditMode="relative" rAng="0" ptsTypes="AA">
                                      <p:cBhvr>
                                        <p:cTn id="22" dur="2000" fill="hold"/>
                                        <p:tgtEl>
                                          <p:spTgt spid="52"/>
                                        </p:tgtEl>
                                        <p:attrNameLst>
                                          <p:attrName>ppt_x</p:attrName>
                                          <p:attrName>ppt_y</p:attrName>
                                        </p:attrNameLst>
                                      </p:cBhvr>
                                      <p:rCtr x="434" y="29136"/>
                                    </p:animMotion>
                                  </p:childTnLst>
                                </p:cTn>
                              </p:par>
                            </p:childTnLst>
                          </p:cTn>
                        </p:par>
                        <p:par>
                          <p:cTn id="23" fill="hold">
                            <p:stCondLst>
                              <p:cond delay="3000"/>
                            </p:stCondLst>
                            <p:childTnLst>
                              <p:par>
                                <p:cTn id="24" presetID="2" presetClass="exit" presetSubtype="3" fill="hold" nodeType="afterEffect">
                                  <p:stCondLst>
                                    <p:cond delay="0"/>
                                  </p:stCondLst>
                                  <p:childTnLst>
                                    <p:anim calcmode="lin" valueType="num">
                                      <p:cBhvr additive="base">
                                        <p:cTn id="25" dur="2250"/>
                                        <p:tgtEl>
                                          <p:spTgt spid="45"/>
                                        </p:tgtEl>
                                        <p:attrNameLst>
                                          <p:attrName>ppt_x</p:attrName>
                                        </p:attrNameLst>
                                      </p:cBhvr>
                                      <p:tavLst>
                                        <p:tav tm="0">
                                          <p:val>
                                            <p:strVal val="ppt_x"/>
                                          </p:val>
                                        </p:tav>
                                        <p:tav tm="100000">
                                          <p:val>
                                            <p:strVal val="1+ppt_w/2"/>
                                          </p:val>
                                        </p:tav>
                                      </p:tavLst>
                                    </p:anim>
                                    <p:anim calcmode="lin" valueType="num">
                                      <p:cBhvr additive="base">
                                        <p:cTn id="26" dur="2250"/>
                                        <p:tgtEl>
                                          <p:spTgt spid="45"/>
                                        </p:tgtEl>
                                        <p:attrNameLst>
                                          <p:attrName>ppt_y</p:attrName>
                                        </p:attrNameLst>
                                      </p:cBhvr>
                                      <p:tavLst>
                                        <p:tav tm="0">
                                          <p:val>
                                            <p:strVal val="ppt_y"/>
                                          </p:val>
                                        </p:tav>
                                        <p:tav tm="100000">
                                          <p:val>
                                            <p:strVal val="0-ppt_h/2"/>
                                          </p:val>
                                        </p:tav>
                                      </p:tavLst>
                                    </p:anim>
                                    <p:set>
                                      <p:cBhvr>
                                        <p:cTn id="27" dur="1" fill="hold">
                                          <p:stCondLst>
                                            <p:cond delay="2249"/>
                                          </p:stCondLst>
                                        </p:cTn>
                                        <p:tgtEl>
                                          <p:spTgt spid="45"/>
                                        </p:tgtEl>
                                        <p:attrNameLst>
                                          <p:attrName>style.visibility</p:attrName>
                                        </p:attrNameLst>
                                      </p:cBhvr>
                                      <p:to>
                                        <p:strVal val="hidden"/>
                                      </p:to>
                                    </p:set>
                                  </p:childTnLst>
                                </p:cTn>
                              </p:par>
                            </p:childTnLst>
                          </p:cTn>
                        </p:par>
                        <p:par>
                          <p:cTn id="28" fill="hold">
                            <p:stCondLst>
                              <p:cond delay="525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750"/>
                            </p:stCondLst>
                            <p:childTnLst>
                              <p:par>
                                <p:cTn id="33" presetID="22" presetClass="entr" presetSubtype="4"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p:stCondLst>
                              <p:cond delay="6250"/>
                            </p:stCondLst>
                            <p:childTnLst>
                              <p:par>
                                <p:cTn id="37" presetID="22" presetClass="entr" presetSubtype="4"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 presetClass="entr" presetSubtype="2"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1+#ppt_w/2"/>
                                          </p:val>
                                        </p:tav>
                                        <p:tav tm="100000">
                                          <p:val>
                                            <p:strVal val="#ppt_x"/>
                                          </p:val>
                                        </p:tav>
                                      </p:tavLst>
                                    </p:anim>
                                    <p:anim calcmode="lin" valueType="num">
                                      <p:cBhvr additive="base">
                                        <p:cTn id="58" dur="5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1500"/>
                            </p:stCondLst>
                            <p:childTnLst>
                              <p:par>
                                <p:cTn id="60" presetID="53" presetClass="entr" presetSubtype="16"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anim calcmode="lin" valueType="num">
                                      <p:cBhvr>
                                        <p:cTn id="70" dur="1000" fill="hold"/>
                                        <p:tgtEl>
                                          <p:spTgt spid="5"/>
                                        </p:tgtEl>
                                        <p:attrNameLst>
                                          <p:attrName>ppt_x</p:attrName>
                                        </p:attrNameLst>
                                      </p:cBhvr>
                                      <p:tavLst>
                                        <p:tav tm="0">
                                          <p:val>
                                            <p:strVal val="#ppt_x"/>
                                          </p:val>
                                        </p:tav>
                                        <p:tav tm="100000">
                                          <p:val>
                                            <p:strVal val="#ppt_x"/>
                                          </p:val>
                                        </p:tav>
                                      </p:tavLst>
                                    </p:anim>
                                    <p:anim calcmode="lin" valueType="num">
                                      <p:cBhvr>
                                        <p:cTn id="71" dur="1000" fill="hold"/>
                                        <p:tgtEl>
                                          <p:spTgt spid="5"/>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2" presetClass="entr" presetSubtype="2"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additive="base">
                                        <p:cTn id="75" dur="500" fill="hold"/>
                                        <p:tgtEl>
                                          <p:spTgt spid="58"/>
                                        </p:tgtEl>
                                        <p:attrNameLst>
                                          <p:attrName>ppt_x</p:attrName>
                                        </p:attrNameLst>
                                      </p:cBhvr>
                                      <p:tavLst>
                                        <p:tav tm="0">
                                          <p:val>
                                            <p:strVal val="1+#ppt_w/2"/>
                                          </p:val>
                                        </p:tav>
                                        <p:tav tm="100000">
                                          <p:val>
                                            <p:strVal val="#ppt_x"/>
                                          </p:val>
                                        </p:tav>
                                      </p:tavLst>
                                    </p:anim>
                                    <p:anim calcmode="lin" valueType="num">
                                      <p:cBhvr additive="base">
                                        <p:cTn id="76" dur="500" fill="hold"/>
                                        <p:tgtEl>
                                          <p:spTgt spid="58"/>
                                        </p:tgtEl>
                                        <p:attrNameLst>
                                          <p:attrName>ppt_y</p:attrName>
                                        </p:attrNameLst>
                                      </p:cBhvr>
                                      <p:tavLst>
                                        <p:tav tm="0">
                                          <p:val>
                                            <p:strVal val="#ppt_y"/>
                                          </p:val>
                                        </p:tav>
                                        <p:tav tm="100000">
                                          <p:val>
                                            <p:strVal val="#ppt_y"/>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61"/>
                                        </p:tgtEl>
                                        <p:attrNameLst>
                                          <p:attrName>style.visibility</p:attrName>
                                        </p:attrNameLst>
                                      </p:cBhvr>
                                      <p:to>
                                        <p:strVal val="visible"/>
                                      </p:to>
                                    </p:set>
                                    <p:anim calcmode="lin" valueType="num">
                                      <p:cBhvr>
                                        <p:cTn id="80" dur="500" fill="hold"/>
                                        <p:tgtEl>
                                          <p:spTgt spid="61"/>
                                        </p:tgtEl>
                                        <p:attrNameLst>
                                          <p:attrName>ppt_w</p:attrName>
                                        </p:attrNameLst>
                                      </p:cBhvr>
                                      <p:tavLst>
                                        <p:tav tm="0">
                                          <p:val>
                                            <p:fltVal val="0"/>
                                          </p:val>
                                        </p:tav>
                                        <p:tav tm="100000">
                                          <p:val>
                                            <p:strVal val="#ppt_w"/>
                                          </p:val>
                                        </p:tav>
                                      </p:tavLst>
                                    </p:anim>
                                    <p:anim calcmode="lin" valueType="num">
                                      <p:cBhvr>
                                        <p:cTn id="81" dur="500" fill="hold"/>
                                        <p:tgtEl>
                                          <p:spTgt spid="61"/>
                                        </p:tgtEl>
                                        <p:attrNameLst>
                                          <p:attrName>ppt_h</p:attrName>
                                        </p:attrNameLst>
                                      </p:cBhvr>
                                      <p:tavLst>
                                        <p:tav tm="0">
                                          <p:val>
                                            <p:fltVal val="0"/>
                                          </p:val>
                                        </p:tav>
                                        <p:tav tm="100000">
                                          <p:val>
                                            <p:strVal val="#ppt_h"/>
                                          </p:val>
                                        </p:tav>
                                      </p:tavLst>
                                    </p:anim>
                                    <p:animEffect transition="in" filter="fade">
                                      <p:cBhvr>
                                        <p:cTn id="82" dur="5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1000"/>
                                        <p:tgtEl>
                                          <p:spTgt spid="7"/>
                                        </p:tgtEl>
                                      </p:cBhvr>
                                    </p:animEffect>
                                    <p:anim calcmode="lin" valueType="num">
                                      <p:cBhvr>
                                        <p:cTn id="88" dur="1000" fill="hold"/>
                                        <p:tgtEl>
                                          <p:spTgt spid="7"/>
                                        </p:tgtEl>
                                        <p:attrNameLst>
                                          <p:attrName>ppt_x</p:attrName>
                                        </p:attrNameLst>
                                      </p:cBhvr>
                                      <p:tavLst>
                                        <p:tav tm="0">
                                          <p:val>
                                            <p:strVal val="#ppt_x"/>
                                          </p:val>
                                        </p:tav>
                                        <p:tav tm="100000">
                                          <p:val>
                                            <p:strVal val="#ppt_x"/>
                                          </p:val>
                                        </p:tav>
                                      </p:tavLst>
                                    </p:anim>
                                    <p:anim calcmode="lin" valueType="num">
                                      <p:cBhvr>
                                        <p:cTn id="89" dur="1000" fill="hold"/>
                                        <p:tgtEl>
                                          <p:spTgt spid="7"/>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2" presetClass="entr" presetSubtype="2"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anim calcmode="lin" valueType="num">
                                      <p:cBhvr additive="base">
                                        <p:cTn id="93" dur="500" fill="hold"/>
                                        <p:tgtEl>
                                          <p:spTgt spid="59"/>
                                        </p:tgtEl>
                                        <p:attrNameLst>
                                          <p:attrName>ppt_x</p:attrName>
                                        </p:attrNameLst>
                                      </p:cBhvr>
                                      <p:tavLst>
                                        <p:tav tm="0">
                                          <p:val>
                                            <p:strVal val="1+#ppt_w/2"/>
                                          </p:val>
                                        </p:tav>
                                        <p:tav tm="100000">
                                          <p:val>
                                            <p:strVal val="#ppt_x"/>
                                          </p:val>
                                        </p:tav>
                                      </p:tavLst>
                                    </p:anim>
                                    <p:anim calcmode="lin" valueType="num">
                                      <p:cBhvr additive="base">
                                        <p:cTn id="94" dur="500" fill="hold"/>
                                        <p:tgtEl>
                                          <p:spTgt spid="59"/>
                                        </p:tgtEl>
                                        <p:attrNameLst>
                                          <p:attrName>ppt_y</p:attrName>
                                        </p:attrNameLst>
                                      </p:cBhvr>
                                      <p:tavLst>
                                        <p:tav tm="0">
                                          <p:val>
                                            <p:strVal val="#ppt_y"/>
                                          </p:val>
                                        </p:tav>
                                        <p:tav tm="100000">
                                          <p:val>
                                            <p:strVal val="#ppt_y"/>
                                          </p:val>
                                        </p:tav>
                                      </p:tavLst>
                                    </p:anim>
                                  </p:childTnLst>
                                </p:cTn>
                              </p:par>
                            </p:childTnLst>
                          </p:cTn>
                        </p:par>
                        <p:par>
                          <p:cTn id="95" fill="hold">
                            <p:stCondLst>
                              <p:cond delay="1500"/>
                            </p:stCondLst>
                            <p:childTnLst>
                              <p:par>
                                <p:cTn id="96" presetID="53" presetClass="entr" presetSubtype="16"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 calcmode="lin" valueType="num">
                                      <p:cBhvr>
                                        <p:cTn id="98" dur="500" fill="hold"/>
                                        <p:tgtEl>
                                          <p:spTgt spid="62"/>
                                        </p:tgtEl>
                                        <p:attrNameLst>
                                          <p:attrName>ppt_w</p:attrName>
                                        </p:attrNameLst>
                                      </p:cBhvr>
                                      <p:tavLst>
                                        <p:tav tm="0">
                                          <p:val>
                                            <p:fltVal val="0"/>
                                          </p:val>
                                        </p:tav>
                                        <p:tav tm="100000">
                                          <p:val>
                                            <p:strVal val="#ppt_w"/>
                                          </p:val>
                                        </p:tav>
                                      </p:tavLst>
                                    </p:anim>
                                    <p:anim calcmode="lin" valueType="num">
                                      <p:cBhvr>
                                        <p:cTn id="99" dur="500" fill="hold"/>
                                        <p:tgtEl>
                                          <p:spTgt spid="62"/>
                                        </p:tgtEl>
                                        <p:attrNameLst>
                                          <p:attrName>ppt_h</p:attrName>
                                        </p:attrNameLst>
                                      </p:cBhvr>
                                      <p:tavLst>
                                        <p:tav tm="0">
                                          <p:val>
                                            <p:fltVal val="0"/>
                                          </p:val>
                                        </p:tav>
                                        <p:tav tm="100000">
                                          <p:val>
                                            <p:strVal val="#ppt_h"/>
                                          </p:val>
                                        </p:tav>
                                      </p:tavLst>
                                    </p:anim>
                                    <p:animEffect transition="in" filter="fade">
                                      <p:cBhvr>
                                        <p:cTn id="100" dur="500"/>
                                        <p:tgtEl>
                                          <p:spTgt spid="62"/>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1000"/>
                                        <p:tgtEl>
                                          <p:spTgt spid="9"/>
                                        </p:tgtEl>
                                      </p:cBhvr>
                                    </p:animEffect>
                                    <p:anim calcmode="lin" valueType="num">
                                      <p:cBhvr>
                                        <p:cTn id="106" dur="1000" fill="hold"/>
                                        <p:tgtEl>
                                          <p:spTgt spid="9"/>
                                        </p:tgtEl>
                                        <p:attrNameLst>
                                          <p:attrName>ppt_x</p:attrName>
                                        </p:attrNameLst>
                                      </p:cBhvr>
                                      <p:tavLst>
                                        <p:tav tm="0">
                                          <p:val>
                                            <p:strVal val="#ppt_x"/>
                                          </p:val>
                                        </p:tav>
                                        <p:tav tm="100000">
                                          <p:val>
                                            <p:strVal val="#ppt_x"/>
                                          </p:val>
                                        </p:tav>
                                      </p:tavLst>
                                    </p:anim>
                                    <p:anim calcmode="lin" valueType="num">
                                      <p:cBhvr>
                                        <p:cTn id="107" dur="1000" fill="hold"/>
                                        <p:tgtEl>
                                          <p:spTgt spid="9"/>
                                        </p:tgtEl>
                                        <p:attrNameLst>
                                          <p:attrName>ppt_y</p:attrName>
                                        </p:attrNameLst>
                                      </p:cBhvr>
                                      <p:tavLst>
                                        <p:tav tm="0">
                                          <p:val>
                                            <p:strVal val="#ppt_y+.1"/>
                                          </p:val>
                                        </p:tav>
                                        <p:tav tm="100000">
                                          <p:val>
                                            <p:strVal val="#ppt_y"/>
                                          </p:val>
                                        </p:tav>
                                      </p:tavLst>
                                    </p:anim>
                                  </p:childTnLst>
                                </p:cTn>
                              </p:par>
                            </p:childTnLst>
                          </p:cTn>
                        </p:par>
                        <p:par>
                          <p:cTn id="108" fill="hold">
                            <p:stCondLst>
                              <p:cond delay="1000"/>
                            </p:stCondLst>
                            <p:childTnLst>
                              <p:par>
                                <p:cTn id="109" presetID="2" presetClass="entr" presetSubtype="2" fill="hold" grpId="0" nodeType="afterEffect">
                                  <p:stCondLst>
                                    <p:cond delay="0"/>
                                  </p:stCondLst>
                                  <p:childTnLst>
                                    <p:set>
                                      <p:cBhvr>
                                        <p:cTn id="110" dur="1" fill="hold">
                                          <p:stCondLst>
                                            <p:cond delay="0"/>
                                          </p:stCondLst>
                                        </p:cTn>
                                        <p:tgtEl>
                                          <p:spTgt spid="60"/>
                                        </p:tgtEl>
                                        <p:attrNameLst>
                                          <p:attrName>style.visibility</p:attrName>
                                        </p:attrNameLst>
                                      </p:cBhvr>
                                      <p:to>
                                        <p:strVal val="visible"/>
                                      </p:to>
                                    </p:set>
                                    <p:anim calcmode="lin" valueType="num">
                                      <p:cBhvr additive="base">
                                        <p:cTn id="111" dur="500" fill="hold"/>
                                        <p:tgtEl>
                                          <p:spTgt spid="60"/>
                                        </p:tgtEl>
                                        <p:attrNameLst>
                                          <p:attrName>ppt_x</p:attrName>
                                        </p:attrNameLst>
                                      </p:cBhvr>
                                      <p:tavLst>
                                        <p:tav tm="0">
                                          <p:val>
                                            <p:strVal val="1+#ppt_w/2"/>
                                          </p:val>
                                        </p:tav>
                                        <p:tav tm="100000">
                                          <p:val>
                                            <p:strVal val="#ppt_x"/>
                                          </p:val>
                                        </p:tav>
                                      </p:tavLst>
                                    </p:anim>
                                    <p:anim calcmode="lin" valueType="num">
                                      <p:cBhvr additive="base">
                                        <p:cTn id="112" dur="500" fill="hold"/>
                                        <p:tgtEl>
                                          <p:spTgt spid="60"/>
                                        </p:tgtEl>
                                        <p:attrNameLst>
                                          <p:attrName>ppt_y</p:attrName>
                                        </p:attrNameLst>
                                      </p:cBhvr>
                                      <p:tavLst>
                                        <p:tav tm="0">
                                          <p:val>
                                            <p:strVal val="#ppt_y"/>
                                          </p:val>
                                        </p:tav>
                                        <p:tav tm="100000">
                                          <p:val>
                                            <p:strVal val="#ppt_y"/>
                                          </p:val>
                                        </p:tav>
                                      </p:tavLst>
                                    </p:anim>
                                  </p:childTnLst>
                                </p:cTn>
                              </p:par>
                            </p:childTnLst>
                          </p:cTn>
                        </p:par>
                        <p:par>
                          <p:cTn id="113" fill="hold">
                            <p:stCondLst>
                              <p:cond delay="1500"/>
                            </p:stCondLst>
                            <p:childTnLst>
                              <p:par>
                                <p:cTn id="114" presetID="53" presetClass="entr" presetSubtype="16" fill="hold" grpId="0" nodeType="afterEffect">
                                  <p:stCondLst>
                                    <p:cond delay="0"/>
                                  </p:stCondLst>
                                  <p:childTnLst>
                                    <p:set>
                                      <p:cBhvr>
                                        <p:cTn id="115" dur="1" fill="hold">
                                          <p:stCondLst>
                                            <p:cond delay="0"/>
                                          </p:stCondLst>
                                        </p:cTn>
                                        <p:tgtEl>
                                          <p:spTgt spid="63"/>
                                        </p:tgtEl>
                                        <p:attrNameLst>
                                          <p:attrName>style.visibility</p:attrName>
                                        </p:attrNameLst>
                                      </p:cBhvr>
                                      <p:to>
                                        <p:strVal val="visible"/>
                                      </p:to>
                                    </p:set>
                                    <p:anim calcmode="lin" valueType="num">
                                      <p:cBhvr>
                                        <p:cTn id="116" dur="500" fill="hold"/>
                                        <p:tgtEl>
                                          <p:spTgt spid="63"/>
                                        </p:tgtEl>
                                        <p:attrNameLst>
                                          <p:attrName>ppt_w</p:attrName>
                                        </p:attrNameLst>
                                      </p:cBhvr>
                                      <p:tavLst>
                                        <p:tav tm="0">
                                          <p:val>
                                            <p:fltVal val="0"/>
                                          </p:val>
                                        </p:tav>
                                        <p:tav tm="100000">
                                          <p:val>
                                            <p:strVal val="#ppt_w"/>
                                          </p:val>
                                        </p:tav>
                                      </p:tavLst>
                                    </p:anim>
                                    <p:anim calcmode="lin" valueType="num">
                                      <p:cBhvr>
                                        <p:cTn id="117" dur="500" fill="hold"/>
                                        <p:tgtEl>
                                          <p:spTgt spid="63"/>
                                        </p:tgtEl>
                                        <p:attrNameLst>
                                          <p:attrName>ppt_h</p:attrName>
                                        </p:attrNameLst>
                                      </p:cBhvr>
                                      <p:tavLst>
                                        <p:tav tm="0">
                                          <p:val>
                                            <p:fltVal val="0"/>
                                          </p:val>
                                        </p:tav>
                                        <p:tav tm="100000">
                                          <p:val>
                                            <p:strVal val="#ppt_h"/>
                                          </p:val>
                                        </p:tav>
                                      </p:tavLst>
                                    </p:anim>
                                    <p:animEffect transition="in" filter="fade">
                                      <p:cBhvr>
                                        <p:cTn id="11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3"/>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3" name="Am-thanh-tra-loi-dung-www_nhacchuongvui_com.wav"/>
                                        </p:tgtEl>
                                      </p:cMediaNode>
                                    </p:audio>
                                  </p:subTnLst>
                                </p:cTn>
                              </p:par>
                            </p:childTnLst>
                          </p:cTn>
                        </p:par>
                        <p:par>
                          <p:cTn id="124" fill="hold">
                            <p:stCondLst>
                              <p:cond delay="0"/>
                            </p:stCondLst>
                            <p:childTnLst>
                              <p:par>
                                <p:cTn id="125" presetID="16" presetClass="exit" presetSubtype="21" fill="hold" nodeType="afterEffect">
                                  <p:stCondLst>
                                    <p:cond delay="0"/>
                                  </p:stCondLst>
                                  <p:childTnLst>
                                    <p:animEffect transition="out" filter="barn(inVertical)">
                                      <p:cBhvr>
                                        <p:cTn id="126" dur="500"/>
                                        <p:tgtEl>
                                          <p:spTgt spid="5"/>
                                        </p:tgtEl>
                                      </p:cBhvr>
                                    </p:animEffect>
                                    <p:set>
                                      <p:cBhvr>
                                        <p:cTn id="127" dur="1" fill="hold">
                                          <p:stCondLst>
                                            <p:cond delay="499"/>
                                          </p:stCondLst>
                                        </p:cTn>
                                        <p:tgtEl>
                                          <p:spTgt spid="5"/>
                                        </p:tgtEl>
                                        <p:attrNameLst>
                                          <p:attrName>style.visibility</p:attrName>
                                        </p:attrNameLst>
                                      </p:cBhvr>
                                      <p:to>
                                        <p:strVal val="hidden"/>
                                      </p:to>
                                    </p:set>
                                  </p:childTnLst>
                                </p:cTn>
                              </p:par>
                              <p:par>
                                <p:cTn id="128" presetID="16" presetClass="exit" presetSubtype="21" fill="hold" grpId="1" nodeType="withEffect">
                                  <p:stCondLst>
                                    <p:cond delay="0"/>
                                  </p:stCondLst>
                                  <p:childTnLst>
                                    <p:animEffect transition="out" filter="barn(inVertical)">
                                      <p:cBhvr>
                                        <p:cTn id="129" dur="500"/>
                                        <p:tgtEl>
                                          <p:spTgt spid="58"/>
                                        </p:tgtEl>
                                      </p:cBhvr>
                                    </p:animEffect>
                                    <p:set>
                                      <p:cBhvr>
                                        <p:cTn id="130" dur="1" fill="hold">
                                          <p:stCondLst>
                                            <p:cond delay="499"/>
                                          </p:stCondLst>
                                        </p:cTn>
                                        <p:tgtEl>
                                          <p:spTgt spid="58"/>
                                        </p:tgtEl>
                                        <p:attrNameLst>
                                          <p:attrName>style.visibility</p:attrName>
                                        </p:attrNameLst>
                                      </p:cBhvr>
                                      <p:to>
                                        <p:strVal val="hidden"/>
                                      </p:to>
                                    </p:set>
                                  </p:childTnLst>
                                </p:cTn>
                              </p:par>
                              <p:par>
                                <p:cTn id="131" presetID="16" presetClass="exit" presetSubtype="21" fill="hold" grpId="1" nodeType="withEffect">
                                  <p:stCondLst>
                                    <p:cond delay="0"/>
                                  </p:stCondLst>
                                  <p:childTnLst>
                                    <p:animEffect transition="out" filter="barn(inVertical)">
                                      <p:cBhvr>
                                        <p:cTn id="132" dur="500"/>
                                        <p:tgtEl>
                                          <p:spTgt spid="61"/>
                                        </p:tgtEl>
                                      </p:cBhvr>
                                    </p:animEffect>
                                    <p:set>
                                      <p:cBhvr>
                                        <p:cTn id="133" dur="1" fill="hold">
                                          <p:stCondLst>
                                            <p:cond delay="499"/>
                                          </p:stCondLst>
                                        </p:cTn>
                                        <p:tgtEl>
                                          <p:spTgt spid="61"/>
                                        </p:tgtEl>
                                        <p:attrNameLst>
                                          <p:attrName>style.visibility</p:attrName>
                                        </p:attrNameLst>
                                      </p:cBhvr>
                                      <p:to>
                                        <p:strVal val="hidden"/>
                                      </p:to>
                                    </p:set>
                                  </p:childTnLst>
                                </p:cTn>
                              </p:par>
                              <p:par>
                                <p:cTn id="134" presetID="16" presetClass="exit" presetSubtype="21" fill="hold" nodeType="withEffect">
                                  <p:stCondLst>
                                    <p:cond delay="0"/>
                                  </p:stCondLst>
                                  <p:childTnLst>
                                    <p:animEffect transition="out" filter="barn(inVertical)">
                                      <p:cBhvr>
                                        <p:cTn id="135" dur="500"/>
                                        <p:tgtEl>
                                          <p:spTgt spid="7"/>
                                        </p:tgtEl>
                                      </p:cBhvr>
                                    </p:animEffect>
                                    <p:set>
                                      <p:cBhvr>
                                        <p:cTn id="136" dur="1" fill="hold">
                                          <p:stCondLst>
                                            <p:cond delay="499"/>
                                          </p:stCondLst>
                                        </p:cTn>
                                        <p:tgtEl>
                                          <p:spTgt spid="7"/>
                                        </p:tgtEl>
                                        <p:attrNameLst>
                                          <p:attrName>style.visibility</p:attrName>
                                        </p:attrNameLst>
                                      </p:cBhvr>
                                      <p:to>
                                        <p:strVal val="hidden"/>
                                      </p:to>
                                    </p:set>
                                  </p:childTnLst>
                                </p:cTn>
                              </p:par>
                              <p:par>
                                <p:cTn id="137" presetID="16" presetClass="exit" presetSubtype="21" fill="hold" grpId="1" nodeType="withEffect">
                                  <p:stCondLst>
                                    <p:cond delay="0"/>
                                  </p:stCondLst>
                                  <p:childTnLst>
                                    <p:animEffect transition="out" filter="barn(inVertical)">
                                      <p:cBhvr>
                                        <p:cTn id="138" dur="500"/>
                                        <p:tgtEl>
                                          <p:spTgt spid="59"/>
                                        </p:tgtEl>
                                      </p:cBhvr>
                                    </p:animEffect>
                                    <p:set>
                                      <p:cBhvr>
                                        <p:cTn id="139" dur="1" fill="hold">
                                          <p:stCondLst>
                                            <p:cond delay="499"/>
                                          </p:stCondLst>
                                        </p:cTn>
                                        <p:tgtEl>
                                          <p:spTgt spid="59"/>
                                        </p:tgtEl>
                                        <p:attrNameLst>
                                          <p:attrName>style.visibility</p:attrName>
                                        </p:attrNameLst>
                                      </p:cBhvr>
                                      <p:to>
                                        <p:strVal val="hidden"/>
                                      </p:to>
                                    </p:set>
                                  </p:childTnLst>
                                </p:cTn>
                              </p:par>
                              <p:par>
                                <p:cTn id="140" presetID="16" presetClass="exit" presetSubtype="21" fill="hold" grpId="1" nodeType="withEffect">
                                  <p:stCondLst>
                                    <p:cond delay="0"/>
                                  </p:stCondLst>
                                  <p:childTnLst>
                                    <p:animEffect transition="out" filter="barn(inVertical)">
                                      <p:cBhvr>
                                        <p:cTn id="141" dur="500"/>
                                        <p:tgtEl>
                                          <p:spTgt spid="62"/>
                                        </p:tgtEl>
                                      </p:cBhvr>
                                    </p:animEffect>
                                    <p:set>
                                      <p:cBhvr>
                                        <p:cTn id="142" dur="1" fill="hold">
                                          <p:stCondLst>
                                            <p:cond delay="499"/>
                                          </p:stCondLst>
                                        </p:cTn>
                                        <p:tgtEl>
                                          <p:spTgt spid="62"/>
                                        </p:tgtEl>
                                        <p:attrNameLst>
                                          <p:attrName>style.visibility</p:attrName>
                                        </p:attrNameLst>
                                      </p:cBhvr>
                                      <p:to>
                                        <p:strVal val="hidden"/>
                                      </p:to>
                                    </p:set>
                                  </p:childTnLst>
                                </p:cTn>
                              </p:par>
                              <p:par>
                                <p:cTn id="143" presetID="16" presetClass="exit" presetSubtype="21" fill="hold" nodeType="withEffect">
                                  <p:stCondLst>
                                    <p:cond delay="0"/>
                                  </p:stCondLst>
                                  <p:childTnLst>
                                    <p:animEffect transition="out" filter="barn(inVertical)">
                                      <p:cBhvr>
                                        <p:cTn id="144" dur="500"/>
                                        <p:tgtEl>
                                          <p:spTgt spid="9"/>
                                        </p:tgtEl>
                                      </p:cBhvr>
                                    </p:animEffect>
                                    <p:set>
                                      <p:cBhvr>
                                        <p:cTn id="145" dur="1" fill="hold">
                                          <p:stCondLst>
                                            <p:cond delay="499"/>
                                          </p:stCondLst>
                                        </p:cTn>
                                        <p:tgtEl>
                                          <p:spTgt spid="9"/>
                                        </p:tgtEl>
                                        <p:attrNameLst>
                                          <p:attrName>style.visibility</p:attrName>
                                        </p:attrNameLst>
                                      </p:cBhvr>
                                      <p:to>
                                        <p:strVal val="hidden"/>
                                      </p:to>
                                    </p:set>
                                  </p:childTnLst>
                                </p:cTn>
                              </p:par>
                              <p:par>
                                <p:cTn id="146" presetID="16" presetClass="exit" presetSubtype="21" fill="hold" grpId="1" nodeType="withEffect">
                                  <p:stCondLst>
                                    <p:cond delay="0"/>
                                  </p:stCondLst>
                                  <p:childTnLst>
                                    <p:animEffect transition="out" filter="barn(inVertical)">
                                      <p:cBhvr>
                                        <p:cTn id="147" dur="500"/>
                                        <p:tgtEl>
                                          <p:spTgt spid="60"/>
                                        </p:tgtEl>
                                      </p:cBhvr>
                                    </p:animEffect>
                                    <p:set>
                                      <p:cBhvr>
                                        <p:cTn id="148" dur="1" fill="hold">
                                          <p:stCondLst>
                                            <p:cond delay="499"/>
                                          </p:stCondLst>
                                        </p:cTn>
                                        <p:tgtEl>
                                          <p:spTgt spid="60"/>
                                        </p:tgtEl>
                                        <p:attrNameLst>
                                          <p:attrName>style.visibility</p:attrName>
                                        </p:attrNameLst>
                                      </p:cBhvr>
                                      <p:to>
                                        <p:strVal val="hidden"/>
                                      </p:to>
                                    </p:set>
                                  </p:childTnLst>
                                </p:cTn>
                              </p:par>
                              <p:par>
                                <p:cTn id="149" presetID="16" presetClass="exit" presetSubtype="21" fill="hold" grpId="1" nodeType="withEffect">
                                  <p:stCondLst>
                                    <p:cond delay="0"/>
                                  </p:stCondLst>
                                  <p:childTnLst>
                                    <p:animEffect transition="out" filter="barn(inVertical)">
                                      <p:cBhvr>
                                        <p:cTn id="150" dur="500"/>
                                        <p:tgtEl>
                                          <p:spTgt spid="63"/>
                                        </p:tgtEl>
                                      </p:cBhvr>
                                    </p:animEffect>
                                    <p:set>
                                      <p:cBhvr>
                                        <p:cTn id="15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4" name="Am-thanh-tra-loi-sai-www_nhacchuongvui_com.wav"/>
                                        </p:tgtEl>
                                      </p:cMediaNode>
                                    </p:audio>
                                  </p:subTnLst>
                                </p:cTn>
                              </p:par>
                            </p:childTnLst>
                          </p:cTn>
                        </p:par>
                        <p:par>
                          <p:cTn id="157" fill="hold">
                            <p:stCondLst>
                              <p:cond delay="0"/>
                            </p:stCondLst>
                            <p:childTnLst>
                              <p:par>
                                <p:cTn id="158" presetID="10" presetClass="exit" presetSubtype="0" fill="hold" nodeType="afterEffect">
                                  <p:stCondLst>
                                    <p:cond delay="500"/>
                                  </p:stCondLst>
                                  <p:childTnLst>
                                    <p:animEffect transition="out" filter="fade">
                                      <p:cBhvr>
                                        <p:cTn id="159" dur="500"/>
                                        <p:tgtEl>
                                          <p:spTgt spid="54"/>
                                        </p:tgtEl>
                                      </p:cBhvr>
                                    </p:animEffect>
                                    <p:set>
                                      <p:cBhvr>
                                        <p:cTn id="16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1" restart="whenNotActive" fill="hold" evtFilter="cancelBubble" nodeType="interactiveSeq">
                <p:stCondLst>
                  <p:cond evt="onClick" delay="0">
                    <p:tgtEl>
                      <p:spTgt spid="7"/>
                    </p:tgtEl>
                  </p:cond>
                </p:stCondLst>
                <p:endSync evt="end" delay="0">
                  <p:rtn val="all"/>
                </p:endSync>
                <p:childTnLst>
                  <p:par>
                    <p:cTn id="162" fill="hold">
                      <p:stCondLst>
                        <p:cond delay="0"/>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4" name="Am-thanh-tra-loi-sai-www_nhacchuongvui_com.wav"/>
                                        </p:tgtEl>
                                      </p:cMediaNode>
                                    </p:audio>
                                  </p:subTnLst>
                                </p:cTn>
                              </p:par>
                            </p:childTnLst>
                          </p:cTn>
                        </p:par>
                        <p:par>
                          <p:cTn id="166" fill="hold">
                            <p:stCondLst>
                              <p:cond delay="0"/>
                            </p:stCondLst>
                            <p:childTnLst>
                              <p:par>
                                <p:cTn id="167" presetID="10" presetClass="exit" presetSubtype="0" fill="hold" nodeType="afterEffect">
                                  <p:stCondLst>
                                    <p:cond delay="500"/>
                                  </p:stCondLst>
                                  <p:childTnLst>
                                    <p:animEffect transition="out" filter="fade">
                                      <p:cBhvr>
                                        <p:cTn id="168" dur="500"/>
                                        <p:tgtEl>
                                          <p:spTgt spid="55"/>
                                        </p:tgtEl>
                                      </p:cBhvr>
                                    </p:animEffect>
                                    <p:set>
                                      <p:cBhvr>
                                        <p:cTn id="16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9"/>
                    </p:tgtEl>
                  </p:cond>
                </p:stCondLst>
                <p:endSync evt="end" delay="0">
                  <p:rtn val="all"/>
                </p:endSync>
                <p:childTnLst>
                  <p:par>
                    <p:cTn id="171" fill="hold">
                      <p:stCondLst>
                        <p:cond delay="0"/>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4" name="Am-thanh-tra-loi-sai-www_nhacchuongvui_com.wav"/>
                                        </p:tgtEl>
                                      </p:cMediaNode>
                                    </p:audio>
                                  </p:subTnLst>
                                </p:cTn>
                              </p:par>
                            </p:childTnLst>
                          </p:cTn>
                        </p:par>
                        <p:par>
                          <p:cTn id="175" fill="hold">
                            <p:stCondLst>
                              <p:cond delay="0"/>
                            </p:stCondLst>
                            <p:childTnLst>
                              <p:par>
                                <p:cTn id="176" presetID="10" presetClass="exit" presetSubtype="0" fill="hold" nodeType="afterEffect">
                                  <p:stCondLst>
                                    <p:cond delay="500"/>
                                  </p:stCondLst>
                                  <p:childTnLst>
                                    <p:animEffect transition="out" filter="fade">
                                      <p:cBhvr>
                                        <p:cTn id="177" dur="500"/>
                                        <p:tgtEl>
                                          <p:spTgt spid="56"/>
                                        </p:tgtEl>
                                      </p:cBhvr>
                                    </p:animEffect>
                                    <p:set>
                                      <p:cBhvr>
                                        <p:cTn id="17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2" grpId="1" animBg="1"/>
      <p:bldP spid="61" grpId="0" animBg="1"/>
      <p:bldP spid="61" grpId="1" animBg="1"/>
      <p:bldP spid="10" grpId="0" animBg="1"/>
      <p:bldP spid="41" grpId="0" animBg="1"/>
      <p:bldP spid="50" grpId="0"/>
      <p:bldP spid="58" grpId="0"/>
      <p:bldP spid="58" grpId="1"/>
      <p:bldP spid="59" grpId="0"/>
      <p:bldP spid="59" grpId="1"/>
      <p:bldP spid="60" grpId="0"/>
      <p:bldP spid="6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5" name="图片 5">
            <a:extLst>
              <a:ext uri="{FF2B5EF4-FFF2-40B4-BE49-F238E27FC236}">
                <a16:creationId xmlns:a16="http://schemas.microsoft.com/office/drawing/2014/main" id="{DC3A87BA-3D32-4715-8566-88AA066F42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20418"/>
            <a:ext cx="12192000" cy="1737583"/>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2500941" y="5089542"/>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2514144" y="4020333"/>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2537611" y="2946899"/>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2538027" y="1863138"/>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11500557" y="593369"/>
            <a:ext cx="388071" cy="1333767"/>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11191033" y="2465447"/>
            <a:ext cx="1072647" cy="146179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11338031" y="5591248"/>
            <a:ext cx="729808" cy="941461"/>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1759408" y="759412"/>
            <a:ext cx="10036352" cy="799493"/>
          </a:xfrm>
          <a:prstGeom prst="rect">
            <a:avLst/>
          </a:prstGeom>
          <a:solidFill>
            <a:schemeClr val="accent6">
              <a:lumMod val="20000"/>
              <a:lumOff val="80000"/>
            </a:schemeClr>
          </a:solidFill>
          <a:ln w="38100">
            <a:solidFill>
              <a:schemeClr val="accent6">
                <a:lumMod val="75000"/>
              </a:schemeClr>
            </a:solidFill>
          </a:ln>
          <a:effectLst/>
        </p:spPr>
        <p:txBody>
          <a:bodyPr/>
          <a:lstStyle/>
          <a:p>
            <a:pPr marL="1301718" indent="-1301718" algn="ctr" defTabSz="1219170">
              <a:spcBef>
                <a:spcPct val="20000"/>
              </a:spcBef>
              <a:buClr>
                <a:srgbClr val="000000"/>
              </a:buClr>
            </a:pP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3.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Cày</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ruộng</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là</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nghi</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thức</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quan</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trọng</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trong</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lễ</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hội</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nào</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a:t>
            </a: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2138051" y="1908318"/>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Lễ</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hội</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đền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Hùng</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53207" y="4087551"/>
            <a:ext cx="669244" cy="6782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53207" y="1902318"/>
            <a:ext cx="625036" cy="6334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53207" y="5110333"/>
            <a:ext cx="705563" cy="715033"/>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653207" y="2898322"/>
            <a:ext cx="1069776" cy="940197"/>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2138053" y="2979559"/>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Lễ</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hội</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Lồng</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Tồng</a:t>
            </a:r>
            <a:endParaRPr lang="en-US" sz="3200" b="1" dirty="0">
              <a:solidFill>
                <a:prstClr val="white"/>
              </a:solidFill>
              <a:latin typeface="Times New Roman" panose="02020603050405020304" pitchFamily="18" charset="0"/>
              <a:ea typeface="微软雅黑"/>
              <a:cs typeface="Times New Roman" panose="02020603050405020304" pitchFamily="18" charset="0"/>
              <a:sym typeface="Arial"/>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2089011" y="4087551"/>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Lễ</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hội</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Gầu</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Tào</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2005825" y="5176266"/>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Lễ</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hội</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hoa</a:t>
            </a:r>
            <a:r>
              <a:rPr lang="en-US" sz="3200" b="1" dirty="0">
                <a:solidFill>
                  <a:prstClr val="white"/>
                </a:solidFill>
                <a:latin typeface="Times New Roman" panose="02020603050405020304" pitchFamily="18" charset="0"/>
                <a:cs typeface="Times New Roman" panose="02020603050405020304" pitchFamily="18" charset="0"/>
                <a:sym typeface="Arial"/>
              </a:rPr>
              <a:t> ban</a:t>
            </a:r>
          </a:p>
        </p:txBody>
      </p:sp>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0"/>
          <a:srcRect r="48449"/>
          <a:stretch/>
        </p:blipFill>
        <p:spPr>
          <a:xfrm>
            <a:off x="1771454" y="1863138"/>
            <a:ext cx="732705" cy="799493"/>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1"/>
          <a:srcRect l="30900" r="30969"/>
          <a:stretch/>
        </p:blipFill>
        <p:spPr>
          <a:xfrm>
            <a:off x="1790288" y="2836801"/>
            <a:ext cx="583275" cy="860433"/>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2"/>
          <a:srcRect l="49439" b="1828"/>
          <a:stretch/>
        </p:blipFill>
        <p:spPr>
          <a:xfrm>
            <a:off x="1756667" y="3987103"/>
            <a:ext cx="650516" cy="710477"/>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13"/>
          <a:srcRect l="29115" r="26624"/>
          <a:stretch/>
        </p:blipFill>
        <p:spPr>
          <a:xfrm>
            <a:off x="1691044" y="4992693"/>
            <a:ext cx="667193" cy="847916"/>
          </a:xfrm>
          <a:prstGeom prst="rect">
            <a:avLst/>
          </a:prstGeom>
        </p:spPr>
      </p:pic>
      <p:grpSp>
        <p:nvGrpSpPr>
          <p:cNvPr id="47" name="Group 46">
            <a:extLst>
              <a:ext uri="{FF2B5EF4-FFF2-40B4-BE49-F238E27FC236}">
                <a16:creationId xmlns:a16="http://schemas.microsoft.com/office/drawing/2014/main" id="{EC190176-6D6B-4EFA-976C-CC4BAF87CA85}"/>
              </a:ext>
            </a:extLst>
          </p:cNvPr>
          <p:cNvGrpSpPr/>
          <p:nvPr/>
        </p:nvGrpSpPr>
        <p:grpSpPr>
          <a:xfrm rot="528921">
            <a:off x="65029" y="20399"/>
            <a:ext cx="1750577" cy="2255524"/>
            <a:chOff x="272468" y="-190763"/>
            <a:chExt cx="3255616" cy="4349655"/>
          </a:xfrm>
        </p:grpSpPr>
        <p:pic>
          <p:nvPicPr>
            <p:cNvPr id="48" name="Picture 10">
              <a:extLst>
                <a:ext uri="{FF2B5EF4-FFF2-40B4-BE49-F238E27FC236}">
                  <a16:creationId xmlns:a16="http://schemas.microsoft.com/office/drawing/2014/main" id="{8A9F141F-F5AF-41C2-9EF7-69028B037A6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833597">
              <a:off x="272468" y="-190763"/>
              <a:ext cx="2843587" cy="4349655"/>
            </a:xfrm>
            <a:prstGeom prst="rect">
              <a:avLst/>
            </a:prstGeom>
          </p:spPr>
        </p:pic>
        <p:pic>
          <p:nvPicPr>
            <p:cNvPr id="49" name="Picture 6">
              <a:extLst>
                <a:ext uri="{FF2B5EF4-FFF2-40B4-BE49-F238E27FC236}">
                  <a16:creationId xmlns:a16="http://schemas.microsoft.com/office/drawing/2014/main" id="{BE03732B-A387-49CD-A05D-3F3AF933CB40}"/>
                </a:ext>
              </a:extLst>
            </p:cNvPr>
            <p:cNvPicPr>
              <a:picLocks noChangeAspect="1"/>
            </p:cNvPicPr>
            <p:nvPr/>
          </p:nvPicPr>
          <p:blipFill>
            <a:blip r:embed="rId16"/>
            <a:srcRect/>
            <a:stretch>
              <a:fillRect/>
            </a:stretch>
          </p:blipFill>
          <p:spPr>
            <a:xfrm rot="21229124">
              <a:off x="1846844" y="3018582"/>
              <a:ext cx="307939" cy="622099"/>
            </a:xfrm>
            <a:prstGeom prst="rect">
              <a:avLst/>
            </a:prstGeom>
          </p:spPr>
        </p:pic>
        <p:pic>
          <p:nvPicPr>
            <p:cNvPr id="51" name="Picture 50">
              <a:extLst>
                <a:ext uri="{FF2B5EF4-FFF2-40B4-BE49-F238E27FC236}">
                  <a16:creationId xmlns:a16="http://schemas.microsoft.com/office/drawing/2014/main" id="{EEABC76A-5DEB-43E5-9B3C-0116BE9B9DEE}"/>
                </a:ext>
              </a:extLst>
            </p:cNvPr>
            <p:cNvPicPr>
              <a:picLocks noChangeAspect="1"/>
            </p:cNvPicPr>
            <p:nvPr/>
          </p:nvPicPr>
          <p:blipFill>
            <a:blip r:embed="rId17"/>
            <a:srcRect/>
            <a:stretch>
              <a:fillRect/>
            </a:stretch>
          </p:blipFill>
          <p:spPr>
            <a:xfrm rot="20145137">
              <a:off x="1636069" y="3150965"/>
              <a:ext cx="302114" cy="606756"/>
            </a:xfrm>
            <a:prstGeom prst="rect">
              <a:avLst/>
            </a:prstGeom>
          </p:spPr>
        </p:pic>
        <p:pic>
          <p:nvPicPr>
            <p:cNvPr id="52" name="Picture 2">
              <a:extLst>
                <a:ext uri="{FF2B5EF4-FFF2-40B4-BE49-F238E27FC236}">
                  <a16:creationId xmlns:a16="http://schemas.microsoft.com/office/drawing/2014/main" id="{2125629A-92E5-41C4-BAE8-444EE3EF483D}"/>
                </a:ext>
              </a:extLst>
            </p:cNvPr>
            <p:cNvPicPr>
              <a:picLocks noChangeAspect="1"/>
            </p:cNvPicPr>
            <p:nvPr/>
          </p:nvPicPr>
          <p:blipFill>
            <a:blip r:embed="rId18"/>
            <a:srcRect/>
            <a:stretch>
              <a:fillRect/>
            </a:stretch>
          </p:blipFill>
          <p:spPr>
            <a:xfrm rot="278538">
              <a:off x="2065926" y="3028133"/>
              <a:ext cx="328683" cy="660669"/>
            </a:xfrm>
            <a:prstGeom prst="rect">
              <a:avLst/>
            </a:prstGeom>
          </p:spPr>
        </p:pic>
        <p:pic>
          <p:nvPicPr>
            <p:cNvPr id="53" name="Picture 10">
              <a:extLst>
                <a:ext uri="{FF2B5EF4-FFF2-40B4-BE49-F238E27FC236}">
                  <a16:creationId xmlns:a16="http://schemas.microsoft.com/office/drawing/2014/main" id="{064A3DD6-612D-4BD9-A4A1-ABC402D6C9C8}"/>
                </a:ext>
              </a:extLst>
            </p:cNvPr>
            <p:cNvPicPr>
              <a:picLocks noChangeAspect="1"/>
            </p:cNvPicPr>
            <p:nvPr/>
          </p:nvPicPr>
          <p:blipFill rotWithShape="1">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85689"/>
            <a:stretch/>
          </p:blipFill>
          <p:spPr>
            <a:xfrm rot="20833597">
              <a:off x="684497" y="3490279"/>
              <a:ext cx="2843587" cy="622493"/>
            </a:xfrm>
            <a:prstGeom prst="rect">
              <a:avLst/>
            </a:prstGeom>
          </p:spPr>
        </p:pic>
      </p:grpSp>
      <p:pic>
        <p:nvPicPr>
          <p:cNvPr id="64" name="Picture 2">
            <a:hlinkClick r:id="rId20" action="ppaction://hlinksldjump"/>
            <a:extLst>
              <a:ext uri="{FF2B5EF4-FFF2-40B4-BE49-F238E27FC236}">
                <a16:creationId xmlns:a16="http://schemas.microsoft.com/office/drawing/2014/main" id="{907A69E4-C12C-43F4-B45C-1C4BDBE51B2A}"/>
              </a:ext>
            </a:extLst>
          </p:cNvPr>
          <p:cNvPicPr>
            <a:picLocks noChangeAspect="1"/>
          </p:cNvPicPr>
          <p:nvPr/>
        </p:nvPicPr>
        <p:blipFill>
          <a:blip r:embed="rId18"/>
          <a:srcRect/>
          <a:stretch>
            <a:fillRect/>
          </a:stretch>
        </p:blipFill>
        <p:spPr>
          <a:xfrm flipH="1">
            <a:off x="235529" y="154177"/>
            <a:ext cx="1362177" cy="2738044"/>
          </a:xfrm>
          <a:prstGeom prst="rect">
            <a:avLst/>
          </a:prstGeom>
        </p:spPr>
      </p:pic>
    </p:spTree>
    <p:extLst>
      <p:ext uri="{BB962C8B-B14F-4D97-AF65-F5344CB8AC3E}">
        <p14:creationId xmlns:p14="http://schemas.microsoft.com/office/powerpoint/2010/main" val="18907365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 calcmode="lin" valueType="num">
                                      <p:cBhvr>
                                        <p:cTn id="18" dur="500" fill="hold"/>
                                        <p:tgtEl>
                                          <p:spTgt spid="64"/>
                                        </p:tgtEl>
                                        <p:attrNameLst>
                                          <p:attrName>ppt_w</p:attrName>
                                        </p:attrNameLst>
                                      </p:cBhvr>
                                      <p:tavLst>
                                        <p:tav tm="0">
                                          <p:val>
                                            <p:fltVal val="0"/>
                                          </p:val>
                                        </p:tav>
                                        <p:tav tm="100000">
                                          <p:val>
                                            <p:strVal val="#ppt_w"/>
                                          </p:val>
                                        </p:tav>
                                      </p:tavLst>
                                    </p:anim>
                                    <p:anim calcmode="lin" valueType="num">
                                      <p:cBhvr>
                                        <p:cTn id="19" dur="500" fill="hold"/>
                                        <p:tgtEl>
                                          <p:spTgt spid="64"/>
                                        </p:tgtEl>
                                        <p:attrNameLst>
                                          <p:attrName>ppt_h</p:attrName>
                                        </p:attrNameLst>
                                      </p:cBhvr>
                                      <p:tavLst>
                                        <p:tav tm="0">
                                          <p:val>
                                            <p:fltVal val="0"/>
                                          </p:val>
                                        </p:tav>
                                        <p:tav tm="100000">
                                          <p:val>
                                            <p:strVal val="#ppt_h"/>
                                          </p:val>
                                        </p:tav>
                                      </p:tavLst>
                                    </p:anim>
                                    <p:animEffect transition="in" filter="fade">
                                      <p:cBhvr>
                                        <p:cTn id="20" dur="500"/>
                                        <p:tgtEl>
                                          <p:spTgt spid="64"/>
                                        </p:tgtEl>
                                      </p:cBhvr>
                                    </p:animEffec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3.61111E-6 -3.58025E-6 L 0.01042 0.57068 " pathEditMode="relative" rAng="0" ptsTypes="AA">
                                      <p:cBhvr>
                                        <p:cTn id="23" dur="2000" fill="hold"/>
                                        <p:tgtEl>
                                          <p:spTgt spid="64"/>
                                        </p:tgtEl>
                                        <p:attrNameLst>
                                          <p:attrName>ppt_x</p:attrName>
                                          <p:attrName>ppt_y</p:attrName>
                                        </p:attrNameLst>
                                      </p:cBhvr>
                                      <p:rCtr x="521" y="28519"/>
                                    </p:animMotion>
                                  </p:childTnLst>
                                </p:cTn>
                              </p:par>
                            </p:childTnLst>
                          </p:cTn>
                        </p:par>
                        <p:par>
                          <p:cTn id="24" fill="hold">
                            <p:stCondLst>
                              <p:cond delay="2500"/>
                            </p:stCondLst>
                            <p:childTnLst>
                              <p:par>
                                <p:cTn id="25" presetID="2" presetClass="exit" presetSubtype="3" fill="hold" nodeType="afterEffect">
                                  <p:stCondLst>
                                    <p:cond delay="0"/>
                                  </p:stCondLst>
                                  <p:childTnLst>
                                    <p:anim calcmode="lin" valueType="num">
                                      <p:cBhvr additive="base">
                                        <p:cTn id="26" dur="2250"/>
                                        <p:tgtEl>
                                          <p:spTgt spid="47"/>
                                        </p:tgtEl>
                                        <p:attrNameLst>
                                          <p:attrName>ppt_x</p:attrName>
                                        </p:attrNameLst>
                                      </p:cBhvr>
                                      <p:tavLst>
                                        <p:tav tm="0">
                                          <p:val>
                                            <p:strVal val="ppt_x"/>
                                          </p:val>
                                        </p:tav>
                                        <p:tav tm="100000">
                                          <p:val>
                                            <p:strVal val="1+ppt_w/2"/>
                                          </p:val>
                                        </p:tav>
                                      </p:tavLst>
                                    </p:anim>
                                    <p:anim calcmode="lin" valueType="num">
                                      <p:cBhvr additive="base">
                                        <p:cTn id="27" dur="2250"/>
                                        <p:tgtEl>
                                          <p:spTgt spid="47"/>
                                        </p:tgtEl>
                                        <p:attrNameLst>
                                          <p:attrName>ppt_y</p:attrName>
                                        </p:attrNameLst>
                                      </p:cBhvr>
                                      <p:tavLst>
                                        <p:tav tm="0">
                                          <p:val>
                                            <p:strVal val="ppt_y"/>
                                          </p:val>
                                        </p:tav>
                                        <p:tav tm="100000">
                                          <p:val>
                                            <p:strVal val="0-ppt_h/2"/>
                                          </p:val>
                                        </p:tav>
                                      </p:tavLst>
                                    </p:anim>
                                    <p:set>
                                      <p:cBhvr>
                                        <p:cTn id="28" dur="1" fill="hold">
                                          <p:stCondLst>
                                            <p:cond delay="2249"/>
                                          </p:stCondLst>
                                        </p:cTn>
                                        <p:tgtEl>
                                          <p:spTgt spid="47"/>
                                        </p:tgtEl>
                                        <p:attrNameLst>
                                          <p:attrName>style.visibility</p:attrName>
                                        </p:attrNameLst>
                                      </p:cBhvr>
                                      <p:to>
                                        <p:strVal val="hidden"/>
                                      </p:to>
                                    </p:set>
                                  </p:childTnLst>
                                </p:cTn>
                              </p:par>
                            </p:childTnLst>
                          </p:cTn>
                        </p:par>
                        <p:par>
                          <p:cTn id="29" fill="hold">
                            <p:stCondLst>
                              <p:cond delay="4750"/>
                            </p:stCondLst>
                            <p:childTnLst>
                              <p:par>
                                <p:cTn id="30" presetID="2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par>
                          <p:cTn id="33" fill="hold">
                            <p:stCondLst>
                              <p:cond delay="5250"/>
                            </p:stCondLst>
                            <p:childTnLst>
                              <p:par>
                                <p:cTn id="34" presetID="22" presetClass="entr" presetSubtype="4"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par>
                          <p:cTn id="37" fill="hold">
                            <p:stCondLst>
                              <p:cond delay="575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000"/>
                                        <p:tgtEl>
                                          <p:spTgt spid="41"/>
                                        </p:tgtEl>
                                      </p:cBhvr>
                                    </p:animEffect>
                                    <p:anim calcmode="lin" valueType="num">
                                      <p:cBhvr>
                                        <p:cTn id="46" dur="1000" fill="hold"/>
                                        <p:tgtEl>
                                          <p:spTgt spid="41"/>
                                        </p:tgtEl>
                                        <p:attrNameLst>
                                          <p:attrName>ppt_x</p:attrName>
                                        </p:attrNameLst>
                                      </p:cBhvr>
                                      <p:tavLst>
                                        <p:tav tm="0">
                                          <p:val>
                                            <p:strVal val="#ppt_x"/>
                                          </p:val>
                                        </p:tav>
                                        <p:tav tm="100000">
                                          <p:val>
                                            <p:strVal val="#ppt_x"/>
                                          </p:val>
                                        </p:tav>
                                      </p:tavLst>
                                    </p:anim>
                                    <p:anim calcmode="lin" valueType="num">
                                      <p:cBhvr>
                                        <p:cTn id="4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2" presetClass="entr" presetSubtype="2" fill="hold" grpId="0"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fill="hold"/>
                                        <p:tgtEl>
                                          <p:spTgt spid="50"/>
                                        </p:tgtEl>
                                        <p:attrNameLst>
                                          <p:attrName>ppt_x</p:attrName>
                                        </p:attrNameLst>
                                      </p:cBhvr>
                                      <p:tavLst>
                                        <p:tav tm="0">
                                          <p:val>
                                            <p:strVal val="1+#ppt_w/2"/>
                                          </p:val>
                                        </p:tav>
                                        <p:tav tm="100000">
                                          <p:val>
                                            <p:strVal val="#ppt_x"/>
                                          </p:val>
                                        </p:tav>
                                      </p:tavLst>
                                    </p:anim>
                                    <p:anim calcmode="lin" valueType="num">
                                      <p:cBhvr additive="base">
                                        <p:cTn id="59" dur="500" fill="hold"/>
                                        <p:tgtEl>
                                          <p:spTgt spid="50"/>
                                        </p:tgtEl>
                                        <p:attrNameLst>
                                          <p:attrName>ppt_y</p:attrName>
                                        </p:attrNameLst>
                                      </p:cBhvr>
                                      <p:tavLst>
                                        <p:tav tm="0">
                                          <p:val>
                                            <p:strVal val="#ppt_y"/>
                                          </p:val>
                                        </p:tav>
                                        <p:tav tm="100000">
                                          <p:val>
                                            <p:strVal val="#ppt_y"/>
                                          </p:val>
                                        </p:tav>
                                      </p:tavLst>
                                    </p:anim>
                                  </p:childTnLst>
                                </p:cTn>
                              </p:par>
                            </p:childTnLst>
                          </p:cTn>
                        </p:par>
                        <p:par>
                          <p:cTn id="60" fill="hold">
                            <p:stCondLst>
                              <p:cond delay="1500"/>
                            </p:stCondLst>
                            <p:childTnLst>
                              <p:par>
                                <p:cTn id="61" presetID="53" presetClass="entr" presetSubtype="16"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2" presetClass="entr" presetSubtype="2" fill="hold" grpId="0" nodeType="after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additive="base">
                                        <p:cTn id="76" dur="500" fill="hold"/>
                                        <p:tgtEl>
                                          <p:spTgt spid="58"/>
                                        </p:tgtEl>
                                        <p:attrNameLst>
                                          <p:attrName>ppt_x</p:attrName>
                                        </p:attrNameLst>
                                      </p:cBhvr>
                                      <p:tavLst>
                                        <p:tav tm="0">
                                          <p:val>
                                            <p:strVal val="1+#ppt_w/2"/>
                                          </p:val>
                                        </p:tav>
                                        <p:tav tm="100000">
                                          <p:val>
                                            <p:strVal val="#ppt_x"/>
                                          </p:val>
                                        </p:tav>
                                      </p:tavLst>
                                    </p:anim>
                                    <p:anim calcmode="lin" valueType="num">
                                      <p:cBhvr additive="base">
                                        <p:cTn id="77" dur="500" fill="hold"/>
                                        <p:tgtEl>
                                          <p:spTgt spid="58"/>
                                        </p:tgtEl>
                                        <p:attrNameLst>
                                          <p:attrName>ppt_y</p:attrName>
                                        </p:attrNameLst>
                                      </p:cBhvr>
                                      <p:tavLst>
                                        <p:tav tm="0">
                                          <p:val>
                                            <p:strVal val="#ppt_y"/>
                                          </p:val>
                                        </p:tav>
                                        <p:tav tm="100000">
                                          <p:val>
                                            <p:strVal val="#ppt_y"/>
                                          </p:val>
                                        </p:tav>
                                      </p:tavLst>
                                    </p:anim>
                                  </p:childTnLst>
                                </p:cTn>
                              </p:par>
                            </p:childTnLst>
                          </p:cTn>
                        </p:par>
                        <p:par>
                          <p:cTn id="78" fill="hold">
                            <p:stCondLst>
                              <p:cond delay="1500"/>
                            </p:stCondLst>
                            <p:childTnLst>
                              <p:par>
                                <p:cTn id="79" presetID="53" presetClass="entr" presetSubtype="16" fill="hold" grpId="0" nodeType="afterEffect">
                                  <p:stCondLst>
                                    <p:cond delay="0"/>
                                  </p:stCondLst>
                                  <p:childTnLst>
                                    <p:set>
                                      <p:cBhvr>
                                        <p:cTn id="80" dur="1" fill="hold">
                                          <p:stCondLst>
                                            <p:cond delay="0"/>
                                          </p:stCondLst>
                                        </p:cTn>
                                        <p:tgtEl>
                                          <p:spTgt spid="61"/>
                                        </p:tgtEl>
                                        <p:attrNameLst>
                                          <p:attrName>style.visibility</p:attrName>
                                        </p:attrNameLst>
                                      </p:cBhvr>
                                      <p:to>
                                        <p:strVal val="visible"/>
                                      </p:to>
                                    </p:set>
                                    <p:anim calcmode="lin" valueType="num">
                                      <p:cBhvr>
                                        <p:cTn id="81" dur="500" fill="hold"/>
                                        <p:tgtEl>
                                          <p:spTgt spid="61"/>
                                        </p:tgtEl>
                                        <p:attrNameLst>
                                          <p:attrName>ppt_w</p:attrName>
                                        </p:attrNameLst>
                                      </p:cBhvr>
                                      <p:tavLst>
                                        <p:tav tm="0">
                                          <p:val>
                                            <p:fltVal val="0"/>
                                          </p:val>
                                        </p:tav>
                                        <p:tav tm="100000">
                                          <p:val>
                                            <p:strVal val="#ppt_w"/>
                                          </p:val>
                                        </p:tav>
                                      </p:tavLst>
                                    </p:anim>
                                    <p:anim calcmode="lin" valueType="num">
                                      <p:cBhvr>
                                        <p:cTn id="82" dur="500" fill="hold"/>
                                        <p:tgtEl>
                                          <p:spTgt spid="61"/>
                                        </p:tgtEl>
                                        <p:attrNameLst>
                                          <p:attrName>ppt_h</p:attrName>
                                        </p:attrNameLst>
                                      </p:cBhvr>
                                      <p:tavLst>
                                        <p:tav tm="0">
                                          <p:val>
                                            <p:fltVal val="0"/>
                                          </p:val>
                                        </p:tav>
                                        <p:tav tm="100000">
                                          <p:val>
                                            <p:strVal val="#ppt_h"/>
                                          </p:val>
                                        </p:tav>
                                      </p:tavLst>
                                    </p:anim>
                                    <p:animEffect transition="in" filter="fade">
                                      <p:cBhvr>
                                        <p:cTn id="83" dur="500"/>
                                        <p:tgtEl>
                                          <p:spTgt spid="61"/>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anim calcmode="lin" valueType="num">
                                      <p:cBhvr>
                                        <p:cTn id="89" dur="1000" fill="hold"/>
                                        <p:tgtEl>
                                          <p:spTgt spid="7"/>
                                        </p:tgtEl>
                                        <p:attrNameLst>
                                          <p:attrName>ppt_x</p:attrName>
                                        </p:attrNameLst>
                                      </p:cBhvr>
                                      <p:tavLst>
                                        <p:tav tm="0">
                                          <p:val>
                                            <p:strVal val="#ppt_x"/>
                                          </p:val>
                                        </p:tav>
                                        <p:tav tm="100000">
                                          <p:val>
                                            <p:strVal val="#ppt_x"/>
                                          </p:val>
                                        </p:tav>
                                      </p:tavLst>
                                    </p:anim>
                                    <p:anim calcmode="lin" valueType="num">
                                      <p:cBhvr>
                                        <p:cTn id="90" dur="1000" fill="hold"/>
                                        <p:tgtEl>
                                          <p:spTgt spid="7"/>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2" presetClass="entr" presetSubtype="2" fill="hold" grpId="0" nodeType="afterEffect">
                                  <p:stCondLst>
                                    <p:cond delay="0"/>
                                  </p:stCondLst>
                                  <p:childTnLst>
                                    <p:set>
                                      <p:cBhvr>
                                        <p:cTn id="93" dur="1" fill="hold">
                                          <p:stCondLst>
                                            <p:cond delay="0"/>
                                          </p:stCondLst>
                                        </p:cTn>
                                        <p:tgtEl>
                                          <p:spTgt spid="59"/>
                                        </p:tgtEl>
                                        <p:attrNameLst>
                                          <p:attrName>style.visibility</p:attrName>
                                        </p:attrNameLst>
                                      </p:cBhvr>
                                      <p:to>
                                        <p:strVal val="visible"/>
                                      </p:to>
                                    </p:set>
                                    <p:anim calcmode="lin" valueType="num">
                                      <p:cBhvr additive="base">
                                        <p:cTn id="94" dur="500" fill="hold"/>
                                        <p:tgtEl>
                                          <p:spTgt spid="59"/>
                                        </p:tgtEl>
                                        <p:attrNameLst>
                                          <p:attrName>ppt_x</p:attrName>
                                        </p:attrNameLst>
                                      </p:cBhvr>
                                      <p:tavLst>
                                        <p:tav tm="0">
                                          <p:val>
                                            <p:strVal val="1+#ppt_w/2"/>
                                          </p:val>
                                        </p:tav>
                                        <p:tav tm="100000">
                                          <p:val>
                                            <p:strVal val="#ppt_x"/>
                                          </p:val>
                                        </p:tav>
                                      </p:tavLst>
                                    </p:anim>
                                    <p:anim calcmode="lin" valueType="num">
                                      <p:cBhvr additive="base">
                                        <p:cTn id="95" dur="500" fill="hold"/>
                                        <p:tgtEl>
                                          <p:spTgt spid="59"/>
                                        </p:tgtEl>
                                        <p:attrNameLst>
                                          <p:attrName>ppt_y</p:attrName>
                                        </p:attrNameLst>
                                      </p:cBhvr>
                                      <p:tavLst>
                                        <p:tav tm="0">
                                          <p:val>
                                            <p:strVal val="#ppt_y"/>
                                          </p:val>
                                        </p:tav>
                                        <p:tav tm="100000">
                                          <p:val>
                                            <p:strVal val="#ppt_y"/>
                                          </p:val>
                                        </p:tav>
                                      </p:tavLst>
                                    </p:anim>
                                  </p:childTnLst>
                                </p:cTn>
                              </p:par>
                            </p:childTnLst>
                          </p:cTn>
                        </p:par>
                        <p:par>
                          <p:cTn id="96" fill="hold">
                            <p:stCondLst>
                              <p:cond delay="1500"/>
                            </p:stCondLst>
                            <p:childTnLst>
                              <p:par>
                                <p:cTn id="97" presetID="53" presetClass="entr" presetSubtype="16" fill="hold" grpId="0" nodeType="afterEffect">
                                  <p:stCondLst>
                                    <p:cond delay="0"/>
                                  </p:stCondLst>
                                  <p:childTnLst>
                                    <p:set>
                                      <p:cBhvr>
                                        <p:cTn id="98" dur="1" fill="hold">
                                          <p:stCondLst>
                                            <p:cond delay="0"/>
                                          </p:stCondLst>
                                        </p:cTn>
                                        <p:tgtEl>
                                          <p:spTgt spid="62"/>
                                        </p:tgtEl>
                                        <p:attrNameLst>
                                          <p:attrName>style.visibility</p:attrName>
                                        </p:attrNameLst>
                                      </p:cBhvr>
                                      <p:to>
                                        <p:strVal val="visible"/>
                                      </p:to>
                                    </p:set>
                                    <p:anim calcmode="lin" valueType="num">
                                      <p:cBhvr>
                                        <p:cTn id="99" dur="500" fill="hold"/>
                                        <p:tgtEl>
                                          <p:spTgt spid="62"/>
                                        </p:tgtEl>
                                        <p:attrNameLst>
                                          <p:attrName>ppt_w</p:attrName>
                                        </p:attrNameLst>
                                      </p:cBhvr>
                                      <p:tavLst>
                                        <p:tav tm="0">
                                          <p:val>
                                            <p:fltVal val="0"/>
                                          </p:val>
                                        </p:tav>
                                        <p:tav tm="100000">
                                          <p:val>
                                            <p:strVal val="#ppt_w"/>
                                          </p:val>
                                        </p:tav>
                                      </p:tavLst>
                                    </p:anim>
                                    <p:anim calcmode="lin" valueType="num">
                                      <p:cBhvr>
                                        <p:cTn id="100" dur="500" fill="hold"/>
                                        <p:tgtEl>
                                          <p:spTgt spid="62"/>
                                        </p:tgtEl>
                                        <p:attrNameLst>
                                          <p:attrName>ppt_h</p:attrName>
                                        </p:attrNameLst>
                                      </p:cBhvr>
                                      <p:tavLst>
                                        <p:tav tm="0">
                                          <p:val>
                                            <p:fltVal val="0"/>
                                          </p:val>
                                        </p:tav>
                                        <p:tav tm="100000">
                                          <p:val>
                                            <p:strVal val="#ppt_h"/>
                                          </p:val>
                                        </p:tav>
                                      </p:tavLst>
                                    </p:anim>
                                    <p:animEffect transition="in" filter="fade">
                                      <p:cBhvr>
                                        <p:cTn id="101" dur="500"/>
                                        <p:tgtEl>
                                          <p:spTgt spid="6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fade">
                                      <p:cBhvr>
                                        <p:cTn id="106" dur="1000"/>
                                        <p:tgtEl>
                                          <p:spTgt spid="9"/>
                                        </p:tgtEl>
                                      </p:cBhvr>
                                    </p:animEffect>
                                    <p:anim calcmode="lin" valueType="num">
                                      <p:cBhvr>
                                        <p:cTn id="107" dur="1000" fill="hold"/>
                                        <p:tgtEl>
                                          <p:spTgt spid="9"/>
                                        </p:tgtEl>
                                        <p:attrNameLst>
                                          <p:attrName>ppt_x</p:attrName>
                                        </p:attrNameLst>
                                      </p:cBhvr>
                                      <p:tavLst>
                                        <p:tav tm="0">
                                          <p:val>
                                            <p:strVal val="#ppt_x"/>
                                          </p:val>
                                        </p:tav>
                                        <p:tav tm="100000">
                                          <p:val>
                                            <p:strVal val="#ppt_x"/>
                                          </p:val>
                                        </p:tav>
                                      </p:tavLst>
                                    </p:anim>
                                    <p:anim calcmode="lin" valueType="num">
                                      <p:cBhvr>
                                        <p:cTn id="108" dur="1000" fill="hold"/>
                                        <p:tgtEl>
                                          <p:spTgt spid="9"/>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2" presetClass="entr" presetSubtype="2" fill="hold" grpId="0" nodeType="afterEffect">
                                  <p:stCondLst>
                                    <p:cond delay="0"/>
                                  </p:stCondLst>
                                  <p:childTnLst>
                                    <p:set>
                                      <p:cBhvr>
                                        <p:cTn id="111" dur="1" fill="hold">
                                          <p:stCondLst>
                                            <p:cond delay="0"/>
                                          </p:stCondLst>
                                        </p:cTn>
                                        <p:tgtEl>
                                          <p:spTgt spid="60"/>
                                        </p:tgtEl>
                                        <p:attrNameLst>
                                          <p:attrName>style.visibility</p:attrName>
                                        </p:attrNameLst>
                                      </p:cBhvr>
                                      <p:to>
                                        <p:strVal val="visible"/>
                                      </p:to>
                                    </p:set>
                                    <p:anim calcmode="lin" valueType="num">
                                      <p:cBhvr additive="base">
                                        <p:cTn id="112" dur="500" fill="hold"/>
                                        <p:tgtEl>
                                          <p:spTgt spid="60"/>
                                        </p:tgtEl>
                                        <p:attrNameLst>
                                          <p:attrName>ppt_x</p:attrName>
                                        </p:attrNameLst>
                                      </p:cBhvr>
                                      <p:tavLst>
                                        <p:tav tm="0">
                                          <p:val>
                                            <p:strVal val="1+#ppt_w/2"/>
                                          </p:val>
                                        </p:tav>
                                        <p:tav tm="100000">
                                          <p:val>
                                            <p:strVal val="#ppt_x"/>
                                          </p:val>
                                        </p:tav>
                                      </p:tavLst>
                                    </p:anim>
                                    <p:anim calcmode="lin" valueType="num">
                                      <p:cBhvr additive="base">
                                        <p:cTn id="113" dur="500" fill="hold"/>
                                        <p:tgtEl>
                                          <p:spTgt spid="60"/>
                                        </p:tgtEl>
                                        <p:attrNameLst>
                                          <p:attrName>ppt_y</p:attrName>
                                        </p:attrNameLst>
                                      </p:cBhvr>
                                      <p:tavLst>
                                        <p:tav tm="0">
                                          <p:val>
                                            <p:strVal val="#ppt_y"/>
                                          </p:val>
                                        </p:tav>
                                        <p:tav tm="100000">
                                          <p:val>
                                            <p:strVal val="#ppt_y"/>
                                          </p:val>
                                        </p:tav>
                                      </p:tavLst>
                                    </p:anim>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63"/>
                                        </p:tgtEl>
                                        <p:attrNameLst>
                                          <p:attrName>style.visibility</p:attrName>
                                        </p:attrNameLst>
                                      </p:cBhvr>
                                      <p:to>
                                        <p:strVal val="visible"/>
                                      </p:to>
                                    </p:set>
                                    <p:anim calcmode="lin" valueType="num">
                                      <p:cBhvr>
                                        <p:cTn id="117" dur="500" fill="hold"/>
                                        <p:tgtEl>
                                          <p:spTgt spid="63"/>
                                        </p:tgtEl>
                                        <p:attrNameLst>
                                          <p:attrName>ppt_w</p:attrName>
                                        </p:attrNameLst>
                                      </p:cBhvr>
                                      <p:tavLst>
                                        <p:tav tm="0">
                                          <p:val>
                                            <p:fltVal val="0"/>
                                          </p:val>
                                        </p:tav>
                                        <p:tav tm="100000">
                                          <p:val>
                                            <p:strVal val="#ppt_w"/>
                                          </p:val>
                                        </p:tav>
                                      </p:tavLst>
                                    </p:anim>
                                    <p:anim calcmode="lin" valueType="num">
                                      <p:cBhvr>
                                        <p:cTn id="118" dur="500" fill="hold"/>
                                        <p:tgtEl>
                                          <p:spTgt spid="63"/>
                                        </p:tgtEl>
                                        <p:attrNameLst>
                                          <p:attrName>ppt_h</p:attrName>
                                        </p:attrNameLst>
                                      </p:cBhvr>
                                      <p:tavLst>
                                        <p:tav tm="0">
                                          <p:val>
                                            <p:fltVal val="0"/>
                                          </p:val>
                                        </p:tav>
                                        <p:tav tm="100000">
                                          <p:val>
                                            <p:strVal val="#ppt_h"/>
                                          </p:val>
                                        </p:tav>
                                      </p:tavLst>
                                    </p:anim>
                                    <p:animEffect transition="in" filter="fade">
                                      <p:cBhvr>
                                        <p:cTn id="11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0"/>
                            </p:stCondLst>
                            <p:childTnLst>
                              <p:par>
                                <p:cTn id="126" presetID="10" presetClass="exit" presetSubtype="0" fill="hold" nodeType="afterEffect">
                                  <p:stCondLst>
                                    <p:cond delay="500"/>
                                  </p:stCondLst>
                                  <p:childTnLst>
                                    <p:animEffect transition="out" filter="fade">
                                      <p:cBhvr>
                                        <p:cTn id="127" dur="500"/>
                                        <p:tgtEl>
                                          <p:spTgt spid="55"/>
                                        </p:tgtEl>
                                      </p:cBhvr>
                                    </p:animEffect>
                                    <p:set>
                                      <p:cBhvr>
                                        <p:cTn id="128"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9" restart="whenNotActive" fill="hold" evtFilter="cancelBubble" nodeType="interactiveSeq">
                <p:stCondLst>
                  <p:cond evt="onClick" delay="0">
                    <p:tgtEl>
                      <p:spTgt spid="5"/>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tra-loi-dung-www_nhacchuongvui_com.wav"/>
                                        </p:tgtEl>
                                      </p:cMediaNode>
                                    </p:audio>
                                  </p:subTnLst>
                                </p:cTn>
                              </p:par>
                              <p:par>
                                <p:cTn id="134" presetID="16" presetClass="exit" presetSubtype="21" fill="hold" nodeType="withEffect">
                                  <p:stCondLst>
                                    <p:cond delay="0"/>
                                  </p:stCondLst>
                                  <p:childTnLst>
                                    <p:animEffect transition="out" filter="barn(inVertical)">
                                      <p:cBhvr>
                                        <p:cTn id="135" dur="500"/>
                                        <p:tgtEl>
                                          <p:spTgt spid="3"/>
                                        </p:tgtEl>
                                      </p:cBhvr>
                                    </p:animEffect>
                                    <p:set>
                                      <p:cBhvr>
                                        <p:cTn id="136" dur="1" fill="hold">
                                          <p:stCondLst>
                                            <p:cond delay="499"/>
                                          </p:stCondLst>
                                        </p:cTn>
                                        <p:tgtEl>
                                          <p:spTgt spid="3"/>
                                        </p:tgtEl>
                                        <p:attrNameLst>
                                          <p:attrName>style.visibility</p:attrName>
                                        </p:attrNameLst>
                                      </p:cBhvr>
                                      <p:to>
                                        <p:strVal val="hidden"/>
                                      </p:to>
                                    </p:set>
                                  </p:childTnLst>
                                </p:cTn>
                              </p:par>
                              <p:par>
                                <p:cTn id="137" presetID="16" presetClass="exit" presetSubtype="21" fill="hold" grpId="1" nodeType="withEffect">
                                  <p:stCondLst>
                                    <p:cond delay="0"/>
                                  </p:stCondLst>
                                  <p:childTnLst>
                                    <p:animEffect transition="out" filter="barn(inVertical)">
                                      <p:cBhvr>
                                        <p:cTn id="138" dur="500"/>
                                        <p:tgtEl>
                                          <p:spTgt spid="50"/>
                                        </p:tgtEl>
                                      </p:cBhvr>
                                    </p:animEffect>
                                    <p:set>
                                      <p:cBhvr>
                                        <p:cTn id="139" dur="1" fill="hold">
                                          <p:stCondLst>
                                            <p:cond delay="499"/>
                                          </p:stCondLst>
                                        </p:cTn>
                                        <p:tgtEl>
                                          <p:spTgt spid="50"/>
                                        </p:tgtEl>
                                        <p:attrNameLst>
                                          <p:attrName>style.visibility</p:attrName>
                                        </p:attrNameLst>
                                      </p:cBhvr>
                                      <p:to>
                                        <p:strVal val="hidden"/>
                                      </p:to>
                                    </p:set>
                                  </p:childTnLst>
                                </p:cTn>
                              </p:par>
                              <p:par>
                                <p:cTn id="140" presetID="16" presetClass="exit" presetSubtype="21" fill="hold" grpId="1" nodeType="withEffect">
                                  <p:stCondLst>
                                    <p:cond delay="0"/>
                                  </p:stCondLst>
                                  <p:childTnLst>
                                    <p:animEffect transition="out" filter="barn(inVertical)">
                                      <p:cBhvr>
                                        <p:cTn id="141" dur="500"/>
                                        <p:tgtEl>
                                          <p:spTgt spid="10"/>
                                        </p:tgtEl>
                                      </p:cBhvr>
                                    </p:animEffect>
                                    <p:set>
                                      <p:cBhvr>
                                        <p:cTn id="142" dur="1" fill="hold">
                                          <p:stCondLst>
                                            <p:cond delay="499"/>
                                          </p:stCondLst>
                                        </p:cTn>
                                        <p:tgtEl>
                                          <p:spTgt spid="10"/>
                                        </p:tgtEl>
                                        <p:attrNameLst>
                                          <p:attrName>style.visibility</p:attrName>
                                        </p:attrNameLst>
                                      </p:cBhvr>
                                      <p:to>
                                        <p:strVal val="hidden"/>
                                      </p:to>
                                    </p:set>
                                  </p:childTnLst>
                                </p:cTn>
                              </p:par>
                              <p:par>
                                <p:cTn id="143" presetID="16" presetClass="exit" presetSubtype="21" fill="hold" nodeType="withEffect">
                                  <p:stCondLst>
                                    <p:cond delay="0"/>
                                  </p:stCondLst>
                                  <p:childTnLst>
                                    <p:animEffect transition="out" filter="barn(inVertical)">
                                      <p:cBhvr>
                                        <p:cTn id="144" dur="500"/>
                                        <p:tgtEl>
                                          <p:spTgt spid="7"/>
                                        </p:tgtEl>
                                      </p:cBhvr>
                                    </p:animEffect>
                                    <p:set>
                                      <p:cBhvr>
                                        <p:cTn id="145" dur="1" fill="hold">
                                          <p:stCondLst>
                                            <p:cond delay="499"/>
                                          </p:stCondLst>
                                        </p:cTn>
                                        <p:tgtEl>
                                          <p:spTgt spid="7"/>
                                        </p:tgtEl>
                                        <p:attrNameLst>
                                          <p:attrName>style.visibility</p:attrName>
                                        </p:attrNameLst>
                                      </p:cBhvr>
                                      <p:to>
                                        <p:strVal val="hidden"/>
                                      </p:to>
                                    </p:set>
                                  </p:childTnLst>
                                </p:cTn>
                              </p:par>
                              <p:par>
                                <p:cTn id="146" presetID="16" presetClass="exit" presetSubtype="21" fill="hold" grpId="1" nodeType="withEffect">
                                  <p:stCondLst>
                                    <p:cond delay="0"/>
                                  </p:stCondLst>
                                  <p:childTnLst>
                                    <p:animEffect transition="out" filter="barn(inVertical)">
                                      <p:cBhvr>
                                        <p:cTn id="147" dur="500"/>
                                        <p:tgtEl>
                                          <p:spTgt spid="59"/>
                                        </p:tgtEl>
                                      </p:cBhvr>
                                    </p:animEffect>
                                    <p:set>
                                      <p:cBhvr>
                                        <p:cTn id="148" dur="1" fill="hold">
                                          <p:stCondLst>
                                            <p:cond delay="499"/>
                                          </p:stCondLst>
                                        </p:cTn>
                                        <p:tgtEl>
                                          <p:spTgt spid="59"/>
                                        </p:tgtEl>
                                        <p:attrNameLst>
                                          <p:attrName>style.visibility</p:attrName>
                                        </p:attrNameLst>
                                      </p:cBhvr>
                                      <p:to>
                                        <p:strVal val="hidden"/>
                                      </p:to>
                                    </p:set>
                                  </p:childTnLst>
                                </p:cTn>
                              </p:par>
                              <p:par>
                                <p:cTn id="149" presetID="16" presetClass="exit" presetSubtype="21" fill="hold" grpId="1" nodeType="withEffect">
                                  <p:stCondLst>
                                    <p:cond delay="0"/>
                                  </p:stCondLst>
                                  <p:childTnLst>
                                    <p:animEffect transition="out" filter="barn(inVertical)">
                                      <p:cBhvr>
                                        <p:cTn id="150" dur="500"/>
                                        <p:tgtEl>
                                          <p:spTgt spid="62"/>
                                        </p:tgtEl>
                                      </p:cBhvr>
                                    </p:animEffect>
                                    <p:set>
                                      <p:cBhvr>
                                        <p:cTn id="151" dur="1" fill="hold">
                                          <p:stCondLst>
                                            <p:cond delay="499"/>
                                          </p:stCondLst>
                                        </p:cTn>
                                        <p:tgtEl>
                                          <p:spTgt spid="62"/>
                                        </p:tgtEl>
                                        <p:attrNameLst>
                                          <p:attrName>style.visibility</p:attrName>
                                        </p:attrNameLst>
                                      </p:cBhvr>
                                      <p:to>
                                        <p:strVal val="hidden"/>
                                      </p:to>
                                    </p:set>
                                  </p:childTnLst>
                                </p:cTn>
                              </p:par>
                              <p:par>
                                <p:cTn id="152" presetID="16" presetClass="exit" presetSubtype="21" fill="hold" nodeType="withEffect">
                                  <p:stCondLst>
                                    <p:cond delay="0"/>
                                  </p:stCondLst>
                                  <p:childTnLst>
                                    <p:animEffect transition="out" filter="barn(inVertical)">
                                      <p:cBhvr>
                                        <p:cTn id="153" dur="500"/>
                                        <p:tgtEl>
                                          <p:spTgt spid="9"/>
                                        </p:tgtEl>
                                      </p:cBhvr>
                                    </p:animEffect>
                                    <p:set>
                                      <p:cBhvr>
                                        <p:cTn id="154" dur="1" fill="hold">
                                          <p:stCondLst>
                                            <p:cond delay="499"/>
                                          </p:stCondLst>
                                        </p:cTn>
                                        <p:tgtEl>
                                          <p:spTgt spid="9"/>
                                        </p:tgtEl>
                                        <p:attrNameLst>
                                          <p:attrName>style.visibility</p:attrName>
                                        </p:attrNameLst>
                                      </p:cBhvr>
                                      <p:to>
                                        <p:strVal val="hidden"/>
                                      </p:to>
                                    </p:set>
                                  </p:childTnLst>
                                </p:cTn>
                              </p:par>
                              <p:par>
                                <p:cTn id="155" presetID="16" presetClass="exit" presetSubtype="21" fill="hold" grpId="1" nodeType="withEffect">
                                  <p:stCondLst>
                                    <p:cond delay="0"/>
                                  </p:stCondLst>
                                  <p:childTnLst>
                                    <p:animEffect transition="out" filter="barn(inVertical)">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par>
                                <p:cTn id="158" presetID="16" presetClass="exit" presetSubtype="21" fill="hold" grpId="1" nodeType="withEffect">
                                  <p:stCondLst>
                                    <p:cond delay="0"/>
                                  </p:stCondLst>
                                  <p:childTnLst>
                                    <p:animEffect transition="out" filter="barn(inVertical)">
                                      <p:cBhvr>
                                        <p:cTn id="159" dur="500"/>
                                        <p:tgtEl>
                                          <p:spTgt spid="63"/>
                                        </p:tgtEl>
                                      </p:cBhvr>
                                    </p:animEffect>
                                    <p:set>
                                      <p:cBhvr>
                                        <p:cTn id="16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1" restart="whenNotActive" fill="hold" evtFilter="cancelBubble" nodeType="interactiveSeq">
                <p:stCondLst>
                  <p:cond evt="onClick" delay="0">
                    <p:tgtEl>
                      <p:spTgt spid="7"/>
                    </p:tgtEl>
                  </p:cond>
                </p:stCondLst>
                <p:endSync evt="end" delay="0">
                  <p:rtn val="all"/>
                </p:endSync>
                <p:childTnLst>
                  <p:par>
                    <p:cTn id="162" fill="hold">
                      <p:stCondLst>
                        <p:cond delay="0"/>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3" name="Am-thanh-tra-loi-sai-www_nhacchuongvui_com.wav"/>
                                        </p:tgtEl>
                                      </p:cMediaNode>
                                    </p:audio>
                                  </p:subTnLst>
                                </p:cTn>
                              </p:par>
                            </p:childTnLst>
                          </p:cTn>
                        </p:par>
                        <p:par>
                          <p:cTn id="166" fill="hold">
                            <p:stCondLst>
                              <p:cond delay="0"/>
                            </p:stCondLst>
                            <p:childTnLst>
                              <p:par>
                                <p:cTn id="167" presetID="10" presetClass="exit" presetSubtype="0" fill="hold" nodeType="afterEffect">
                                  <p:stCondLst>
                                    <p:cond delay="500"/>
                                  </p:stCondLst>
                                  <p:childTnLst>
                                    <p:animEffect transition="out" filter="fade">
                                      <p:cBhvr>
                                        <p:cTn id="168" dur="500"/>
                                        <p:tgtEl>
                                          <p:spTgt spid="54"/>
                                        </p:tgtEl>
                                      </p:cBhvr>
                                    </p:animEffect>
                                    <p:set>
                                      <p:cBhvr>
                                        <p:cTn id="16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9"/>
                    </p:tgtEl>
                  </p:cond>
                </p:stCondLst>
                <p:endSync evt="end" delay="0">
                  <p:rtn val="all"/>
                </p:endSync>
                <p:childTnLst>
                  <p:par>
                    <p:cTn id="171" fill="hold">
                      <p:stCondLst>
                        <p:cond delay="0"/>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Am-thanh-tra-loi-sai-www_nhacchuongvui_com.wav"/>
                                        </p:tgtEl>
                                      </p:cMediaNode>
                                    </p:audio>
                                  </p:subTnLst>
                                </p:cTn>
                              </p:par>
                            </p:childTnLst>
                          </p:cTn>
                        </p:par>
                        <p:par>
                          <p:cTn id="175" fill="hold">
                            <p:stCondLst>
                              <p:cond delay="0"/>
                            </p:stCondLst>
                            <p:childTnLst>
                              <p:par>
                                <p:cTn id="176" presetID="10" presetClass="exit" presetSubtype="0" fill="hold" nodeType="afterEffect">
                                  <p:stCondLst>
                                    <p:cond delay="500"/>
                                  </p:stCondLst>
                                  <p:childTnLst>
                                    <p:animEffect transition="out" filter="fade">
                                      <p:cBhvr>
                                        <p:cTn id="177" dur="500"/>
                                        <p:tgtEl>
                                          <p:spTgt spid="56"/>
                                        </p:tgtEl>
                                      </p:cBhvr>
                                    </p:animEffect>
                                    <p:set>
                                      <p:cBhvr>
                                        <p:cTn id="17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2" grpId="1" animBg="1"/>
      <p:bldP spid="61" grpId="0" animBg="1"/>
      <p:bldP spid="10" grpId="0" animBg="1"/>
      <p:bldP spid="10" grpId="1" animBg="1"/>
      <p:bldP spid="41" grpId="0" animBg="1"/>
      <p:bldP spid="50" grpId="0"/>
      <p:bldP spid="50" grpId="1"/>
      <p:bldP spid="58" grpId="0"/>
      <p:bldP spid="59" grpId="0"/>
      <p:bldP spid="59" grpId="1"/>
      <p:bldP spid="60" grpId="0"/>
      <p:bldP spid="6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椭圆 149">
            <a:extLst>
              <a:ext uri="{FF2B5EF4-FFF2-40B4-BE49-F238E27FC236}">
                <a16:creationId xmlns:a16="http://schemas.microsoft.com/office/drawing/2014/main" id="{42D7A997-04C4-5279-00B8-EA9C05D440AA}"/>
              </a:ext>
            </a:extLst>
          </p:cNvPr>
          <p:cNvSpPr>
            <a:spLocks noChangeAspect="1"/>
          </p:cNvSpPr>
          <p:nvPr/>
        </p:nvSpPr>
        <p:spPr>
          <a:xfrm>
            <a:off x="2890914" y="1779348"/>
            <a:ext cx="1414145" cy="1356457"/>
          </a:xfrm>
          <a:prstGeom prst="ellipse">
            <a:avLst/>
          </a:prstGeom>
          <a:solidFill>
            <a:srgbClr val="ED7D31"/>
          </a:solidFill>
          <a:ln w="12700" cap="flat" cmpd="sng" algn="ctr">
            <a:noFill/>
            <a:prstDash val="solid"/>
            <a:miter lim="800000"/>
          </a:ln>
          <a:effectLst>
            <a:innerShdw blurRad="114300" dist="114300" dir="13500000">
              <a:prstClr val="black">
                <a:alpha val="50000"/>
              </a:prstClr>
            </a:innerShdw>
          </a:effectLst>
        </p:spPr>
        <p:txBody>
          <a:bodyPr rtlCol="0" anchor="ctr"/>
          <a:lstStyle/>
          <a:p>
            <a:pPr algn="ctr" defTabSz="1219170">
              <a:defRPr/>
            </a:pPr>
            <a:endParaRPr lang="zh-CN" altLang="en-US" sz="2400" kern="0">
              <a:solidFill>
                <a:prstClr val="white"/>
              </a:solidFill>
              <a:latin typeface="Calibri"/>
              <a:ea typeface="宋体" panose="02010600030101010101" pitchFamily="2" charset="-122"/>
              <a:cs typeface="Arial"/>
              <a:sym typeface="Arial"/>
            </a:endParaRPr>
          </a:p>
        </p:txBody>
      </p:sp>
      <p:sp>
        <p:nvSpPr>
          <p:cNvPr id="41" name="椭圆 150">
            <a:extLst>
              <a:ext uri="{FF2B5EF4-FFF2-40B4-BE49-F238E27FC236}">
                <a16:creationId xmlns:a16="http://schemas.microsoft.com/office/drawing/2014/main" id="{C9AD9314-281D-336B-69FB-95570FB84373}"/>
              </a:ext>
            </a:extLst>
          </p:cNvPr>
          <p:cNvSpPr>
            <a:spLocks noChangeAspect="1"/>
          </p:cNvSpPr>
          <p:nvPr/>
        </p:nvSpPr>
        <p:spPr>
          <a:xfrm>
            <a:off x="3004004" y="1879632"/>
            <a:ext cx="1187963" cy="11558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defTabSz="1219170">
              <a:defRPr/>
            </a:pPr>
            <a:endParaRPr lang="zh-CN" altLang="en-US" sz="2400" kern="0">
              <a:solidFill>
                <a:prstClr val="white"/>
              </a:solidFill>
              <a:latin typeface="Calibri"/>
              <a:ea typeface="宋体" panose="02010600030101010101" pitchFamily="2" charset="-122"/>
              <a:cs typeface="Arial"/>
              <a:sym typeface="Arial"/>
            </a:endParaRPr>
          </a:p>
        </p:txBody>
      </p:sp>
      <p:grpSp>
        <p:nvGrpSpPr>
          <p:cNvPr id="42" name="Google Shape;346;p6">
            <a:extLst>
              <a:ext uri="{FF2B5EF4-FFF2-40B4-BE49-F238E27FC236}">
                <a16:creationId xmlns:a16="http://schemas.microsoft.com/office/drawing/2014/main" id="{F960B459-B25C-1F87-7B0E-8752FBA987FC}"/>
              </a:ext>
            </a:extLst>
          </p:cNvPr>
          <p:cNvGrpSpPr/>
          <p:nvPr/>
        </p:nvGrpSpPr>
        <p:grpSpPr>
          <a:xfrm rot="5400000">
            <a:off x="10635973" y="6014152"/>
            <a:ext cx="729808" cy="941461"/>
            <a:chOff x="8495548" y="1440711"/>
            <a:chExt cx="547356" cy="706096"/>
          </a:xfrm>
        </p:grpSpPr>
        <p:sp>
          <p:nvSpPr>
            <p:cNvPr id="43" name="Google Shape;347;p6">
              <a:extLst>
                <a:ext uri="{FF2B5EF4-FFF2-40B4-BE49-F238E27FC236}">
                  <a16:creationId xmlns:a16="http://schemas.microsoft.com/office/drawing/2014/main" id="{CEE31BB3-AACB-1B56-AD07-85813BE8045C}"/>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48;p6">
              <a:extLst>
                <a:ext uri="{FF2B5EF4-FFF2-40B4-BE49-F238E27FC236}">
                  <a16:creationId xmlns:a16="http://schemas.microsoft.com/office/drawing/2014/main" id="{414D79B4-1016-E8D9-4844-7D3DB42ECB79}"/>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49;p6">
              <a:extLst>
                <a:ext uri="{FF2B5EF4-FFF2-40B4-BE49-F238E27FC236}">
                  <a16:creationId xmlns:a16="http://schemas.microsoft.com/office/drawing/2014/main" id="{99294BC2-F930-A41F-D644-0D3DC239138E}"/>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50;p6">
              <a:extLst>
                <a:ext uri="{FF2B5EF4-FFF2-40B4-BE49-F238E27FC236}">
                  <a16:creationId xmlns:a16="http://schemas.microsoft.com/office/drawing/2014/main" id="{BC5FDB3F-0056-70EE-3BBA-8E34565B2BAA}"/>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51;p6">
              <a:extLst>
                <a:ext uri="{FF2B5EF4-FFF2-40B4-BE49-F238E27FC236}">
                  <a16:creationId xmlns:a16="http://schemas.microsoft.com/office/drawing/2014/main" id="{7F6DE7EB-D0D1-0AEA-07F3-09B10BB17DC7}"/>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52;p6">
              <a:extLst>
                <a:ext uri="{FF2B5EF4-FFF2-40B4-BE49-F238E27FC236}">
                  <a16:creationId xmlns:a16="http://schemas.microsoft.com/office/drawing/2014/main" id="{329CEF53-67FF-15F7-4F1A-3FC5F9090D1E}"/>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53;p6">
              <a:extLst>
                <a:ext uri="{FF2B5EF4-FFF2-40B4-BE49-F238E27FC236}">
                  <a16:creationId xmlns:a16="http://schemas.microsoft.com/office/drawing/2014/main" id="{14578DE5-365C-3B99-0C2A-06892902DC63}"/>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54;p6">
              <a:extLst>
                <a:ext uri="{FF2B5EF4-FFF2-40B4-BE49-F238E27FC236}">
                  <a16:creationId xmlns:a16="http://schemas.microsoft.com/office/drawing/2014/main" id="{1C9ED11D-30EA-CF37-2D68-BAB2F56A27ED}"/>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55;p6">
              <a:extLst>
                <a:ext uri="{FF2B5EF4-FFF2-40B4-BE49-F238E27FC236}">
                  <a16:creationId xmlns:a16="http://schemas.microsoft.com/office/drawing/2014/main" id="{C7C45F12-3A44-D86B-A7EF-6E99B6481F57}"/>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56;p6">
              <a:extLst>
                <a:ext uri="{FF2B5EF4-FFF2-40B4-BE49-F238E27FC236}">
                  <a16:creationId xmlns:a16="http://schemas.microsoft.com/office/drawing/2014/main" id="{EC053CBF-4712-D7BD-75A5-5A05F8B06390}"/>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57;p6">
              <a:extLst>
                <a:ext uri="{FF2B5EF4-FFF2-40B4-BE49-F238E27FC236}">
                  <a16:creationId xmlns:a16="http://schemas.microsoft.com/office/drawing/2014/main" id="{193989F0-4611-F02A-65AC-975EA32D3142}"/>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 name="Oval 53">
            <a:extLst>
              <a:ext uri="{FF2B5EF4-FFF2-40B4-BE49-F238E27FC236}">
                <a16:creationId xmlns:a16="http://schemas.microsoft.com/office/drawing/2014/main" id="{F22251CE-41E7-48BF-F00B-931FA6627FF7}"/>
              </a:ext>
            </a:extLst>
          </p:cNvPr>
          <p:cNvSpPr/>
          <p:nvPr/>
        </p:nvSpPr>
        <p:spPr>
          <a:xfrm>
            <a:off x="3173419" y="2052408"/>
            <a:ext cx="865581" cy="817179"/>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kern="0">
                <a:solidFill>
                  <a:srgbClr val="567185"/>
                </a:solidFill>
                <a:latin typeface="UTM Cookies" panose="02040603050506020204" pitchFamily="18" charset="0"/>
                <a:sym typeface="Arial"/>
              </a:rPr>
              <a:t>1</a:t>
            </a:r>
          </a:p>
        </p:txBody>
      </p:sp>
      <p:sp>
        <p:nvSpPr>
          <p:cNvPr id="55" name="TextBox 54">
            <a:extLst>
              <a:ext uri="{FF2B5EF4-FFF2-40B4-BE49-F238E27FC236}">
                <a16:creationId xmlns:a16="http://schemas.microsoft.com/office/drawing/2014/main" id="{F9DD964F-F994-D737-CE41-BFE172EFB9B6}"/>
              </a:ext>
            </a:extLst>
          </p:cNvPr>
          <p:cNvSpPr txBox="1"/>
          <p:nvPr/>
        </p:nvSpPr>
        <p:spPr>
          <a:xfrm>
            <a:off x="4648803" y="2239253"/>
            <a:ext cx="5748263" cy="801438"/>
          </a:xfrm>
          <a:prstGeom prst="rect">
            <a:avLst/>
          </a:prstGeom>
          <a:solidFill>
            <a:schemeClr val="accent2"/>
          </a:solidFill>
        </p:spPr>
        <p:txBody>
          <a:bodyPr wrap="square" rtlCol="0">
            <a:spAutoFit/>
          </a:bodyPr>
          <a:lstStyle/>
          <a:p>
            <a:pPr algn="just" defTabSz="1219170">
              <a:lnSpc>
                <a:spcPct val="96000"/>
              </a:lnSpc>
              <a:buClr>
                <a:srgbClr val="000000"/>
              </a:buClr>
            </a:pPr>
            <a:r>
              <a:rPr lang="en-US" sz="4800" kern="0" spc="-133">
                <a:solidFill>
                  <a:srgbClr val="000000"/>
                </a:solidFill>
                <a:latin typeface="Times New Roman" panose="02020603050405020304" pitchFamily="18" charset="0"/>
                <a:cs typeface="Times New Roman" panose="02020603050405020304" pitchFamily="18" charset="0"/>
                <a:sym typeface="Arial"/>
              </a:rPr>
              <a:t>Xem lại nội dung bài.</a:t>
            </a:r>
          </a:p>
        </p:txBody>
      </p:sp>
      <p:sp>
        <p:nvSpPr>
          <p:cNvPr id="56" name="椭圆 149">
            <a:extLst>
              <a:ext uri="{FF2B5EF4-FFF2-40B4-BE49-F238E27FC236}">
                <a16:creationId xmlns:a16="http://schemas.microsoft.com/office/drawing/2014/main" id="{2F3158BD-0349-CA2C-4F92-C27D8C40DE04}"/>
              </a:ext>
            </a:extLst>
          </p:cNvPr>
          <p:cNvSpPr>
            <a:spLocks noChangeAspect="1"/>
          </p:cNvSpPr>
          <p:nvPr/>
        </p:nvSpPr>
        <p:spPr>
          <a:xfrm>
            <a:off x="1039641" y="3534892"/>
            <a:ext cx="1414145" cy="1356457"/>
          </a:xfrm>
          <a:prstGeom prst="ellipse">
            <a:avLst/>
          </a:prstGeom>
          <a:solidFill>
            <a:srgbClr val="ED7D31"/>
          </a:solidFill>
          <a:ln w="12700" cap="flat" cmpd="sng" algn="ctr">
            <a:noFill/>
            <a:prstDash val="solid"/>
            <a:miter lim="800000"/>
          </a:ln>
          <a:effectLst>
            <a:innerShdw blurRad="114300" dist="114300" dir="13500000">
              <a:prstClr val="black">
                <a:alpha val="50000"/>
              </a:prstClr>
            </a:innerShdw>
          </a:effectLst>
        </p:spPr>
        <p:txBody>
          <a:bodyPr rtlCol="0" anchor="ctr"/>
          <a:lstStyle/>
          <a:p>
            <a:pPr algn="ctr" defTabSz="1219170">
              <a:defRPr/>
            </a:pPr>
            <a:endParaRPr lang="zh-CN" altLang="en-US" sz="2400" kern="0">
              <a:solidFill>
                <a:prstClr val="white"/>
              </a:solidFill>
              <a:latin typeface="Calibri"/>
              <a:ea typeface="宋体" panose="02010600030101010101" pitchFamily="2" charset="-122"/>
              <a:cs typeface="Arial"/>
              <a:sym typeface="Arial"/>
            </a:endParaRPr>
          </a:p>
        </p:txBody>
      </p:sp>
      <p:sp>
        <p:nvSpPr>
          <p:cNvPr id="57" name="椭圆 150">
            <a:extLst>
              <a:ext uri="{FF2B5EF4-FFF2-40B4-BE49-F238E27FC236}">
                <a16:creationId xmlns:a16="http://schemas.microsoft.com/office/drawing/2014/main" id="{BDD4A5F2-BF52-C46E-1500-77304863C677}"/>
              </a:ext>
            </a:extLst>
          </p:cNvPr>
          <p:cNvSpPr>
            <a:spLocks noChangeAspect="1"/>
          </p:cNvSpPr>
          <p:nvPr/>
        </p:nvSpPr>
        <p:spPr>
          <a:xfrm>
            <a:off x="1152731" y="3635176"/>
            <a:ext cx="1187963" cy="11558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defTabSz="1219170">
              <a:defRPr/>
            </a:pPr>
            <a:endParaRPr lang="zh-CN" altLang="en-US" sz="2400" kern="0">
              <a:solidFill>
                <a:prstClr val="white"/>
              </a:solidFill>
              <a:latin typeface="Calibri"/>
              <a:ea typeface="宋体" panose="02010600030101010101" pitchFamily="2" charset="-122"/>
              <a:cs typeface="Arial"/>
              <a:sym typeface="Arial"/>
            </a:endParaRPr>
          </a:p>
        </p:txBody>
      </p:sp>
      <p:sp>
        <p:nvSpPr>
          <p:cNvPr id="58" name="TextBox 57">
            <a:extLst>
              <a:ext uri="{FF2B5EF4-FFF2-40B4-BE49-F238E27FC236}">
                <a16:creationId xmlns:a16="http://schemas.microsoft.com/office/drawing/2014/main" id="{B010CFC0-E328-2754-5ECD-31DC40A0E0AE}"/>
              </a:ext>
            </a:extLst>
          </p:cNvPr>
          <p:cNvSpPr txBox="1"/>
          <p:nvPr/>
        </p:nvSpPr>
        <p:spPr>
          <a:xfrm>
            <a:off x="2727928" y="3726763"/>
            <a:ext cx="8162129" cy="722698"/>
          </a:xfrm>
          <a:prstGeom prst="rect">
            <a:avLst/>
          </a:prstGeom>
          <a:solidFill>
            <a:schemeClr val="accent2"/>
          </a:solidFill>
        </p:spPr>
        <p:txBody>
          <a:bodyPr wrap="square" rtlCol="0">
            <a:spAutoFit/>
          </a:bodyPr>
          <a:lstStyle/>
          <a:p>
            <a:pPr algn="just" defTabSz="1219170">
              <a:lnSpc>
                <a:spcPct val="96000"/>
              </a:lnSpc>
              <a:buClr>
                <a:srgbClr val="000000"/>
              </a:buClr>
            </a:pPr>
            <a:r>
              <a:rPr lang="en-US" sz="4267" kern="0" spc="-133" dirty="0" err="1">
                <a:solidFill>
                  <a:srgbClr val="000000"/>
                </a:solidFill>
                <a:latin typeface="Times New Roman" panose="02020603050405020304" pitchFamily="18" charset="0"/>
                <a:cs typeface="Times New Roman" panose="02020603050405020304" pitchFamily="18" charset="0"/>
                <a:sym typeface="Arial"/>
              </a:rPr>
              <a:t>Chuẩn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bị</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cho</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tiết</a:t>
            </a:r>
            <a:r>
              <a:rPr lang="en-US" sz="4267" kern="0" spc="-133" dirty="0">
                <a:solidFill>
                  <a:srgbClr val="000000"/>
                </a:solidFill>
                <a:latin typeface="Times New Roman" panose="02020603050405020304" pitchFamily="18" charset="0"/>
                <a:cs typeface="Times New Roman" panose="02020603050405020304" pitchFamily="18" charset="0"/>
                <a:sym typeface="Arial"/>
              </a:rPr>
              <a:t> 2</a:t>
            </a:r>
            <a:endParaRPr lang="en-US" sz="4267" b="1" i="1" kern="0" spc="-133" dirty="0">
              <a:solidFill>
                <a:srgbClr val="000000"/>
              </a:solidFill>
              <a:latin typeface="Times New Roman" panose="02020603050405020304" pitchFamily="18" charset="0"/>
              <a:cs typeface="Times New Roman" panose="02020603050405020304" pitchFamily="18" charset="0"/>
              <a:sym typeface="Arial"/>
            </a:endParaRPr>
          </a:p>
        </p:txBody>
      </p:sp>
      <p:sp>
        <p:nvSpPr>
          <p:cNvPr id="59" name="Oval 58">
            <a:extLst>
              <a:ext uri="{FF2B5EF4-FFF2-40B4-BE49-F238E27FC236}">
                <a16:creationId xmlns:a16="http://schemas.microsoft.com/office/drawing/2014/main" id="{31AC25BB-2CD3-9209-475B-592C350DC369}"/>
              </a:ext>
            </a:extLst>
          </p:cNvPr>
          <p:cNvSpPr/>
          <p:nvPr/>
        </p:nvSpPr>
        <p:spPr>
          <a:xfrm>
            <a:off x="1293095" y="3772313"/>
            <a:ext cx="865581" cy="817179"/>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kern="0">
                <a:solidFill>
                  <a:srgbClr val="567185"/>
                </a:solidFill>
                <a:latin typeface="UTM Cookies" panose="02040603050506020204" pitchFamily="18" charset="0"/>
                <a:sym typeface="Arial"/>
              </a:rPr>
              <a:t>2</a:t>
            </a:r>
          </a:p>
        </p:txBody>
      </p:sp>
      <p:pic>
        <p:nvPicPr>
          <p:cNvPr id="60" name="图片 3">
            <a:extLst>
              <a:ext uri="{FF2B5EF4-FFF2-40B4-BE49-F238E27FC236}">
                <a16:creationId xmlns:a16="http://schemas.microsoft.com/office/drawing/2014/main" id="{1CDF2B8B-5565-E60C-EFB7-91190A4EBFD9}"/>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a:off x="10280597" y="635482"/>
            <a:ext cx="1191015" cy="1822093"/>
          </a:xfrm>
          <a:prstGeom prst="rect">
            <a:avLst/>
          </a:prstGeom>
        </p:spPr>
      </p:pic>
      <p:pic>
        <p:nvPicPr>
          <p:cNvPr id="61" name="图片 13">
            <a:extLst>
              <a:ext uri="{FF2B5EF4-FFF2-40B4-BE49-F238E27FC236}">
                <a16:creationId xmlns:a16="http://schemas.microsoft.com/office/drawing/2014/main" id="{1C7AD248-7D6D-DA09-8CE3-D7A4C7098407}"/>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614511" y="250789"/>
            <a:ext cx="2059123" cy="1822092"/>
          </a:xfrm>
          <a:prstGeom prst="rect">
            <a:avLst/>
          </a:prstGeom>
        </p:spPr>
      </p:pic>
      <p:pic>
        <p:nvPicPr>
          <p:cNvPr id="62" name="图片 17">
            <a:extLst>
              <a:ext uri="{FF2B5EF4-FFF2-40B4-BE49-F238E27FC236}">
                <a16:creationId xmlns:a16="http://schemas.microsoft.com/office/drawing/2014/main" id="{FC494C78-2B0C-3065-9F64-C348E062F41D}"/>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rot="21029057">
            <a:off x="1469350" y="5053762"/>
            <a:ext cx="1280941" cy="1133489"/>
          </a:xfrm>
          <a:prstGeom prst="rect">
            <a:avLst/>
          </a:prstGeom>
        </p:spPr>
      </p:pic>
      <p:pic>
        <p:nvPicPr>
          <p:cNvPr id="63" name="图片 18">
            <a:extLst>
              <a:ext uri="{FF2B5EF4-FFF2-40B4-BE49-F238E27FC236}">
                <a16:creationId xmlns:a16="http://schemas.microsoft.com/office/drawing/2014/main" id="{4B7A48E9-4582-0EA2-B9A1-201159C660DA}"/>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9967225" y="2545471"/>
            <a:ext cx="718675" cy="1099475"/>
          </a:xfrm>
          <a:prstGeom prst="rect">
            <a:avLst/>
          </a:prstGeom>
        </p:spPr>
      </p:pic>
      <p:pic>
        <p:nvPicPr>
          <p:cNvPr id="64" name="图片 19">
            <a:extLst>
              <a:ext uri="{FF2B5EF4-FFF2-40B4-BE49-F238E27FC236}">
                <a16:creationId xmlns:a16="http://schemas.microsoft.com/office/drawing/2014/main" id="{3F31227B-0C6C-52B8-3B45-4BB4905F712A}"/>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2070737" y="2502263"/>
            <a:ext cx="718675" cy="1099475"/>
          </a:xfrm>
          <a:prstGeom prst="rect">
            <a:avLst/>
          </a:prstGeom>
        </p:spPr>
      </p:pic>
      <p:pic>
        <p:nvPicPr>
          <p:cNvPr id="65" name="图片 18">
            <a:extLst>
              <a:ext uri="{FF2B5EF4-FFF2-40B4-BE49-F238E27FC236}">
                <a16:creationId xmlns:a16="http://schemas.microsoft.com/office/drawing/2014/main" id="{ED5220B0-EA72-532B-675D-4FCCD348A3CF}"/>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9668231" y="4647965"/>
            <a:ext cx="718675" cy="1099475"/>
          </a:xfrm>
          <a:prstGeom prst="rect">
            <a:avLst/>
          </a:prstGeom>
        </p:spPr>
      </p:pic>
      <p:pic>
        <p:nvPicPr>
          <p:cNvPr id="66" name="Picture 65">
            <a:extLst>
              <a:ext uri="{FF2B5EF4-FFF2-40B4-BE49-F238E27FC236}">
                <a16:creationId xmlns:a16="http://schemas.microsoft.com/office/drawing/2014/main" id="{FD55E0B2-4A2E-8DB4-3772-00999B7011DB}"/>
              </a:ext>
            </a:extLst>
          </p:cNvPr>
          <p:cNvPicPr>
            <a:picLocks noChangeAspect="1"/>
          </p:cNvPicPr>
          <p:nvPr/>
        </p:nvPicPr>
        <p:blipFill>
          <a:blip r:embed="rId4"/>
          <a:stretch>
            <a:fillRect/>
          </a:stretch>
        </p:blipFill>
        <p:spPr>
          <a:xfrm>
            <a:off x="5083908" y="515038"/>
            <a:ext cx="3596952" cy="1713124"/>
          </a:xfrm>
          <a:prstGeom prst="rect">
            <a:avLst/>
          </a:prstGeom>
        </p:spPr>
      </p:pic>
    </p:spTree>
    <p:extLst>
      <p:ext uri="{BB962C8B-B14F-4D97-AF65-F5344CB8AC3E}">
        <p14:creationId xmlns:p14="http://schemas.microsoft.com/office/powerpoint/2010/main" val="27551185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
                                              <p:stCondLst>
                                                <p:cond delay="0"/>
                                              </p:stCondLst>
                                            </p:cTn>
                                            <p:tgtEl>
                                              <p:spTgt spid="40"/>
                                            </p:tgtEl>
                                          </p:cBhvr>
                                        </p:animEffect>
                                        <p:anim calcmode="lin" valueType="num">
                                          <p:cBhvr>
                                            <p:cTn id="8" dur="18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40"/>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40"/>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40"/>
                                            </p:tgtEl>
                                            <p:attrNameLst>
                                              <p:attrName>ppt_y</p:attrName>
                                            </p:attrNameLst>
                                          </p:cBhvr>
                                          <p:tavLst>
                                            <p:tav tm="0" fmla="#ppt_y-sin(pi*$)/81">
                                              <p:val>
                                                <p:fltVal val="0"/>
                                              </p:val>
                                            </p:tav>
                                            <p:tav tm="100000">
                                              <p:val>
                                                <p:fltVal val="1"/>
                                              </p:val>
                                            </p:tav>
                                          </p:tavLst>
                                        </p:anim>
                                        <p:animScale>
                                          <p:cBhvr>
                                            <p:cTn id="13" dur="3">
                                              <p:stCondLst>
                                                <p:cond delay="65"/>
                                              </p:stCondLst>
                                            </p:cTn>
                                            <p:tgtEl>
                                              <p:spTgt spid="40"/>
                                            </p:tgtEl>
                                          </p:cBhvr>
                                          <p:to x="100000" y="60000"/>
                                        </p:animScale>
                                        <p:animScale>
                                          <p:cBhvr>
                                            <p:cTn id="14" dur="17" decel="50000">
                                              <p:stCondLst>
                                                <p:cond delay="68"/>
                                              </p:stCondLst>
                                            </p:cTn>
                                            <p:tgtEl>
                                              <p:spTgt spid="40"/>
                                            </p:tgtEl>
                                          </p:cBhvr>
                                          <p:to x="100000" y="100000"/>
                                        </p:animScale>
                                        <p:animScale>
                                          <p:cBhvr>
                                            <p:cTn id="15" dur="3">
                                              <p:stCondLst>
                                                <p:cond delay="131"/>
                                              </p:stCondLst>
                                            </p:cTn>
                                            <p:tgtEl>
                                              <p:spTgt spid="40"/>
                                            </p:tgtEl>
                                          </p:cBhvr>
                                          <p:to x="100000" y="80000"/>
                                        </p:animScale>
                                        <p:animScale>
                                          <p:cBhvr>
                                            <p:cTn id="16" dur="17" decel="50000">
                                              <p:stCondLst>
                                                <p:cond delay="134"/>
                                              </p:stCondLst>
                                            </p:cTn>
                                            <p:tgtEl>
                                              <p:spTgt spid="40"/>
                                            </p:tgtEl>
                                          </p:cBhvr>
                                          <p:to x="100000" y="100000"/>
                                        </p:animScale>
                                        <p:animScale>
                                          <p:cBhvr>
                                            <p:cTn id="17" dur="3">
                                              <p:stCondLst>
                                                <p:cond delay="164"/>
                                              </p:stCondLst>
                                            </p:cTn>
                                            <p:tgtEl>
                                              <p:spTgt spid="40"/>
                                            </p:tgtEl>
                                          </p:cBhvr>
                                          <p:to x="100000" y="90000"/>
                                        </p:animScale>
                                        <p:animScale>
                                          <p:cBhvr>
                                            <p:cTn id="18" dur="17" decel="50000">
                                              <p:stCondLst>
                                                <p:cond delay="167"/>
                                              </p:stCondLst>
                                            </p:cTn>
                                            <p:tgtEl>
                                              <p:spTgt spid="40"/>
                                            </p:tgtEl>
                                          </p:cBhvr>
                                          <p:to x="100000" y="100000"/>
                                        </p:animScale>
                                        <p:animScale>
                                          <p:cBhvr>
                                            <p:cTn id="19" dur="3">
                                              <p:stCondLst>
                                                <p:cond delay="181"/>
                                              </p:stCondLst>
                                            </p:cTn>
                                            <p:tgtEl>
                                              <p:spTgt spid="40"/>
                                            </p:tgtEl>
                                          </p:cBhvr>
                                          <p:to x="100000" y="95000"/>
                                        </p:animScale>
                                        <p:animScale>
                                          <p:cBhvr>
                                            <p:cTn id="20" dur="17" decel="50000">
                                              <p:stCondLst>
                                                <p:cond delay="183"/>
                                              </p:stCondLst>
                                            </p:cTn>
                                            <p:tgtEl>
                                              <p:spTgt spid="40"/>
                                            </p:tgtEl>
                                          </p:cBhvr>
                                          <p:to x="100000" y="100000"/>
                                        </p:animScale>
                                      </p:childTnLst>
                                    </p:cTn>
                                  </p:par>
                                </p:childTnLst>
                              </p:cTn>
                            </p:par>
                            <p:par>
                              <p:cTn id="21" fill="hold">
                                <p:stCondLst>
                                  <p:cond delay="200"/>
                                </p:stCondLst>
                                <p:childTnLst>
                                  <p:par>
                                    <p:cTn id="22" presetID="26"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down)">
                                          <p:cBhvr>
                                            <p:cTn id="24" dur="58">
                                              <p:stCondLst>
                                                <p:cond delay="0"/>
                                              </p:stCondLst>
                                            </p:cTn>
                                            <p:tgtEl>
                                              <p:spTgt spid="41"/>
                                            </p:tgtEl>
                                          </p:cBhvr>
                                        </p:animEffect>
                                        <p:anim calcmode="lin" valueType="num">
                                          <p:cBhvr>
                                            <p:cTn id="25" dur="18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41"/>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41"/>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41"/>
                                            </p:tgtEl>
                                            <p:attrNameLst>
                                              <p:attrName>ppt_y</p:attrName>
                                            </p:attrNameLst>
                                          </p:cBhvr>
                                          <p:tavLst>
                                            <p:tav tm="0" fmla="#ppt_y-sin(pi*$)/81">
                                              <p:val>
                                                <p:fltVal val="0"/>
                                              </p:val>
                                            </p:tav>
                                            <p:tav tm="100000">
                                              <p:val>
                                                <p:fltVal val="1"/>
                                              </p:val>
                                            </p:tav>
                                          </p:tavLst>
                                        </p:anim>
                                        <p:animScale>
                                          <p:cBhvr>
                                            <p:cTn id="30" dur="3">
                                              <p:stCondLst>
                                                <p:cond delay="65"/>
                                              </p:stCondLst>
                                            </p:cTn>
                                            <p:tgtEl>
                                              <p:spTgt spid="41"/>
                                            </p:tgtEl>
                                          </p:cBhvr>
                                          <p:to x="100000" y="60000"/>
                                        </p:animScale>
                                        <p:animScale>
                                          <p:cBhvr>
                                            <p:cTn id="31" dur="17" decel="50000">
                                              <p:stCondLst>
                                                <p:cond delay="68"/>
                                              </p:stCondLst>
                                            </p:cTn>
                                            <p:tgtEl>
                                              <p:spTgt spid="41"/>
                                            </p:tgtEl>
                                          </p:cBhvr>
                                          <p:to x="100000" y="100000"/>
                                        </p:animScale>
                                        <p:animScale>
                                          <p:cBhvr>
                                            <p:cTn id="32" dur="3">
                                              <p:stCondLst>
                                                <p:cond delay="131"/>
                                              </p:stCondLst>
                                            </p:cTn>
                                            <p:tgtEl>
                                              <p:spTgt spid="41"/>
                                            </p:tgtEl>
                                          </p:cBhvr>
                                          <p:to x="100000" y="80000"/>
                                        </p:animScale>
                                        <p:animScale>
                                          <p:cBhvr>
                                            <p:cTn id="33" dur="17" decel="50000">
                                              <p:stCondLst>
                                                <p:cond delay="134"/>
                                              </p:stCondLst>
                                            </p:cTn>
                                            <p:tgtEl>
                                              <p:spTgt spid="41"/>
                                            </p:tgtEl>
                                          </p:cBhvr>
                                          <p:to x="100000" y="100000"/>
                                        </p:animScale>
                                        <p:animScale>
                                          <p:cBhvr>
                                            <p:cTn id="34" dur="3">
                                              <p:stCondLst>
                                                <p:cond delay="164"/>
                                              </p:stCondLst>
                                            </p:cTn>
                                            <p:tgtEl>
                                              <p:spTgt spid="41"/>
                                            </p:tgtEl>
                                          </p:cBhvr>
                                          <p:to x="100000" y="90000"/>
                                        </p:animScale>
                                        <p:animScale>
                                          <p:cBhvr>
                                            <p:cTn id="35" dur="17" decel="50000">
                                              <p:stCondLst>
                                                <p:cond delay="167"/>
                                              </p:stCondLst>
                                            </p:cTn>
                                            <p:tgtEl>
                                              <p:spTgt spid="41"/>
                                            </p:tgtEl>
                                          </p:cBhvr>
                                          <p:to x="100000" y="100000"/>
                                        </p:animScale>
                                        <p:animScale>
                                          <p:cBhvr>
                                            <p:cTn id="36" dur="3">
                                              <p:stCondLst>
                                                <p:cond delay="181"/>
                                              </p:stCondLst>
                                            </p:cTn>
                                            <p:tgtEl>
                                              <p:spTgt spid="41"/>
                                            </p:tgtEl>
                                          </p:cBhvr>
                                          <p:to x="100000" y="95000"/>
                                        </p:animScale>
                                        <p:animScale>
                                          <p:cBhvr>
                                            <p:cTn id="37" dur="17" decel="50000">
                                              <p:stCondLst>
                                                <p:cond delay="183"/>
                                              </p:stCondLst>
                                            </p:cTn>
                                            <p:tgtEl>
                                              <p:spTgt spid="41"/>
                                            </p:tgtEl>
                                          </p:cBhvr>
                                          <p:to x="100000" y="100000"/>
                                        </p:animScale>
                                      </p:childTnLst>
                                    </p:cTn>
                                  </p:par>
                                </p:childTnLst>
                              </p:cTn>
                            </p:par>
                            <p:par>
                              <p:cTn id="38" fill="hold">
                                <p:stCondLst>
                                  <p:cond delay="400"/>
                                </p:stCondLst>
                                <p:childTnLst>
                                  <p:par>
                                    <p:cTn id="39" presetID="26" presetClass="entr" presetSubtype="0"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71">
                                              <p:stCondLst>
                                                <p:cond delay="0"/>
                                              </p:stCondLst>
                                            </p:cTn>
                                            <p:tgtEl>
                                              <p:spTgt spid="54"/>
                                            </p:tgtEl>
                                          </p:cBhvr>
                                        </p:animEffect>
                                        <p:anim calcmode="lin" valueType="num">
                                          <p:cBhvr>
                                            <p:cTn id="42" dur="224"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3" dur="82"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4" dur="82" tmFilter="0, 0; 0.125,0.2665; 0.25,0.4; 0.375,0.465; 0.5,0.5;  0.625,0.535; 0.75,0.6; 0.875,0.7335; 1,1">
                                              <p:stCondLst>
                                                <p:cond delay="82"/>
                                              </p:stCondLst>
                                            </p:cTn>
                                            <p:tgtEl>
                                              <p:spTgt spid="54"/>
                                            </p:tgtEl>
                                            <p:attrNameLst>
                                              <p:attrName>ppt_y</p:attrName>
                                            </p:attrNameLst>
                                          </p:cBhvr>
                                          <p:tavLst>
                                            <p:tav tm="0" fmla="#ppt_y-sin(pi*$)/9">
                                              <p:val>
                                                <p:fltVal val="0"/>
                                              </p:val>
                                            </p:tav>
                                            <p:tav tm="100000">
                                              <p:val>
                                                <p:fltVal val="1"/>
                                              </p:val>
                                            </p:tav>
                                          </p:tavLst>
                                        </p:anim>
                                        <p:anim calcmode="lin" valueType="num">
                                          <p:cBhvr>
                                            <p:cTn id="45" dur="2" tmFilter="0, 0; 0.125,0.2665; 0.25,0.4; 0.375,0.465; 0.5,0.5;  0.625,0.535; 0.75,0.6; 0.875,0.7335; 1,1">
                                              <p:stCondLst>
                                                <p:cond delay="163"/>
                                              </p:stCondLst>
                                            </p:cTn>
                                            <p:tgtEl>
                                              <p:spTgt spid="54"/>
                                            </p:tgtEl>
                                            <p:attrNameLst>
                                              <p:attrName>ppt_y</p:attrName>
                                            </p:attrNameLst>
                                          </p:cBhvr>
                                          <p:tavLst>
                                            <p:tav tm="0" fmla="#ppt_y-sin(pi*$)/27">
                                              <p:val>
                                                <p:fltVal val="0"/>
                                              </p:val>
                                            </p:tav>
                                            <p:tav tm="100000">
                                              <p:val>
                                                <p:fltVal val="1"/>
                                              </p:val>
                                            </p:tav>
                                          </p:tavLst>
                                        </p:anim>
                                        <p:anim calcmode="lin" valueType="num">
                                          <p:cBhvr>
                                            <p:cTn id="46" dur="1" tmFilter="0, 0; 0.125,0.2665; 0.25,0.4; 0.375,0.465; 0.5,0.5;  0.625,0.535; 0.75,0.6; 0.875,0.7335; 1,1">
                                              <p:stCondLst>
                                                <p:cond delay="249"/>
                                              </p:stCondLst>
                                            </p:cTn>
                                            <p:tgtEl>
                                              <p:spTgt spid="54"/>
                                            </p:tgtEl>
                                            <p:attrNameLst>
                                              <p:attrName>ppt_y</p:attrName>
                                            </p:attrNameLst>
                                          </p:cBhvr>
                                          <p:tavLst>
                                            <p:tav tm="0" fmla="#ppt_y-sin(pi*$)/81">
                                              <p:val>
                                                <p:fltVal val="0"/>
                                              </p:val>
                                            </p:tav>
                                            <p:tav tm="100000">
                                              <p:val>
                                                <p:fltVal val="1"/>
                                              </p:val>
                                            </p:tav>
                                          </p:tavLst>
                                        </p:anim>
                                        <p:animScale>
                                          <p:cBhvr>
                                            <p:cTn id="47" dur="1">
                                              <p:stCondLst>
                                                <p:cond delay="80"/>
                                              </p:stCondLst>
                                            </p:cTn>
                                            <p:tgtEl>
                                              <p:spTgt spid="54"/>
                                            </p:tgtEl>
                                          </p:cBhvr>
                                          <p:to x="100000" y="60000"/>
                                        </p:animScale>
                                        <p:animScale>
                                          <p:cBhvr>
                                            <p:cTn id="48" dur="1" decel="50000">
                                              <p:stCondLst>
                                                <p:cond delay="83"/>
                                              </p:stCondLst>
                                            </p:cTn>
                                            <p:tgtEl>
                                              <p:spTgt spid="54"/>
                                            </p:tgtEl>
                                          </p:cBhvr>
                                          <p:to x="100000" y="100000"/>
                                        </p:animScale>
                                        <p:animScale>
                                          <p:cBhvr>
                                            <p:cTn id="49" dur="1">
                                              <p:stCondLst>
                                                <p:cond delay="161"/>
                                              </p:stCondLst>
                                            </p:cTn>
                                            <p:tgtEl>
                                              <p:spTgt spid="54"/>
                                            </p:tgtEl>
                                          </p:cBhvr>
                                          <p:to x="100000" y="80000"/>
                                        </p:animScale>
                                        <p:animScale>
                                          <p:cBhvr>
                                            <p:cTn id="50" dur="1" decel="50000">
                                              <p:stCondLst>
                                                <p:cond delay="164"/>
                                              </p:stCondLst>
                                            </p:cTn>
                                            <p:tgtEl>
                                              <p:spTgt spid="54"/>
                                            </p:tgtEl>
                                          </p:cBhvr>
                                          <p:to x="100000" y="100000"/>
                                        </p:animScale>
                                        <p:animScale>
                                          <p:cBhvr>
                                            <p:cTn id="51" dur="1">
                                              <p:stCondLst>
                                                <p:cond delay="249"/>
                                              </p:stCondLst>
                                            </p:cTn>
                                            <p:tgtEl>
                                              <p:spTgt spid="54"/>
                                            </p:tgtEl>
                                          </p:cBhvr>
                                          <p:to x="100000" y="90000"/>
                                        </p:animScale>
                                        <p:animScale>
                                          <p:cBhvr>
                                            <p:cTn id="52" dur="1" decel="50000">
                                              <p:stCondLst>
                                                <p:cond delay="249"/>
                                              </p:stCondLst>
                                            </p:cTn>
                                            <p:tgtEl>
                                              <p:spTgt spid="54"/>
                                            </p:tgtEl>
                                          </p:cBhvr>
                                          <p:to x="100000" y="100000"/>
                                        </p:animScale>
                                        <p:animScale>
                                          <p:cBhvr>
                                            <p:cTn id="53" dur="1">
                                              <p:stCondLst>
                                                <p:cond delay="249"/>
                                              </p:stCondLst>
                                            </p:cTn>
                                            <p:tgtEl>
                                              <p:spTgt spid="54"/>
                                            </p:tgtEl>
                                          </p:cBhvr>
                                          <p:to x="100000" y="95000"/>
                                        </p:animScale>
                                        <p:animScale>
                                          <p:cBhvr>
                                            <p:cTn id="54" dur="1" decel="50000">
                                              <p:stCondLst>
                                                <p:cond delay="249"/>
                                              </p:stCondLst>
                                            </p:cTn>
                                            <p:tgtEl>
                                              <p:spTgt spid="5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wipe(left)">
                                          <p:cBhvr>
                                            <p:cTn id="59" dur="500"/>
                                            <p:tgtEl>
                                              <p:spTgt spid="55"/>
                                            </p:tgtEl>
                                          </p:cBhvr>
                                        </p:animEffect>
                                      </p:childTnLst>
                                    </p:cTn>
                                  </p:par>
                                  <p:par>
                                    <p:cTn id="60" presetID="22" presetClass="entr" presetSubtype="8"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left)">
                                          <p:cBhvr>
                                            <p:cTn id="62" dur="500"/>
                                            <p:tgtEl>
                                              <p:spTgt spid="42"/>
                                            </p:tgtEl>
                                          </p:cBhvr>
                                        </p:animEffect>
                                      </p:childTnLst>
                                    </p:cTn>
                                  </p:par>
                                </p:childTnLst>
                              </p:cTn>
                            </p:par>
                            <p:par>
                              <p:cTn id="63" fill="hold">
                                <p:stCondLst>
                                  <p:cond delay="500"/>
                                </p:stCondLst>
                                <p:childTnLst>
                                  <p:par>
                                    <p:cTn id="64" presetID="26" presetClass="entr" presetSubtype="0" fill="hold" grpId="0"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58">
                                              <p:stCondLst>
                                                <p:cond delay="0"/>
                                              </p:stCondLst>
                                            </p:cTn>
                                            <p:tgtEl>
                                              <p:spTgt spid="56"/>
                                            </p:tgtEl>
                                          </p:cBhvr>
                                        </p:animEffect>
                                        <p:anim calcmode="lin" valueType="num">
                                          <p:cBhvr>
                                            <p:cTn id="67" dur="18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68" dur="66"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69" dur="66" tmFilter="0, 0; 0.125,0.2665; 0.25,0.4; 0.375,0.465; 0.5,0.5;  0.625,0.535; 0.75,0.6; 0.875,0.7335; 1,1">
                                              <p:stCondLst>
                                                <p:cond delay="66"/>
                                              </p:stCondLst>
                                            </p:cTn>
                                            <p:tgtEl>
                                              <p:spTgt spid="56"/>
                                            </p:tgtEl>
                                            <p:attrNameLst>
                                              <p:attrName>ppt_y</p:attrName>
                                            </p:attrNameLst>
                                          </p:cBhvr>
                                          <p:tavLst>
                                            <p:tav tm="0" fmla="#ppt_y-sin(pi*$)/9">
                                              <p:val>
                                                <p:fltVal val="0"/>
                                              </p:val>
                                            </p:tav>
                                            <p:tav tm="100000">
                                              <p:val>
                                                <p:fltVal val="1"/>
                                              </p:val>
                                            </p:tav>
                                          </p:tavLst>
                                        </p:anim>
                                        <p:anim calcmode="lin" valueType="num">
                                          <p:cBhvr>
                                            <p:cTn id="70" dur="33" tmFilter="0, 0; 0.125,0.2665; 0.25,0.4; 0.375,0.465; 0.5,0.5;  0.625,0.535; 0.75,0.6; 0.875,0.7335; 1,1">
                                              <p:stCondLst>
                                                <p:cond delay="132"/>
                                              </p:stCondLst>
                                            </p:cTn>
                                            <p:tgtEl>
                                              <p:spTgt spid="56"/>
                                            </p:tgtEl>
                                            <p:attrNameLst>
                                              <p:attrName>ppt_y</p:attrName>
                                            </p:attrNameLst>
                                          </p:cBhvr>
                                          <p:tavLst>
                                            <p:tav tm="0" fmla="#ppt_y-sin(pi*$)/27">
                                              <p:val>
                                                <p:fltVal val="0"/>
                                              </p:val>
                                            </p:tav>
                                            <p:tav tm="100000">
                                              <p:val>
                                                <p:fltVal val="1"/>
                                              </p:val>
                                            </p:tav>
                                          </p:tavLst>
                                        </p:anim>
                                        <p:anim calcmode="lin" valueType="num">
                                          <p:cBhvr>
                                            <p:cTn id="71" dur="16" tmFilter="0, 0; 0.125,0.2665; 0.25,0.4; 0.375,0.465; 0.5,0.5;  0.625,0.535; 0.75,0.6; 0.875,0.7335; 1,1">
                                              <p:stCondLst>
                                                <p:cond delay="166"/>
                                              </p:stCondLst>
                                            </p:cTn>
                                            <p:tgtEl>
                                              <p:spTgt spid="56"/>
                                            </p:tgtEl>
                                            <p:attrNameLst>
                                              <p:attrName>ppt_y</p:attrName>
                                            </p:attrNameLst>
                                          </p:cBhvr>
                                          <p:tavLst>
                                            <p:tav tm="0" fmla="#ppt_y-sin(pi*$)/81">
                                              <p:val>
                                                <p:fltVal val="0"/>
                                              </p:val>
                                            </p:tav>
                                            <p:tav tm="100000">
                                              <p:val>
                                                <p:fltVal val="1"/>
                                              </p:val>
                                            </p:tav>
                                          </p:tavLst>
                                        </p:anim>
                                        <p:animScale>
                                          <p:cBhvr>
                                            <p:cTn id="72" dur="3">
                                              <p:stCondLst>
                                                <p:cond delay="65"/>
                                              </p:stCondLst>
                                            </p:cTn>
                                            <p:tgtEl>
                                              <p:spTgt spid="56"/>
                                            </p:tgtEl>
                                          </p:cBhvr>
                                          <p:to x="100000" y="60000"/>
                                        </p:animScale>
                                        <p:animScale>
                                          <p:cBhvr>
                                            <p:cTn id="73" dur="17" decel="50000">
                                              <p:stCondLst>
                                                <p:cond delay="68"/>
                                              </p:stCondLst>
                                            </p:cTn>
                                            <p:tgtEl>
                                              <p:spTgt spid="56"/>
                                            </p:tgtEl>
                                          </p:cBhvr>
                                          <p:to x="100000" y="100000"/>
                                        </p:animScale>
                                        <p:animScale>
                                          <p:cBhvr>
                                            <p:cTn id="74" dur="3">
                                              <p:stCondLst>
                                                <p:cond delay="131"/>
                                              </p:stCondLst>
                                            </p:cTn>
                                            <p:tgtEl>
                                              <p:spTgt spid="56"/>
                                            </p:tgtEl>
                                          </p:cBhvr>
                                          <p:to x="100000" y="80000"/>
                                        </p:animScale>
                                        <p:animScale>
                                          <p:cBhvr>
                                            <p:cTn id="75" dur="17" decel="50000">
                                              <p:stCondLst>
                                                <p:cond delay="134"/>
                                              </p:stCondLst>
                                            </p:cTn>
                                            <p:tgtEl>
                                              <p:spTgt spid="56"/>
                                            </p:tgtEl>
                                          </p:cBhvr>
                                          <p:to x="100000" y="100000"/>
                                        </p:animScale>
                                        <p:animScale>
                                          <p:cBhvr>
                                            <p:cTn id="76" dur="3">
                                              <p:stCondLst>
                                                <p:cond delay="164"/>
                                              </p:stCondLst>
                                            </p:cTn>
                                            <p:tgtEl>
                                              <p:spTgt spid="56"/>
                                            </p:tgtEl>
                                          </p:cBhvr>
                                          <p:to x="100000" y="90000"/>
                                        </p:animScale>
                                        <p:animScale>
                                          <p:cBhvr>
                                            <p:cTn id="77" dur="17" decel="50000">
                                              <p:stCondLst>
                                                <p:cond delay="167"/>
                                              </p:stCondLst>
                                            </p:cTn>
                                            <p:tgtEl>
                                              <p:spTgt spid="56"/>
                                            </p:tgtEl>
                                          </p:cBhvr>
                                          <p:to x="100000" y="100000"/>
                                        </p:animScale>
                                        <p:animScale>
                                          <p:cBhvr>
                                            <p:cTn id="78" dur="3">
                                              <p:stCondLst>
                                                <p:cond delay="181"/>
                                              </p:stCondLst>
                                            </p:cTn>
                                            <p:tgtEl>
                                              <p:spTgt spid="56"/>
                                            </p:tgtEl>
                                          </p:cBhvr>
                                          <p:to x="100000" y="95000"/>
                                        </p:animScale>
                                        <p:animScale>
                                          <p:cBhvr>
                                            <p:cTn id="79" dur="17" decel="50000">
                                              <p:stCondLst>
                                                <p:cond delay="183"/>
                                              </p:stCondLst>
                                            </p:cTn>
                                            <p:tgtEl>
                                              <p:spTgt spid="56"/>
                                            </p:tgtEl>
                                          </p:cBhvr>
                                          <p:to x="100000" y="100000"/>
                                        </p:animScale>
                                      </p:childTnLst>
                                    </p:cTn>
                                  </p:par>
                                </p:childTnLst>
                              </p:cTn>
                            </p:par>
                            <p:par>
                              <p:cTn id="80" fill="hold">
                                <p:stCondLst>
                                  <p:cond delay="700"/>
                                </p:stCondLst>
                                <p:childTnLst>
                                  <p:par>
                                    <p:cTn id="81" presetID="26" presetClass="entr" presetSubtype="0" fill="hold" grpId="0" nodeType="after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wipe(down)">
                                          <p:cBhvr>
                                            <p:cTn id="83" dur="58">
                                              <p:stCondLst>
                                                <p:cond delay="0"/>
                                              </p:stCondLst>
                                            </p:cTn>
                                            <p:tgtEl>
                                              <p:spTgt spid="57"/>
                                            </p:tgtEl>
                                          </p:cBhvr>
                                        </p:animEffect>
                                        <p:anim calcmode="lin" valueType="num">
                                          <p:cBhvr>
                                            <p:cTn id="84" dur="18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85" dur="66"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86" dur="66" tmFilter="0, 0; 0.125,0.2665; 0.25,0.4; 0.375,0.465; 0.5,0.5;  0.625,0.535; 0.75,0.6; 0.875,0.7335; 1,1">
                                              <p:stCondLst>
                                                <p:cond delay="66"/>
                                              </p:stCondLst>
                                            </p:cTn>
                                            <p:tgtEl>
                                              <p:spTgt spid="57"/>
                                            </p:tgtEl>
                                            <p:attrNameLst>
                                              <p:attrName>ppt_y</p:attrName>
                                            </p:attrNameLst>
                                          </p:cBhvr>
                                          <p:tavLst>
                                            <p:tav tm="0" fmla="#ppt_y-sin(pi*$)/9">
                                              <p:val>
                                                <p:fltVal val="0"/>
                                              </p:val>
                                            </p:tav>
                                            <p:tav tm="100000">
                                              <p:val>
                                                <p:fltVal val="1"/>
                                              </p:val>
                                            </p:tav>
                                          </p:tavLst>
                                        </p:anim>
                                        <p:anim calcmode="lin" valueType="num">
                                          <p:cBhvr>
                                            <p:cTn id="87" dur="33" tmFilter="0, 0; 0.125,0.2665; 0.25,0.4; 0.375,0.465; 0.5,0.5;  0.625,0.535; 0.75,0.6; 0.875,0.7335; 1,1">
                                              <p:stCondLst>
                                                <p:cond delay="132"/>
                                              </p:stCondLst>
                                            </p:cTn>
                                            <p:tgtEl>
                                              <p:spTgt spid="57"/>
                                            </p:tgtEl>
                                            <p:attrNameLst>
                                              <p:attrName>ppt_y</p:attrName>
                                            </p:attrNameLst>
                                          </p:cBhvr>
                                          <p:tavLst>
                                            <p:tav tm="0" fmla="#ppt_y-sin(pi*$)/27">
                                              <p:val>
                                                <p:fltVal val="0"/>
                                              </p:val>
                                            </p:tav>
                                            <p:tav tm="100000">
                                              <p:val>
                                                <p:fltVal val="1"/>
                                              </p:val>
                                            </p:tav>
                                          </p:tavLst>
                                        </p:anim>
                                        <p:anim calcmode="lin" valueType="num">
                                          <p:cBhvr>
                                            <p:cTn id="88" dur="16" tmFilter="0, 0; 0.125,0.2665; 0.25,0.4; 0.375,0.465; 0.5,0.5;  0.625,0.535; 0.75,0.6; 0.875,0.7335; 1,1">
                                              <p:stCondLst>
                                                <p:cond delay="166"/>
                                              </p:stCondLst>
                                            </p:cTn>
                                            <p:tgtEl>
                                              <p:spTgt spid="57"/>
                                            </p:tgtEl>
                                            <p:attrNameLst>
                                              <p:attrName>ppt_y</p:attrName>
                                            </p:attrNameLst>
                                          </p:cBhvr>
                                          <p:tavLst>
                                            <p:tav tm="0" fmla="#ppt_y-sin(pi*$)/81">
                                              <p:val>
                                                <p:fltVal val="0"/>
                                              </p:val>
                                            </p:tav>
                                            <p:tav tm="100000">
                                              <p:val>
                                                <p:fltVal val="1"/>
                                              </p:val>
                                            </p:tav>
                                          </p:tavLst>
                                        </p:anim>
                                        <p:animScale>
                                          <p:cBhvr>
                                            <p:cTn id="89" dur="3">
                                              <p:stCondLst>
                                                <p:cond delay="65"/>
                                              </p:stCondLst>
                                            </p:cTn>
                                            <p:tgtEl>
                                              <p:spTgt spid="57"/>
                                            </p:tgtEl>
                                          </p:cBhvr>
                                          <p:to x="100000" y="60000"/>
                                        </p:animScale>
                                        <p:animScale>
                                          <p:cBhvr>
                                            <p:cTn id="90" dur="17" decel="50000">
                                              <p:stCondLst>
                                                <p:cond delay="68"/>
                                              </p:stCondLst>
                                            </p:cTn>
                                            <p:tgtEl>
                                              <p:spTgt spid="57"/>
                                            </p:tgtEl>
                                          </p:cBhvr>
                                          <p:to x="100000" y="100000"/>
                                        </p:animScale>
                                        <p:animScale>
                                          <p:cBhvr>
                                            <p:cTn id="91" dur="3">
                                              <p:stCondLst>
                                                <p:cond delay="131"/>
                                              </p:stCondLst>
                                            </p:cTn>
                                            <p:tgtEl>
                                              <p:spTgt spid="57"/>
                                            </p:tgtEl>
                                          </p:cBhvr>
                                          <p:to x="100000" y="80000"/>
                                        </p:animScale>
                                        <p:animScale>
                                          <p:cBhvr>
                                            <p:cTn id="92" dur="17" decel="50000">
                                              <p:stCondLst>
                                                <p:cond delay="134"/>
                                              </p:stCondLst>
                                            </p:cTn>
                                            <p:tgtEl>
                                              <p:spTgt spid="57"/>
                                            </p:tgtEl>
                                          </p:cBhvr>
                                          <p:to x="100000" y="100000"/>
                                        </p:animScale>
                                        <p:animScale>
                                          <p:cBhvr>
                                            <p:cTn id="93" dur="3">
                                              <p:stCondLst>
                                                <p:cond delay="164"/>
                                              </p:stCondLst>
                                            </p:cTn>
                                            <p:tgtEl>
                                              <p:spTgt spid="57"/>
                                            </p:tgtEl>
                                          </p:cBhvr>
                                          <p:to x="100000" y="90000"/>
                                        </p:animScale>
                                        <p:animScale>
                                          <p:cBhvr>
                                            <p:cTn id="94" dur="17" decel="50000">
                                              <p:stCondLst>
                                                <p:cond delay="167"/>
                                              </p:stCondLst>
                                            </p:cTn>
                                            <p:tgtEl>
                                              <p:spTgt spid="57"/>
                                            </p:tgtEl>
                                          </p:cBhvr>
                                          <p:to x="100000" y="100000"/>
                                        </p:animScale>
                                        <p:animScale>
                                          <p:cBhvr>
                                            <p:cTn id="95" dur="3">
                                              <p:stCondLst>
                                                <p:cond delay="181"/>
                                              </p:stCondLst>
                                            </p:cTn>
                                            <p:tgtEl>
                                              <p:spTgt spid="57"/>
                                            </p:tgtEl>
                                          </p:cBhvr>
                                          <p:to x="100000" y="95000"/>
                                        </p:animScale>
                                        <p:animScale>
                                          <p:cBhvr>
                                            <p:cTn id="96" dur="17" decel="50000">
                                              <p:stCondLst>
                                                <p:cond delay="183"/>
                                              </p:stCondLst>
                                            </p:cTn>
                                            <p:tgtEl>
                                              <p:spTgt spid="57"/>
                                            </p:tgtEl>
                                          </p:cBhvr>
                                          <p:to x="100000" y="100000"/>
                                        </p:animScale>
                                      </p:childTnLst>
                                    </p:cTn>
                                  </p:par>
                                </p:childTnLst>
                              </p:cTn>
                            </p:par>
                            <p:par>
                              <p:cTn id="97" fill="hold">
                                <p:stCondLst>
                                  <p:cond delay="900"/>
                                </p:stCondLst>
                                <p:childTnLst>
                                  <p:par>
                                    <p:cTn id="98" presetID="26" presetClass="entr" presetSubtype="0" fill="hold" grpId="0"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down)">
                                          <p:cBhvr>
                                            <p:cTn id="100" dur="71">
                                              <p:stCondLst>
                                                <p:cond delay="0"/>
                                              </p:stCondLst>
                                            </p:cTn>
                                            <p:tgtEl>
                                              <p:spTgt spid="59"/>
                                            </p:tgtEl>
                                          </p:cBhvr>
                                        </p:animEffect>
                                        <p:anim calcmode="lin" valueType="num">
                                          <p:cBhvr>
                                            <p:cTn id="101" dur="224"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02" dur="82"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03" dur="82" tmFilter="0, 0; 0.125,0.2665; 0.25,0.4; 0.375,0.465; 0.5,0.5;  0.625,0.535; 0.75,0.6; 0.875,0.7335; 1,1">
                                              <p:stCondLst>
                                                <p:cond delay="82"/>
                                              </p:stCondLst>
                                            </p:cTn>
                                            <p:tgtEl>
                                              <p:spTgt spid="59"/>
                                            </p:tgtEl>
                                            <p:attrNameLst>
                                              <p:attrName>ppt_y</p:attrName>
                                            </p:attrNameLst>
                                          </p:cBhvr>
                                          <p:tavLst>
                                            <p:tav tm="0" fmla="#ppt_y-sin(pi*$)/9">
                                              <p:val>
                                                <p:fltVal val="0"/>
                                              </p:val>
                                            </p:tav>
                                            <p:tav tm="100000">
                                              <p:val>
                                                <p:fltVal val="1"/>
                                              </p:val>
                                            </p:tav>
                                          </p:tavLst>
                                        </p:anim>
                                        <p:anim calcmode="lin" valueType="num">
                                          <p:cBhvr>
                                            <p:cTn id="104" dur="2" tmFilter="0, 0; 0.125,0.2665; 0.25,0.4; 0.375,0.465; 0.5,0.5;  0.625,0.535; 0.75,0.6; 0.875,0.7335; 1,1">
                                              <p:stCondLst>
                                                <p:cond delay="163"/>
                                              </p:stCondLst>
                                            </p:cTn>
                                            <p:tgtEl>
                                              <p:spTgt spid="59"/>
                                            </p:tgtEl>
                                            <p:attrNameLst>
                                              <p:attrName>ppt_y</p:attrName>
                                            </p:attrNameLst>
                                          </p:cBhvr>
                                          <p:tavLst>
                                            <p:tav tm="0" fmla="#ppt_y-sin(pi*$)/27">
                                              <p:val>
                                                <p:fltVal val="0"/>
                                              </p:val>
                                            </p:tav>
                                            <p:tav tm="100000">
                                              <p:val>
                                                <p:fltVal val="1"/>
                                              </p:val>
                                            </p:tav>
                                          </p:tavLst>
                                        </p:anim>
                                        <p:anim calcmode="lin" valueType="num">
                                          <p:cBhvr>
                                            <p:cTn id="105" dur="1" tmFilter="0, 0; 0.125,0.2665; 0.25,0.4; 0.375,0.465; 0.5,0.5;  0.625,0.535; 0.75,0.6; 0.875,0.7335; 1,1">
                                              <p:stCondLst>
                                                <p:cond delay="249"/>
                                              </p:stCondLst>
                                            </p:cTn>
                                            <p:tgtEl>
                                              <p:spTgt spid="59"/>
                                            </p:tgtEl>
                                            <p:attrNameLst>
                                              <p:attrName>ppt_y</p:attrName>
                                            </p:attrNameLst>
                                          </p:cBhvr>
                                          <p:tavLst>
                                            <p:tav tm="0" fmla="#ppt_y-sin(pi*$)/81">
                                              <p:val>
                                                <p:fltVal val="0"/>
                                              </p:val>
                                            </p:tav>
                                            <p:tav tm="100000">
                                              <p:val>
                                                <p:fltVal val="1"/>
                                              </p:val>
                                            </p:tav>
                                          </p:tavLst>
                                        </p:anim>
                                        <p:animScale>
                                          <p:cBhvr>
                                            <p:cTn id="106" dur="1">
                                              <p:stCondLst>
                                                <p:cond delay="80"/>
                                              </p:stCondLst>
                                            </p:cTn>
                                            <p:tgtEl>
                                              <p:spTgt spid="59"/>
                                            </p:tgtEl>
                                          </p:cBhvr>
                                          <p:to x="100000" y="60000"/>
                                        </p:animScale>
                                        <p:animScale>
                                          <p:cBhvr>
                                            <p:cTn id="107" dur="1" decel="50000">
                                              <p:stCondLst>
                                                <p:cond delay="83"/>
                                              </p:stCondLst>
                                            </p:cTn>
                                            <p:tgtEl>
                                              <p:spTgt spid="59"/>
                                            </p:tgtEl>
                                          </p:cBhvr>
                                          <p:to x="100000" y="100000"/>
                                        </p:animScale>
                                        <p:animScale>
                                          <p:cBhvr>
                                            <p:cTn id="108" dur="1">
                                              <p:stCondLst>
                                                <p:cond delay="161"/>
                                              </p:stCondLst>
                                            </p:cTn>
                                            <p:tgtEl>
                                              <p:spTgt spid="59"/>
                                            </p:tgtEl>
                                          </p:cBhvr>
                                          <p:to x="100000" y="80000"/>
                                        </p:animScale>
                                        <p:animScale>
                                          <p:cBhvr>
                                            <p:cTn id="109" dur="1" decel="50000">
                                              <p:stCondLst>
                                                <p:cond delay="164"/>
                                              </p:stCondLst>
                                            </p:cTn>
                                            <p:tgtEl>
                                              <p:spTgt spid="59"/>
                                            </p:tgtEl>
                                          </p:cBhvr>
                                          <p:to x="100000" y="100000"/>
                                        </p:animScale>
                                        <p:animScale>
                                          <p:cBhvr>
                                            <p:cTn id="110" dur="1">
                                              <p:stCondLst>
                                                <p:cond delay="249"/>
                                              </p:stCondLst>
                                            </p:cTn>
                                            <p:tgtEl>
                                              <p:spTgt spid="59"/>
                                            </p:tgtEl>
                                          </p:cBhvr>
                                          <p:to x="100000" y="90000"/>
                                        </p:animScale>
                                        <p:animScale>
                                          <p:cBhvr>
                                            <p:cTn id="111" dur="1" decel="50000">
                                              <p:stCondLst>
                                                <p:cond delay="249"/>
                                              </p:stCondLst>
                                            </p:cTn>
                                            <p:tgtEl>
                                              <p:spTgt spid="59"/>
                                            </p:tgtEl>
                                          </p:cBhvr>
                                          <p:to x="100000" y="100000"/>
                                        </p:animScale>
                                        <p:animScale>
                                          <p:cBhvr>
                                            <p:cTn id="112" dur="1">
                                              <p:stCondLst>
                                                <p:cond delay="249"/>
                                              </p:stCondLst>
                                            </p:cTn>
                                            <p:tgtEl>
                                              <p:spTgt spid="59"/>
                                            </p:tgtEl>
                                          </p:cBhvr>
                                          <p:to x="100000" y="95000"/>
                                        </p:animScale>
                                        <p:animScale>
                                          <p:cBhvr>
                                            <p:cTn id="113" dur="1" decel="50000">
                                              <p:stCondLst>
                                                <p:cond delay="249"/>
                                              </p:stCondLst>
                                            </p:cTn>
                                            <p:tgtEl>
                                              <p:spTgt spid="59"/>
                                            </p:tgtEl>
                                          </p:cBhvr>
                                          <p:to x="100000" y="100000"/>
                                        </p:animScale>
                                      </p:childTnLst>
                                    </p:cTn>
                                  </p:par>
                                </p:childTnLst>
                              </p:cTn>
                            </p:par>
                            <p:par>
                              <p:cTn id="114" fill="hold">
                                <p:stCondLst>
                                  <p:cond delay="1150"/>
                                </p:stCondLst>
                                <p:childTnLst>
                                  <p:par>
                                    <p:cTn id="115" presetID="22" presetClass="entr" presetSubtype="8" fill="hold" grpId="0" nodeType="after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wipe(left)">
                                          <p:cBhvr>
                                            <p:cTn id="117" dur="500"/>
                                            <p:tgtEl>
                                              <p:spTgt spid="58"/>
                                            </p:tgtEl>
                                          </p:cBhvr>
                                        </p:animEffect>
                                      </p:childTnLst>
                                    </p:cTn>
                                  </p:par>
                                  <p:par>
                                    <p:cTn id="118" presetID="2" presetClass="entr" presetSubtype="9" fill="hold" nodeType="withEffect" p14:presetBounceEnd="20000">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14:bounceEnd="20000">
                                          <p:cBhvr additive="base">
                                            <p:cTn id="120" dur="1500" fill="hold"/>
                                            <p:tgtEl>
                                              <p:spTgt spid="60"/>
                                            </p:tgtEl>
                                            <p:attrNameLst>
                                              <p:attrName>ppt_x</p:attrName>
                                            </p:attrNameLst>
                                          </p:cBhvr>
                                          <p:tavLst>
                                            <p:tav tm="0">
                                              <p:val>
                                                <p:strVal val="0-#ppt_w/2"/>
                                              </p:val>
                                            </p:tav>
                                            <p:tav tm="100000">
                                              <p:val>
                                                <p:strVal val="#ppt_x"/>
                                              </p:val>
                                            </p:tav>
                                          </p:tavLst>
                                        </p:anim>
                                        <p:anim calcmode="lin" valueType="num" p14:bounceEnd="20000">
                                          <p:cBhvr additive="base">
                                            <p:cTn id="121" dur="1500" fill="hold"/>
                                            <p:tgtEl>
                                              <p:spTgt spid="60"/>
                                            </p:tgtEl>
                                            <p:attrNameLst>
                                              <p:attrName>ppt_y</p:attrName>
                                            </p:attrNameLst>
                                          </p:cBhvr>
                                          <p:tavLst>
                                            <p:tav tm="0">
                                              <p:val>
                                                <p:strVal val="0-#ppt_h/2"/>
                                              </p:val>
                                            </p:tav>
                                            <p:tav tm="100000">
                                              <p:val>
                                                <p:strVal val="#ppt_y"/>
                                              </p:val>
                                            </p:tav>
                                          </p:tavLst>
                                        </p:anim>
                                      </p:childTnLst>
                                    </p:cTn>
                                  </p:par>
                                  <p:par>
                                    <p:cTn id="122" presetID="2" presetClass="entr" presetSubtype="9" fill="hold" nodeType="withEffect" p14:presetBounceEnd="20000">
                                      <p:stCondLst>
                                        <p:cond delay="0"/>
                                      </p:stCondLst>
                                      <p:childTnLst>
                                        <p:set>
                                          <p:cBhvr>
                                            <p:cTn id="123" dur="1" fill="hold">
                                              <p:stCondLst>
                                                <p:cond delay="0"/>
                                              </p:stCondLst>
                                            </p:cTn>
                                            <p:tgtEl>
                                              <p:spTgt spid="61"/>
                                            </p:tgtEl>
                                            <p:attrNameLst>
                                              <p:attrName>style.visibility</p:attrName>
                                            </p:attrNameLst>
                                          </p:cBhvr>
                                          <p:to>
                                            <p:strVal val="visible"/>
                                          </p:to>
                                        </p:set>
                                        <p:anim calcmode="lin" valueType="num" p14:bounceEnd="20000">
                                          <p:cBhvr additive="base">
                                            <p:cTn id="124" dur="1500" fill="hold"/>
                                            <p:tgtEl>
                                              <p:spTgt spid="61"/>
                                            </p:tgtEl>
                                            <p:attrNameLst>
                                              <p:attrName>ppt_x</p:attrName>
                                            </p:attrNameLst>
                                          </p:cBhvr>
                                          <p:tavLst>
                                            <p:tav tm="0">
                                              <p:val>
                                                <p:strVal val="0-#ppt_w/2"/>
                                              </p:val>
                                            </p:tav>
                                            <p:tav tm="100000">
                                              <p:val>
                                                <p:strVal val="#ppt_x"/>
                                              </p:val>
                                            </p:tav>
                                          </p:tavLst>
                                        </p:anim>
                                        <p:anim calcmode="lin" valueType="num" p14:bounceEnd="20000">
                                          <p:cBhvr additive="base">
                                            <p:cTn id="125" dur="1500" fill="hold"/>
                                            <p:tgtEl>
                                              <p:spTgt spid="61"/>
                                            </p:tgtEl>
                                            <p:attrNameLst>
                                              <p:attrName>ppt_y</p:attrName>
                                            </p:attrNameLst>
                                          </p:cBhvr>
                                          <p:tavLst>
                                            <p:tav tm="0">
                                              <p:val>
                                                <p:strVal val="0-#ppt_h/2"/>
                                              </p:val>
                                            </p:tav>
                                            <p:tav tm="100000">
                                              <p:val>
                                                <p:strVal val="#ppt_y"/>
                                              </p:val>
                                            </p:tav>
                                          </p:tavLst>
                                        </p:anim>
                                      </p:childTnLst>
                                    </p:cTn>
                                  </p:par>
                                  <p:par>
                                    <p:cTn id="126" presetID="2" presetClass="entr" presetSubtype="9" fill="hold" nodeType="withEffect" p14:presetBounceEnd="20000">
                                      <p:stCondLst>
                                        <p:cond delay="0"/>
                                      </p:stCondLst>
                                      <p:childTnLst>
                                        <p:set>
                                          <p:cBhvr>
                                            <p:cTn id="127" dur="1" fill="hold">
                                              <p:stCondLst>
                                                <p:cond delay="0"/>
                                              </p:stCondLst>
                                            </p:cTn>
                                            <p:tgtEl>
                                              <p:spTgt spid="62"/>
                                            </p:tgtEl>
                                            <p:attrNameLst>
                                              <p:attrName>style.visibility</p:attrName>
                                            </p:attrNameLst>
                                          </p:cBhvr>
                                          <p:to>
                                            <p:strVal val="visible"/>
                                          </p:to>
                                        </p:set>
                                        <p:anim calcmode="lin" valueType="num" p14:bounceEnd="20000">
                                          <p:cBhvr additive="base">
                                            <p:cTn id="128" dur="1500" fill="hold"/>
                                            <p:tgtEl>
                                              <p:spTgt spid="62"/>
                                            </p:tgtEl>
                                            <p:attrNameLst>
                                              <p:attrName>ppt_x</p:attrName>
                                            </p:attrNameLst>
                                          </p:cBhvr>
                                          <p:tavLst>
                                            <p:tav tm="0">
                                              <p:val>
                                                <p:strVal val="0-#ppt_w/2"/>
                                              </p:val>
                                            </p:tav>
                                            <p:tav tm="100000">
                                              <p:val>
                                                <p:strVal val="#ppt_x"/>
                                              </p:val>
                                            </p:tav>
                                          </p:tavLst>
                                        </p:anim>
                                        <p:anim calcmode="lin" valueType="num" p14:bounceEnd="20000">
                                          <p:cBhvr additive="base">
                                            <p:cTn id="129" dur="1500" fill="hold"/>
                                            <p:tgtEl>
                                              <p:spTgt spid="62"/>
                                            </p:tgtEl>
                                            <p:attrNameLst>
                                              <p:attrName>ppt_y</p:attrName>
                                            </p:attrNameLst>
                                          </p:cBhvr>
                                          <p:tavLst>
                                            <p:tav tm="0">
                                              <p:val>
                                                <p:strVal val="0-#ppt_h/2"/>
                                              </p:val>
                                            </p:tav>
                                            <p:tav tm="100000">
                                              <p:val>
                                                <p:strVal val="#ppt_y"/>
                                              </p:val>
                                            </p:tav>
                                          </p:tavLst>
                                        </p:anim>
                                      </p:childTnLst>
                                    </p:cTn>
                                  </p:par>
                                  <p:par>
                                    <p:cTn id="130" presetID="2" presetClass="entr" presetSubtype="9" fill="hold" nodeType="withEffect" p14:presetBounceEnd="20000">
                                      <p:stCondLst>
                                        <p:cond delay="500"/>
                                      </p:stCondLst>
                                      <p:childTnLst>
                                        <p:set>
                                          <p:cBhvr>
                                            <p:cTn id="131" dur="1" fill="hold">
                                              <p:stCondLst>
                                                <p:cond delay="0"/>
                                              </p:stCondLst>
                                            </p:cTn>
                                            <p:tgtEl>
                                              <p:spTgt spid="63"/>
                                            </p:tgtEl>
                                            <p:attrNameLst>
                                              <p:attrName>style.visibility</p:attrName>
                                            </p:attrNameLst>
                                          </p:cBhvr>
                                          <p:to>
                                            <p:strVal val="visible"/>
                                          </p:to>
                                        </p:set>
                                        <p:anim calcmode="lin" valueType="num" p14:bounceEnd="20000">
                                          <p:cBhvr additive="base">
                                            <p:cTn id="132" dur="1500" fill="hold"/>
                                            <p:tgtEl>
                                              <p:spTgt spid="63"/>
                                            </p:tgtEl>
                                            <p:attrNameLst>
                                              <p:attrName>ppt_x</p:attrName>
                                            </p:attrNameLst>
                                          </p:cBhvr>
                                          <p:tavLst>
                                            <p:tav tm="0">
                                              <p:val>
                                                <p:strVal val="0-#ppt_w/2"/>
                                              </p:val>
                                            </p:tav>
                                            <p:tav tm="100000">
                                              <p:val>
                                                <p:strVal val="#ppt_x"/>
                                              </p:val>
                                            </p:tav>
                                          </p:tavLst>
                                        </p:anim>
                                        <p:anim calcmode="lin" valueType="num" p14:bounceEnd="20000">
                                          <p:cBhvr additive="base">
                                            <p:cTn id="133" dur="1500" fill="hold"/>
                                            <p:tgtEl>
                                              <p:spTgt spid="63"/>
                                            </p:tgtEl>
                                            <p:attrNameLst>
                                              <p:attrName>ppt_y</p:attrName>
                                            </p:attrNameLst>
                                          </p:cBhvr>
                                          <p:tavLst>
                                            <p:tav tm="0">
                                              <p:val>
                                                <p:strVal val="0-#ppt_h/2"/>
                                              </p:val>
                                            </p:tav>
                                            <p:tav tm="100000">
                                              <p:val>
                                                <p:strVal val="#ppt_y"/>
                                              </p:val>
                                            </p:tav>
                                          </p:tavLst>
                                        </p:anim>
                                      </p:childTnLst>
                                    </p:cTn>
                                  </p:par>
                                  <p:par>
                                    <p:cTn id="134" presetID="2" presetClass="entr" presetSubtype="9" fill="hold" nodeType="withEffect" p14:presetBounceEnd="20000">
                                      <p:stCondLst>
                                        <p:cond delay="0"/>
                                      </p:stCondLst>
                                      <p:childTnLst>
                                        <p:set>
                                          <p:cBhvr>
                                            <p:cTn id="135" dur="1" fill="hold">
                                              <p:stCondLst>
                                                <p:cond delay="0"/>
                                              </p:stCondLst>
                                            </p:cTn>
                                            <p:tgtEl>
                                              <p:spTgt spid="64"/>
                                            </p:tgtEl>
                                            <p:attrNameLst>
                                              <p:attrName>style.visibility</p:attrName>
                                            </p:attrNameLst>
                                          </p:cBhvr>
                                          <p:to>
                                            <p:strVal val="visible"/>
                                          </p:to>
                                        </p:set>
                                        <p:anim calcmode="lin" valueType="num" p14:bounceEnd="20000">
                                          <p:cBhvr additive="base">
                                            <p:cTn id="136" dur="1500" fill="hold"/>
                                            <p:tgtEl>
                                              <p:spTgt spid="64"/>
                                            </p:tgtEl>
                                            <p:attrNameLst>
                                              <p:attrName>ppt_x</p:attrName>
                                            </p:attrNameLst>
                                          </p:cBhvr>
                                          <p:tavLst>
                                            <p:tav tm="0">
                                              <p:val>
                                                <p:strVal val="0-#ppt_w/2"/>
                                              </p:val>
                                            </p:tav>
                                            <p:tav tm="100000">
                                              <p:val>
                                                <p:strVal val="#ppt_x"/>
                                              </p:val>
                                            </p:tav>
                                          </p:tavLst>
                                        </p:anim>
                                        <p:anim calcmode="lin" valueType="num" p14:bounceEnd="20000">
                                          <p:cBhvr additive="base">
                                            <p:cTn id="137" dur="1500" fill="hold"/>
                                            <p:tgtEl>
                                              <p:spTgt spid="64"/>
                                            </p:tgtEl>
                                            <p:attrNameLst>
                                              <p:attrName>ppt_y</p:attrName>
                                            </p:attrNameLst>
                                          </p:cBhvr>
                                          <p:tavLst>
                                            <p:tav tm="0">
                                              <p:val>
                                                <p:strVal val="0-#ppt_h/2"/>
                                              </p:val>
                                            </p:tav>
                                            <p:tav tm="100000">
                                              <p:val>
                                                <p:strVal val="#ppt_y"/>
                                              </p:val>
                                            </p:tav>
                                          </p:tavLst>
                                        </p:anim>
                                      </p:childTnLst>
                                    </p:cTn>
                                  </p:par>
                                  <p:par>
                                    <p:cTn id="138" presetID="2" presetClass="entr" presetSubtype="9" fill="hold" nodeType="withEffect" p14:presetBounceEnd="20000">
                                      <p:stCondLst>
                                        <p:cond delay="0"/>
                                      </p:stCondLst>
                                      <p:childTnLst>
                                        <p:set>
                                          <p:cBhvr>
                                            <p:cTn id="139" dur="1" fill="hold">
                                              <p:stCondLst>
                                                <p:cond delay="0"/>
                                              </p:stCondLst>
                                            </p:cTn>
                                            <p:tgtEl>
                                              <p:spTgt spid="65"/>
                                            </p:tgtEl>
                                            <p:attrNameLst>
                                              <p:attrName>style.visibility</p:attrName>
                                            </p:attrNameLst>
                                          </p:cBhvr>
                                          <p:to>
                                            <p:strVal val="visible"/>
                                          </p:to>
                                        </p:set>
                                        <p:anim calcmode="lin" valueType="num" p14:bounceEnd="20000">
                                          <p:cBhvr additive="base">
                                            <p:cTn id="140" dur="1500" fill="hold"/>
                                            <p:tgtEl>
                                              <p:spTgt spid="65"/>
                                            </p:tgtEl>
                                            <p:attrNameLst>
                                              <p:attrName>ppt_x</p:attrName>
                                            </p:attrNameLst>
                                          </p:cBhvr>
                                          <p:tavLst>
                                            <p:tav tm="0">
                                              <p:val>
                                                <p:strVal val="0-#ppt_w/2"/>
                                              </p:val>
                                            </p:tav>
                                            <p:tav tm="100000">
                                              <p:val>
                                                <p:strVal val="#ppt_x"/>
                                              </p:val>
                                            </p:tav>
                                          </p:tavLst>
                                        </p:anim>
                                        <p:anim calcmode="lin" valueType="num" p14:bounceEnd="20000">
                                          <p:cBhvr additive="base">
                                            <p:cTn id="141" dur="1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54" grpId="0" animBg="1"/>
          <p:bldP spid="55" grpId="0" animBg="1"/>
          <p:bldP spid="56" grpId="0" animBg="1"/>
          <p:bldP spid="57" grpId="0" animBg="1"/>
          <p:bldP spid="58" grpId="0" animBg="1"/>
          <p:bldP spid="5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
                                              <p:stCondLst>
                                                <p:cond delay="0"/>
                                              </p:stCondLst>
                                            </p:cTn>
                                            <p:tgtEl>
                                              <p:spTgt spid="40"/>
                                            </p:tgtEl>
                                          </p:cBhvr>
                                        </p:animEffect>
                                        <p:anim calcmode="lin" valueType="num">
                                          <p:cBhvr>
                                            <p:cTn id="8" dur="18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40"/>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40"/>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40"/>
                                            </p:tgtEl>
                                            <p:attrNameLst>
                                              <p:attrName>ppt_y</p:attrName>
                                            </p:attrNameLst>
                                          </p:cBhvr>
                                          <p:tavLst>
                                            <p:tav tm="0" fmla="#ppt_y-sin(pi*$)/81">
                                              <p:val>
                                                <p:fltVal val="0"/>
                                              </p:val>
                                            </p:tav>
                                            <p:tav tm="100000">
                                              <p:val>
                                                <p:fltVal val="1"/>
                                              </p:val>
                                            </p:tav>
                                          </p:tavLst>
                                        </p:anim>
                                        <p:animScale>
                                          <p:cBhvr>
                                            <p:cTn id="13" dur="3">
                                              <p:stCondLst>
                                                <p:cond delay="65"/>
                                              </p:stCondLst>
                                            </p:cTn>
                                            <p:tgtEl>
                                              <p:spTgt spid="40"/>
                                            </p:tgtEl>
                                          </p:cBhvr>
                                          <p:to x="100000" y="60000"/>
                                        </p:animScale>
                                        <p:animScale>
                                          <p:cBhvr>
                                            <p:cTn id="14" dur="17" decel="50000">
                                              <p:stCondLst>
                                                <p:cond delay="68"/>
                                              </p:stCondLst>
                                            </p:cTn>
                                            <p:tgtEl>
                                              <p:spTgt spid="40"/>
                                            </p:tgtEl>
                                          </p:cBhvr>
                                          <p:to x="100000" y="100000"/>
                                        </p:animScale>
                                        <p:animScale>
                                          <p:cBhvr>
                                            <p:cTn id="15" dur="3">
                                              <p:stCondLst>
                                                <p:cond delay="131"/>
                                              </p:stCondLst>
                                            </p:cTn>
                                            <p:tgtEl>
                                              <p:spTgt spid="40"/>
                                            </p:tgtEl>
                                          </p:cBhvr>
                                          <p:to x="100000" y="80000"/>
                                        </p:animScale>
                                        <p:animScale>
                                          <p:cBhvr>
                                            <p:cTn id="16" dur="17" decel="50000">
                                              <p:stCondLst>
                                                <p:cond delay="134"/>
                                              </p:stCondLst>
                                            </p:cTn>
                                            <p:tgtEl>
                                              <p:spTgt spid="40"/>
                                            </p:tgtEl>
                                          </p:cBhvr>
                                          <p:to x="100000" y="100000"/>
                                        </p:animScale>
                                        <p:animScale>
                                          <p:cBhvr>
                                            <p:cTn id="17" dur="3">
                                              <p:stCondLst>
                                                <p:cond delay="164"/>
                                              </p:stCondLst>
                                            </p:cTn>
                                            <p:tgtEl>
                                              <p:spTgt spid="40"/>
                                            </p:tgtEl>
                                          </p:cBhvr>
                                          <p:to x="100000" y="90000"/>
                                        </p:animScale>
                                        <p:animScale>
                                          <p:cBhvr>
                                            <p:cTn id="18" dur="17" decel="50000">
                                              <p:stCondLst>
                                                <p:cond delay="167"/>
                                              </p:stCondLst>
                                            </p:cTn>
                                            <p:tgtEl>
                                              <p:spTgt spid="40"/>
                                            </p:tgtEl>
                                          </p:cBhvr>
                                          <p:to x="100000" y="100000"/>
                                        </p:animScale>
                                        <p:animScale>
                                          <p:cBhvr>
                                            <p:cTn id="19" dur="3">
                                              <p:stCondLst>
                                                <p:cond delay="181"/>
                                              </p:stCondLst>
                                            </p:cTn>
                                            <p:tgtEl>
                                              <p:spTgt spid="40"/>
                                            </p:tgtEl>
                                          </p:cBhvr>
                                          <p:to x="100000" y="95000"/>
                                        </p:animScale>
                                        <p:animScale>
                                          <p:cBhvr>
                                            <p:cTn id="20" dur="17" decel="50000">
                                              <p:stCondLst>
                                                <p:cond delay="183"/>
                                              </p:stCondLst>
                                            </p:cTn>
                                            <p:tgtEl>
                                              <p:spTgt spid="40"/>
                                            </p:tgtEl>
                                          </p:cBhvr>
                                          <p:to x="100000" y="100000"/>
                                        </p:animScale>
                                      </p:childTnLst>
                                    </p:cTn>
                                  </p:par>
                                </p:childTnLst>
                              </p:cTn>
                            </p:par>
                            <p:par>
                              <p:cTn id="21" fill="hold">
                                <p:stCondLst>
                                  <p:cond delay="200"/>
                                </p:stCondLst>
                                <p:childTnLst>
                                  <p:par>
                                    <p:cTn id="22" presetID="26"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down)">
                                          <p:cBhvr>
                                            <p:cTn id="24" dur="58">
                                              <p:stCondLst>
                                                <p:cond delay="0"/>
                                              </p:stCondLst>
                                            </p:cTn>
                                            <p:tgtEl>
                                              <p:spTgt spid="41"/>
                                            </p:tgtEl>
                                          </p:cBhvr>
                                        </p:animEffect>
                                        <p:anim calcmode="lin" valueType="num">
                                          <p:cBhvr>
                                            <p:cTn id="25" dur="18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41"/>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41"/>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41"/>
                                            </p:tgtEl>
                                            <p:attrNameLst>
                                              <p:attrName>ppt_y</p:attrName>
                                            </p:attrNameLst>
                                          </p:cBhvr>
                                          <p:tavLst>
                                            <p:tav tm="0" fmla="#ppt_y-sin(pi*$)/81">
                                              <p:val>
                                                <p:fltVal val="0"/>
                                              </p:val>
                                            </p:tav>
                                            <p:tav tm="100000">
                                              <p:val>
                                                <p:fltVal val="1"/>
                                              </p:val>
                                            </p:tav>
                                          </p:tavLst>
                                        </p:anim>
                                        <p:animScale>
                                          <p:cBhvr>
                                            <p:cTn id="30" dur="3">
                                              <p:stCondLst>
                                                <p:cond delay="65"/>
                                              </p:stCondLst>
                                            </p:cTn>
                                            <p:tgtEl>
                                              <p:spTgt spid="41"/>
                                            </p:tgtEl>
                                          </p:cBhvr>
                                          <p:to x="100000" y="60000"/>
                                        </p:animScale>
                                        <p:animScale>
                                          <p:cBhvr>
                                            <p:cTn id="31" dur="17" decel="50000">
                                              <p:stCondLst>
                                                <p:cond delay="68"/>
                                              </p:stCondLst>
                                            </p:cTn>
                                            <p:tgtEl>
                                              <p:spTgt spid="41"/>
                                            </p:tgtEl>
                                          </p:cBhvr>
                                          <p:to x="100000" y="100000"/>
                                        </p:animScale>
                                        <p:animScale>
                                          <p:cBhvr>
                                            <p:cTn id="32" dur="3">
                                              <p:stCondLst>
                                                <p:cond delay="131"/>
                                              </p:stCondLst>
                                            </p:cTn>
                                            <p:tgtEl>
                                              <p:spTgt spid="41"/>
                                            </p:tgtEl>
                                          </p:cBhvr>
                                          <p:to x="100000" y="80000"/>
                                        </p:animScale>
                                        <p:animScale>
                                          <p:cBhvr>
                                            <p:cTn id="33" dur="17" decel="50000">
                                              <p:stCondLst>
                                                <p:cond delay="134"/>
                                              </p:stCondLst>
                                            </p:cTn>
                                            <p:tgtEl>
                                              <p:spTgt spid="41"/>
                                            </p:tgtEl>
                                          </p:cBhvr>
                                          <p:to x="100000" y="100000"/>
                                        </p:animScale>
                                        <p:animScale>
                                          <p:cBhvr>
                                            <p:cTn id="34" dur="3">
                                              <p:stCondLst>
                                                <p:cond delay="164"/>
                                              </p:stCondLst>
                                            </p:cTn>
                                            <p:tgtEl>
                                              <p:spTgt spid="41"/>
                                            </p:tgtEl>
                                          </p:cBhvr>
                                          <p:to x="100000" y="90000"/>
                                        </p:animScale>
                                        <p:animScale>
                                          <p:cBhvr>
                                            <p:cTn id="35" dur="17" decel="50000">
                                              <p:stCondLst>
                                                <p:cond delay="167"/>
                                              </p:stCondLst>
                                            </p:cTn>
                                            <p:tgtEl>
                                              <p:spTgt spid="41"/>
                                            </p:tgtEl>
                                          </p:cBhvr>
                                          <p:to x="100000" y="100000"/>
                                        </p:animScale>
                                        <p:animScale>
                                          <p:cBhvr>
                                            <p:cTn id="36" dur="3">
                                              <p:stCondLst>
                                                <p:cond delay="181"/>
                                              </p:stCondLst>
                                            </p:cTn>
                                            <p:tgtEl>
                                              <p:spTgt spid="41"/>
                                            </p:tgtEl>
                                          </p:cBhvr>
                                          <p:to x="100000" y="95000"/>
                                        </p:animScale>
                                        <p:animScale>
                                          <p:cBhvr>
                                            <p:cTn id="37" dur="17" decel="50000">
                                              <p:stCondLst>
                                                <p:cond delay="183"/>
                                              </p:stCondLst>
                                            </p:cTn>
                                            <p:tgtEl>
                                              <p:spTgt spid="41"/>
                                            </p:tgtEl>
                                          </p:cBhvr>
                                          <p:to x="100000" y="100000"/>
                                        </p:animScale>
                                      </p:childTnLst>
                                    </p:cTn>
                                  </p:par>
                                </p:childTnLst>
                              </p:cTn>
                            </p:par>
                            <p:par>
                              <p:cTn id="38" fill="hold">
                                <p:stCondLst>
                                  <p:cond delay="400"/>
                                </p:stCondLst>
                                <p:childTnLst>
                                  <p:par>
                                    <p:cTn id="39" presetID="26" presetClass="entr" presetSubtype="0"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71">
                                              <p:stCondLst>
                                                <p:cond delay="0"/>
                                              </p:stCondLst>
                                            </p:cTn>
                                            <p:tgtEl>
                                              <p:spTgt spid="54"/>
                                            </p:tgtEl>
                                          </p:cBhvr>
                                        </p:animEffect>
                                        <p:anim calcmode="lin" valueType="num">
                                          <p:cBhvr>
                                            <p:cTn id="42" dur="224"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3" dur="82"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4" dur="82" tmFilter="0, 0; 0.125,0.2665; 0.25,0.4; 0.375,0.465; 0.5,0.5;  0.625,0.535; 0.75,0.6; 0.875,0.7335; 1,1">
                                              <p:stCondLst>
                                                <p:cond delay="82"/>
                                              </p:stCondLst>
                                            </p:cTn>
                                            <p:tgtEl>
                                              <p:spTgt spid="54"/>
                                            </p:tgtEl>
                                            <p:attrNameLst>
                                              <p:attrName>ppt_y</p:attrName>
                                            </p:attrNameLst>
                                          </p:cBhvr>
                                          <p:tavLst>
                                            <p:tav tm="0" fmla="#ppt_y-sin(pi*$)/9">
                                              <p:val>
                                                <p:fltVal val="0"/>
                                              </p:val>
                                            </p:tav>
                                            <p:tav tm="100000">
                                              <p:val>
                                                <p:fltVal val="1"/>
                                              </p:val>
                                            </p:tav>
                                          </p:tavLst>
                                        </p:anim>
                                        <p:anim calcmode="lin" valueType="num">
                                          <p:cBhvr>
                                            <p:cTn id="45" dur="2" tmFilter="0, 0; 0.125,0.2665; 0.25,0.4; 0.375,0.465; 0.5,0.5;  0.625,0.535; 0.75,0.6; 0.875,0.7335; 1,1">
                                              <p:stCondLst>
                                                <p:cond delay="163"/>
                                              </p:stCondLst>
                                            </p:cTn>
                                            <p:tgtEl>
                                              <p:spTgt spid="54"/>
                                            </p:tgtEl>
                                            <p:attrNameLst>
                                              <p:attrName>ppt_y</p:attrName>
                                            </p:attrNameLst>
                                          </p:cBhvr>
                                          <p:tavLst>
                                            <p:tav tm="0" fmla="#ppt_y-sin(pi*$)/27">
                                              <p:val>
                                                <p:fltVal val="0"/>
                                              </p:val>
                                            </p:tav>
                                            <p:tav tm="100000">
                                              <p:val>
                                                <p:fltVal val="1"/>
                                              </p:val>
                                            </p:tav>
                                          </p:tavLst>
                                        </p:anim>
                                        <p:anim calcmode="lin" valueType="num">
                                          <p:cBhvr>
                                            <p:cTn id="46" dur="1" tmFilter="0, 0; 0.125,0.2665; 0.25,0.4; 0.375,0.465; 0.5,0.5;  0.625,0.535; 0.75,0.6; 0.875,0.7335; 1,1">
                                              <p:stCondLst>
                                                <p:cond delay="249"/>
                                              </p:stCondLst>
                                            </p:cTn>
                                            <p:tgtEl>
                                              <p:spTgt spid="54"/>
                                            </p:tgtEl>
                                            <p:attrNameLst>
                                              <p:attrName>ppt_y</p:attrName>
                                            </p:attrNameLst>
                                          </p:cBhvr>
                                          <p:tavLst>
                                            <p:tav tm="0" fmla="#ppt_y-sin(pi*$)/81">
                                              <p:val>
                                                <p:fltVal val="0"/>
                                              </p:val>
                                            </p:tav>
                                            <p:tav tm="100000">
                                              <p:val>
                                                <p:fltVal val="1"/>
                                              </p:val>
                                            </p:tav>
                                          </p:tavLst>
                                        </p:anim>
                                        <p:animScale>
                                          <p:cBhvr>
                                            <p:cTn id="47" dur="1">
                                              <p:stCondLst>
                                                <p:cond delay="80"/>
                                              </p:stCondLst>
                                            </p:cTn>
                                            <p:tgtEl>
                                              <p:spTgt spid="54"/>
                                            </p:tgtEl>
                                          </p:cBhvr>
                                          <p:to x="100000" y="60000"/>
                                        </p:animScale>
                                        <p:animScale>
                                          <p:cBhvr>
                                            <p:cTn id="48" dur="1" decel="50000">
                                              <p:stCondLst>
                                                <p:cond delay="83"/>
                                              </p:stCondLst>
                                            </p:cTn>
                                            <p:tgtEl>
                                              <p:spTgt spid="54"/>
                                            </p:tgtEl>
                                          </p:cBhvr>
                                          <p:to x="100000" y="100000"/>
                                        </p:animScale>
                                        <p:animScale>
                                          <p:cBhvr>
                                            <p:cTn id="49" dur="1">
                                              <p:stCondLst>
                                                <p:cond delay="161"/>
                                              </p:stCondLst>
                                            </p:cTn>
                                            <p:tgtEl>
                                              <p:spTgt spid="54"/>
                                            </p:tgtEl>
                                          </p:cBhvr>
                                          <p:to x="100000" y="80000"/>
                                        </p:animScale>
                                        <p:animScale>
                                          <p:cBhvr>
                                            <p:cTn id="50" dur="1" decel="50000">
                                              <p:stCondLst>
                                                <p:cond delay="164"/>
                                              </p:stCondLst>
                                            </p:cTn>
                                            <p:tgtEl>
                                              <p:spTgt spid="54"/>
                                            </p:tgtEl>
                                          </p:cBhvr>
                                          <p:to x="100000" y="100000"/>
                                        </p:animScale>
                                        <p:animScale>
                                          <p:cBhvr>
                                            <p:cTn id="51" dur="1">
                                              <p:stCondLst>
                                                <p:cond delay="249"/>
                                              </p:stCondLst>
                                            </p:cTn>
                                            <p:tgtEl>
                                              <p:spTgt spid="54"/>
                                            </p:tgtEl>
                                          </p:cBhvr>
                                          <p:to x="100000" y="90000"/>
                                        </p:animScale>
                                        <p:animScale>
                                          <p:cBhvr>
                                            <p:cTn id="52" dur="1" decel="50000">
                                              <p:stCondLst>
                                                <p:cond delay="249"/>
                                              </p:stCondLst>
                                            </p:cTn>
                                            <p:tgtEl>
                                              <p:spTgt spid="54"/>
                                            </p:tgtEl>
                                          </p:cBhvr>
                                          <p:to x="100000" y="100000"/>
                                        </p:animScale>
                                        <p:animScale>
                                          <p:cBhvr>
                                            <p:cTn id="53" dur="1">
                                              <p:stCondLst>
                                                <p:cond delay="249"/>
                                              </p:stCondLst>
                                            </p:cTn>
                                            <p:tgtEl>
                                              <p:spTgt spid="54"/>
                                            </p:tgtEl>
                                          </p:cBhvr>
                                          <p:to x="100000" y="95000"/>
                                        </p:animScale>
                                        <p:animScale>
                                          <p:cBhvr>
                                            <p:cTn id="54" dur="1" decel="50000">
                                              <p:stCondLst>
                                                <p:cond delay="249"/>
                                              </p:stCondLst>
                                            </p:cTn>
                                            <p:tgtEl>
                                              <p:spTgt spid="5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wipe(left)">
                                          <p:cBhvr>
                                            <p:cTn id="59" dur="500"/>
                                            <p:tgtEl>
                                              <p:spTgt spid="55"/>
                                            </p:tgtEl>
                                          </p:cBhvr>
                                        </p:animEffect>
                                      </p:childTnLst>
                                    </p:cTn>
                                  </p:par>
                                  <p:par>
                                    <p:cTn id="60" presetID="22" presetClass="entr" presetSubtype="8"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left)">
                                          <p:cBhvr>
                                            <p:cTn id="62" dur="500"/>
                                            <p:tgtEl>
                                              <p:spTgt spid="42"/>
                                            </p:tgtEl>
                                          </p:cBhvr>
                                        </p:animEffect>
                                      </p:childTnLst>
                                    </p:cTn>
                                  </p:par>
                                </p:childTnLst>
                              </p:cTn>
                            </p:par>
                            <p:par>
                              <p:cTn id="63" fill="hold">
                                <p:stCondLst>
                                  <p:cond delay="500"/>
                                </p:stCondLst>
                                <p:childTnLst>
                                  <p:par>
                                    <p:cTn id="64" presetID="26" presetClass="entr" presetSubtype="0" fill="hold" grpId="0"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58">
                                              <p:stCondLst>
                                                <p:cond delay="0"/>
                                              </p:stCondLst>
                                            </p:cTn>
                                            <p:tgtEl>
                                              <p:spTgt spid="56"/>
                                            </p:tgtEl>
                                          </p:cBhvr>
                                        </p:animEffect>
                                        <p:anim calcmode="lin" valueType="num">
                                          <p:cBhvr>
                                            <p:cTn id="67" dur="18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68" dur="66"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69" dur="66" tmFilter="0, 0; 0.125,0.2665; 0.25,0.4; 0.375,0.465; 0.5,0.5;  0.625,0.535; 0.75,0.6; 0.875,0.7335; 1,1">
                                              <p:stCondLst>
                                                <p:cond delay="66"/>
                                              </p:stCondLst>
                                            </p:cTn>
                                            <p:tgtEl>
                                              <p:spTgt spid="56"/>
                                            </p:tgtEl>
                                            <p:attrNameLst>
                                              <p:attrName>ppt_y</p:attrName>
                                            </p:attrNameLst>
                                          </p:cBhvr>
                                          <p:tavLst>
                                            <p:tav tm="0" fmla="#ppt_y-sin(pi*$)/9">
                                              <p:val>
                                                <p:fltVal val="0"/>
                                              </p:val>
                                            </p:tav>
                                            <p:tav tm="100000">
                                              <p:val>
                                                <p:fltVal val="1"/>
                                              </p:val>
                                            </p:tav>
                                          </p:tavLst>
                                        </p:anim>
                                        <p:anim calcmode="lin" valueType="num">
                                          <p:cBhvr>
                                            <p:cTn id="70" dur="33" tmFilter="0, 0; 0.125,0.2665; 0.25,0.4; 0.375,0.465; 0.5,0.5;  0.625,0.535; 0.75,0.6; 0.875,0.7335; 1,1">
                                              <p:stCondLst>
                                                <p:cond delay="132"/>
                                              </p:stCondLst>
                                            </p:cTn>
                                            <p:tgtEl>
                                              <p:spTgt spid="56"/>
                                            </p:tgtEl>
                                            <p:attrNameLst>
                                              <p:attrName>ppt_y</p:attrName>
                                            </p:attrNameLst>
                                          </p:cBhvr>
                                          <p:tavLst>
                                            <p:tav tm="0" fmla="#ppt_y-sin(pi*$)/27">
                                              <p:val>
                                                <p:fltVal val="0"/>
                                              </p:val>
                                            </p:tav>
                                            <p:tav tm="100000">
                                              <p:val>
                                                <p:fltVal val="1"/>
                                              </p:val>
                                            </p:tav>
                                          </p:tavLst>
                                        </p:anim>
                                        <p:anim calcmode="lin" valueType="num">
                                          <p:cBhvr>
                                            <p:cTn id="71" dur="16" tmFilter="0, 0; 0.125,0.2665; 0.25,0.4; 0.375,0.465; 0.5,0.5;  0.625,0.535; 0.75,0.6; 0.875,0.7335; 1,1">
                                              <p:stCondLst>
                                                <p:cond delay="166"/>
                                              </p:stCondLst>
                                            </p:cTn>
                                            <p:tgtEl>
                                              <p:spTgt spid="56"/>
                                            </p:tgtEl>
                                            <p:attrNameLst>
                                              <p:attrName>ppt_y</p:attrName>
                                            </p:attrNameLst>
                                          </p:cBhvr>
                                          <p:tavLst>
                                            <p:tav tm="0" fmla="#ppt_y-sin(pi*$)/81">
                                              <p:val>
                                                <p:fltVal val="0"/>
                                              </p:val>
                                            </p:tav>
                                            <p:tav tm="100000">
                                              <p:val>
                                                <p:fltVal val="1"/>
                                              </p:val>
                                            </p:tav>
                                          </p:tavLst>
                                        </p:anim>
                                        <p:animScale>
                                          <p:cBhvr>
                                            <p:cTn id="72" dur="3">
                                              <p:stCondLst>
                                                <p:cond delay="65"/>
                                              </p:stCondLst>
                                            </p:cTn>
                                            <p:tgtEl>
                                              <p:spTgt spid="56"/>
                                            </p:tgtEl>
                                          </p:cBhvr>
                                          <p:to x="100000" y="60000"/>
                                        </p:animScale>
                                        <p:animScale>
                                          <p:cBhvr>
                                            <p:cTn id="73" dur="17" decel="50000">
                                              <p:stCondLst>
                                                <p:cond delay="68"/>
                                              </p:stCondLst>
                                            </p:cTn>
                                            <p:tgtEl>
                                              <p:spTgt spid="56"/>
                                            </p:tgtEl>
                                          </p:cBhvr>
                                          <p:to x="100000" y="100000"/>
                                        </p:animScale>
                                        <p:animScale>
                                          <p:cBhvr>
                                            <p:cTn id="74" dur="3">
                                              <p:stCondLst>
                                                <p:cond delay="131"/>
                                              </p:stCondLst>
                                            </p:cTn>
                                            <p:tgtEl>
                                              <p:spTgt spid="56"/>
                                            </p:tgtEl>
                                          </p:cBhvr>
                                          <p:to x="100000" y="80000"/>
                                        </p:animScale>
                                        <p:animScale>
                                          <p:cBhvr>
                                            <p:cTn id="75" dur="17" decel="50000">
                                              <p:stCondLst>
                                                <p:cond delay="134"/>
                                              </p:stCondLst>
                                            </p:cTn>
                                            <p:tgtEl>
                                              <p:spTgt spid="56"/>
                                            </p:tgtEl>
                                          </p:cBhvr>
                                          <p:to x="100000" y="100000"/>
                                        </p:animScale>
                                        <p:animScale>
                                          <p:cBhvr>
                                            <p:cTn id="76" dur="3">
                                              <p:stCondLst>
                                                <p:cond delay="164"/>
                                              </p:stCondLst>
                                            </p:cTn>
                                            <p:tgtEl>
                                              <p:spTgt spid="56"/>
                                            </p:tgtEl>
                                          </p:cBhvr>
                                          <p:to x="100000" y="90000"/>
                                        </p:animScale>
                                        <p:animScale>
                                          <p:cBhvr>
                                            <p:cTn id="77" dur="17" decel="50000">
                                              <p:stCondLst>
                                                <p:cond delay="167"/>
                                              </p:stCondLst>
                                            </p:cTn>
                                            <p:tgtEl>
                                              <p:spTgt spid="56"/>
                                            </p:tgtEl>
                                          </p:cBhvr>
                                          <p:to x="100000" y="100000"/>
                                        </p:animScale>
                                        <p:animScale>
                                          <p:cBhvr>
                                            <p:cTn id="78" dur="3">
                                              <p:stCondLst>
                                                <p:cond delay="181"/>
                                              </p:stCondLst>
                                            </p:cTn>
                                            <p:tgtEl>
                                              <p:spTgt spid="56"/>
                                            </p:tgtEl>
                                          </p:cBhvr>
                                          <p:to x="100000" y="95000"/>
                                        </p:animScale>
                                        <p:animScale>
                                          <p:cBhvr>
                                            <p:cTn id="79" dur="17" decel="50000">
                                              <p:stCondLst>
                                                <p:cond delay="183"/>
                                              </p:stCondLst>
                                            </p:cTn>
                                            <p:tgtEl>
                                              <p:spTgt spid="56"/>
                                            </p:tgtEl>
                                          </p:cBhvr>
                                          <p:to x="100000" y="100000"/>
                                        </p:animScale>
                                      </p:childTnLst>
                                    </p:cTn>
                                  </p:par>
                                </p:childTnLst>
                              </p:cTn>
                            </p:par>
                            <p:par>
                              <p:cTn id="80" fill="hold">
                                <p:stCondLst>
                                  <p:cond delay="700"/>
                                </p:stCondLst>
                                <p:childTnLst>
                                  <p:par>
                                    <p:cTn id="81" presetID="26" presetClass="entr" presetSubtype="0" fill="hold" grpId="0" nodeType="after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wipe(down)">
                                          <p:cBhvr>
                                            <p:cTn id="83" dur="58">
                                              <p:stCondLst>
                                                <p:cond delay="0"/>
                                              </p:stCondLst>
                                            </p:cTn>
                                            <p:tgtEl>
                                              <p:spTgt spid="57"/>
                                            </p:tgtEl>
                                          </p:cBhvr>
                                        </p:animEffect>
                                        <p:anim calcmode="lin" valueType="num">
                                          <p:cBhvr>
                                            <p:cTn id="84" dur="18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85" dur="66"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86" dur="66" tmFilter="0, 0; 0.125,0.2665; 0.25,0.4; 0.375,0.465; 0.5,0.5;  0.625,0.535; 0.75,0.6; 0.875,0.7335; 1,1">
                                              <p:stCondLst>
                                                <p:cond delay="66"/>
                                              </p:stCondLst>
                                            </p:cTn>
                                            <p:tgtEl>
                                              <p:spTgt spid="57"/>
                                            </p:tgtEl>
                                            <p:attrNameLst>
                                              <p:attrName>ppt_y</p:attrName>
                                            </p:attrNameLst>
                                          </p:cBhvr>
                                          <p:tavLst>
                                            <p:tav tm="0" fmla="#ppt_y-sin(pi*$)/9">
                                              <p:val>
                                                <p:fltVal val="0"/>
                                              </p:val>
                                            </p:tav>
                                            <p:tav tm="100000">
                                              <p:val>
                                                <p:fltVal val="1"/>
                                              </p:val>
                                            </p:tav>
                                          </p:tavLst>
                                        </p:anim>
                                        <p:anim calcmode="lin" valueType="num">
                                          <p:cBhvr>
                                            <p:cTn id="87" dur="33" tmFilter="0, 0; 0.125,0.2665; 0.25,0.4; 0.375,0.465; 0.5,0.5;  0.625,0.535; 0.75,0.6; 0.875,0.7335; 1,1">
                                              <p:stCondLst>
                                                <p:cond delay="132"/>
                                              </p:stCondLst>
                                            </p:cTn>
                                            <p:tgtEl>
                                              <p:spTgt spid="57"/>
                                            </p:tgtEl>
                                            <p:attrNameLst>
                                              <p:attrName>ppt_y</p:attrName>
                                            </p:attrNameLst>
                                          </p:cBhvr>
                                          <p:tavLst>
                                            <p:tav tm="0" fmla="#ppt_y-sin(pi*$)/27">
                                              <p:val>
                                                <p:fltVal val="0"/>
                                              </p:val>
                                            </p:tav>
                                            <p:tav tm="100000">
                                              <p:val>
                                                <p:fltVal val="1"/>
                                              </p:val>
                                            </p:tav>
                                          </p:tavLst>
                                        </p:anim>
                                        <p:anim calcmode="lin" valueType="num">
                                          <p:cBhvr>
                                            <p:cTn id="88" dur="16" tmFilter="0, 0; 0.125,0.2665; 0.25,0.4; 0.375,0.465; 0.5,0.5;  0.625,0.535; 0.75,0.6; 0.875,0.7335; 1,1">
                                              <p:stCondLst>
                                                <p:cond delay="166"/>
                                              </p:stCondLst>
                                            </p:cTn>
                                            <p:tgtEl>
                                              <p:spTgt spid="57"/>
                                            </p:tgtEl>
                                            <p:attrNameLst>
                                              <p:attrName>ppt_y</p:attrName>
                                            </p:attrNameLst>
                                          </p:cBhvr>
                                          <p:tavLst>
                                            <p:tav tm="0" fmla="#ppt_y-sin(pi*$)/81">
                                              <p:val>
                                                <p:fltVal val="0"/>
                                              </p:val>
                                            </p:tav>
                                            <p:tav tm="100000">
                                              <p:val>
                                                <p:fltVal val="1"/>
                                              </p:val>
                                            </p:tav>
                                          </p:tavLst>
                                        </p:anim>
                                        <p:animScale>
                                          <p:cBhvr>
                                            <p:cTn id="89" dur="3">
                                              <p:stCondLst>
                                                <p:cond delay="65"/>
                                              </p:stCondLst>
                                            </p:cTn>
                                            <p:tgtEl>
                                              <p:spTgt spid="57"/>
                                            </p:tgtEl>
                                          </p:cBhvr>
                                          <p:to x="100000" y="60000"/>
                                        </p:animScale>
                                        <p:animScale>
                                          <p:cBhvr>
                                            <p:cTn id="90" dur="17" decel="50000">
                                              <p:stCondLst>
                                                <p:cond delay="68"/>
                                              </p:stCondLst>
                                            </p:cTn>
                                            <p:tgtEl>
                                              <p:spTgt spid="57"/>
                                            </p:tgtEl>
                                          </p:cBhvr>
                                          <p:to x="100000" y="100000"/>
                                        </p:animScale>
                                        <p:animScale>
                                          <p:cBhvr>
                                            <p:cTn id="91" dur="3">
                                              <p:stCondLst>
                                                <p:cond delay="131"/>
                                              </p:stCondLst>
                                            </p:cTn>
                                            <p:tgtEl>
                                              <p:spTgt spid="57"/>
                                            </p:tgtEl>
                                          </p:cBhvr>
                                          <p:to x="100000" y="80000"/>
                                        </p:animScale>
                                        <p:animScale>
                                          <p:cBhvr>
                                            <p:cTn id="92" dur="17" decel="50000">
                                              <p:stCondLst>
                                                <p:cond delay="134"/>
                                              </p:stCondLst>
                                            </p:cTn>
                                            <p:tgtEl>
                                              <p:spTgt spid="57"/>
                                            </p:tgtEl>
                                          </p:cBhvr>
                                          <p:to x="100000" y="100000"/>
                                        </p:animScale>
                                        <p:animScale>
                                          <p:cBhvr>
                                            <p:cTn id="93" dur="3">
                                              <p:stCondLst>
                                                <p:cond delay="164"/>
                                              </p:stCondLst>
                                            </p:cTn>
                                            <p:tgtEl>
                                              <p:spTgt spid="57"/>
                                            </p:tgtEl>
                                          </p:cBhvr>
                                          <p:to x="100000" y="90000"/>
                                        </p:animScale>
                                        <p:animScale>
                                          <p:cBhvr>
                                            <p:cTn id="94" dur="17" decel="50000">
                                              <p:stCondLst>
                                                <p:cond delay="167"/>
                                              </p:stCondLst>
                                            </p:cTn>
                                            <p:tgtEl>
                                              <p:spTgt spid="57"/>
                                            </p:tgtEl>
                                          </p:cBhvr>
                                          <p:to x="100000" y="100000"/>
                                        </p:animScale>
                                        <p:animScale>
                                          <p:cBhvr>
                                            <p:cTn id="95" dur="3">
                                              <p:stCondLst>
                                                <p:cond delay="181"/>
                                              </p:stCondLst>
                                            </p:cTn>
                                            <p:tgtEl>
                                              <p:spTgt spid="57"/>
                                            </p:tgtEl>
                                          </p:cBhvr>
                                          <p:to x="100000" y="95000"/>
                                        </p:animScale>
                                        <p:animScale>
                                          <p:cBhvr>
                                            <p:cTn id="96" dur="17" decel="50000">
                                              <p:stCondLst>
                                                <p:cond delay="183"/>
                                              </p:stCondLst>
                                            </p:cTn>
                                            <p:tgtEl>
                                              <p:spTgt spid="57"/>
                                            </p:tgtEl>
                                          </p:cBhvr>
                                          <p:to x="100000" y="100000"/>
                                        </p:animScale>
                                      </p:childTnLst>
                                    </p:cTn>
                                  </p:par>
                                </p:childTnLst>
                              </p:cTn>
                            </p:par>
                            <p:par>
                              <p:cTn id="97" fill="hold">
                                <p:stCondLst>
                                  <p:cond delay="900"/>
                                </p:stCondLst>
                                <p:childTnLst>
                                  <p:par>
                                    <p:cTn id="98" presetID="26" presetClass="entr" presetSubtype="0" fill="hold" grpId="0"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down)">
                                          <p:cBhvr>
                                            <p:cTn id="100" dur="71">
                                              <p:stCondLst>
                                                <p:cond delay="0"/>
                                              </p:stCondLst>
                                            </p:cTn>
                                            <p:tgtEl>
                                              <p:spTgt spid="59"/>
                                            </p:tgtEl>
                                          </p:cBhvr>
                                        </p:animEffect>
                                        <p:anim calcmode="lin" valueType="num">
                                          <p:cBhvr>
                                            <p:cTn id="101" dur="224"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02" dur="82"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03" dur="82" tmFilter="0, 0; 0.125,0.2665; 0.25,0.4; 0.375,0.465; 0.5,0.5;  0.625,0.535; 0.75,0.6; 0.875,0.7335; 1,1">
                                              <p:stCondLst>
                                                <p:cond delay="82"/>
                                              </p:stCondLst>
                                            </p:cTn>
                                            <p:tgtEl>
                                              <p:spTgt spid="59"/>
                                            </p:tgtEl>
                                            <p:attrNameLst>
                                              <p:attrName>ppt_y</p:attrName>
                                            </p:attrNameLst>
                                          </p:cBhvr>
                                          <p:tavLst>
                                            <p:tav tm="0" fmla="#ppt_y-sin(pi*$)/9">
                                              <p:val>
                                                <p:fltVal val="0"/>
                                              </p:val>
                                            </p:tav>
                                            <p:tav tm="100000">
                                              <p:val>
                                                <p:fltVal val="1"/>
                                              </p:val>
                                            </p:tav>
                                          </p:tavLst>
                                        </p:anim>
                                        <p:anim calcmode="lin" valueType="num">
                                          <p:cBhvr>
                                            <p:cTn id="104" dur="2" tmFilter="0, 0; 0.125,0.2665; 0.25,0.4; 0.375,0.465; 0.5,0.5;  0.625,0.535; 0.75,0.6; 0.875,0.7335; 1,1">
                                              <p:stCondLst>
                                                <p:cond delay="163"/>
                                              </p:stCondLst>
                                            </p:cTn>
                                            <p:tgtEl>
                                              <p:spTgt spid="59"/>
                                            </p:tgtEl>
                                            <p:attrNameLst>
                                              <p:attrName>ppt_y</p:attrName>
                                            </p:attrNameLst>
                                          </p:cBhvr>
                                          <p:tavLst>
                                            <p:tav tm="0" fmla="#ppt_y-sin(pi*$)/27">
                                              <p:val>
                                                <p:fltVal val="0"/>
                                              </p:val>
                                            </p:tav>
                                            <p:tav tm="100000">
                                              <p:val>
                                                <p:fltVal val="1"/>
                                              </p:val>
                                            </p:tav>
                                          </p:tavLst>
                                        </p:anim>
                                        <p:anim calcmode="lin" valueType="num">
                                          <p:cBhvr>
                                            <p:cTn id="105" dur="1" tmFilter="0, 0; 0.125,0.2665; 0.25,0.4; 0.375,0.465; 0.5,0.5;  0.625,0.535; 0.75,0.6; 0.875,0.7335; 1,1">
                                              <p:stCondLst>
                                                <p:cond delay="249"/>
                                              </p:stCondLst>
                                            </p:cTn>
                                            <p:tgtEl>
                                              <p:spTgt spid="59"/>
                                            </p:tgtEl>
                                            <p:attrNameLst>
                                              <p:attrName>ppt_y</p:attrName>
                                            </p:attrNameLst>
                                          </p:cBhvr>
                                          <p:tavLst>
                                            <p:tav tm="0" fmla="#ppt_y-sin(pi*$)/81">
                                              <p:val>
                                                <p:fltVal val="0"/>
                                              </p:val>
                                            </p:tav>
                                            <p:tav tm="100000">
                                              <p:val>
                                                <p:fltVal val="1"/>
                                              </p:val>
                                            </p:tav>
                                          </p:tavLst>
                                        </p:anim>
                                        <p:animScale>
                                          <p:cBhvr>
                                            <p:cTn id="106" dur="1">
                                              <p:stCondLst>
                                                <p:cond delay="80"/>
                                              </p:stCondLst>
                                            </p:cTn>
                                            <p:tgtEl>
                                              <p:spTgt spid="59"/>
                                            </p:tgtEl>
                                          </p:cBhvr>
                                          <p:to x="100000" y="60000"/>
                                        </p:animScale>
                                        <p:animScale>
                                          <p:cBhvr>
                                            <p:cTn id="107" dur="1" decel="50000">
                                              <p:stCondLst>
                                                <p:cond delay="83"/>
                                              </p:stCondLst>
                                            </p:cTn>
                                            <p:tgtEl>
                                              <p:spTgt spid="59"/>
                                            </p:tgtEl>
                                          </p:cBhvr>
                                          <p:to x="100000" y="100000"/>
                                        </p:animScale>
                                        <p:animScale>
                                          <p:cBhvr>
                                            <p:cTn id="108" dur="1">
                                              <p:stCondLst>
                                                <p:cond delay="161"/>
                                              </p:stCondLst>
                                            </p:cTn>
                                            <p:tgtEl>
                                              <p:spTgt spid="59"/>
                                            </p:tgtEl>
                                          </p:cBhvr>
                                          <p:to x="100000" y="80000"/>
                                        </p:animScale>
                                        <p:animScale>
                                          <p:cBhvr>
                                            <p:cTn id="109" dur="1" decel="50000">
                                              <p:stCondLst>
                                                <p:cond delay="164"/>
                                              </p:stCondLst>
                                            </p:cTn>
                                            <p:tgtEl>
                                              <p:spTgt spid="59"/>
                                            </p:tgtEl>
                                          </p:cBhvr>
                                          <p:to x="100000" y="100000"/>
                                        </p:animScale>
                                        <p:animScale>
                                          <p:cBhvr>
                                            <p:cTn id="110" dur="1">
                                              <p:stCondLst>
                                                <p:cond delay="249"/>
                                              </p:stCondLst>
                                            </p:cTn>
                                            <p:tgtEl>
                                              <p:spTgt spid="59"/>
                                            </p:tgtEl>
                                          </p:cBhvr>
                                          <p:to x="100000" y="90000"/>
                                        </p:animScale>
                                        <p:animScale>
                                          <p:cBhvr>
                                            <p:cTn id="111" dur="1" decel="50000">
                                              <p:stCondLst>
                                                <p:cond delay="249"/>
                                              </p:stCondLst>
                                            </p:cTn>
                                            <p:tgtEl>
                                              <p:spTgt spid="59"/>
                                            </p:tgtEl>
                                          </p:cBhvr>
                                          <p:to x="100000" y="100000"/>
                                        </p:animScale>
                                        <p:animScale>
                                          <p:cBhvr>
                                            <p:cTn id="112" dur="1">
                                              <p:stCondLst>
                                                <p:cond delay="249"/>
                                              </p:stCondLst>
                                            </p:cTn>
                                            <p:tgtEl>
                                              <p:spTgt spid="59"/>
                                            </p:tgtEl>
                                          </p:cBhvr>
                                          <p:to x="100000" y="95000"/>
                                        </p:animScale>
                                        <p:animScale>
                                          <p:cBhvr>
                                            <p:cTn id="113" dur="1" decel="50000">
                                              <p:stCondLst>
                                                <p:cond delay="249"/>
                                              </p:stCondLst>
                                            </p:cTn>
                                            <p:tgtEl>
                                              <p:spTgt spid="59"/>
                                            </p:tgtEl>
                                          </p:cBhvr>
                                          <p:to x="100000" y="100000"/>
                                        </p:animScale>
                                      </p:childTnLst>
                                    </p:cTn>
                                  </p:par>
                                </p:childTnLst>
                              </p:cTn>
                            </p:par>
                            <p:par>
                              <p:cTn id="114" fill="hold">
                                <p:stCondLst>
                                  <p:cond delay="1150"/>
                                </p:stCondLst>
                                <p:childTnLst>
                                  <p:par>
                                    <p:cTn id="115" presetID="22" presetClass="entr" presetSubtype="8" fill="hold" grpId="0" nodeType="after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wipe(left)">
                                          <p:cBhvr>
                                            <p:cTn id="117" dur="500"/>
                                            <p:tgtEl>
                                              <p:spTgt spid="58"/>
                                            </p:tgtEl>
                                          </p:cBhvr>
                                        </p:animEffect>
                                      </p:childTnLst>
                                    </p:cTn>
                                  </p:par>
                                  <p:par>
                                    <p:cTn id="118" presetID="2" presetClass="entr" presetSubtype="9" fill="hold" nodeType="with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additive="base">
                                            <p:cTn id="120" dur="1500" fill="hold"/>
                                            <p:tgtEl>
                                              <p:spTgt spid="60"/>
                                            </p:tgtEl>
                                            <p:attrNameLst>
                                              <p:attrName>ppt_x</p:attrName>
                                            </p:attrNameLst>
                                          </p:cBhvr>
                                          <p:tavLst>
                                            <p:tav tm="0">
                                              <p:val>
                                                <p:strVal val="0-#ppt_w/2"/>
                                              </p:val>
                                            </p:tav>
                                            <p:tav tm="100000">
                                              <p:val>
                                                <p:strVal val="#ppt_x"/>
                                              </p:val>
                                            </p:tav>
                                          </p:tavLst>
                                        </p:anim>
                                        <p:anim calcmode="lin" valueType="num">
                                          <p:cBhvr additive="base">
                                            <p:cTn id="121" dur="1500" fill="hold"/>
                                            <p:tgtEl>
                                              <p:spTgt spid="60"/>
                                            </p:tgtEl>
                                            <p:attrNameLst>
                                              <p:attrName>ppt_y</p:attrName>
                                            </p:attrNameLst>
                                          </p:cBhvr>
                                          <p:tavLst>
                                            <p:tav tm="0">
                                              <p:val>
                                                <p:strVal val="0-#ppt_h/2"/>
                                              </p:val>
                                            </p:tav>
                                            <p:tav tm="100000">
                                              <p:val>
                                                <p:strVal val="#ppt_y"/>
                                              </p:val>
                                            </p:tav>
                                          </p:tavLst>
                                        </p:anim>
                                      </p:childTnLst>
                                    </p:cTn>
                                  </p:par>
                                  <p:par>
                                    <p:cTn id="122" presetID="2" presetClass="entr" presetSubtype="9" fill="hold" nodeType="withEffect">
                                      <p:stCondLst>
                                        <p:cond delay="0"/>
                                      </p:stCondLst>
                                      <p:childTnLst>
                                        <p:set>
                                          <p:cBhvr>
                                            <p:cTn id="123" dur="1" fill="hold">
                                              <p:stCondLst>
                                                <p:cond delay="0"/>
                                              </p:stCondLst>
                                            </p:cTn>
                                            <p:tgtEl>
                                              <p:spTgt spid="61"/>
                                            </p:tgtEl>
                                            <p:attrNameLst>
                                              <p:attrName>style.visibility</p:attrName>
                                            </p:attrNameLst>
                                          </p:cBhvr>
                                          <p:to>
                                            <p:strVal val="visible"/>
                                          </p:to>
                                        </p:set>
                                        <p:anim calcmode="lin" valueType="num">
                                          <p:cBhvr additive="base">
                                            <p:cTn id="124" dur="1500" fill="hold"/>
                                            <p:tgtEl>
                                              <p:spTgt spid="61"/>
                                            </p:tgtEl>
                                            <p:attrNameLst>
                                              <p:attrName>ppt_x</p:attrName>
                                            </p:attrNameLst>
                                          </p:cBhvr>
                                          <p:tavLst>
                                            <p:tav tm="0">
                                              <p:val>
                                                <p:strVal val="0-#ppt_w/2"/>
                                              </p:val>
                                            </p:tav>
                                            <p:tav tm="100000">
                                              <p:val>
                                                <p:strVal val="#ppt_x"/>
                                              </p:val>
                                            </p:tav>
                                          </p:tavLst>
                                        </p:anim>
                                        <p:anim calcmode="lin" valueType="num">
                                          <p:cBhvr additive="base">
                                            <p:cTn id="125" dur="1500" fill="hold"/>
                                            <p:tgtEl>
                                              <p:spTgt spid="61"/>
                                            </p:tgtEl>
                                            <p:attrNameLst>
                                              <p:attrName>ppt_y</p:attrName>
                                            </p:attrNameLst>
                                          </p:cBhvr>
                                          <p:tavLst>
                                            <p:tav tm="0">
                                              <p:val>
                                                <p:strVal val="0-#ppt_h/2"/>
                                              </p:val>
                                            </p:tav>
                                            <p:tav tm="100000">
                                              <p:val>
                                                <p:strVal val="#ppt_y"/>
                                              </p:val>
                                            </p:tav>
                                          </p:tavLst>
                                        </p:anim>
                                      </p:childTnLst>
                                    </p:cTn>
                                  </p:par>
                                  <p:par>
                                    <p:cTn id="126" presetID="2" presetClass="entr" presetSubtype="9" fill="hold" nodeType="withEffect">
                                      <p:stCondLst>
                                        <p:cond delay="0"/>
                                      </p:stCondLst>
                                      <p:childTnLst>
                                        <p:set>
                                          <p:cBhvr>
                                            <p:cTn id="127" dur="1" fill="hold">
                                              <p:stCondLst>
                                                <p:cond delay="0"/>
                                              </p:stCondLst>
                                            </p:cTn>
                                            <p:tgtEl>
                                              <p:spTgt spid="62"/>
                                            </p:tgtEl>
                                            <p:attrNameLst>
                                              <p:attrName>style.visibility</p:attrName>
                                            </p:attrNameLst>
                                          </p:cBhvr>
                                          <p:to>
                                            <p:strVal val="visible"/>
                                          </p:to>
                                        </p:set>
                                        <p:anim calcmode="lin" valueType="num">
                                          <p:cBhvr additive="base">
                                            <p:cTn id="128" dur="1500" fill="hold"/>
                                            <p:tgtEl>
                                              <p:spTgt spid="62"/>
                                            </p:tgtEl>
                                            <p:attrNameLst>
                                              <p:attrName>ppt_x</p:attrName>
                                            </p:attrNameLst>
                                          </p:cBhvr>
                                          <p:tavLst>
                                            <p:tav tm="0">
                                              <p:val>
                                                <p:strVal val="0-#ppt_w/2"/>
                                              </p:val>
                                            </p:tav>
                                            <p:tav tm="100000">
                                              <p:val>
                                                <p:strVal val="#ppt_x"/>
                                              </p:val>
                                            </p:tav>
                                          </p:tavLst>
                                        </p:anim>
                                        <p:anim calcmode="lin" valueType="num">
                                          <p:cBhvr additive="base">
                                            <p:cTn id="129" dur="1500" fill="hold"/>
                                            <p:tgtEl>
                                              <p:spTgt spid="62"/>
                                            </p:tgtEl>
                                            <p:attrNameLst>
                                              <p:attrName>ppt_y</p:attrName>
                                            </p:attrNameLst>
                                          </p:cBhvr>
                                          <p:tavLst>
                                            <p:tav tm="0">
                                              <p:val>
                                                <p:strVal val="0-#ppt_h/2"/>
                                              </p:val>
                                            </p:tav>
                                            <p:tav tm="100000">
                                              <p:val>
                                                <p:strVal val="#ppt_y"/>
                                              </p:val>
                                            </p:tav>
                                          </p:tavLst>
                                        </p:anim>
                                      </p:childTnLst>
                                    </p:cTn>
                                  </p:par>
                                  <p:par>
                                    <p:cTn id="130" presetID="2" presetClass="entr" presetSubtype="9" fill="hold" nodeType="withEffect">
                                      <p:stCondLst>
                                        <p:cond delay="500"/>
                                      </p:stCondLst>
                                      <p:childTnLst>
                                        <p:set>
                                          <p:cBhvr>
                                            <p:cTn id="131" dur="1" fill="hold">
                                              <p:stCondLst>
                                                <p:cond delay="0"/>
                                              </p:stCondLst>
                                            </p:cTn>
                                            <p:tgtEl>
                                              <p:spTgt spid="63"/>
                                            </p:tgtEl>
                                            <p:attrNameLst>
                                              <p:attrName>style.visibility</p:attrName>
                                            </p:attrNameLst>
                                          </p:cBhvr>
                                          <p:to>
                                            <p:strVal val="visible"/>
                                          </p:to>
                                        </p:set>
                                        <p:anim calcmode="lin" valueType="num">
                                          <p:cBhvr additive="base">
                                            <p:cTn id="132" dur="1500" fill="hold"/>
                                            <p:tgtEl>
                                              <p:spTgt spid="63"/>
                                            </p:tgtEl>
                                            <p:attrNameLst>
                                              <p:attrName>ppt_x</p:attrName>
                                            </p:attrNameLst>
                                          </p:cBhvr>
                                          <p:tavLst>
                                            <p:tav tm="0">
                                              <p:val>
                                                <p:strVal val="0-#ppt_w/2"/>
                                              </p:val>
                                            </p:tav>
                                            <p:tav tm="100000">
                                              <p:val>
                                                <p:strVal val="#ppt_x"/>
                                              </p:val>
                                            </p:tav>
                                          </p:tavLst>
                                        </p:anim>
                                        <p:anim calcmode="lin" valueType="num">
                                          <p:cBhvr additive="base">
                                            <p:cTn id="133" dur="1500" fill="hold"/>
                                            <p:tgtEl>
                                              <p:spTgt spid="63"/>
                                            </p:tgtEl>
                                            <p:attrNameLst>
                                              <p:attrName>ppt_y</p:attrName>
                                            </p:attrNameLst>
                                          </p:cBhvr>
                                          <p:tavLst>
                                            <p:tav tm="0">
                                              <p:val>
                                                <p:strVal val="0-#ppt_h/2"/>
                                              </p:val>
                                            </p:tav>
                                            <p:tav tm="100000">
                                              <p:val>
                                                <p:strVal val="#ppt_y"/>
                                              </p:val>
                                            </p:tav>
                                          </p:tavLst>
                                        </p:anim>
                                      </p:childTnLst>
                                    </p:cTn>
                                  </p:par>
                                  <p:par>
                                    <p:cTn id="134" presetID="2" presetClass="entr" presetSubtype="9"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anim calcmode="lin" valueType="num">
                                          <p:cBhvr additive="base">
                                            <p:cTn id="136" dur="1500" fill="hold"/>
                                            <p:tgtEl>
                                              <p:spTgt spid="64"/>
                                            </p:tgtEl>
                                            <p:attrNameLst>
                                              <p:attrName>ppt_x</p:attrName>
                                            </p:attrNameLst>
                                          </p:cBhvr>
                                          <p:tavLst>
                                            <p:tav tm="0">
                                              <p:val>
                                                <p:strVal val="0-#ppt_w/2"/>
                                              </p:val>
                                            </p:tav>
                                            <p:tav tm="100000">
                                              <p:val>
                                                <p:strVal val="#ppt_x"/>
                                              </p:val>
                                            </p:tav>
                                          </p:tavLst>
                                        </p:anim>
                                        <p:anim calcmode="lin" valueType="num">
                                          <p:cBhvr additive="base">
                                            <p:cTn id="137" dur="1500" fill="hold"/>
                                            <p:tgtEl>
                                              <p:spTgt spid="64"/>
                                            </p:tgtEl>
                                            <p:attrNameLst>
                                              <p:attrName>ppt_y</p:attrName>
                                            </p:attrNameLst>
                                          </p:cBhvr>
                                          <p:tavLst>
                                            <p:tav tm="0">
                                              <p:val>
                                                <p:strVal val="0-#ppt_h/2"/>
                                              </p:val>
                                            </p:tav>
                                            <p:tav tm="100000">
                                              <p:val>
                                                <p:strVal val="#ppt_y"/>
                                              </p:val>
                                            </p:tav>
                                          </p:tavLst>
                                        </p:anim>
                                      </p:childTnLst>
                                    </p:cTn>
                                  </p:par>
                                  <p:par>
                                    <p:cTn id="138" presetID="2" presetClass="entr" presetSubtype="9" fill="hold" nodeType="withEffect">
                                      <p:stCondLst>
                                        <p:cond delay="0"/>
                                      </p:stCondLst>
                                      <p:childTnLst>
                                        <p:set>
                                          <p:cBhvr>
                                            <p:cTn id="139" dur="1" fill="hold">
                                              <p:stCondLst>
                                                <p:cond delay="0"/>
                                              </p:stCondLst>
                                            </p:cTn>
                                            <p:tgtEl>
                                              <p:spTgt spid="65"/>
                                            </p:tgtEl>
                                            <p:attrNameLst>
                                              <p:attrName>style.visibility</p:attrName>
                                            </p:attrNameLst>
                                          </p:cBhvr>
                                          <p:to>
                                            <p:strVal val="visible"/>
                                          </p:to>
                                        </p:set>
                                        <p:anim calcmode="lin" valueType="num">
                                          <p:cBhvr additive="base">
                                            <p:cTn id="140" dur="1500" fill="hold"/>
                                            <p:tgtEl>
                                              <p:spTgt spid="65"/>
                                            </p:tgtEl>
                                            <p:attrNameLst>
                                              <p:attrName>ppt_x</p:attrName>
                                            </p:attrNameLst>
                                          </p:cBhvr>
                                          <p:tavLst>
                                            <p:tav tm="0">
                                              <p:val>
                                                <p:strVal val="0-#ppt_w/2"/>
                                              </p:val>
                                            </p:tav>
                                            <p:tav tm="100000">
                                              <p:val>
                                                <p:strVal val="#ppt_x"/>
                                              </p:val>
                                            </p:tav>
                                          </p:tavLst>
                                        </p:anim>
                                        <p:anim calcmode="lin" valueType="num">
                                          <p:cBhvr additive="base">
                                            <p:cTn id="141" dur="1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54" grpId="0" animBg="1"/>
          <p:bldP spid="55" grpId="0" animBg="1"/>
          <p:bldP spid="56" grpId="0" animBg="1"/>
          <p:bldP spid="57" grpId="0" animBg="1"/>
          <p:bldP spid="58" grpId="0" animBg="1"/>
          <p:bldP spid="59"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B67EB913-3F72-3201-7C1F-8AF5E6B76738}"/>
              </a:ext>
            </a:extLst>
          </p:cNvPr>
          <p:cNvPicPr>
            <a:picLocks noChangeAspect="1"/>
          </p:cNvPicPr>
          <p:nvPr/>
        </p:nvPicPr>
        <p:blipFill>
          <a:blip r:embed="rId7"/>
          <a:stretch>
            <a:fillRect/>
          </a:stretch>
        </p:blipFill>
        <p:spPr>
          <a:xfrm>
            <a:off x="1432217" y="423569"/>
            <a:ext cx="7901101" cy="2371550"/>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ound Diagonal Corner Rectangle 11">
            <a:extLst>
              <a:ext uri="{FF2B5EF4-FFF2-40B4-BE49-F238E27FC236}">
                <a16:creationId xmlns:a16="http://schemas.microsoft.com/office/drawing/2014/main" id="{B484F51A-48EA-762D-5446-335CD80CAF0A}"/>
              </a:ext>
            </a:extLst>
          </p:cNvPr>
          <p:cNvSpPr/>
          <p:nvPr/>
        </p:nvSpPr>
        <p:spPr>
          <a:xfrm>
            <a:off x="530352" y="524957"/>
            <a:ext cx="11136113" cy="169703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4">
            <a:extLst>
              <a:ext uri="{FF2B5EF4-FFF2-40B4-BE49-F238E27FC236}">
                <a16:creationId xmlns:a16="http://schemas.microsoft.com/office/drawing/2014/main" id="{0D635B69-5312-708B-B790-9B764F83C701}"/>
              </a:ext>
            </a:extLst>
          </p:cNvPr>
          <p:cNvSpPr>
            <a:spLocks noChangeArrowheads="1"/>
          </p:cNvSpPr>
          <p:nvPr/>
        </p:nvSpPr>
        <p:spPr bwMode="auto">
          <a:xfrm>
            <a:off x="640080" y="795555"/>
            <a:ext cx="10574009"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Video </a:t>
            </a:r>
            <a:r>
              <a:rPr kumimoji="0" lang="en-US" sz="36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vừa</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xem</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giúp em biết điều gì về văn hoá</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của dân tộc Mông ở Mai Châu, tỉnh Hoà Bình?</a:t>
            </a:r>
            <a:endParaRPr kumimoji="0" lang="en-US" sz="4400" b="1" i="0" u="none" strike="noStrike" kern="0" cap="none" spc="0" normalizeH="0" baseline="0" noProof="0" dirty="0">
              <a:ln>
                <a:noFill/>
              </a:ln>
              <a:solidFill>
                <a:srgbClr val="002060"/>
              </a:solidFill>
              <a:effectLst/>
              <a:uLnTx/>
              <a:uFillTx/>
              <a:latin typeface="UTM Aptima"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5" name="Rounded Rectangle 1">
            <a:extLst>
              <a:ext uri="{FF2B5EF4-FFF2-40B4-BE49-F238E27FC236}">
                <a16:creationId xmlns:a16="http://schemas.microsoft.com/office/drawing/2014/main" id="{7FF7FD7E-3B33-9901-293A-8F1146F10AEE}"/>
              </a:ext>
            </a:extLst>
          </p:cNvPr>
          <p:cNvSpPr/>
          <p:nvPr/>
        </p:nvSpPr>
        <p:spPr>
          <a:xfrm>
            <a:off x="2538548" y="2714461"/>
            <a:ext cx="9653452" cy="3278777"/>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1DED6F1-7440-3930-64E9-BD1249A9912B}"/>
              </a:ext>
            </a:extLst>
          </p:cNvPr>
          <p:cNvSpPr>
            <a:spLocks/>
          </p:cNvSpPr>
          <p:nvPr/>
        </p:nvSpPr>
        <p:spPr bwMode="auto">
          <a:xfrm>
            <a:off x="2734492" y="3157466"/>
            <a:ext cx="8934994"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Video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Gầu</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Tào</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dân</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tộc</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Mông</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mọi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cùng nhau tụ tập giao lưu, nhảy múa</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54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0798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6">
                                            <p:txEl>
                                              <p:pRg st="0" end="0"/>
                                            </p:txEl>
                                          </p:spTgt>
                                        </p:tgtEl>
                                        <p:attrNameLst>
                                          <p:attrName>style.visibility</p:attrName>
                                        </p:attrNameLst>
                                      </p:cBhvr>
                                      <p:to>
                                        <p:strVal val="visible"/>
                                      </p:to>
                                    </p:set>
                                    <p:anim by="(-#ppt_w*2)" calcmode="lin" valueType="num">
                                      <p:cBhvr rctx="PPT">
                                        <p:cTn id="23" dur="250" autoRev="1" fill="hold">
                                          <p:stCondLst>
                                            <p:cond delay="0"/>
                                          </p:stCondLst>
                                        </p:cTn>
                                        <p:tgtEl>
                                          <p:spTgt spid="6">
                                            <p:txEl>
                                              <p:pRg st="0" end="0"/>
                                            </p:txEl>
                                          </p:spTgt>
                                        </p:tgtEl>
                                        <p:attrNameLst>
                                          <p:attrName>ppt_w</p:attrName>
                                        </p:attrNameLst>
                                      </p:cBhvr>
                                    </p:anim>
                                    <p:anim by="(#ppt_w*0.50)" calcmode="lin" valueType="num">
                                      <p:cBhvr>
                                        <p:cTn id="24" dur="250" decel="50000" autoRev="1" fill="hold">
                                          <p:stCondLst>
                                            <p:cond delay="0"/>
                                          </p:stCondLst>
                                        </p:cTn>
                                        <p:tgtEl>
                                          <p:spTgt spid="6">
                                            <p:txEl>
                                              <p:pRg st="0" end="0"/>
                                            </p:txEl>
                                          </p:spTgt>
                                        </p:tgtEl>
                                        <p:attrNameLst>
                                          <p:attrName>ppt_x</p:attrName>
                                        </p:attrNameLst>
                                      </p:cBhvr>
                                    </p:anim>
                                    <p:anim from="(-#ppt_h/2)" to="(#ppt_y)" calcmode="lin" valueType="num">
                                      <p:cBhvr>
                                        <p:cTn id="25" dur="500" fill="hold">
                                          <p:stCondLst>
                                            <p:cond delay="0"/>
                                          </p:stCondLst>
                                        </p:cTn>
                                        <p:tgtEl>
                                          <p:spTgt spid="6">
                                            <p:txEl>
                                              <p:pRg st="0" end="0"/>
                                            </p:txEl>
                                          </p:spTgt>
                                        </p:tgtEl>
                                        <p:attrNameLst>
                                          <p:attrName>ppt_y</p:attrName>
                                        </p:attrNameLst>
                                      </p:cBhvr>
                                    </p:anim>
                                    <p:animRot by="21600000">
                                      <p:cBhvr>
                                        <p:cTn id="26" dur="500" fill="hold">
                                          <p:stCondLst>
                                            <p:cond delay="0"/>
                                          </p:stCondLst>
                                        </p:cTn>
                                        <p:tgtEl>
                                          <p:spTgt spid="6">
                                            <p:txEl>
                                              <p:pRg st="0" end="0"/>
                                            </p:txEl>
                                          </p:spTgt>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8" name="Round Diagonal Corner Rectangle 11">
            <a:extLst>
              <a:ext uri="{FF2B5EF4-FFF2-40B4-BE49-F238E27FC236}">
                <a16:creationId xmlns:a16="http://schemas.microsoft.com/office/drawing/2014/main" id="{58A3F9EB-5C52-8DEF-24DA-B64022F7663A}"/>
              </a:ext>
            </a:extLst>
          </p:cNvPr>
          <p:cNvSpPr/>
          <p:nvPr/>
        </p:nvSpPr>
        <p:spPr>
          <a:xfrm>
            <a:off x="2322575" y="2344613"/>
            <a:ext cx="9869425" cy="169703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9FA1D6BF-66E4-CF6B-17CA-CADB16F7400F}"/>
              </a:ext>
            </a:extLst>
          </p:cNvPr>
          <p:cNvSpPr>
            <a:spLocks noChangeArrowheads="1"/>
          </p:cNvSpPr>
          <p:nvPr/>
        </p:nvSpPr>
        <p:spPr bwMode="auto">
          <a:xfrm>
            <a:off x="2121409" y="2615211"/>
            <a:ext cx="9857232"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defRPr/>
            </a:pPr>
            <a:r>
              <a:rPr lang="en-US" sz="3600" b="1" kern="0" dirty="0">
                <a:solidFill>
                  <a:srgbClr val="002060"/>
                </a:solidFill>
              </a:rPr>
              <a:t> </a:t>
            </a:r>
            <a:r>
              <a:rPr lang="en-US" sz="3600" b="1" kern="0" dirty="0" err="1">
                <a:solidFill>
                  <a:srgbClr val="002060"/>
                </a:solidFill>
              </a:rPr>
              <a:t>Hãy</a:t>
            </a:r>
            <a:r>
              <a:rPr lang="en-US" sz="3600" b="1" kern="0" dirty="0">
                <a:solidFill>
                  <a:srgbClr val="002060"/>
                </a:solidFill>
              </a:rPr>
              <a:t> </a:t>
            </a:r>
            <a:r>
              <a:rPr lang="en-US" sz="3600" b="1" kern="0" dirty="0" err="1">
                <a:solidFill>
                  <a:srgbClr val="002060"/>
                </a:solidFill>
              </a:rPr>
              <a:t>nêu</a:t>
            </a:r>
            <a:r>
              <a:rPr lang="en-US" sz="3600" b="1" kern="0" dirty="0">
                <a:solidFill>
                  <a:srgbClr val="002060"/>
                </a:solidFill>
              </a:rPr>
              <a:t> </a:t>
            </a:r>
            <a:r>
              <a:rPr lang="en-US" sz="3600" b="1" kern="0" dirty="0" err="1">
                <a:solidFill>
                  <a:srgbClr val="002060"/>
                </a:solidFill>
              </a:rPr>
              <a:t>hiểu</a:t>
            </a:r>
            <a:r>
              <a:rPr lang="en-US" sz="3600" b="1" kern="0" dirty="0">
                <a:solidFill>
                  <a:srgbClr val="002060"/>
                </a:solidFill>
              </a:rPr>
              <a:t> </a:t>
            </a:r>
            <a:r>
              <a:rPr lang="en-US" sz="3600" b="1" kern="0" dirty="0" err="1">
                <a:solidFill>
                  <a:srgbClr val="002060"/>
                </a:solidFill>
              </a:rPr>
              <a:t>biết</a:t>
            </a:r>
            <a:r>
              <a:rPr lang="en-US" sz="3600" b="1" kern="0" dirty="0">
                <a:solidFill>
                  <a:srgbClr val="002060"/>
                </a:solidFill>
              </a:rPr>
              <a:t> </a:t>
            </a:r>
            <a:r>
              <a:rPr lang="en-US" sz="3600" b="1" kern="0" dirty="0" err="1">
                <a:solidFill>
                  <a:srgbClr val="002060"/>
                </a:solidFill>
              </a:rPr>
              <a:t>của</a:t>
            </a:r>
            <a:r>
              <a:rPr lang="en-US" sz="3600" b="1" kern="0" dirty="0">
                <a:solidFill>
                  <a:srgbClr val="002060"/>
                </a:solidFill>
              </a:rPr>
              <a:t> </a:t>
            </a:r>
            <a:r>
              <a:rPr lang="en-US" sz="3600" b="1" kern="0" dirty="0" err="1">
                <a:solidFill>
                  <a:srgbClr val="002060"/>
                </a:solidFill>
              </a:rPr>
              <a:t>em</a:t>
            </a:r>
            <a:r>
              <a:rPr lang="en-US" sz="3600" b="1" kern="0" dirty="0">
                <a:solidFill>
                  <a:srgbClr val="002060"/>
                </a:solidFill>
              </a:rPr>
              <a:t> </a:t>
            </a:r>
            <a:r>
              <a:rPr lang="en-US" sz="3600" b="1" kern="0" dirty="0" err="1">
                <a:solidFill>
                  <a:srgbClr val="002060"/>
                </a:solidFill>
              </a:rPr>
              <a:t>về</a:t>
            </a:r>
            <a:r>
              <a:rPr lang="en-US" sz="3600" b="1" kern="0" dirty="0">
                <a:solidFill>
                  <a:srgbClr val="002060"/>
                </a:solidFill>
              </a:rPr>
              <a:t> </a:t>
            </a:r>
            <a:r>
              <a:rPr lang="en-US" sz="3600" b="1" kern="0" dirty="0" err="1">
                <a:solidFill>
                  <a:srgbClr val="002060"/>
                </a:solidFill>
              </a:rPr>
              <a:t>một</a:t>
            </a:r>
            <a:r>
              <a:rPr lang="en-US" sz="3600" b="1" kern="0" dirty="0">
                <a:solidFill>
                  <a:srgbClr val="002060"/>
                </a:solidFill>
              </a:rPr>
              <a:t> </a:t>
            </a:r>
            <a:r>
              <a:rPr lang="en-US" sz="3600" b="1" kern="0" dirty="0" err="1">
                <a:solidFill>
                  <a:srgbClr val="002060"/>
                </a:solidFill>
              </a:rPr>
              <a:t>số</a:t>
            </a:r>
            <a:r>
              <a:rPr lang="en-US" sz="3600" b="1" kern="0" dirty="0">
                <a:solidFill>
                  <a:srgbClr val="002060"/>
                </a:solidFill>
              </a:rPr>
              <a:t> </a:t>
            </a:r>
            <a:r>
              <a:rPr lang="en-US" sz="3600" b="1" kern="0" dirty="0" err="1">
                <a:solidFill>
                  <a:srgbClr val="002060"/>
                </a:solidFill>
              </a:rPr>
              <a:t>nét</a:t>
            </a:r>
            <a:r>
              <a:rPr lang="en-US" sz="3600" b="1" kern="0" dirty="0">
                <a:solidFill>
                  <a:srgbClr val="002060"/>
                </a:solidFill>
              </a:rPr>
              <a:t> </a:t>
            </a:r>
            <a:r>
              <a:rPr lang="en-US" sz="3600" b="1" kern="0" dirty="0" err="1">
                <a:solidFill>
                  <a:srgbClr val="002060"/>
                </a:solidFill>
              </a:rPr>
              <a:t>văn</a:t>
            </a:r>
            <a:r>
              <a:rPr lang="en-US" sz="3600" b="1" kern="0" dirty="0">
                <a:solidFill>
                  <a:srgbClr val="002060"/>
                </a:solidFill>
              </a:rPr>
              <a:t> </a:t>
            </a:r>
            <a:r>
              <a:rPr lang="en-US" sz="3600" b="1" kern="0" dirty="0" err="1">
                <a:solidFill>
                  <a:srgbClr val="002060"/>
                </a:solidFill>
              </a:rPr>
              <a:t>hoá</a:t>
            </a:r>
            <a:r>
              <a:rPr lang="en-US" sz="3600" b="1" kern="0" dirty="0">
                <a:solidFill>
                  <a:srgbClr val="002060"/>
                </a:solidFill>
              </a:rPr>
              <a:t> ở </a:t>
            </a:r>
            <a:r>
              <a:rPr lang="en-US" sz="3600" b="1" kern="0" dirty="0" err="1">
                <a:solidFill>
                  <a:srgbClr val="002060"/>
                </a:solidFill>
              </a:rPr>
              <a:t>vùng</a:t>
            </a:r>
            <a:r>
              <a:rPr lang="en-US" sz="3600" b="1" kern="0" dirty="0">
                <a:solidFill>
                  <a:srgbClr val="002060"/>
                </a:solidFill>
              </a:rPr>
              <a:t> </a:t>
            </a:r>
            <a:r>
              <a:rPr lang="en-US" sz="3600" b="1" kern="0" dirty="0" err="1">
                <a:solidFill>
                  <a:srgbClr val="002060"/>
                </a:solidFill>
              </a:rPr>
              <a:t>Trung</a:t>
            </a:r>
            <a:r>
              <a:rPr lang="en-US" sz="3600" b="1" kern="0" dirty="0">
                <a:solidFill>
                  <a:srgbClr val="002060"/>
                </a:solidFill>
              </a:rPr>
              <a:t> du </a:t>
            </a:r>
            <a:r>
              <a:rPr lang="en-US" sz="3600" b="1" kern="0" dirty="0" err="1">
                <a:solidFill>
                  <a:srgbClr val="002060"/>
                </a:solidFill>
              </a:rPr>
              <a:t>và</a:t>
            </a:r>
            <a:r>
              <a:rPr lang="en-US" sz="3600" b="1" kern="0" dirty="0">
                <a:solidFill>
                  <a:srgbClr val="002060"/>
                </a:solidFill>
              </a:rPr>
              <a:t> </a:t>
            </a:r>
            <a:r>
              <a:rPr lang="en-US" sz="3600" b="1" kern="0" dirty="0" err="1">
                <a:solidFill>
                  <a:srgbClr val="002060"/>
                </a:solidFill>
              </a:rPr>
              <a:t>miền</a:t>
            </a:r>
            <a:r>
              <a:rPr lang="en-US" sz="3600" b="1" kern="0" dirty="0">
                <a:solidFill>
                  <a:srgbClr val="002060"/>
                </a:solidFill>
              </a:rPr>
              <a:t> </a:t>
            </a:r>
            <a:r>
              <a:rPr lang="en-US" sz="3600" b="1" kern="0" dirty="0" err="1">
                <a:solidFill>
                  <a:srgbClr val="002060"/>
                </a:solidFill>
              </a:rPr>
              <a:t>núi</a:t>
            </a:r>
            <a:r>
              <a:rPr lang="en-US" sz="3600" b="1" kern="0" dirty="0">
                <a:solidFill>
                  <a:srgbClr val="002060"/>
                </a:solidFill>
              </a:rPr>
              <a:t> </a:t>
            </a:r>
            <a:r>
              <a:rPr lang="en-US" sz="3600" b="1" kern="0" dirty="0" err="1">
                <a:solidFill>
                  <a:srgbClr val="002060"/>
                </a:solidFill>
              </a:rPr>
              <a:t>Bắc</a:t>
            </a:r>
            <a:r>
              <a:rPr lang="en-US" sz="3600" b="1" kern="0" dirty="0">
                <a:solidFill>
                  <a:srgbClr val="002060"/>
                </a:solidFill>
              </a:rPr>
              <a:t> </a:t>
            </a:r>
            <a:r>
              <a:rPr lang="en-US" sz="3600" b="1" kern="0" dirty="0" err="1">
                <a:solidFill>
                  <a:srgbClr val="002060"/>
                </a:solidFill>
              </a:rPr>
              <a:t>Bộ</a:t>
            </a:r>
            <a:r>
              <a:rPr lang="en-US" sz="3600" b="1" kern="0" dirty="0">
                <a:solidFill>
                  <a:srgbClr val="002060"/>
                </a:solidFill>
              </a:rPr>
              <a:t>.</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848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1800" y="998474"/>
            <a:ext cx="5788533"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3328416" y="1769364"/>
            <a:ext cx="5148071" cy="1754326"/>
          </a:xfrm>
          <a:prstGeom prst="rect">
            <a:avLst/>
          </a:prstGeom>
          <a:noFill/>
          <a:ln>
            <a:noFill/>
          </a:ln>
        </p:spPr>
        <p:txBody>
          <a:bodyPr wrap="square" rtlCol="0" anchor="t">
            <a:spAutoFit/>
          </a:bodyPr>
          <a:lstStyle/>
          <a:p>
            <a:pPr algn="ctr"/>
            <a:r>
              <a:rPr lang="en-GB" altLang="en-US" sz="5400" b="1" dirty="0" err="1">
                <a:solidFill>
                  <a:schemeClr val="bg1"/>
                </a:solidFill>
                <a:effectLst>
                  <a:outerShdw blurRad="38100" dist="19050" dir="2700000" algn="tl" rotWithShape="0">
                    <a:schemeClr val="dk1">
                      <a:alpha val="40000"/>
                    </a:schemeClr>
                  </a:outerShdw>
                </a:effectLst>
              </a:rPr>
              <a:t>Hoạt</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động</a:t>
            </a:r>
            <a:r>
              <a:rPr lang="en-GB" altLang="en-US" sz="5400" b="1" dirty="0">
                <a:solidFill>
                  <a:schemeClr val="bg1"/>
                </a:solidFill>
                <a:effectLst>
                  <a:outerShdw blurRad="38100" dist="19050" dir="2700000" algn="tl" rotWithShape="0">
                    <a:schemeClr val="dk1">
                      <a:alpha val="40000"/>
                    </a:schemeClr>
                  </a:outerShdw>
                </a:effectLst>
              </a:rPr>
              <a:t> 1: </a:t>
            </a:r>
            <a:r>
              <a:rPr lang="en-GB" altLang="en-US" sz="5400" b="1" dirty="0" err="1">
                <a:solidFill>
                  <a:schemeClr val="bg1"/>
                </a:solidFill>
                <a:effectLst>
                  <a:outerShdw blurRad="38100" dist="19050" dir="2700000" algn="tl" rotWithShape="0">
                    <a:schemeClr val="dk1">
                      <a:alpha val="40000"/>
                    </a:schemeClr>
                  </a:outerShdw>
                </a:effectLst>
              </a:rPr>
              <a:t>Tìm</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hiểu</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về</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lễ</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hội</a:t>
            </a:r>
            <a:endParaRPr lang="en-GB" altLang="en-US" sz="5400" b="1" dirty="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083649" y="2528513"/>
            <a:ext cx="3754755" cy="4114800"/>
          </a:xfrm>
          <a:prstGeom prst="rect">
            <a:avLst/>
          </a:prstGeom>
        </p:spPr>
      </p:pic>
      <p:pic>
        <p:nvPicPr>
          <p:cNvPr id="8" name="Picture 7" descr="A group of kids dancing&#10;&#10;Description automatically generated">
            <a:extLst>
              <a:ext uri="{FF2B5EF4-FFF2-40B4-BE49-F238E27FC236}">
                <a16:creationId xmlns:a16="http://schemas.microsoft.com/office/drawing/2014/main" id="{27FC690C-715A-BF68-105C-CB43DCC4526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09022" y="2392680"/>
            <a:ext cx="5071878" cy="5071878"/>
          </a:xfrm>
          <a:prstGeom prst="rect">
            <a:avLst/>
          </a:prstGeom>
        </p:spPr>
      </p:pic>
    </p:spTree>
    <p:extLst>
      <p:ext uri="{BB962C8B-B14F-4D97-AF65-F5344CB8AC3E}">
        <p14:creationId xmlns:p14="http://schemas.microsoft.com/office/powerpoint/2010/main" val="20678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B9FC0B18-E3C2-31CD-2E77-23D1E4DB4D8E}"/>
              </a:ext>
            </a:extLst>
          </p:cNvPr>
          <p:cNvGrpSpPr/>
          <p:nvPr/>
        </p:nvGrpSpPr>
        <p:grpSpPr>
          <a:xfrm>
            <a:off x="640080" y="320040"/>
            <a:ext cx="11365992" cy="1384995"/>
            <a:chOff x="1362456" y="320040"/>
            <a:chExt cx="9802368" cy="1384995"/>
          </a:xfrm>
        </p:grpSpPr>
        <p:grpSp>
          <p:nvGrpSpPr>
            <p:cNvPr id="3" name="Google Shape;7898;p32">
              <a:extLst>
                <a:ext uri="{FF2B5EF4-FFF2-40B4-BE49-F238E27FC236}">
                  <a16:creationId xmlns:a16="http://schemas.microsoft.com/office/drawing/2014/main" id="{8711A6A9-D913-E46B-41AA-B03CA0E80105}"/>
                </a:ext>
              </a:extLst>
            </p:cNvPr>
            <p:cNvGrpSpPr/>
            <p:nvPr/>
          </p:nvGrpSpPr>
          <p:grpSpPr>
            <a:xfrm>
              <a:off x="1362456" y="365760"/>
              <a:ext cx="9802368" cy="1316736"/>
              <a:chOff x="2023945" y="2856088"/>
              <a:chExt cx="5096097" cy="477025"/>
            </a:xfrm>
            <a:solidFill>
              <a:schemeClr val="accent6">
                <a:lumMod val="20000"/>
                <a:lumOff val="80000"/>
              </a:schemeClr>
            </a:solidFill>
          </p:grpSpPr>
          <p:sp>
            <p:nvSpPr>
              <p:cNvPr id="5" name="Google Shape;7899;p32">
                <a:extLst>
                  <a:ext uri="{FF2B5EF4-FFF2-40B4-BE49-F238E27FC236}">
                    <a16:creationId xmlns:a16="http://schemas.microsoft.com/office/drawing/2014/main" id="{42B0CF7E-A56F-337E-B94A-F21C8288F58F}"/>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00;p32">
                <a:extLst>
                  <a:ext uri="{FF2B5EF4-FFF2-40B4-BE49-F238E27FC236}">
                    <a16:creationId xmlns:a16="http://schemas.microsoft.com/office/drawing/2014/main" id="{8ABFBF51-4577-072B-3949-0603BD7AD468}"/>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01;p32">
                <a:extLst>
                  <a:ext uri="{FF2B5EF4-FFF2-40B4-BE49-F238E27FC236}">
                    <a16:creationId xmlns:a16="http://schemas.microsoft.com/office/drawing/2014/main" id="{1E2DACFB-74E2-3A88-5CEC-B386D2FCEA57}"/>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D3A9384B-B17E-8E8E-9B23-97ADEF17CA94}"/>
                </a:ext>
              </a:extLst>
            </p:cNvPr>
            <p:cNvSpPr txBox="1"/>
            <p:nvPr/>
          </p:nvSpPr>
          <p:spPr>
            <a:xfrm>
              <a:off x="1883664" y="320040"/>
              <a:ext cx="8942832" cy="1384995"/>
            </a:xfrm>
            <a:prstGeom prst="rect">
              <a:avLst/>
            </a:prstGeom>
            <a:noFill/>
          </p:spPr>
          <p:txBody>
            <a:bodyPr wrap="square" rtlCol="0">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Đọc thông tin và quan sát các hình 2, 3, em hãy:</a:t>
              </a:r>
            </a:p>
            <a:p>
              <a:pPr algn="l"/>
              <a:r>
                <a:rPr lang="vi-VN" sz="2800" b="1" i="0" dirty="0">
                  <a:solidFill>
                    <a:srgbClr val="002060"/>
                  </a:solidFill>
                  <a:effectLst/>
                  <a:latin typeface="Calibri" panose="020F0502020204030204" pitchFamily="34" charset="0"/>
                  <a:cs typeface="Calibri" panose="020F0502020204030204" pitchFamily="34" charset="0"/>
                </a:rPr>
                <a:t>- Kể tên một số lễ hội tiêu biểu ở vùng Trung du và miền núi Bắc Bộ.</a:t>
              </a:r>
            </a:p>
            <a:p>
              <a:pPr algn="l"/>
              <a:r>
                <a:rPr lang="vi-VN" sz="2800" b="1" i="0" dirty="0">
                  <a:solidFill>
                    <a:srgbClr val="002060"/>
                  </a:solidFill>
                  <a:effectLst/>
                  <a:latin typeface="Calibri" panose="020F0502020204030204" pitchFamily="34" charset="0"/>
                  <a:cs typeface="Calibri" panose="020F0502020204030204" pitchFamily="34" charset="0"/>
                </a:rPr>
                <a:t>- Mô tả một số lễ hội mà em ấn tượng nhất</a:t>
              </a:r>
            </a:p>
          </p:txBody>
        </p:sp>
      </p:grpSp>
      <p:pic>
        <p:nvPicPr>
          <p:cNvPr id="14" name="Picture 13">
            <a:extLst>
              <a:ext uri="{FF2B5EF4-FFF2-40B4-BE49-F238E27FC236}">
                <a16:creationId xmlns:a16="http://schemas.microsoft.com/office/drawing/2014/main" id="{124EC064-EF6D-B65A-BFB7-7D3D4B685A9D}"/>
              </a:ext>
            </a:extLst>
          </p:cNvPr>
          <p:cNvPicPr>
            <a:picLocks noChangeAspect="1"/>
          </p:cNvPicPr>
          <p:nvPr/>
        </p:nvPicPr>
        <p:blipFill>
          <a:blip r:embed="rId3"/>
          <a:stretch>
            <a:fillRect/>
          </a:stretch>
        </p:blipFill>
        <p:spPr>
          <a:xfrm>
            <a:off x="710565" y="2169414"/>
            <a:ext cx="5467350" cy="3543300"/>
          </a:xfrm>
          <a:prstGeom prst="rect">
            <a:avLst/>
          </a:prstGeom>
        </p:spPr>
      </p:pic>
      <p:pic>
        <p:nvPicPr>
          <p:cNvPr id="16" name="Picture 15">
            <a:extLst>
              <a:ext uri="{FF2B5EF4-FFF2-40B4-BE49-F238E27FC236}">
                <a16:creationId xmlns:a16="http://schemas.microsoft.com/office/drawing/2014/main" id="{529AA28A-109B-67F4-C22A-9A61597D8F62}"/>
              </a:ext>
            </a:extLst>
          </p:cNvPr>
          <p:cNvPicPr>
            <a:picLocks noChangeAspect="1"/>
          </p:cNvPicPr>
          <p:nvPr/>
        </p:nvPicPr>
        <p:blipFill>
          <a:blip r:embed="rId4"/>
          <a:stretch>
            <a:fillRect/>
          </a:stretch>
        </p:blipFill>
        <p:spPr>
          <a:xfrm>
            <a:off x="6330886" y="1906905"/>
            <a:ext cx="5400675" cy="3867150"/>
          </a:xfrm>
          <a:prstGeom prst="rect">
            <a:avLst/>
          </a:prstGeom>
        </p:spPr>
      </p:pic>
      <p:grpSp>
        <p:nvGrpSpPr>
          <p:cNvPr id="19" name="Group 18">
            <a:extLst>
              <a:ext uri="{FF2B5EF4-FFF2-40B4-BE49-F238E27FC236}">
                <a16:creationId xmlns:a16="http://schemas.microsoft.com/office/drawing/2014/main" id="{241DB1DB-EB6C-4F5F-C93B-834FA465CED8}"/>
              </a:ext>
            </a:extLst>
          </p:cNvPr>
          <p:cNvGrpSpPr/>
          <p:nvPr/>
        </p:nvGrpSpPr>
        <p:grpSpPr>
          <a:xfrm>
            <a:off x="3790855" y="4053290"/>
            <a:ext cx="4034557" cy="2411518"/>
            <a:chOff x="3489103" y="4071578"/>
            <a:chExt cx="4034557" cy="2411518"/>
          </a:xfrm>
        </p:grpSpPr>
        <p:pic>
          <p:nvPicPr>
            <p:cNvPr id="17" name="Picture 3">
              <a:extLst>
                <a:ext uri="{FF2B5EF4-FFF2-40B4-BE49-F238E27FC236}">
                  <a16:creationId xmlns:a16="http://schemas.microsoft.com/office/drawing/2014/main" id="{3E21AFD3-95C4-44FF-5434-AF6BBB3B6B5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89103" y="4071578"/>
              <a:ext cx="4034557" cy="2068628"/>
            </a:xfrm>
            <a:prstGeom prst="rect">
              <a:avLst/>
            </a:prstGeom>
          </p:spPr>
        </p:pic>
        <p:sp>
          <p:nvSpPr>
            <p:cNvPr id="18" name="Rectangle: Rounded Corners 17">
              <a:extLst>
                <a:ext uri="{FF2B5EF4-FFF2-40B4-BE49-F238E27FC236}">
                  <a16:creationId xmlns:a16="http://schemas.microsoft.com/office/drawing/2014/main" id="{0E9582EF-9283-6BA2-818D-02315D32E681}"/>
                </a:ext>
              </a:extLst>
            </p:cNvPr>
            <p:cNvSpPr/>
            <p:nvPr/>
          </p:nvSpPr>
          <p:spPr>
            <a:xfrm>
              <a:off x="3803904" y="5952744"/>
              <a:ext cx="3529584" cy="53035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endParaRPr lang="en-US" sz="2800" b="1" dirty="0">
                <a:solidFill>
                  <a:srgbClr val="002060"/>
                </a:solidFill>
              </a:endParaRPr>
            </a:p>
          </p:txBody>
        </p:sp>
      </p:grpSp>
    </p:spTree>
    <p:extLst>
      <p:ext uri="{BB962C8B-B14F-4D97-AF65-F5344CB8AC3E}">
        <p14:creationId xmlns:p14="http://schemas.microsoft.com/office/powerpoint/2010/main" val="84571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5D74CF3-5318-E7EC-BBD1-9A99ABCA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8" name="TextBox 7">
            <a:extLst>
              <a:ext uri="{FF2B5EF4-FFF2-40B4-BE49-F238E27FC236}">
                <a16:creationId xmlns:a16="http://schemas.microsoft.com/office/drawing/2014/main" id="{0B954CCA-4621-F68D-6A97-22D70ED13096}"/>
              </a:ext>
            </a:extLst>
          </p:cNvPr>
          <p:cNvSpPr txBox="1"/>
          <p:nvPr/>
        </p:nvSpPr>
        <p:spPr>
          <a:xfrm>
            <a:off x="6503616" y="2554072"/>
            <a:ext cx="4190251" cy="923330"/>
          </a:xfrm>
          <a:prstGeom prst="rect">
            <a:avLst/>
          </a:prstGeom>
          <a:noFill/>
        </p:spPr>
        <p:txBody>
          <a:bodyPr wrap="none" lIns="0" tIns="0" rIns="0" bIns="0" rtlCol="0">
            <a:spAutoFit/>
          </a:bodyPr>
          <a:lstStyle/>
          <a:p>
            <a:pPr algn="ct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Cùng</a:t>
            </a:r>
            <a:r>
              <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chia </a:t>
            </a: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sẻ</a:t>
            </a:r>
            <a:endPar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3" name="Picture 3">
            <a:extLst>
              <a:ext uri="{FF2B5EF4-FFF2-40B4-BE49-F238E27FC236}">
                <a16:creationId xmlns:a16="http://schemas.microsoft.com/office/drawing/2014/main" id="{7646432A-3E27-8B9A-56B8-718E02CB9B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73045" y="754340"/>
            <a:ext cx="3126996" cy="3198973"/>
          </a:xfrm>
          <a:prstGeom prst="rect">
            <a:avLst/>
          </a:prstGeom>
        </p:spPr>
      </p:pic>
      <p:grpSp>
        <p:nvGrpSpPr>
          <p:cNvPr id="20" name="Group 19">
            <a:extLst>
              <a:ext uri="{FF2B5EF4-FFF2-40B4-BE49-F238E27FC236}">
                <a16:creationId xmlns:a16="http://schemas.microsoft.com/office/drawing/2014/main" id="{A961BD54-0C32-12F5-5844-F4B3EF3BD2A3}"/>
              </a:ext>
            </a:extLst>
          </p:cNvPr>
          <p:cNvGrpSpPr/>
          <p:nvPr/>
        </p:nvGrpSpPr>
        <p:grpSpPr>
          <a:xfrm>
            <a:off x="716287" y="4421939"/>
            <a:ext cx="6213880" cy="1984140"/>
            <a:chOff x="7930237" y="854592"/>
            <a:chExt cx="5085471" cy="1984140"/>
          </a:xfrm>
        </p:grpSpPr>
        <p:pic>
          <p:nvPicPr>
            <p:cNvPr id="21" name="Graphic 20">
              <a:extLst>
                <a:ext uri="{FF2B5EF4-FFF2-40B4-BE49-F238E27FC236}">
                  <a16:creationId xmlns:a16="http://schemas.microsoft.com/office/drawing/2014/main" id="{D254EF30-572A-F0F2-73C0-C431658D83A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930237" y="854592"/>
              <a:ext cx="5085471" cy="1757645"/>
            </a:xfrm>
            <a:prstGeom prst="rect">
              <a:avLst/>
            </a:prstGeom>
          </p:spPr>
        </p:pic>
        <p:sp>
          <p:nvSpPr>
            <p:cNvPr id="22" name="TextBox 21">
              <a:extLst>
                <a:ext uri="{FF2B5EF4-FFF2-40B4-BE49-F238E27FC236}">
                  <a16:creationId xmlns:a16="http://schemas.microsoft.com/office/drawing/2014/main" id="{40A602BA-BC15-6573-0A5E-83322A1B685A}"/>
                </a:ext>
              </a:extLst>
            </p:cNvPr>
            <p:cNvSpPr txBox="1"/>
            <p:nvPr/>
          </p:nvSpPr>
          <p:spPr>
            <a:xfrm>
              <a:off x="8141392" y="992073"/>
              <a:ext cx="4656317" cy="1846659"/>
            </a:xfrm>
            <a:prstGeom prst="rect">
              <a:avLst/>
            </a:prstGeom>
            <a:noFill/>
          </p:spPr>
          <p:txBody>
            <a:bodyPr wrap="square" lIns="0" tIns="0" rIns="0" bIns="0" rtlCol="0">
              <a:spAutoFit/>
            </a:bodyPr>
            <a:lstStyle/>
            <a:p>
              <a:pPr algn="ctr"/>
              <a:r>
                <a:rPr lang="en-US" sz="4000" b="1" dirty="0" err="1">
                  <a:solidFill>
                    <a:schemeClr val="bg1"/>
                  </a:solidFill>
                  <a:latin typeface="+mj-lt"/>
                </a:rPr>
                <a:t>Các</a:t>
              </a:r>
              <a:r>
                <a:rPr lang="en-US" sz="4000" b="1" dirty="0">
                  <a:solidFill>
                    <a:schemeClr val="bg1"/>
                  </a:solidFill>
                  <a:latin typeface="+mj-lt"/>
                </a:rPr>
                <a:t> </a:t>
              </a:r>
              <a:r>
                <a:rPr lang="en-US" sz="4000" b="1" dirty="0" err="1">
                  <a:solidFill>
                    <a:schemeClr val="bg1"/>
                  </a:solidFill>
                  <a:latin typeface="+mj-lt"/>
                </a:rPr>
                <a:t>nhóm</a:t>
              </a:r>
              <a:r>
                <a:rPr lang="en-US" sz="4000" b="1" dirty="0">
                  <a:solidFill>
                    <a:schemeClr val="bg1"/>
                  </a:solidFill>
                  <a:latin typeface="+mj-lt"/>
                </a:rPr>
                <a:t> </a:t>
              </a:r>
              <a:r>
                <a:rPr lang="en-US" sz="4000" b="1" dirty="0" err="1">
                  <a:solidFill>
                    <a:schemeClr val="bg1"/>
                  </a:solidFill>
                  <a:latin typeface="+mj-lt"/>
                </a:rPr>
                <a:t>khác</a:t>
              </a:r>
              <a:endParaRPr lang="en-US" sz="4000" b="1" dirty="0">
                <a:solidFill>
                  <a:schemeClr val="bg1"/>
                </a:solidFill>
                <a:latin typeface="+mj-lt"/>
              </a:endParaRPr>
            </a:p>
            <a:p>
              <a:pPr algn="ctr"/>
              <a:r>
                <a:rPr lang="en-US" sz="4000" b="1" dirty="0" err="1">
                  <a:solidFill>
                    <a:schemeClr val="bg1"/>
                  </a:solidFill>
                  <a:latin typeface="+mj-lt"/>
                </a:rPr>
                <a:t>Lắng</a:t>
              </a:r>
              <a:r>
                <a:rPr lang="en-US" sz="4000" b="1" dirty="0">
                  <a:solidFill>
                    <a:schemeClr val="bg1"/>
                  </a:solidFill>
                  <a:latin typeface="+mj-lt"/>
                </a:rPr>
                <a:t> </a:t>
              </a:r>
              <a:r>
                <a:rPr lang="en-US" sz="4000" b="1" dirty="0" err="1">
                  <a:solidFill>
                    <a:schemeClr val="bg1"/>
                  </a:solidFill>
                  <a:latin typeface="+mj-lt"/>
                </a:rPr>
                <a:t>nghe</a:t>
              </a:r>
              <a:r>
                <a:rPr lang="en-US" sz="4000" b="1" dirty="0">
                  <a:solidFill>
                    <a:schemeClr val="bg1"/>
                  </a:solidFill>
                  <a:latin typeface="+mj-lt"/>
                </a:rPr>
                <a:t> – </a:t>
              </a:r>
              <a:r>
                <a:rPr lang="en-US" sz="4000" b="1" dirty="0" err="1">
                  <a:solidFill>
                    <a:schemeClr val="bg1"/>
                  </a:solidFill>
                  <a:latin typeface="+mj-lt"/>
                </a:rPr>
                <a:t>góp</a:t>
              </a:r>
              <a:r>
                <a:rPr lang="en-US" sz="4000" b="1" dirty="0">
                  <a:solidFill>
                    <a:schemeClr val="bg1"/>
                  </a:solidFill>
                  <a:latin typeface="+mj-lt"/>
                </a:rPr>
                <a:t> ý - </a:t>
              </a:r>
              <a:r>
                <a:rPr lang="en-US" sz="4000" b="1" dirty="0" err="1">
                  <a:solidFill>
                    <a:schemeClr val="bg1"/>
                  </a:solidFill>
                  <a:latin typeface="+mj-lt"/>
                </a:rPr>
                <a:t>bổ</a:t>
              </a:r>
              <a:r>
                <a:rPr lang="en-US" sz="4000" b="1" dirty="0">
                  <a:solidFill>
                    <a:schemeClr val="bg1"/>
                  </a:solidFill>
                  <a:latin typeface="+mj-lt"/>
                </a:rPr>
                <a:t> sung</a:t>
              </a:r>
            </a:p>
          </p:txBody>
        </p:sp>
      </p:grpSp>
    </p:spTree>
    <p:extLst>
      <p:ext uri="{BB962C8B-B14F-4D97-AF65-F5344CB8AC3E}">
        <p14:creationId xmlns:p14="http://schemas.microsoft.com/office/powerpoint/2010/main" val="42088291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750" fill="hold"/>
                                            <p:tgtEl>
                                              <p:spTgt spid="2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Vùng Trung du và miền núi Bắc Bộ nổi tiếng với lễ hội Gầu Tào, lễ hội Lồng Tồng,... các lễ hội được tổ chức nhằm cầu cho mọi người có một năm khoẻ mạnh, nhiều may mắn, mùa màng bội thu,...</a:t>
              </a:r>
              <a:endParaRPr lang="vi-VN" sz="6600" b="1" dirty="0">
                <a:solidFill>
                  <a:srgbClr val="002060"/>
                </a:solidFill>
                <a:effectLst/>
                <a:latin typeface="Cambria" panose="02040503050406030204" pitchFamily="18" charset="0"/>
                <a:ea typeface="Cambria" panose="02040503050406030204" pitchFamily="18" charset="0"/>
              </a:endParaRP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18" name="Picture 17">
            <a:extLst>
              <a:ext uri="{FF2B5EF4-FFF2-40B4-BE49-F238E27FC236}">
                <a16:creationId xmlns:a16="http://schemas.microsoft.com/office/drawing/2014/main" id="{4944C90F-3952-FDD0-35FE-EA9A5BC31E5D}"/>
              </a:ext>
            </a:extLst>
          </p:cNvPr>
          <p:cNvPicPr>
            <a:picLocks noChangeAspect="1"/>
          </p:cNvPicPr>
          <p:nvPr/>
        </p:nvPicPr>
        <p:blipFill>
          <a:blip r:embed="rId3"/>
          <a:stretch>
            <a:fillRect/>
          </a:stretch>
        </p:blipFill>
        <p:spPr>
          <a:xfrm rot="491832">
            <a:off x="509398" y="2535174"/>
            <a:ext cx="5467350" cy="3543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a:extLst>
              <a:ext uri="{FF2B5EF4-FFF2-40B4-BE49-F238E27FC236}">
                <a16:creationId xmlns:a16="http://schemas.microsoft.com/office/drawing/2014/main" id="{AB2528A6-4868-6BE1-C80E-224414A2E6F9}"/>
              </a:ext>
            </a:extLst>
          </p:cNvPr>
          <p:cNvPicPr>
            <a:picLocks noChangeAspect="1"/>
          </p:cNvPicPr>
          <p:nvPr/>
        </p:nvPicPr>
        <p:blipFill>
          <a:blip r:embed="rId4"/>
          <a:stretch>
            <a:fillRect/>
          </a:stretch>
        </p:blipFill>
        <p:spPr>
          <a:xfrm rot="20931294">
            <a:off x="6321742" y="2208657"/>
            <a:ext cx="5400675" cy="3867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899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GENSWF_SLIDE_UID" val="{1D8BF678-4BE9-41DA-B993-D3780FA1E261}:37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903</Words>
  <Application>Microsoft Office PowerPoint</Application>
  <PresentationFormat>Widescreen</PresentationFormat>
  <Paragraphs>70</Paragraphs>
  <Slides>28</Slides>
  <Notes>8</Notes>
  <HiddenSlides>0</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28</vt:i4>
      </vt:variant>
    </vt:vector>
  </HeadingPairs>
  <TitlesOfParts>
    <vt:vector size="53" baseType="lpstr">
      <vt:lpstr>微软雅黑</vt:lpstr>
      <vt:lpstr>宋体</vt:lpstr>
      <vt:lpstr>Arial</vt:lpstr>
      <vt:lpstr>Bebas Neue</vt:lpstr>
      <vt:lpstr>Calibri</vt:lpstr>
      <vt:lpstr>Calibri Light</vt:lpstr>
      <vt:lpstr>Cambria</vt:lpstr>
      <vt:lpstr>Darker Grotesque SemiBold</vt:lpstr>
      <vt:lpstr>等线</vt:lpstr>
      <vt:lpstr>等线 Light</vt:lpstr>
      <vt:lpstr>inpin heiti</vt:lpstr>
      <vt:lpstr>Lilita One</vt:lpstr>
      <vt:lpstr>Montserrat Medium</vt:lpstr>
      <vt:lpstr>Times New Roman</vt:lpstr>
      <vt:lpstr>UTM Aptima</vt:lpstr>
      <vt:lpstr>UTM Cookies</vt:lpstr>
      <vt:lpstr>UTM Duepuntozero</vt:lpstr>
      <vt:lpstr>Wingdings</vt:lpstr>
      <vt:lpstr>华康少女文字W5(P)</vt:lpstr>
      <vt:lpstr>小考拉体</vt:lpstr>
      <vt:lpstr>1_Office Theme</vt:lpstr>
      <vt:lpstr>Welcome Winter! by Slidesgo</vt:lpstr>
      <vt:lpstr>2_Office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54</cp:revision>
  <dcterms:created xsi:type="dcterms:W3CDTF">2023-07-16T00:10:59Z</dcterms:created>
  <dcterms:modified xsi:type="dcterms:W3CDTF">2024-10-25T13:49:57Z</dcterms:modified>
</cp:coreProperties>
</file>