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98" r:id="rId4"/>
    <p:sldMasterId id="2147483712" r:id="rId5"/>
  </p:sldMasterIdLst>
  <p:notesMasterIdLst>
    <p:notesMasterId r:id="rId12"/>
  </p:notesMasterIdLst>
  <p:sldIdLst>
    <p:sldId id="257" r:id="rId6"/>
    <p:sldId id="276" r:id="rId7"/>
    <p:sldId id="279" r:id="rId8"/>
    <p:sldId id="297" r:id="rId9"/>
    <p:sldId id="280" r:id="rId10"/>
    <p:sldId id="28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90" d="100"/>
          <a:sy n="90" d="100"/>
        </p:scale>
        <p:origin x="2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0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20/10/2024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5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GIF"/><Relationship Id="rId18" Type="http://schemas.microsoft.com/office/2007/relationships/hdphoto" Target="../media/hdphoto6.wdp"/><Relationship Id="rId26" Type="http://schemas.microsoft.com/office/2007/relationships/hdphoto" Target="../media/hdphoto9.wdp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25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17" Type="http://schemas.openxmlformats.org/officeDocument/2006/relationships/image" Target="../media/image22.png"/><Relationship Id="rId25" Type="http://schemas.openxmlformats.org/officeDocument/2006/relationships/image" Target="../media/image27.png"/><Relationship Id="rId33" Type="http://schemas.microsoft.com/office/2007/relationships/hdphoto" Target="../media/hdphoto12.wdp"/><Relationship Id="rId2" Type="http://schemas.openxmlformats.org/officeDocument/2006/relationships/slideLayout" Target="../slideLayouts/slideLayout13.xml"/><Relationship Id="rId16" Type="http://schemas.microsoft.com/office/2007/relationships/hdphoto" Target="../media/hdphoto5.wdp"/><Relationship Id="rId20" Type="http://schemas.openxmlformats.org/officeDocument/2006/relationships/image" Target="../media/image24.GIF"/><Relationship Id="rId29" Type="http://schemas.openxmlformats.org/officeDocument/2006/relationships/image" Target="../media/image29.png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24" Type="http://schemas.microsoft.com/office/2007/relationships/hdphoto" Target="../media/hdphoto8.wdp"/><Relationship Id="rId32" Type="http://schemas.openxmlformats.org/officeDocument/2006/relationships/image" Target="../media/image31.png"/><Relationship Id="rId5" Type="http://schemas.openxmlformats.org/officeDocument/2006/relationships/image" Target="../media/image15.png"/><Relationship Id="rId15" Type="http://schemas.openxmlformats.org/officeDocument/2006/relationships/image" Target="../media/image21.png"/><Relationship Id="rId23" Type="http://schemas.openxmlformats.org/officeDocument/2006/relationships/image" Target="../media/image26.png"/><Relationship Id="rId28" Type="http://schemas.microsoft.com/office/2007/relationships/hdphoto" Target="../media/hdphoto10.wdp"/><Relationship Id="rId10" Type="http://schemas.microsoft.com/office/2007/relationships/hdphoto" Target="../media/hdphoto3.wdp"/><Relationship Id="rId19" Type="http://schemas.openxmlformats.org/officeDocument/2006/relationships/image" Target="../media/image23.png"/><Relationship Id="rId31" Type="http://schemas.openxmlformats.org/officeDocument/2006/relationships/image" Target="../media/image30.GIF"/><Relationship Id="rId4" Type="http://schemas.openxmlformats.org/officeDocument/2006/relationships/image" Target="../media/image14.GIF"/><Relationship Id="rId9" Type="http://schemas.openxmlformats.org/officeDocument/2006/relationships/image" Target="../media/image17.png"/><Relationship Id="rId14" Type="http://schemas.openxmlformats.org/officeDocument/2006/relationships/image" Target="../media/image20.GIF"/><Relationship Id="rId22" Type="http://schemas.microsoft.com/office/2007/relationships/hdphoto" Target="../media/hdphoto7.wdp"/><Relationship Id="rId27" Type="http://schemas.openxmlformats.org/officeDocument/2006/relationships/image" Target="../media/image28.png"/><Relationship Id="rId30" Type="http://schemas.microsoft.com/office/2007/relationships/hdphoto" Target="../media/hdphoto11.wdp"/><Relationship Id="rId8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741805" y="90805"/>
            <a:ext cx="797814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Bản quyền thuộc về: FB Hương Thảo - https://www.facebook.com/huongthaoGADT/</a:t>
            </a:r>
          </a:p>
        </p:txBody>
      </p:sp>
      <p:pic>
        <p:nvPicPr>
          <p:cNvPr id="6" name="Picture 3" descr="C:\Users\Administrator\Downloads\ẢNG HÌNH NÊN MỚI\2eb65abb3b2bf7969df42d6a12ae3543.jpg">
            <a:extLst>
              <a:ext uri="{FF2B5EF4-FFF2-40B4-BE49-F238E27FC236}">
                <a16:creationId xmlns:a16="http://schemas.microsoft.com/office/drawing/2014/main" id="{1D0C7515-3273-4722-BCB1-405561B52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" y="-662687"/>
            <a:ext cx="12143107" cy="774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C6272-439F-4C6F-82F3-5C26CF697A1B}"/>
              </a:ext>
            </a:extLst>
          </p:cNvPr>
          <p:cNvSpPr txBox="1"/>
          <p:nvPr/>
        </p:nvSpPr>
        <p:spPr>
          <a:xfrm>
            <a:off x="1959843" y="386289"/>
            <a:ext cx="8490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Quang Trung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8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A4C754-C214-F71E-C458-FA219404941A}"/>
              </a:ext>
            </a:extLst>
          </p:cNvPr>
          <p:cNvSpPr txBox="1"/>
          <p:nvPr/>
        </p:nvSpPr>
        <p:spPr>
          <a:xfrm>
            <a:off x="728134" y="2593728"/>
            <a:ext cx="10583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Hà -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  <a:endParaRPr lang="en-US" sz="4800" b="1" dirty="0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6962775" cy="362839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06094" y="336501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950" y="891540"/>
            <a:ext cx="9062085" cy="45573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157728-98A2-4EE3-9493-DDBA640A7AFD}"/>
              </a:ext>
            </a:extLst>
          </p:cNvPr>
          <p:cNvSpPr txBox="1"/>
          <p:nvPr/>
        </p:nvSpPr>
        <p:spPr>
          <a:xfrm>
            <a:off x="3712028" y="4093029"/>
            <a:ext cx="127362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34AF7-4FD4-42F9-BE90-B900BDF45C53}"/>
              </a:ext>
            </a:extLst>
          </p:cNvPr>
          <p:cNvSpPr txBox="1"/>
          <p:nvPr/>
        </p:nvSpPr>
        <p:spPr>
          <a:xfrm>
            <a:off x="3385457" y="2939404"/>
            <a:ext cx="18396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F9BF7-8A05-442E-8EBE-4CF23C6678AC}"/>
              </a:ext>
            </a:extLst>
          </p:cNvPr>
          <p:cNvSpPr txBox="1"/>
          <p:nvPr/>
        </p:nvSpPr>
        <p:spPr>
          <a:xfrm>
            <a:off x="8125278" y="4604658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2C7BD-E577-4611-9F63-D5BE3C47A87B}"/>
              </a:ext>
            </a:extLst>
          </p:cNvPr>
          <p:cNvSpPr txBox="1"/>
          <p:nvPr/>
        </p:nvSpPr>
        <p:spPr>
          <a:xfrm>
            <a:off x="6801909" y="3625468"/>
            <a:ext cx="227964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01386-5957-4CC0-8AE2-113FACBA9AA3}"/>
              </a:ext>
            </a:extLst>
          </p:cNvPr>
          <p:cNvSpPr txBox="1"/>
          <p:nvPr/>
        </p:nvSpPr>
        <p:spPr>
          <a:xfrm>
            <a:off x="6525078" y="2477739"/>
            <a:ext cx="113846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39858-49FB-435F-86A8-A7DDDF1CFDDD}"/>
              </a:ext>
            </a:extLst>
          </p:cNvPr>
          <p:cNvSpPr txBox="1"/>
          <p:nvPr/>
        </p:nvSpPr>
        <p:spPr>
          <a:xfrm>
            <a:off x="9263743" y="2477739"/>
            <a:ext cx="7293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DB8AE9-9F21-481D-B94A-9493D7311ED7}"/>
              </a:ext>
            </a:extLst>
          </p:cNvPr>
          <p:cNvSpPr txBox="1"/>
          <p:nvPr/>
        </p:nvSpPr>
        <p:spPr>
          <a:xfrm>
            <a:off x="5421086" y="3142032"/>
            <a:ext cx="6749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7D047-66A3-400F-A18C-B03EF31DB15D}"/>
              </a:ext>
            </a:extLst>
          </p:cNvPr>
          <p:cNvSpPr txBox="1"/>
          <p:nvPr/>
        </p:nvSpPr>
        <p:spPr>
          <a:xfrm>
            <a:off x="7943092" y="1566007"/>
            <a:ext cx="175607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9855" y="1789430"/>
            <a:ext cx="11276602" cy="327914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86182" y="4183108"/>
            <a:ext cx="2568303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endParaRPr lang="en-US" sz="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78141" y="4183108"/>
            <a:ext cx="4984659" cy="5378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Đèn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dùng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để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chiếu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800" dirty="0" err="1">
                <a:latin typeface="Arial-Rounded" panose="020B0500000000000000" charset="0"/>
                <a:cs typeface="Arial-Rounded" panose="020B0500000000000000" charset="0"/>
              </a:rPr>
              <a:t>sáng</a:t>
            </a:r>
            <a:r>
              <a:rPr lang="en-US" sz="2800" dirty="0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apture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53540" y="887730"/>
            <a:ext cx="9411970" cy="360362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919335" y="169100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45705" y="228854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545705" y="2875915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00115" y="348488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04510" y="4062730"/>
            <a:ext cx="314325" cy="3352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-Rounded" panose="020B0500000000000000" charset="0"/>
                <a:cs typeface="Arial-Rounded" panose="020B0500000000000000" charset="0"/>
              </a:rPr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700" y="4603115"/>
            <a:ext cx="7056120" cy="18516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 bldLvl="0" animBg="1"/>
      <p:bldP spid="9" grpId="1" animBg="1"/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E9C096E9-2A6B-4BAD-9ACE-EAACEC02935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2\u03A20{44ECE58B-286D-4ACC-9C20-C9B30B74235D}&quot;,&quot;D:\\PAPOI GỬI THƯ VIỆ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Luyện tập MRVT về đồ dùng học tập. Dấu chấm, dấu chấm hỏi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AD5F29-2E30-4820-9A76-042D3F8B46DC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BA3BC75-F2F9-4A4F-BC55-4A1AD7C0D78D}:2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56373F-8733-4CEB-904A-E48D265B4EC4}:27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6007DD1-09CA-4059-B3FA-A1131BDA0CD6}:29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F1B15E-F913-465F-AAD1-A73629928D17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891A8BB-B98C-43C4-8489-E6DBB8577C34}:282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141</Words>
  <Application>Microsoft Office PowerPoint</Application>
  <PresentationFormat>Widescreen</PresentationFormat>
  <Paragraphs>27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Microsoft YaHei</vt:lpstr>
      <vt:lpstr>Arial</vt:lpstr>
      <vt:lpstr>Arial-Rounded</vt:lpstr>
      <vt:lpstr>Calibri</vt:lpstr>
      <vt:lpstr>Calibri Light</vt:lpstr>
      <vt:lpstr>Times New Roman</vt:lpstr>
      <vt:lpstr>1_Office Theme</vt:lpstr>
      <vt:lpstr>5_Office Theme</vt:lpstr>
      <vt:lpstr>2_Office Theme</vt:lpstr>
      <vt:lpstr>3_Office Theme</vt:lpstr>
      <vt:lpstr>7_Office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MRVT về đồ dùng học tập. Dấu chấm, dấu chấm hỏi.</dc:title>
  <dc:creator>HP</dc:creator>
  <cp:lastModifiedBy>HP</cp:lastModifiedBy>
  <cp:revision>50</cp:revision>
  <dcterms:created xsi:type="dcterms:W3CDTF">2021-05-25T05:02:22Z</dcterms:created>
  <dcterms:modified xsi:type="dcterms:W3CDTF">2024-10-20T08:48:05Z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