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8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077FF4-E81D-43AE-BD3C-0F55CF4FCF58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5BA67-3DCF-47E0-A889-B9315CDD5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30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42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480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11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4246-EC44-4FBB-AFDC-DC8E0FAE9A49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5663D-71A2-4220-8DEA-C835C6B1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5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4246-EC44-4FBB-AFDC-DC8E0FAE9A49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5663D-71A2-4220-8DEA-C835C6B1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765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4246-EC44-4FBB-AFDC-DC8E0FAE9A49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5663D-71A2-4220-8DEA-C835C6B1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88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879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55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4246-EC44-4FBB-AFDC-DC8E0FAE9A49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5663D-71A2-4220-8DEA-C835C6B1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009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4246-EC44-4FBB-AFDC-DC8E0FAE9A49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5663D-71A2-4220-8DEA-C835C6B1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9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4246-EC44-4FBB-AFDC-DC8E0FAE9A49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5663D-71A2-4220-8DEA-C835C6B1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53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4246-EC44-4FBB-AFDC-DC8E0FAE9A49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5663D-71A2-4220-8DEA-C835C6B1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242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4246-EC44-4FBB-AFDC-DC8E0FAE9A49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5663D-71A2-4220-8DEA-C835C6B1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96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4246-EC44-4FBB-AFDC-DC8E0FAE9A49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5663D-71A2-4220-8DEA-C835C6B1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472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4246-EC44-4FBB-AFDC-DC8E0FAE9A49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5663D-71A2-4220-8DEA-C835C6B1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4246-EC44-4FBB-AFDC-DC8E0FAE9A49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5663D-71A2-4220-8DEA-C835C6B1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77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74246-EC44-4FBB-AFDC-DC8E0FAE9A49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5663D-71A2-4220-8DEA-C835C6B1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30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GIF"/><Relationship Id="rId18" Type="http://schemas.openxmlformats.org/officeDocument/2006/relationships/image" Target="../media/image25.png"/><Relationship Id="rId26" Type="http://schemas.openxmlformats.org/officeDocument/2006/relationships/image" Target="../media/image30.png"/><Relationship Id="rId3" Type="http://schemas.openxmlformats.org/officeDocument/2006/relationships/image" Target="../media/image16.GIF"/><Relationship Id="rId21" Type="http://schemas.microsoft.com/office/2007/relationships/hdphoto" Target="../media/hdphoto7.wdp"/><Relationship Id="rId7" Type="http://schemas.microsoft.com/office/2007/relationships/hdphoto" Target="../media/hdphoto2.wdp"/><Relationship Id="rId12" Type="http://schemas.openxmlformats.org/officeDocument/2006/relationships/image" Target="../media/image21.GIF"/><Relationship Id="rId17" Type="http://schemas.microsoft.com/office/2007/relationships/hdphoto" Target="../media/hdphoto6.wdp"/><Relationship Id="rId25" Type="http://schemas.microsoft.com/office/2007/relationships/hdphoto" Target="../media/hdphoto9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4.png"/><Relationship Id="rId20" Type="http://schemas.openxmlformats.org/officeDocument/2006/relationships/image" Target="../media/image27.png"/><Relationship Id="rId29" Type="http://schemas.microsoft.com/office/2007/relationships/hdphoto" Target="../media/hdphoto11.wdp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11" Type="http://schemas.microsoft.com/office/2007/relationships/hdphoto" Target="../media/hdphoto4.wdp"/><Relationship Id="rId24" Type="http://schemas.openxmlformats.org/officeDocument/2006/relationships/image" Target="../media/image29.png"/><Relationship Id="rId32" Type="http://schemas.microsoft.com/office/2007/relationships/hdphoto" Target="../media/hdphoto12.wdp"/><Relationship Id="rId5" Type="http://schemas.microsoft.com/office/2007/relationships/hdphoto" Target="../media/hdphoto1.wdp"/><Relationship Id="rId15" Type="http://schemas.microsoft.com/office/2007/relationships/hdphoto" Target="../media/hdphoto5.wdp"/><Relationship Id="rId23" Type="http://schemas.microsoft.com/office/2007/relationships/hdphoto" Target="../media/hdphoto8.wdp"/><Relationship Id="rId28" Type="http://schemas.openxmlformats.org/officeDocument/2006/relationships/image" Target="../media/image31.png"/><Relationship Id="rId10" Type="http://schemas.openxmlformats.org/officeDocument/2006/relationships/image" Target="../media/image20.png"/><Relationship Id="rId19" Type="http://schemas.openxmlformats.org/officeDocument/2006/relationships/image" Target="../media/image26.GIF"/><Relationship Id="rId31" Type="http://schemas.openxmlformats.org/officeDocument/2006/relationships/image" Target="../media/image33.png"/><Relationship Id="rId4" Type="http://schemas.openxmlformats.org/officeDocument/2006/relationships/image" Target="../media/image17.png"/><Relationship Id="rId9" Type="http://schemas.microsoft.com/office/2007/relationships/hdphoto" Target="../media/hdphoto3.wdp"/><Relationship Id="rId14" Type="http://schemas.openxmlformats.org/officeDocument/2006/relationships/image" Target="../media/image23.png"/><Relationship Id="rId22" Type="http://schemas.openxmlformats.org/officeDocument/2006/relationships/image" Target="../media/image28.png"/><Relationship Id="rId27" Type="http://schemas.microsoft.com/office/2007/relationships/hdphoto" Target="../media/hdphoto10.wdp"/><Relationship Id="rId30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741805" y="90805"/>
            <a:ext cx="797814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Bản quyền thuộc về: FB Hương Thảo - https://www.facebook.com/huongthaoGADT/</a:t>
            </a:r>
          </a:p>
        </p:txBody>
      </p:sp>
      <p:pic>
        <p:nvPicPr>
          <p:cNvPr id="6" name="Picture 3" descr="C:\Users\Administrator\Downloads\ẢNG HÌNH NÊN MỚI\2eb65abb3b2bf7969df42d6a12ae3543.jpg">
            <a:extLst>
              <a:ext uri="{FF2B5EF4-FFF2-40B4-BE49-F238E27FC236}">
                <a16:creationId xmlns:a16="http://schemas.microsoft.com/office/drawing/2014/main" xmlns="" id="{1D0C7515-3273-4722-BCB1-405561B52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01987" y="1544715"/>
            <a:ext cx="4113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AN LÃO</a:t>
            </a:r>
          </a:p>
          <a:p>
            <a:r>
              <a:rPr lang="en-US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  <a:endParaRPr lang="en-US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0" y="2176261"/>
            <a:ext cx="122428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SÁCH KẾT NỐI TRI THỨC VỚI CUỘC SỐNG</a:t>
            </a:r>
          </a:p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MÔN: HOẠT ĐỘNG TRẢI NGHIỆM</a:t>
            </a:r>
          </a:p>
        </p:txBody>
      </p:sp>
      <p:sp>
        <p:nvSpPr>
          <p:cNvPr id="10" name="TextBox 20"/>
          <p:cNvSpPr txBox="1"/>
          <p:nvPr/>
        </p:nvSpPr>
        <p:spPr>
          <a:xfrm>
            <a:off x="1442128" y="3288437"/>
            <a:ext cx="9326484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56"/>
              </a:lnSpc>
            </a:pPr>
            <a:r>
              <a:rPr lang="en-US" sz="4254" b="1" spc="-85">
                <a:solidFill>
                  <a:srgbClr val="5E17EB"/>
                </a:solidFill>
                <a:latin typeface="Times New Roman" panose="02020603050405020304" pitchFamily="18" charset="0"/>
                <a:ea typeface="Alegreya Bold"/>
                <a:cs typeface="Times New Roman" panose="02020603050405020304" pitchFamily="18" charset="0"/>
                <a:sym typeface="Alegreya Bold"/>
              </a:rPr>
              <a:t>BÀI </a:t>
            </a:r>
            <a:r>
              <a:rPr lang="en-US" sz="4254" b="1" spc="-85" smtClean="0">
                <a:solidFill>
                  <a:srgbClr val="5E17EB"/>
                </a:solidFill>
                <a:latin typeface="Times New Roman" panose="02020603050405020304" pitchFamily="18" charset="0"/>
                <a:ea typeface="Alegreya Bold"/>
                <a:cs typeface="Times New Roman" panose="02020603050405020304" pitchFamily="18" charset="0"/>
                <a:sym typeface="Alegreya Bold"/>
              </a:rPr>
              <a:t>13: NÓI VÀ NGHE: KỂ CHUYỆN:</a:t>
            </a:r>
          </a:p>
          <a:p>
            <a:pPr algn="ctr">
              <a:lnSpc>
                <a:spcPts val="5956"/>
              </a:lnSpc>
            </a:pPr>
            <a:r>
              <a:rPr lang="en-US" sz="4254" b="1" spc="-85" smtClean="0">
                <a:solidFill>
                  <a:srgbClr val="5E17EB"/>
                </a:solidFill>
                <a:latin typeface="Times New Roman" panose="02020603050405020304" pitchFamily="18" charset="0"/>
                <a:ea typeface="Alegreya Bold"/>
                <a:cs typeface="Times New Roman" panose="02020603050405020304" pitchFamily="18" charset="0"/>
                <a:sym typeface="Alegreya Bold"/>
              </a:rPr>
              <a:t>BỮA ĂN TRƯA</a:t>
            </a:r>
          </a:p>
          <a:p>
            <a:pPr algn="ctr">
              <a:lnSpc>
                <a:spcPts val="5956"/>
              </a:lnSpc>
            </a:pPr>
            <a:endParaRPr lang="en-US" sz="4254" b="1" spc="-85">
              <a:solidFill>
                <a:srgbClr val="5E17EB"/>
              </a:solidFill>
              <a:latin typeface="Times New Roman" panose="02020603050405020304" pitchFamily="18" charset="0"/>
              <a:ea typeface="Alegreya Bold"/>
              <a:cs typeface="Times New Roman" panose="02020603050405020304" pitchFamily="18" charset="0"/>
              <a:sym typeface="Alegreya Bold"/>
            </a:endParaRPr>
          </a:p>
        </p:txBody>
      </p:sp>
      <p:sp>
        <p:nvSpPr>
          <p:cNvPr id="11" name="TextBox 21"/>
          <p:cNvSpPr txBox="1"/>
          <p:nvPr/>
        </p:nvSpPr>
        <p:spPr>
          <a:xfrm>
            <a:off x="3498610" y="4711408"/>
            <a:ext cx="5316750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16"/>
              </a:lnSpc>
            </a:pPr>
            <a:r>
              <a:rPr lang="en-US" sz="3654" b="1" spc="-73">
                <a:solidFill>
                  <a:srgbClr val="00BF63"/>
                </a:solidFill>
                <a:latin typeface="Times New Roman" panose="02020603050405020304" pitchFamily="18" charset="0"/>
                <a:ea typeface="Alegreya Bold"/>
                <a:cs typeface="Times New Roman" panose="02020603050405020304" pitchFamily="18" charset="0"/>
                <a:sym typeface="Alegreya Bold"/>
              </a:rPr>
              <a:t>Giáo viên: Bùi Thị Nhã</a:t>
            </a:r>
          </a:p>
          <a:p>
            <a:pPr algn="ctr">
              <a:lnSpc>
                <a:spcPts val="5116"/>
              </a:lnSpc>
              <a:spcBef>
                <a:spcPct val="0"/>
              </a:spcBef>
            </a:pPr>
            <a:r>
              <a:rPr lang="en-US" sz="3654" b="1" spc="-73">
                <a:solidFill>
                  <a:srgbClr val="00BF63"/>
                </a:solidFill>
                <a:latin typeface="Times New Roman" panose="02020603050405020304" pitchFamily="18" charset="0"/>
                <a:ea typeface="Alegreya Bold"/>
                <a:cs typeface="Times New Roman" panose="02020603050405020304" pitchFamily="18" charset="0"/>
                <a:sym typeface="Alegreya Bold"/>
              </a:rPr>
              <a:t>Lớp: 2B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883731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ẹn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615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anana chahch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3">
                  <p14:trim st="4275" end="75742.796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963" y="426128"/>
            <a:ext cx="11221375" cy="575083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108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489450" y="1442085"/>
            <a:ext cx="384175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409952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914" y="-105267"/>
            <a:ext cx="6862799" cy="362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1495293" y="76953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23850" y="1713770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  <p:sp>
        <p:nvSpPr>
          <p:cNvPr id="6" name="TextBox 20"/>
          <p:cNvSpPr txBox="1"/>
          <p:nvPr/>
        </p:nvSpPr>
        <p:spPr>
          <a:xfrm>
            <a:off x="3057864" y="3883241"/>
            <a:ext cx="9326484" cy="1474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56"/>
              </a:lnSpc>
            </a:pPr>
            <a:r>
              <a:rPr lang="en-US" sz="4254" b="1" spc="-85" smtClean="0">
                <a:solidFill>
                  <a:srgbClr val="5E17EB"/>
                </a:solidFill>
                <a:latin typeface="Times New Roman" panose="02020603050405020304" pitchFamily="18" charset="0"/>
                <a:ea typeface="Alegreya Bold"/>
                <a:cs typeface="Times New Roman" panose="02020603050405020304" pitchFamily="18" charset="0"/>
                <a:sym typeface="Alegreya Bold"/>
              </a:rPr>
              <a:t>KỂ CHUYỆN:BỮA ĂN TRƯA</a:t>
            </a:r>
          </a:p>
          <a:p>
            <a:pPr algn="ctr">
              <a:lnSpc>
                <a:spcPts val="5956"/>
              </a:lnSpc>
            </a:pPr>
            <a:endParaRPr lang="en-US" sz="4254" b="1" spc="-85">
              <a:solidFill>
                <a:srgbClr val="5E17EB"/>
              </a:solidFill>
              <a:latin typeface="Times New Roman" panose="02020603050405020304" pitchFamily="18" charset="0"/>
              <a:ea typeface="Alegreya Bold"/>
              <a:cs typeface="Times New Roman" panose="02020603050405020304" pitchFamily="18" charset="0"/>
              <a:sym typeface="Alegreya Bold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233256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ữa ăn trư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994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656" y="604494"/>
            <a:ext cx="10812544" cy="60820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980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84514" y="1"/>
            <a:ext cx="9633857" cy="67260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079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629" y="0"/>
            <a:ext cx="11767457" cy="712924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Chọn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kể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1-2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đoạn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câu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chuyện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tranh</a:t>
            </a:r>
            <a:endParaRPr lang="en-US" dirty="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B2F039-8EF7-49B4-B92D-07A44C826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886" y="1345610"/>
            <a:ext cx="8806543" cy="5387113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xmlns="" id="{DF04BE1A-B104-435E-AC49-8A9AD4FABCFC}"/>
              </a:ext>
            </a:extLst>
          </p:cNvPr>
          <p:cNvSpPr txBox="1"/>
          <p:nvPr/>
        </p:nvSpPr>
        <p:spPr>
          <a:xfrm>
            <a:off x="4564652" y="515666"/>
            <a:ext cx="36614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48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8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endParaRPr lang="en-US" sz="4800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131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4765" y="82550"/>
            <a:ext cx="8257540" cy="2004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13193" y="3462291"/>
            <a:ext cx="6856730" cy="6957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40766" y="4429957"/>
            <a:ext cx="6856730" cy="6391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89810" y="5291092"/>
            <a:ext cx="6856730" cy="6468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379057" y="6134469"/>
            <a:ext cx="6856730" cy="6217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273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89703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FB6C63F-E374-4006-B118-C53F296B38FF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Ս\uFFFD\u0004{A126BDFF-15C2-4984-8D5F-67C3521194DC}&quot;,&quot;C:\\Users\\STD_NHA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Nói và nghe - Kể chuyện - Bữa ăn trư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2BE69C-28CF-43D7-AA79-B27907EFAC7C}:28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EF9C32-9644-4222-AEE2-FECBD6008AD8}:28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B6E143-0858-4869-BDC0-6068F04DBEEF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F490F9-8004-4FB5-97F6-B83669482EEF}:28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73BB18-B473-482B-8AFC-C73F583204FB}:28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20E6E6-5B6C-45AF-B0C5-F540BF6C0D9F}:2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BAD7CD-84C9-430E-85B7-66EF17B0DE23}:28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2A7697-4FEB-470D-B190-8972FF3EEB43}:2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87850F-0B70-45FA-A433-38B17708E4A0}:28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CE40AE-FF56-4358-895B-358E7F06136B}:28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155</Words>
  <Application>Microsoft Office PowerPoint</Application>
  <PresentationFormat>Widescreen</PresentationFormat>
  <Paragraphs>25</Paragraphs>
  <Slides>10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Microsoft YaHei</vt:lpstr>
      <vt:lpstr>SimSun</vt:lpstr>
      <vt:lpstr>SimSun</vt:lpstr>
      <vt:lpstr>Alegreya Bold</vt:lpstr>
      <vt:lpstr>Arial</vt:lpstr>
      <vt:lpstr>Arial Rounded MT Bold</vt:lpstr>
      <vt:lpstr>Arial-Rounded</vt:lpstr>
      <vt:lpstr>Calibri</vt:lpstr>
      <vt:lpstr>Calibri Light</vt:lpstr>
      <vt:lpstr>Times New Roman</vt:lpstr>
      <vt:lpstr>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Chọn kể 1-2 đoạn của câu chuyện theo tranh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Nói và nghe - Kể chuyện - Bữa ăn trưa</dc:title>
  <dc:creator>STD_NHA</dc:creator>
  <cp:lastModifiedBy>STD_NHA</cp:lastModifiedBy>
  <cp:revision>6</cp:revision>
  <dcterms:created xsi:type="dcterms:W3CDTF">2024-10-20T06:44:45Z</dcterms:created>
  <dcterms:modified xsi:type="dcterms:W3CDTF">2024-10-20T14:08:37Z</dcterms:modified>
</cp:coreProperties>
</file>