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5" r:id="rId3"/>
    <p:sldMasterId id="2147483689" r:id="rId4"/>
    <p:sldMasterId id="2147483701" r:id="rId5"/>
  </p:sldMasterIdLst>
  <p:notesMasterIdLst>
    <p:notesMasterId r:id="rId25"/>
  </p:notesMasterIdLst>
  <p:sldIdLst>
    <p:sldId id="332" r:id="rId6"/>
    <p:sldId id="333" r:id="rId7"/>
    <p:sldId id="330" r:id="rId8"/>
    <p:sldId id="336" r:id="rId9"/>
    <p:sldId id="337" r:id="rId10"/>
    <p:sldId id="335" r:id="rId11"/>
    <p:sldId id="331" r:id="rId12"/>
    <p:sldId id="299" r:id="rId13"/>
    <p:sldId id="294" r:id="rId14"/>
    <p:sldId id="301" r:id="rId15"/>
    <p:sldId id="300" r:id="rId16"/>
    <p:sldId id="304" r:id="rId17"/>
    <p:sldId id="306" r:id="rId18"/>
    <p:sldId id="319" r:id="rId19"/>
    <p:sldId id="326" r:id="rId20"/>
    <p:sldId id="327" r:id="rId21"/>
    <p:sldId id="328" r:id="rId22"/>
    <p:sldId id="340" r:id="rId23"/>
    <p:sldId id="338" r:id="rId24"/>
  </p:sldIdLst>
  <p:sldSz cx="16778288" cy="9475788"/>
  <p:notesSz cx="6858000" cy="9144000"/>
  <p:defaultTextStyle>
    <a:defPPr>
      <a:defRPr lang="zh-CN"/>
    </a:defPPr>
    <a:lvl1pPr marL="0" lvl="0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6831" lvl="1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3655" lvl="2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0494" lvl="3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7322" lvl="4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4148" lvl="5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0978" lvl="6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7811" lvl="7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4639" lvl="8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FF6699"/>
    <a:srgbClr val="99FF66"/>
    <a:srgbClr val="FFCC00"/>
    <a:srgbClr val="FF9900"/>
    <a:srgbClr val="CC6600"/>
    <a:srgbClr val="FFFF66"/>
    <a:srgbClr val="66FF66"/>
    <a:srgbClr val="FFE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5" autoAdjust="0"/>
    <p:restoredTop sz="86299" autoAdjust="0"/>
  </p:normalViewPr>
  <p:slideViewPr>
    <p:cSldViewPr showGuides="1">
      <p:cViewPr varScale="1">
        <p:scale>
          <a:sx n="52" d="100"/>
          <a:sy n="52" d="100"/>
        </p:scale>
        <p:origin x="1027" y="43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6831" lvl="1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3655" lvl="2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0494" lvl="3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7322" lvl="4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4148" lvl="5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0978" lvl="6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7811" lvl="7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4639" lvl="8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83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3294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quay,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nữa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dừng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1,2,3,4,5,6,…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slide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9056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369" tIns="45683" rIns="91369" bIns="45683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 algn="ctr">
              <a:buNone/>
              <a:defRPr sz="3300"/>
            </a:lvl1pPr>
            <a:lvl2pPr marL="628777" indent="0" algn="ctr">
              <a:buNone/>
              <a:defRPr sz="2800"/>
            </a:lvl2pPr>
            <a:lvl3pPr marL="1257553" indent="0" algn="ctr">
              <a:buNone/>
              <a:defRPr sz="2500"/>
            </a:lvl3pPr>
            <a:lvl4pPr marL="1886331" indent="0" algn="ctr">
              <a:buNone/>
              <a:defRPr sz="2200"/>
            </a:lvl4pPr>
            <a:lvl5pPr marL="2514466" indent="0" algn="ctr">
              <a:buNone/>
              <a:defRPr sz="2200"/>
            </a:lvl5pPr>
            <a:lvl6pPr marL="3143237" indent="0" algn="ctr">
              <a:buNone/>
              <a:defRPr sz="2200"/>
            </a:lvl6pPr>
            <a:lvl7pPr marL="3772017" indent="0" algn="ctr">
              <a:buNone/>
              <a:defRPr sz="2200"/>
            </a:lvl7pPr>
            <a:lvl8pPr marL="4400789" indent="0" algn="ctr">
              <a:buNone/>
              <a:defRPr sz="2200"/>
            </a:lvl8pPr>
            <a:lvl9pPr marL="502956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20"/>
            <a:ext cx="8229600" cy="4526281"/>
          </a:xfrm>
          <a:prstGeom prst="rect">
            <a:avLst/>
          </a:prstGeom>
        </p:spPr>
        <p:txBody>
          <a:bodyPr vert="eaVert"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96"/>
            <a:ext cx="7130907" cy="2899863"/>
          </a:xfr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40"/>
            <a:ext cx="7130907" cy="2902057"/>
          </a:xfr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96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107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45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73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14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49" y="8602092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87" y="8602092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35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47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14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55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88" y="8602093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54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28" y="8602093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39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3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1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74" y="2943653"/>
            <a:ext cx="14261545" cy="2031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46" y="5369613"/>
            <a:ext cx="11744802" cy="2421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9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1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5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9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3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7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1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84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2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73" y="6089086"/>
            <a:ext cx="14261545" cy="1881997"/>
          </a:xfrm>
        </p:spPr>
        <p:txBody>
          <a:bodyPr anchor="t"/>
          <a:lstStyle>
            <a:lvl1pPr algn="l">
              <a:defRPr sz="7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373" y="4016245"/>
            <a:ext cx="14261545" cy="2072828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397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7950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183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581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1978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376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8764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7162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0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20"/>
            <a:ext cx="8229600" cy="4526281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917" y="2211022"/>
            <a:ext cx="7410411" cy="6253582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8964" y="2211022"/>
            <a:ext cx="7410411" cy="6253582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121099"/>
            <a:ext cx="7413324" cy="883969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9748" indent="0">
              <a:buNone/>
              <a:defRPr sz="3700" b="1"/>
            </a:lvl2pPr>
            <a:lvl3pPr marL="1679501" indent="0">
              <a:buNone/>
              <a:defRPr sz="3300" b="1"/>
            </a:lvl3pPr>
            <a:lvl4pPr marL="2518373" indent="0">
              <a:buNone/>
              <a:defRPr sz="3000" b="1"/>
            </a:lvl4pPr>
            <a:lvl5pPr marL="3358127" indent="0">
              <a:buNone/>
              <a:defRPr sz="3000" b="1"/>
            </a:lvl5pPr>
            <a:lvl6pPr marL="4197872" indent="0">
              <a:buNone/>
              <a:defRPr sz="3000" b="1"/>
            </a:lvl6pPr>
            <a:lvl7pPr marL="5037623" indent="0">
              <a:buNone/>
              <a:defRPr sz="3000" b="1"/>
            </a:lvl7pPr>
            <a:lvl8pPr marL="5876497" indent="0">
              <a:buNone/>
              <a:defRPr sz="3000" b="1"/>
            </a:lvl8pPr>
            <a:lvl9pPr marL="6716248" indent="0">
              <a:buNone/>
              <a:defRPr sz="3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6" y="3005056"/>
            <a:ext cx="7413324" cy="545954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3149" y="2121099"/>
            <a:ext cx="7416236" cy="883969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9748" indent="0">
              <a:buNone/>
              <a:defRPr sz="3700" b="1"/>
            </a:lvl2pPr>
            <a:lvl3pPr marL="1679501" indent="0">
              <a:buNone/>
              <a:defRPr sz="3300" b="1"/>
            </a:lvl3pPr>
            <a:lvl4pPr marL="2518373" indent="0">
              <a:buNone/>
              <a:defRPr sz="3000" b="1"/>
            </a:lvl4pPr>
            <a:lvl5pPr marL="3358127" indent="0">
              <a:buNone/>
              <a:defRPr sz="3000" b="1"/>
            </a:lvl5pPr>
            <a:lvl6pPr marL="4197872" indent="0">
              <a:buNone/>
              <a:defRPr sz="3000" b="1"/>
            </a:lvl6pPr>
            <a:lvl7pPr marL="5037623" indent="0">
              <a:buNone/>
              <a:defRPr sz="3000" b="1"/>
            </a:lvl7pPr>
            <a:lvl8pPr marL="5876497" indent="0">
              <a:buNone/>
              <a:defRPr sz="3000" b="1"/>
            </a:lvl8pPr>
            <a:lvl9pPr marL="6716248" indent="0">
              <a:buNone/>
              <a:defRPr sz="3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3149" y="3005056"/>
            <a:ext cx="7416236" cy="545954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568332" y="1424902"/>
            <a:ext cx="13641626" cy="5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25" tIns="62961" rIns="125925" bIns="62961" rtlCol="0" anchor="ctr"/>
          <a:lstStyle/>
          <a:p>
            <a:pPr algn="ctr"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8119504" y="8914673"/>
            <a:ext cx="539307" cy="304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25" tIns="62961" rIns="125925" bIns="62961" rtlCol="0" anchor="ctr"/>
          <a:lstStyle/>
          <a:p>
            <a:pPr algn="ctr"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31678" y="8837752"/>
            <a:ext cx="3914934" cy="504498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1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3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20" y="377288"/>
            <a:ext cx="5519941" cy="160562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47" y="377294"/>
            <a:ext cx="9379530" cy="8087323"/>
          </a:xfrm>
        </p:spPr>
        <p:txBody>
          <a:bodyPr/>
          <a:lstStyle>
            <a:lvl1pPr>
              <a:defRPr sz="5900"/>
            </a:lvl1pPr>
            <a:lvl2pPr>
              <a:defRPr sz="52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20" y="1982915"/>
            <a:ext cx="5519941" cy="6481703"/>
          </a:xfrm>
        </p:spPr>
        <p:txBody>
          <a:bodyPr/>
          <a:lstStyle>
            <a:lvl1pPr marL="0" indent="0">
              <a:buNone/>
              <a:defRPr sz="2600"/>
            </a:lvl1pPr>
            <a:lvl2pPr marL="839748" indent="0">
              <a:buNone/>
              <a:defRPr sz="2200"/>
            </a:lvl2pPr>
            <a:lvl3pPr marL="1679501" indent="0">
              <a:buNone/>
              <a:defRPr sz="1900"/>
            </a:lvl3pPr>
            <a:lvl4pPr marL="2518373" indent="0">
              <a:buNone/>
              <a:defRPr sz="1700"/>
            </a:lvl4pPr>
            <a:lvl5pPr marL="3358127" indent="0">
              <a:buNone/>
              <a:defRPr sz="1700"/>
            </a:lvl5pPr>
            <a:lvl6pPr marL="4197872" indent="0">
              <a:buNone/>
              <a:defRPr sz="1700"/>
            </a:lvl6pPr>
            <a:lvl7pPr marL="5037623" indent="0">
              <a:buNone/>
              <a:defRPr sz="1700"/>
            </a:lvl7pPr>
            <a:lvl8pPr marL="5876497" indent="0">
              <a:buNone/>
              <a:defRPr sz="1700"/>
            </a:lvl8pPr>
            <a:lvl9pPr marL="6716248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59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61" y="6633066"/>
            <a:ext cx="10066973" cy="78307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8661" y="846682"/>
            <a:ext cx="10066973" cy="5685473"/>
          </a:xfrm>
        </p:spPr>
        <p:txBody>
          <a:bodyPr/>
          <a:lstStyle>
            <a:lvl1pPr marL="0" indent="0">
              <a:buNone/>
              <a:defRPr sz="5900"/>
            </a:lvl1pPr>
            <a:lvl2pPr marL="839748" indent="0">
              <a:buNone/>
              <a:defRPr sz="5200"/>
            </a:lvl2pPr>
            <a:lvl3pPr marL="1679501" indent="0">
              <a:buNone/>
              <a:defRPr sz="4400"/>
            </a:lvl3pPr>
            <a:lvl4pPr marL="2518373" indent="0">
              <a:buNone/>
              <a:defRPr sz="3700"/>
            </a:lvl4pPr>
            <a:lvl5pPr marL="3358127" indent="0">
              <a:buNone/>
              <a:defRPr sz="3700"/>
            </a:lvl5pPr>
            <a:lvl6pPr marL="4197872" indent="0">
              <a:buNone/>
              <a:defRPr sz="3700"/>
            </a:lvl6pPr>
            <a:lvl7pPr marL="5037623" indent="0">
              <a:buNone/>
              <a:defRPr sz="3700"/>
            </a:lvl7pPr>
            <a:lvl8pPr marL="5876497" indent="0">
              <a:buNone/>
              <a:defRPr sz="3700"/>
            </a:lvl8pPr>
            <a:lvl9pPr marL="6716248" indent="0">
              <a:buNone/>
              <a:defRPr sz="3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8661" y="7416128"/>
            <a:ext cx="10066973" cy="1112090"/>
          </a:xfrm>
        </p:spPr>
        <p:txBody>
          <a:bodyPr/>
          <a:lstStyle>
            <a:lvl1pPr marL="0" indent="0">
              <a:buNone/>
              <a:defRPr sz="2600"/>
            </a:lvl1pPr>
            <a:lvl2pPr marL="839748" indent="0">
              <a:buNone/>
              <a:defRPr sz="2200"/>
            </a:lvl2pPr>
            <a:lvl3pPr marL="1679501" indent="0">
              <a:buNone/>
              <a:defRPr sz="1900"/>
            </a:lvl3pPr>
            <a:lvl4pPr marL="2518373" indent="0">
              <a:buNone/>
              <a:defRPr sz="1700"/>
            </a:lvl4pPr>
            <a:lvl5pPr marL="3358127" indent="0">
              <a:buNone/>
              <a:defRPr sz="1700"/>
            </a:lvl5pPr>
            <a:lvl6pPr marL="4197872" indent="0">
              <a:buNone/>
              <a:defRPr sz="1700"/>
            </a:lvl6pPr>
            <a:lvl7pPr marL="5037623" indent="0">
              <a:buNone/>
              <a:defRPr sz="1700"/>
            </a:lvl7pPr>
            <a:lvl8pPr marL="5876497" indent="0">
              <a:buNone/>
              <a:defRPr sz="1700"/>
            </a:lvl8pPr>
            <a:lvl9pPr marL="6716248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91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64260" y="379477"/>
            <a:ext cx="3775115" cy="8085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17" y="379477"/>
            <a:ext cx="11045706" cy="8085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1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92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12" y="2362467"/>
            <a:ext cx="14471547" cy="3941797"/>
          </a:xfrm>
          <a:prstGeom prst="rect">
            <a:avLst/>
          </a:prstGeom>
        </p:spPr>
        <p:txBody>
          <a:bodyPr lIns="91369" tIns="45683" rIns="91369" bIns="45683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12" y="6341555"/>
            <a:ext cx="14471547" cy="2072897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877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755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63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44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32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2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078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295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73" y="2943648"/>
            <a:ext cx="14261545" cy="2031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44" y="5369613"/>
            <a:ext cx="11744802" cy="2421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9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4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9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4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9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47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9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8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15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69" y="6089081"/>
            <a:ext cx="14261545" cy="1881997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369" y="4016245"/>
            <a:ext cx="14261545" cy="2072828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968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993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490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9872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7483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498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24775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99744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09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4328" y="2948024"/>
            <a:ext cx="13297375" cy="833737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71332" y="2948024"/>
            <a:ext cx="13300289" cy="833737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0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6" y="379471"/>
            <a:ext cx="15100459" cy="15792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121086"/>
            <a:ext cx="7413324" cy="88396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681" indent="0">
              <a:buNone/>
              <a:defRPr sz="3300" b="1"/>
            </a:lvl2pPr>
            <a:lvl3pPr marL="1499360" indent="0">
              <a:buNone/>
              <a:defRPr sz="3000" b="1"/>
            </a:lvl3pPr>
            <a:lvl4pPr marL="2249043" indent="0">
              <a:buNone/>
              <a:defRPr sz="2600" b="1"/>
            </a:lvl4pPr>
            <a:lvl5pPr marL="2998722" indent="0">
              <a:buNone/>
              <a:defRPr sz="2600" b="1"/>
            </a:lvl5pPr>
            <a:lvl6pPr marL="3748398" indent="0">
              <a:buNone/>
              <a:defRPr sz="2600" b="1"/>
            </a:lvl6pPr>
            <a:lvl7pPr marL="4498080" indent="0">
              <a:buNone/>
              <a:defRPr sz="2600" b="1"/>
            </a:lvl7pPr>
            <a:lvl8pPr marL="5247759" indent="0">
              <a:buNone/>
              <a:defRPr sz="2600" b="1"/>
            </a:lvl8pPr>
            <a:lvl9pPr marL="5997442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6" y="3005053"/>
            <a:ext cx="7413324" cy="5459546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3141" y="2121086"/>
            <a:ext cx="7416236" cy="88396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681" indent="0">
              <a:buNone/>
              <a:defRPr sz="3300" b="1"/>
            </a:lvl2pPr>
            <a:lvl3pPr marL="1499360" indent="0">
              <a:buNone/>
              <a:defRPr sz="3000" b="1"/>
            </a:lvl3pPr>
            <a:lvl4pPr marL="2249043" indent="0">
              <a:buNone/>
              <a:defRPr sz="2600" b="1"/>
            </a:lvl4pPr>
            <a:lvl5pPr marL="2998722" indent="0">
              <a:buNone/>
              <a:defRPr sz="2600" b="1"/>
            </a:lvl5pPr>
            <a:lvl6pPr marL="3748398" indent="0">
              <a:buNone/>
              <a:defRPr sz="2600" b="1"/>
            </a:lvl6pPr>
            <a:lvl7pPr marL="4498080" indent="0">
              <a:buNone/>
              <a:defRPr sz="2600" b="1"/>
            </a:lvl7pPr>
            <a:lvl8pPr marL="5247759" indent="0">
              <a:buNone/>
              <a:defRPr sz="2600" b="1"/>
            </a:lvl8pPr>
            <a:lvl9pPr marL="5997442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3141" y="3005053"/>
            <a:ext cx="7416236" cy="5459546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79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57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49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6" y="377277"/>
            <a:ext cx="5519941" cy="160562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47" y="377288"/>
            <a:ext cx="9379530" cy="8087323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6" y="1982908"/>
            <a:ext cx="5519941" cy="6481703"/>
          </a:xfrm>
        </p:spPr>
        <p:txBody>
          <a:bodyPr/>
          <a:lstStyle>
            <a:lvl1pPr marL="0" indent="0">
              <a:buNone/>
              <a:defRPr sz="2200"/>
            </a:lvl1pPr>
            <a:lvl2pPr marL="749681" indent="0">
              <a:buNone/>
              <a:defRPr sz="1900"/>
            </a:lvl2pPr>
            <a:lvl3pPr marL="1499360" indent="0">
              <a:buNone/>
              <a:defRPr sz="1700"/>
            </a:lvl3pPr>
            <a:lvl4pPr marL="2249043" indent="0">
              <a:buNone/>
              <a:defRPr sz="1400"/>
            </a:lvl4pPr>
            <a:lvl5pPr marL="2998722" indent="0">
              <a:buNone/>
              <a:defRPr sz="1400"/>
            </a:lvl5pPr>
            <a:lvl6pPr marL="3748398" indent="0">
              <a:buNone/>
              <a:defRPr sz="1400"/>
            </a:lvl6pPr>
            <a:lvl7pPr marL="4498080" indent="0">
              <a:buNone/>
              <a:defRPr sz="1400"/>
            </a:lvl7pPr>
            <a:lvl8pPr marL="5247759" indent="0">
              <a:buNone/>
              <a:defRPr sz="1400"/>
            </a:lvl8pPr>
            <a:lvl9pPr marL="599744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50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64" y="6633053"/>
            <a:ext cx="10066973" cy="783069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8664" y="846679"/>
            <a:ext cx="10066973" cy="5685473"/>
          </a:xfrm>
        </p:spPr>
        <p:txBody>
          <a:bodyPr/>
          <a:lstStyle>
            <a:lvl1pPr marL="0" indent="0">
              <a:buNone/>
              <a:defRPr sz="5200"/>
            </a:lvl1pPr>
            <a:lvl2pPr marL="749681" indent="0">
              <a:buNone/>
              <a:defRPr sz="4500"/>
            </a:lvl2pPr>
            <a:lvl3pPr marL="1499360" indent="0">
              <a:buNone/>
              <a:defRPr sz="3900"/>
            </a:lvl3pPr>
            <a:lvl4pPr marL="2249043" indent="0">
              <a:buNone/>
              <a:defRPr sz="3300"/>
            </a:lvl4pPr>
            <a:lvl5pPr marL="2998722" indent="0">
              <a:buNone/>
              <a:defRPr sz="3300"/>
            </a:lvl5pPr>
            <a:lvl6pPr marL="3748398" indent="0">
              <a:buNone/>
              <a:defRPr sz="3300"/>
            </a:lvl6pPr>
            <a:lvl7pPr marL="4498080" indent="0">
              <a:buNone/>
              <a:defRPr sz="3300"/>
            </a:lvl7pPr>
            <a:lvl8pPr marL="5247759" indent="0">
              <a:buNone/>
              <a:defRPr sz="3300"/>
            </a:lvl8pPr>
            <a:lvl9pPr marL="5997442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8664" y="7416122"/>
            <a:ext cx="10066973" cy="1112088"/>
          </a:xfrm>
        </p:spPr>
        <p:txBody>
          <a:bodyPr/>
          <a:lstStyle>
            <a:lvl1pPr marL="0" indent="0">
              <a:buNone/>
              <a:defRPr sz="2200"/>
            </a:lvl1pPr>
            <a:lvl2pPr marL="749681" indent="0">
              <a:buNone/>
              <a:defRPr sz="1900"/>
            </a:lvl2pPr>
            <a:lvl3pPr marL="1499360" indent="0">
              <a:buNone/>
              <a:defRPr sz="1700"/>
            </a:lvl3pPr>
            <a:lvl4pPr marL="2249043" indent="0">
              <a:buNone/>
              <a:defRPr sz="1400"/>
            </a:lvl4pPr>
            <a:lvl5pPr marL="2998722" indent="0">
              <a:buNone/>
              <a:defRPr sz="1400"/>
            </a:lvl5pPr>
            <a:lvl6pPr marL="3748398" indent="0">
              <a:buNone/>
              <a:defRPr sz="1400"/>
            </a:lvl6pPr>
            <a:lvl7pPr marL="4498080" indent="0">
              <a:buNone/>
              <a:defRPr sz="1400"/>
            </a:lvl7pPr>
            <a:lvl8pPr marL="5247759" indent="0">
              <a:buNone/>
              <a:defRPr sz="1400"/>
            </a:lvl8pPr>
            <a:lvl9pPr marL="599744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5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54489" y="506702"/>
            <a:ext cx="6717141" cy="107787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4317" y="506702"/>
            <a:ext cx="19880524" cy="107787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93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186" y="1962424"/>
            <a:ext cx="7130772" cy="13541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373" y="3579742"/>
            <a:ext cx="5872401" cy="16143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5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61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85" y="4059381"/>
            <a:ext cx="7130772" cy="125466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85" y="2677499"/>
            <a:ext cx="7130772" cy="138188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00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00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00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800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1000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5200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9400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3600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76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457" y="1474016"/>
            <a:ext cx="3705205" cy="416905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4483" y="1474016"/>
            <a:ext cx="3705205" cy="416905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13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462" y="1414057"/>
            <a:ext cx="3706663" cy="5893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002" indent="0">
              <a:buNone/>
              <a:defRPr sz="1800" b="1"/>
            </a:lvl2pPr>
            <a:lvl3pPr marL="840003" indent="0">
              <a:buNone/>
              <a:defRPr sz="1700" b="1"/>
            </a:lvl3pPr>
            <a:lvl4pPr marL="1260008" indent="0">
              <a:buNone/>
              <a:defRPr sz="1500" b="1"/>
            </a:lvl4pPr>
            <a:lvl5pPr marL="1680010" indent="0">
              <a:buNone/>
              <a:defRPr sz="1500" b="1"/>
            </a:lvl5pPr>
            <a:lvl6pPr marL="2100011" indent="0">
              <a:buNone/>
              <a:defRPr sz="1500" b="1"/>
            </a:lvl6pPr>
            <a:lvl7pPr marL="2520013" indent="0">
              <a:buNone/>
              <a:defRPr sz="1500" b="1"/>
            </a:lvl7pPr>
            <a:lvl8pPr marL="2940015" indent="0">
              <a:buNone/>
              <a:defRPr sz="1500" b="1"/>
            </a:lvl8pPr>
            <a:lvl9pPr marL="33600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462" y="2003369"/>
            <a:ext cx="3706663" cy="363969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1574" y="1414057"/>
            <a:ext cx="3708119" cy="5893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002" indent="0">
              <a:buNone/>
              <a:defRPr sz="1800" b="1"/>
            </a:lvl2pPr>
            <a:lvl3pPr marL="840003" indent="0">
              <a:buNone/>
              <a:defRPr sz="1700" b="1"/>
            </a:lvl3pPr>
            <a:lvl4pPr marL="1260008" indent="0">
              <a:buNone/>
              <a:defRPr sz="1500" b="1"/>
            </a:lvl4pPr>
            <a:lvl5pPr marL="1680010" indent="0">
              <a:buNone/>
              <a:defRPr sz="1500" b="1"/>
            </a:lvl5pPr>
            <a:lvl6pPr marL="2100011" indent="0">
              <a:buNone/>
              <a:defRPr sz="1500" b="1"/>
            </a:lvl6pPr>
            <a:lvl7pPr marL="2520013" indent="0">
              <a:buNone/>
              <a:defRPr sz="1500" b="1"/>
            </a:lvl7pPr>
            <a:lvl8pPr marL="2940015" indent="0">
              <a:buNone/>
              <a:defRPr sz="1500" b="1"/>
            </a:lvl8pPr>
            <a:lvl9pPr marL="33600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1574" y="2003369"/>
            <a:ext cx="3708119" cy="363969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53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1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18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7" y="251517"/>
            <a:ext cx="2759971" cy="107041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923" y="251519"/>
            <a:ext cx="4689764" cy="539154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57" y="1321937"/>
            <a:ext cx="2759971" cy="4321135"/>
          </a:xfrm>
        </p:spPr>
        <p:txBody>
          <a:bodyPr/>
          <a:lstStyle>
            <a:lvl1pPr marL="0" indent="0">
              <a:buNone/>
              <a:defRPr sz="1200"/>
            </a:lvl1pPr>
            <a:lvl2pPr marL="420002" indent="0">
              <a:buNone/>
              <a:defRPr sz="1100"/>
            </a:lvl2pPr>
            <a:lvl3pPr marL="840003" indent="0">
              <a:buNone/>
              <a:defRPr sz="1000"/>
            </a:lvl3pPr>
            <a:lvl4pPr marL="1260008" indent="0">
              <a:buNone/>
              <a:defRPr sz="800"/>
            </a:lvl4pPr>
            <a:lvl5pPr marL="1680010" indent="0">
              <a:buNone/>
              <a:defRPr sz="800"/>
            </a:lvl5pPr>
            <a:lvl6pPr marL="2100011" indent="0">
              <a:buNone/>
              <a:defRPr sz="800"/>
            </a:lvl6pPr>
            <a:lvl7pPr marL="2520013" indent="0">
              <a:buNone/>
              <a:defRPr sz="800"/>
            </a:lvl7pPr>
            <a:lvl8pPr marL="2940015" indent="0">
              <a:buNone/>
              <a:defRPr sz="800"/>
            </a:lvl8pPr>
            <a:lvl9pPr marL="33600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50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32" y="4422036"/>
            <a:ext cx="5033486" cy="52204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4332" y="564453"/>
            <a:ext cx="5033486" cy="3790315"/>
          </a:xfrm>
        </p:spPr>
        <p:txBody>
          <a:bodyPr/>
          <a:lstStyle>
            <a:lvl1pPr marL="0" indent="0">
              <a:buNone/>
              <a:defRPr sz="2900"/>
            </a:lvl1pPr>
            <a:lvl2pPr marL="420002" indent="0">
              <a:buNone/>
              <a:defRPr sz="2600"/>
            </a:lvl2pPr>
            <a:lvl3pPr marL="840003" indent="0">
              <a:buNone/>
              <a:defRPr sz="2200"/>
            </a:lvl3pPr>
            <a:lvl4pPr marL="1260008" indent="0">
              <a:buNone/>
              <a:defRPr sz="1800"/>
            </a:lvl4pPr>
            <a:lvl5pPr marL="1680010" indent="0">
              <a:buNone/>
              <a:defRPr sz="1800"/>
            </a:lvl5pPr>
            <a:lvl6pPr marL="2100011" indent="0">
              <a:buNone/>
              <a:defRPr sz="1800"/>
            </a:lvl6pPr>
            <a:lvl7pPr marL="2520013" indent="0">
              <a:buNone/>
              <a:defRPr sz="1800"/>
            </a:lvl7pPr>
            <a:lvl8pPr marL="2940015" indent="0">
              <a:buNone/>
              <a:defRPr sz="1800"/>
            </a:lvl8pPr>
            <a:lvl9pPr marL="336001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4332" y="4944085"/>
            <a:ext cx="5033486" cy="741393"/>
          </a:xfrm>
        </p:spPr>
        <p:txBody>
          <a:bodyPr/>
          <a:lstStyle>
            <a:lvl1pPr marL="0" indent="0">
              <a:buNone/>
              <a:defRPr sz="1200"/>
            </a:lvl1pPr>
            <a:lvl2pPr marL="420002" indent="0">
              <a:buNone/>
              <a:defRPr sz="1100"/>
            </a:lvl2pPr>
            <a:lvl3pPr marL="840003" indent="0">
              <a:buNone/>
              <a:defRPr sz="1000"/>
            </a:lvl3pPr>
            <a:lvl4pPr marL="1260008" indent="0">
              <a:buNone/>
              <a:defRPr sz="800"/>
            </a:lvl4pPr>
            <a:lvl5pPr marL="1680010" indent="0">
              <a:buNone/>
              <a:defRPr sz="800"/>
            </a:lvl5pPr>
            <a:lvl6pPr marL="2100011" indent="0">
              <a:buNone/>
              <a:defRPr sz="800"/>
            </a:lvl6pPr>
            <a:lvl7pPr marL="2520013" indent="0">
              <a:buNone/>
              <a:defRPr sz="800"/>
            </a:lvl7pPr>
            <a:lvl8pPr marL="2940015" indent="0">
              <a:buNone/>
              <a:defRPr sz="800"/>
            </a:lvl8pPr>
            <a:lvl9pPr marL="33600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36" y="504518"/>
            <a:ext cx="14471547" cy="1831608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369" tIns="45683" rIns="91369" bIns="45683" anchor="ctr" anchorCtr="0"/>
          <a:lstStyle>
            <a:lvl1pPr marL="0" indent="0">
              <a:buNone/>
              <a:defRPr sz="3900"/>
            </a:lvl1pPr>
            <a:lvl2pPr marL="628777" indent="0">
              <a:buNone/>
              <a:defRPr sz="3300"/>
            </a:lvl2pPr>
            <a:lvl3pPr marL="1257553" indent="0">
              <a:buNone/>
              <a:defRPr sz="2800"/>
            </a:lvl3pPr>
            <a:lvl4pPr marL="1886331" indent="0">
              <a:buNone/>
              <a:defRPr sz="2500"/>
            </a:lvl4pPr>
            <a:lvl5pPr marL="2514466" indent="0">
              <a:buNone/>
              <a:defRPr sz="2500"/>
            </a:lvl5pPr>
            <a:lvl6pPr marL="3143237" indent="0">
              <a:buNone/>
              <a:defRPr sz="2500"/>
            </a:lvl6pPr>
            <a:lvl7pPr marL="3772017" indent="0">
              <a:buNone/>
              <a:defRPr sz="2500"/>
            </a:lvl7pPr>
            <a:lvl8pPr marL="4400789" indent="0">
              <a:buNone/>
              <a:defRPr sz="2500"/>
            </a:lvl8pPr>
            <a:lvl9pPr marL="502956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806" y="2457372"/>
            <a:ext cx="6740035" cy="1138449"/>
          </a:xfrm>
          <a:prstGeom prst="rect">
            <a:avLst/>
          </a:prstGeom>
        </p:spPr>
        <p:txBody>
          <a:bodyPr lIns="91369" tIns="45683" rIns="91369" bIns="45683" anchor="ctr" anchorCtr="0"/>
          <a:lstStyle>
            <a:lvl1pPr marL="0" indent="0">
              <a:buNone/>
              <a:defRPr sz="3900"/>
            </a:lvl1pPr>
            <a:lvl2pPr marL="628777" indent="0">
              <a:buNone/>
              <a:defRPr sz="3300"/>
            </a:lvl2pPr>
            <a:lvl3pPr marL="1257553" indent="0">
              <a:buNone/>
              <a:defRPr sz="2800"/>
            </a:lvl3pPr>
            <a:lvl4pPr marL="1886331" indent="0">
              <a:buNone/>
              <a:defRPr sz="2500"/>
            </a:lvl4pPr>
            <a:lvl5pPr marL="2514466" indent="0">
              <a:buNone/>
              <a:defRPr sz="2500"/>
            </a:lvl5pPr>
            <a:lvl6pPr marL="3143237" indent="0">
              <a:buNone/>
              <a:defRPr sz="2500"/>
            </a:lvl6pPr>
            <a:lvl7pPr marL="3772017" indent="0">
              <a:buNone/>
              <a:defRPr sz="2500"/>
            </a:lvl7pPr>
            <a:lvl8pPr marL="4400789" indent="0">
              <a:buNone/>
              <a:defRPr sz="2500"/>
            </a:lvl8pPr>
            <a:lvl9pPr marL="502956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806" y="3682912"/>
            <a:ext cx="6740035" cy="486971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2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2131" y="252981"/>
            <a:ext cx="1887557" cy="53900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457" y="252981"/>
            <a:ext cx="5522853" cy="53900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369" tIns="45683" rIns="91369" bIns="45683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15" y="1364384"/>
            <a:ext cx="8494169" cy="6734176"/>
          </a:xfrm>
          <a:prstGeom prst="rect">
            <a:avLst/>
          </a:prstGeom>
        </p:spPr>
        <p:txBody>
          <a:bodyPr lIns="91369" tIns="45683" rIns="91369" bIns="45683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2200"/>
            </a:lvl1pPr>
            <a:lvl2pPr marL="628777" indent="0">
              <a:buNone/>
              <a:defRPr sz="1900"/>
            </a:lvl2pPr>
            <a:lvl3pPr marL="1257553" indent="0">
              <a:buNone/>
              <a:defRPr sz="1700"/>
            </a:lvl3pPr>
            <a:lvl4pPr marL="1886331" indent="0">
              <a:buNone/>
              <a:defRPr sz="1400"/>
            </a:lvl4pPr>
            <a:lvl5pPr marL="2514466" indent="0">
              <a:buNone/>
              <a:defRPr sz="1400"/>
            </a:lvl5pPr>
            <a:lvl6pPr marL="3143237" indent="0">
              <a:buNone/>
              <a:defRPr sz="1400"/>
            </a:lvl6pPr>
            <a:lvl7pPr marL="3772017" indent="0">
              <a:buNone/>
              <a:defRPr sz="1400"/>
            </a:lvl7pPr>
            <a:lvl8pPr marL="4400789" indent="0">
              <a:buNone/>
              <a:defRPr sz="1400"/>
            </a:lvl8pPr>
            <a:lvl9pPr marL="502956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369" tIns="45683" rIns="91369" bIns="45683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15" y="631742"/>
            <a:ext cx="8494169" cy="7466820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4400"/>
            </a:lvl1pPr>
            <a:lvl2pPr marL="628777" indent="0">
              <a:buNone/>
              <a:defRPr sz="3900"/>
            </a:lvl2pPr>
            <a:lvl3pPr marL="1257553" indent="0">
              <a:buNone/>
              <a:defRPr sz="3300"/>
            </a:lvl3pPr>
            <a:lvl4pPr marL="1886331" indent="0">
              <a:buNone/>
              <a:defRPr sz="2800"/>
            </a:lvl4pPr>
            <a:lvl5pPr marL="2514466" indent="0">
              <a:buNone/>
              <a:defRPr sz="2800"/>
            </a:lvl5pPr>
            <a:lvl6pPr marL="3143237" indent="0">
              <a:buNone/>
              <a:defRPr sz="2800"/>
            </a:lvl6pPr>
            <a:lvl7pPr marL="3772017" indent="0">
              <a:buNone/>
              <a:defRPr sz="2800"/>
            </a:lvl7pPr>
            <a:lvl8pPr marL="4400789" indent="0">
              <a:buNone/>
              <a:defRPr sz="2800"/>
            </a:lvl8pPr>
            <a:lvl9pPr marL="502956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2800"/>
            </a:lvl1pPr>
            <a:lvl2pPr marL="628777" indent="0">
              <a:buNone/>
              <a:defRPr sz="2500"/>
            </a:lvl2pPr>
            <a:lvl3pPr marL="1257553" indent="0">
              <a:buNone/>
              <a:defRPr sz="2200"/>
            </a:lvl3pPr>
            <a:lvl4pPr marL="1886331" indent="0">
              <a:buNone/>
              <a:defRPr sz="1900"/>
            </a:lvl4pPr>
            <a:lvl5pPr marL="2514466" indent="0">
              <a:buNone/>
              <a:defRPr sz="1900"/>
            </a:lvl5pPr>
            <a:lvl6pPr marL="3143237" indent="0">
              <a:buNone/>
              <a:defRPr sz="1900"/>
            </a:lvl6pPr>
            <a:lvl7pPr marL="3772017" indent="0">
              <a:buNone/>
              <a:defRPr sz="1900"/>
            </a:lvl7pPr>
            <a:lvl8pPr marL="4400789" indent="0">
              <a:buNone/>
              <a:defRPr sz="1900"/>
            </a:lvl8pPr>
            <a:lvl9pPr marL="502956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8" y="1611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 advTm="3000">
    <p:random/>
  </p:transition>
  <p:hf sldNum="0" hdr="0"/>
  <p:txStyles>
    <p:titleStyle>
      <a:lvl1pPr marL="0" lvl="0" indent="0" algn="ctr" defTabSz="149929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515" lvl="0" indent="-561515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209" lvl="1" indent="-469521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3633" lvl="2" indent="-374347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3599" lvl="3" indent="-375614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2291" lvl="4" indent="-374347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2560" lvl="5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69396" lvl="6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6221" lvl="7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3052" lvl="8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831" lvl="1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3655" lvl="2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0494" lvl="3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7322" lvl="4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4148" lvl="5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0978" lvl="6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7811" lvl="7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4639" lvl="8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2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1259115" rtl="0" eaLnBrk="1" latinLnBrk="0" hangingPunct="1">
        <a:lnSpc>
          <a:spcPct val="90000"/>
        </a:lnSpc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783" indent="-314783" algn="l" defTabSz="125911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44338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573889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03450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33010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462569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092116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21675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351228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9560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115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8678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18227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7784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77339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06899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36459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16" y="379474"/>
            <a:ext cx="15100459" cy="1579298"/>
          </a:xfrm>
          <a:prstGeom prst="rect">
            <a:avLst/>
          </a:prstGeom>
        </p:spPr>
        <p:txBody>
          <a:bodyPr vert="horz" lIns="125954" tIns="62976" rIns="125954" bIns="6297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211022"/>
            <a:ext cx="15100459" cy="6253582"/>
          </a:xfrm>
          <a:prstGeom prst="rect">
            <a:avLst/>
          </a:prstGeom>
        </p:spPr>
        <p:txBody>
          <a:bodyPr vert="horz" lIns="125954" tIns="62976" rIns="125954" bIns="629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916" y="8782656"/>
            <a:ext cx="3914934" cy="504498"/>
          </a:xfrm>
          <a:prstGeom prst="rect">
            <a:avLst/>
          </a:prstGeom>
        </p:spPr>
        <p:txBody>
          <a:bodyPr vert="horz" lIns="125954" tIns="62976" rIns="125954" bIns="62976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1259625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10/26/2024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2584" y="8782656"/>
            <a:ext cx="5313125" cy="504498"/>
          </a:xfrm>
          <a:prstGeom prst="rect">
            <a:avLst/>
          </a:prstGeom>
        </p:spPr>
        <p:txBody>
          <a:bodyPr vert="horz" lIns="125954" tIns="62976" rIns="125954" bIns="62976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4441" y="8782656"/>
            <a:ext cx="3914934" cy="504498"/>
          </a:xfrm>
          <a:prstGeom prst="rect">
            <a:avLst/>
          </a:prstGeom>
        </p:spPr>
        <p:txBody>
          <a:bodyPr vert="horz" lIns="125954" tIns="62976" rIns="125954" bIns="62976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259625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27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ctr" defTabSz="1679501" rtl="0" eaLnBrk="1" latinLnBrk="0" hangingPunct="1">
        <a:spcBef>
          <a:spcPct val="0"/>
        </a:spcBef>
        <a:buNone/>
        <a:defRPr sz="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814" indent="-629814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64595" indent="-524844" algn="l" defTabSz="1679501" rtl="0" eaLnBrk="1" latinLnBrk="0" hangingPunct="1">
        <a:spcBef>
          <a:spcPct val="20000"/>
        </a:spcBef>
        <a:buFont typeface="Arial" panose="020B0604020202020204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098500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38248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77996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17749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57492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96371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36123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9748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9501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18373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58127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97872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37623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76497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16248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16" y="379471"/>
            <a:ext cx="15100459" cy="1579298"/>
          </a:xfrm>
          <a:prstGeom prst="rect">
            <a:avLst/>
          </a:prstGeom>
        </p:spPr>
        <p:txBody>
          <a:bodyPr vert="horz" lIns="149936" tIns="74969" rIns="149936" bIns="749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211019"/>
            <a:ext cx="15100459" cy="6253582"/>
          </a:xfrm>
          <a:prstGeom prst="rect">
            <a:avLst/>
          </a:prstGeom>
        </p:spPr>
        <p:txBody>
          <a:bodyPr vert="horz" lIns="149936" tIns="74969" rIns="149936" bIns="749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914" y="8782655"/>
            <a:ext cx="3914934" cy="504498"/>
          </a:xfrm>
          <a:prstGeom prst="rect">
            <a:avLst/>
          </a:prstGeom>
        </p:spPr>
        <p:txBody>
          <a:bodyPr vert="horz" lIns="149936" tIns="74969" rIns="149936" bIns="749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99360" rtl="0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499360" rtl="0" fontAlgn="auto">
                <a:spcBef>
                  <a:spcPts val="0"/>
                </a:spcBef>
                <a:spcAft>
                  <a:spcPts val="0"/>
                </a:spcAft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2583" y="8782655"/>
            <a:ext cx="5313125" cy="504498"/>
          </a:xfrm>
          <a:prstGeom prst="rect">
            <a:avLst/>
          </a:prstGeom>
        </p:spPr>
        <p:txBody>
          <a:bodyPr vert="horz" lIns="149936" tIns="74969" rIns="149936" bIns="749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99360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4440" y="8782655"/>
            <a:ext cx="3914934" cy="504498"/>
          </a:xfrm>
          <a:prstGeom prst="rect">
            <a:avLst/>
          </a:prstGeom>
        </p:spPr>
        <p:txBody>
          <a:bodyPr vert="horz" lIns="149936" tIns="74969" rIns="149936" bIns="749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99360" rtl="0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49936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4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499360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2257" indent="-562257" algn="l" defTabSz="149936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228" indent="-468551" algn="l" defTabSz="149936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74199" indent="-374839" algn="l" defTabSz="149936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23880" indent="-374839" algn="l" defTabSz="149936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3560" indent="-374839" algn="l" defTabSz="1499360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23238" indent="-374839" algn="l" defTabSz="149936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72922" indent="-374839" algn="l" defTabSz="149936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22604" indent="-374839" algn="l" defTabSz="149936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72281" indent="-374839" algn="l" defTabSz="149936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681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360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49043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98722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8398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8080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47759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97442" algn="l" defTabSz="1499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457" y="252982"/>
            <a:ext cx="7550230" cy="1052865"/>
          </a:xfrm>
          <a:prstGeom prst="rect">
            <a:avLst/>
          </a:prstGeom>
        </p:spPr>
        <p:txBody>
          <a:bodyPr vert="horz" lIns="125994" tIns="62998" rIns="125994" bIns="6299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457" y="1474016"/>
            <a:ext cx="7550230" cy="4169055"/>
          </a:xfrm>
          <a:prstGeom prst="rect">
            <a:avLst/>
          </a:prstGeom>
        </p:spPr>
        <p:txBody>
          <a:bodyPr vert="horz" lIns="125994" tIns="62998" rIns="125994" bIns="629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457" y="5855102"/>
            <a:ext cx="1957467" cy="336332"/>
          </a:xfrm>
          <a:prstGeom prst="rect">
            <a:avLst/>
          </a:prstGeom>
        </p:spPr>
        <p:txBody>
          <a:bodyPr vert="horz" lIns="125994" tIns="62998" rIns="125994" bIns="6299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0003" rtl="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4000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291" y="5855102"/>
            <a:ext cx="2656562" cy="336332"/>
          </a:xfrm>
          <a:prstGeom prst="rect">
            <a:avLst/>
          </a:prstGeom>
        </p:spPr>
        <p:txBody>
          <a:bodyPr vert="horz" lIns="125994" tIns="62998" rIns="125994" bIns="6299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000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220" y="5855102"/>
            <a:ext cx="1957467" cy="336332"/>
          </a:xfrm>
          <a:prstGeom prst="rect">
            <a:avLst/>
          </a:prstGeom>
        </p:spPr>
        <p:txBody>
          <a:bodyPr vert="horz" lIns="125994" tIns="62998" rIns="125994" bIns="6299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0003" rtl="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4000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85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840003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003" indent="-315003" algn="l" defTabSz="84000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2504" indent="-262500" algn="l" defTabSz="84000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0005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0007" indent="-210000" algn="l" defTabSz="84000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12" indent="-210000" algn="l" defTabSz="84000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011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013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014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0019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002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0003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8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0010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0011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13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0015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0015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4.xml"/><Relationship Id="rId12" Type="http://schemas.openxmlformats.org/officeDocument/2006/relationships/slide" Target="slide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3.xml"/><Relationship Id="rId11" Type="http://schemas.openxmlformats.org/officeDocument/2006/relationships/slide" Target="slide15.xml"/><Relationship Id="rId5" Type="http://schemas.openxmlformats.org/officeDocument/2006/relationships/image" Target="../media/image25.jpeg"/><Relationship Id="rId10" Type="http://schemas.openxmlformats.org/officeDocument/2006/relationships/slide" Target="slide19.xml"/><Relationship Id="rId4" Type="http://schemas.openxmlformats.org/officeDocument/2006/relationships/notesSlide" Target="../notesSlides/notesSlide9.xml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00557" y="3903523"/>
            <a:ext cx="11265422" cy="76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8296" tIns="74149" rIns="148296" bIns="741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2249316" rtl="0" eaLnBrk="1" hangingPunct="1">
              <a:spcBef>
                <a:spcPts val="2788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MÔN:  TOÁN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40" y="9053176"/>
            <a:ext cx="5789175" cy="21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3220282" y="7365276"/>
            <a:ext cx="1198588" cy="157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" y="8288963"/>
            <a:ext cx="1102292" cy="8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9"/>
          <p:cNvSpPr>
            <a:spLocks noTextEdit="1"/>
          </p:cNvSpPr>
          <p:nvPr/>
        </p:nvSpPr>
        <p:spPr>
          <a:xfrm>
            <a:off x="1674397" y="5922367"/>
            <a:ext cx="13274697" cy="1737228"/>
          </a:xfrm>
          <a:prstGeom prst="rect">
            <a:avLst/>
          </a:prstGeom>
        </p:spPr>
        <p:txBody>
          <a:bodyPr wrap="none" lIns="94374" tIns="47186" rIns="94374" bIns="47186" fromWordArt="1">
            <a:prstTxWarp prst="textCanDown">
              <a:avLst>
                <a:gd name="adj" fmla="val 33333"/>
              </a:avLst>
            </a:prstTxWarp>
            <a:normAutofit/>
          </a:bodyPr>
          <a:lstStyle/>
          <a:p>
            <a:pPr algn="ctr" defTabSz="943839" rtl="0" eaLnBrk="0" hangingPunct="0"/>
            <a:endParaRPr lang="en-US" sz="73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5409" y="783722"/>
            <a:ext cx="83883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vi-VN" sz="24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ỦY BAN NHÂN DÂN HUYỆN AN LÃO</a:t>
            </a:r>
          </a:p>
          <a:p>
            <a:r>
              <a:rPr lang="en-US" altLang="vi-VN" sz="2400" u="sng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TRƯỜNG TIỂU HỌC QUANG TRUNG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0086" y="3138193"/>
            <a:ext cx="99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SÁCH KẾT NỐI TRI THỨC VỚI CUỘC SỐNG</a:t>
            </a:r>
          </a:p>
        </p:txBody>
      </p:sp>
      <p:sp>
        <p:nvSpPr>
          <p:cNvPr id="16" name="文本框 2055">
            <a:extLst>
              <a:ext uri="{FF2B5EF4-FFF2-40B4-BE49-F238E27FC236}">
                <a16:creationId xmlns:a16="http://schemas.microsoft.com/office/drawing/2014/main" id="{2FCF92CD-A4DE-4FAC-84AE-2E5EECDA70A8}"/>
              </a:ext>
            </a:extLst>
          </p:cNvPr>
          <p:cNvSpPr txBox="1"/>
          <p:nvPr/>
        </p:nvSpPr>
        <p:spPr>
          <a:xfrm>
            <a:off x="1576993" y="4730335"/>
            <a:ext cx="13335000" cy="830922"/>
          </a:xfrm>
          <a:prstGeom prst="rect">
            <a:avLst/>
          </a:prstGeom>
          <a:noFill/>
          <a:ln w="9525">
            <a:noFill/>
          </a:ln>
        </p:spPr>
        <p:txBody>
          <a:bodyPr wrap="square" lIns="91369" tIns="45683" rIns="91369" bIns="45683">
            <a:spAutoFit/>
          </a:bodyPr>
          <a:lstStyle/>
          <a:p>
            <a:pPr algn="ctr" defTabSz="1499291">
              <a:spcBef>
                <a:spcPct val="50000"/>
              </a:spcBef>
            </a:pP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Bài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12: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Bảng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trừ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(qua 10)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3290" y="7784438"/>
            <a:ext cx="787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</a:rPr>
              <a:t>Giáo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Viên</a:t>
            </a:r>
            <a:r>
              <a:rPr lang="en-US" sz="3600" i="1" dirty="0">
                <a:solidFill>
                  <a:srgbClr val="0070C0"/>
                </a:solidFill>
              </a:rPr>
              <a:t>: </a:t>
            </a:r>
            <a:r>
              <a:rPr lang="en-US" sz="3600" i="1" dirty="0" err="1">
                <a:solidFill>
                  <a:srgbClr val="0070C0"/>
                </a:solidFill>
              </a:rPr>
              <a:t>Đỗ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Thanh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Huyền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714B8A-FBEF-41EA-B57D-A4CBAF49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43" y="2145606"/>
            <a:ext cx="13541856" cy="72013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435440" y="-590697"/>
            <a:ext cx="14372888" cy="2880320"/>
            <a:chOff x="-17334" y="-731547"/>
            <a:chExt cx="10071676" cy="2708604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900278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lồng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34" y="-731547"/>
              <a:ext cx="2056636" cy="270860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714B8A-FBEF-41EA-B57D-A4CBAF49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44" y="1766094"/>
            <a:ext cx="13541856" cy="7201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4247" y="2408713"/>
            <a:ext cx="1295400" cy="64633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5144" y="1593107"/>
            <a:ext cx="762000" cy="64633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8344" y="2147105"/>
            <a:ext cx="1219200" cy="64633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70744" y="2909105"/>
            <a:ext cx="838200" cy="584775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47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178487" y="-830856"/>
            <a:ext cx="4250218" cy="3096344"/>
            <a:chOff x="548313" y="-889672"/>
            <a:chExt cx="2713072" cy="2911749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373318" y="286113"/>
              <a:ext cx="188806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13" y="-889672"/>
              <a:ext cx="1909679" cy="2911749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982"/>
          <a:stretch/>
        </p:blipFill>
        <p:spPr>
          <a:xfrm>
            <a:off x="3420765" y="2289623"/>
            <a:ext cx="10008940" cy="6791401"/>
          </a:xfrm>
          <a:prstGeom prst="rect">
            <a:avLst/>
          </a:prstGeom>
        </p:spPr>
      </p:pic>
      <p:pic>
        <p:nvPicPr>
          <p:cNvPr id="29" name="图片 7">
            <a:extLst>
              <a:ext uri="{FF2B5EF4-FFF2-40B4-BE49-F238E27FC236}">
                <a16:creationId xmlns:a16="http://schemas.microsoft.com/office/drawing/2014/main" id="{8F4A96DD-D565-445E-BF6E-A03B972336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2991" flipH="1" flipV="1">
            <a:off x="13783799" y="7858175"/>
            <a:ext cx="997993" cy="876912"/>
          </a:xfrm>
          <a:prstGeom prst="rect">
            <a:avLst/>
          </a:prstGeom>
        </p:spPr>
      </p:pic>
      <p:pic>
        <p:nvPicPr>
          <p:cNvPr id="17" name="PA_库_图片 5">
            <a:extLst>
              <a:ext uri="{FF2B5EF4-FFF2-40B4-BE49-F238E27FC236}">
                <a16:creationId xmlns:a16="http://schemas.microsoft.com/office/drawing/2014/main" id="{717E47C9-41A7-4F20-97DE-91EC28898E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010698" y="7362757"/>
            <a:ext cx="1789728" cy="20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Circle Light Blue Background Royalty Free Vector">
            <a:extLst>
              <a:ext uri="{FF2B5EF4-FFF2-40B4-BE49-F238E27FC236}">
                <a16:creationId xmlns:a16="http://schemas.microsoft.com/office/drawing/2014/main" id="{125D7195-0F1B-4ACC-874C-2C88ED9FD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8223" r="3748" b="24870"/>
          <a:stretch/>
        </p:blipFill>
        <p:spPr bwMode="auto">
          <a:xfrm>
            <a:off x="19770" y="-14634"/>
            <a:ext cx="16758518" cy="95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21DBBBDF-4715-4F93-A1A3-0098C61E20A3}"/>
              </a:ext>
            </a:extLst>
          </p:cNvPr>
          <p:cNvSpPr/>
          <p:nvPr/>
        </p:nvSpPr>
        <p:spPr>
          <a:xfrm>
            <a:off x="5269211" y="7666647"/>
            <a:ext cx="6239866" cy="1587827"/>
          </a:xfrm>
          <a:custGeom>
            <a:avLst/>
            <a:gdLst>
              <a:gd name="connsiteX0" fmla="*/ 1193175 w 4534220"/>
              <a:gd name="connsiteY0" fmla="*/ 0 h 1149173"/>
              <a:gd name="connsiteX1" fmla="*/ 3341046 w 4534220"/>
              <a:gd name="connsiteY1" fmla="*/ 0 h 1149173"/>
              <a:gd name="connsiteX2" fmla="*/ 3708005 w 4534220"/>
              <a:gd name="connsiteY2" fmla="*/ 756632 h 1149173"/>
              <a:gd name="connsiteX3" fmla="*/ 4468795 w 4534220"/>
              <a:gd name="connsiteY3" fmla="*/ 756632 h 1149173"/>
              <a:gd name="connsiteX4" fmla="*/ 4534220 w 4534220"/>
              <a:gd name="connsiteY4" fmla="*/ 822057 h 1149173"/>
              <a:gd name="connsiteX5" fmla="*/ 4534220 w 4534220"/>
              <a:gd name="connsiteY5" fmla="*/ 1083748 h 1149173"/>
              <a:gd name="connsiteX6" fmla="*/ 4468795 w 4534220"/>
              <a:gd name="connsiteY6" fmla="*/ 1149173 h 1149173"/>
              <a:gd name="connsiteX7" fmla="*/ 65425 w 4534220"/>
              <a:gd name="connsiteY7" fmla="*/ 1149173 h 1149173"/>
              <a:gd name="connsiteX8" fmla="*/ 0 w 4534220"/>
              <a:gd name="connsiteY8" fmla="*/ 1083748 h 1149173"/>
              <a:gd name="connsiteX9" fmla="*/ 0 w 4534220"/>
              <a:gd name="connsiteY9" fmla="*/ 822057 h 1149173"/>
              <a:gd name="connsiteX10" fmla="*/ 65425 w 4534220"/>
              <a:gd name="connsiteY10" fmla="*/ 756632 h 1149173"/>
              <a:gd name="connsiteX11" fmla="*/ 826216 w 4534220"/>
              <a:gd name="connsiteY11" fmla="*/ 756632 h 114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220" h="1149173">
                <a:moveTo>
                  <a:pt x="1193175" y="0"/>
                </a:moveTo>
                <a:lnTo>
                  <a:pt x="3341046" y="0"/>
                </a:lnTo>
                <a:lnTo>
                  <a:pt x="3708005" y="756632"/>
                </a:lnTo>
                <a:lnTo>
                  <a:pt x="4468795" y="756632"/>
                </a:lnTo>
                <a:cubicBezTo>
                  <a:pt x="4504928" y="756632"/>
                  <a:pt x="4534220" y="785924"/>
                  <a:pt x="4534220" y="822057"/>
                </a:cubicBezTo>
                <a:lnTo>
                  <a:pt x="4534220" y="1083748"/>
                </a:lnTo>
                <a:cubicBezTo>
                  <a:pt x="4534220" y="1119881"/>
                  <a:pt x="4504928" y="1149173"/>
                  <a:pt x="4468795" y="1149173"/>
                </a:cubicBezTo>
                <a:lnTo>
                  <a:pt x="65425" y="1149173"/>
                </a:lnTo>
                <a:cubicBezTo>
                  <a:pt x="29292" y="1149173"/>
                  <a:pt x="0" y="1119881"/>
                  <a:pt x="0" y="1083748"/>
                </a:cubicBezTo>
                <a:lnTo>
                  <a:pt x="0" y="822057"/>
                </a:lnTo>
                <a:cubicBezTo>
                  <a:pt x="0" y="785924"/>
                  <a:pt x="29292" y="756632"/>
                  <a:pt x="65425" y="756632"/>
                </a:cubicBezTo>
                <a:lnTo>
                  <a:pt x="826216" y="756632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5907" tIns="62950" rIns="125907" bIns="6295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Circle: Hollow 200">
            <a:extLst>
              <a:ext uri="{FF2B5EF4-FFF2-40B4-BE49-F238E27FC236}">
                <a16:creationId xmlns:a16="http://schemas.microsoft.com/office/drawing/2014/main" id="{DB9F5274-672D-4331-ACA3-C923D634DBE4}"/>
              </a:ext>
            </a:extLst>
          </p:cNvPr>
          <p:cNvSpPr/>
          <p:nvPr/>
        </p:nvSpPr>
        <p:spPr>
          <a:xfrm>
            <a:off x="5045003" y="1655853"/>
            <a:ext cx="6440485" cy="6466417"/>
          </a:xfrm>
          <a:prstGeom prst="donut">
            <a:avLst>
              <a:gd name="adj" fmla="val 7995"/>
            </a:avLst>
          </a:prstGeom>
          <a:gradFill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8237" y="57374"/>
            <a:ext cx="6801863" cy="923330"/>
          </a:xfrm>
          <a:prstGeom prst="rect">
            <a:avLst/>
          </a:prstGeom>
          <a:noFill/>
        </p:spPr>
        <p:txBody>
          <a:bodyPr wrap="none" lIns="91369" tIns="45683" rIns="91369" bIns="45683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Chiếc</a:t>
            </a:r>
            <a:r>
              <a:rPr lang="en-US" sz="5400" b="1" cap="all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nón</a:t>
            </a:r>
            <a:r>
              <a:rPr lang="en-US" sz="5400" b="1" cap="all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kì</a:t>
            </a:r>
            <a:r>
              <a:rPr lang="en-US" sz="5400" b="1" cap="all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diệu</a:t>
            </a:r>
            <a:endParaRPr lang="en-US" sz="5400" b="1" cap="all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F536E87-4E3F-4CC7-BAF4-32B8BADA7BB3}"/>
              </a:ext>
            </a:extLst>
          </p:cNvPr>
          <p:cNvSpPr/>
          <p:nvPr/>
        </p:nvSpPr>
        <p:spPr>
          <a:xfrm>
            <a:off x="11035796" y="400088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4E88E96-4A9D-4530-9B57-AAE8C67F05AB}"/>
              </a:ext>
            </a:extLst>
          </p:cNvPr>
          <p:cNvSpPr/>
          <p:nvPr/>
        </p:nvSpPr>
        <p:spPr>
          <a:xfrm>
            <a:off x="11020781" y="558513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1FEC8EE4-A2F2-48E5-A509-15789D081FAE}"/>
              </a:ext>
            </a:extLst>
          </p:cNvPr>
          <p:cNvSpPr/>
          <p:nvPr/>
        </p:nvSpPr>
        <p:spPr>
          <a:xfrm>
            <a:off x="10377840" y="6806524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5CBADB5-379B-4BDA-9D24-CAB5ABFE0049}"/>
              </a:ext>
            </a:extLst>
          </p:cNvPr>
          <p:cNvSpPr/>
          <p:nvPr/>
        </p:nvSpPr>
        <p:spPr>
          <a:xfrm>
            <a:off x="9060077" y="767238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E332926B-3D3A-4E8C-9F8E-9FE2AE8F371C}"/>
              </a:ext>
            </a:extLst>
          </p:cNvPr>
          <p:cNvSpPr/>
          <p:nvPr/>
        </p:nvSpPr>
        <p:spPr>
          <a:xfrm>
            <a:off x="7406242" y="7645105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91C8033-4ED9-4DA3-83E7-406EFA66847E}"/>
              </a:ext>
            </a:extLst>
          </p:cNvPr>
          <p:cNvSpPr/>
          <p:nvPr/>
        </p:nvSpPr>
        <p:spPr>
          <a:xfrm>
            <a:off x="6042955" y="6864107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615CBB3F-5559-4F79-B25E-BBAAF5AB8133}"/>
              </a:ext>
            </a:extLst>
          </p:cNvPr>
          <p:cNvSpPr/>
          <p:nvPr/>
        </p:nvSpPr>
        <p:spPr>
          <a:xfrm>
            <a:off x="5321281" y="558513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E329F6B-AF0C-4162-A3EE-07C6F7DAAC18}"/>
              </a:ext>
            </a:extLst>
          </p:cNvPr>
          <p:cNvSpPr/>
          <p:nvPr/>
        </p:nvSpPr>
        <p:spPr>
          <a:xfrm>
            <a:off x="5343945" y="3938509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4D64325-9D44-4878-B04E-40F83539C62B}"/>
              </a:ext>
            </a:extLst>
          </p:cNvPr>
          <p:cNvSpPr/>
          <p:nvPr/>
        </p:nvSpPr>
        <p:spPr>
          <a:xfrm>
            <a:off x="6069105" y="2690883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E8D39F06-8A72-4BF3-91A6-99315375F899}"/>
              </a:ext>
            </a:extLst>
          </p:cNvPr>
          <p:cNvSpPr/>
          <p:nvPr/>
        </p:nvSpPr>
        <p:spPr>
          <a:xfrm>
            <a:off x="7406242" y="1955421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94CBD55-2E9A-4653-B97A-EC9DFFC644A2}"/>
              </a:ext>
            </a:extLst>
          </p:cNvPr>
          <p:cNvSpPr/>
          <p:nvPr/>
        </p:nvSpPr>
        <p:spPr>
          <a:xfrm>
            <a:off x="8916391" y="1931636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40E4EF22-43A8-48C2-BC6F-1B85E945A66D}"/>
              </a:ext>
            </a:extLst>
          </p:cNvPr>
          <p:cNvSpPr/>
          <p:nvPr/>
        </p:nvSpPr>
        <p:spPr>
          <a:xfrm>
            <a:off x="10189346" y="2718147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grpSp>
        <p:nvGrpSpPr>
          <p:cNvPr id="12" name="vòng tròn nhỏ"/>
          <p:cNvGrpSpPr/>
          <p:nvPr/>
        </p:nvGrpSpPr>
        <p:grpSpPr>
          <a:xfrm>
            <a:off x="5425714" y="2001601"/>
            <a:ext cx="5699745" cy="5757649"/>
            <a:chOff x="-827880" y="1929582"/>
            <a:chExt cx="5699745" cy="5757649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D609167-CDE9-49D5-ABEA-CC6C5704B77B}"/>
                </a:ext>
              </a:extLst>
            </p:cNvPr>
            <p:cNvGrpSpPr/>
            <p:nvPr/>
          </p:nvGrpSpPr>
          <p:grpSpPr>
            <a:xfrm>
              <a:off x="-827880" y="1929582"/>
              <a:ext cx="5699745" cy="5757649"/>
              <a:chOff x="4013301" y="1180697"/>
              <a:chExt cx="4141740" cy="4167037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05997F9-80DC-4E4D-837B-BA2C20A4934A}"/>
                  </a:ext>
                </a:extLst>
              </p:cNvPr>
              <p:cNvSpPr/>
              <p:nvPr/>
            </p:nvSpPr>
            <p:spPr>
              <a:xfrm rot="9000000">
                <a:off x="5554218" y="1180697"/>
                <a:ext cx="911062" cy="1831573"/>
              </a:xfrm>
              <a:custGeom>
                <a:avLst/>
                <a:gdLst>
                  <a:gd name="connsiteX0" fmla="*/ 0 w 911062"/>
                  <a:gd name="connsiteY0" fmla="*/ 1578006 h 1831573"/>
                  <a:gd name="connsiteX1" fmla="*/ 911062 w 911062"/>
                  <a:gd name="connsiteY1" fmla="*/ 0 h 1831573"/>
                  <a:gd name="connsiteX2" fmla="*/ 911062 w 911062"/>
                  <a:gd name="connsiteY2" fmla="*/ 1831573 h 1831573"/>
                  <a:gd name="connsiteX3" fmla="*/ 722833 w 911062"/>
                  <a:gd name="connsiteY3" fmla="*/ 1817490 h 1831573"/>
                  <a:gd name="connsiteX4" fmla="*/ 159565 w 911062"/>
                  <a:gd name="connsiteY4" fmla="*/ 1659691 h 1831573"/>
                  <a:gd name="connsiteX5" fmla="*/ 0 w 911062"/>
                  <a:gd name="connsiteY5" fmla="*/ 1578006 h 183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062" h="1831573">
                    <a:moveTo>
                      <a:pt x="0" y="1578006"/>
                    </a:moveTo>
                    <a:lnTo>
                      <a:pt x="911062" y="0"/>
                    </a:lnTo>
                    <a:lnTo>
                      <a:pt x="911062" y="1831573"/>
                    </a:lnTo>
                    <a:lnTo>
                      <a:pt x="722833" y="1817490"/>
                    </a:lnTo>
                    <a:cubicBezTo>
                      <a:pt x="531925" y="1793801"/>
                      <a:pt x="342135" y="1741747"/>
                      <a:pt x="159565" y="1659691"/>
                    </a:cubicBezTo>
                    <a:lnTo>
                      <a:pt x="0" y="157800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08E873C-7B6E-4A2D-83C9-BB5D3AA3F85B}"/>
                  </a:ext>
                </a:extLst>
              </p:cNvPr>
              <p:cNvSpPr/>
              <p:nvPr/>
            </p:nvSpPr>
            <p:spPr>
              <a:xfrm rot="9000000">
                <a:off x="5597019" y="1248985"/>
                <a:ext cx="1645044" cy="1646576"/>
              </a:xfrm>
              <a:custGeom>
                <a:avLst/>
                <a:gdLst>
                  <a:gd name="connsiteX0" fmla="*/ 694393 w 1645044"/>
                  <a:gd name="connsiteY0" fmla="*/ 1646576 h 1646576"/>
                  <a:gd name="connsiteX1" fmla="*/ 543870 w 1645044"/>
                  <a:gd name="connsiteY1" fmla="*/ 1549232 h 1646576"/>
                  <a:gd name="connsiteX2" fmla="*/ 17671 w 1645044"/>
                  <a:gd name="connsiteY2" fmla="*/ 982015 h 1646576"/>
                  <a:gd name="connsiteX3" fmla="*/ 0 w 1645044"/>
                  <a:gd name="connsiteY3" fmla="*/ 949766 h 1646576"/>
                  <a:gd name="connsiteX4" fmla="*/ 1645044 w 1645044"/>
                  <a:gd name="connsiteY4" fmla="*/ 0 h 1646576"/>
                  <a:gd name="connsiteX5" fmla="*/ 694393 w 1645044"/>
                  <a:gd name="connsiteY5" fmla="*/ 1646576 h 164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5044" h="1646576">
                    <a:moveTo>
                      <a:pt x="694393" y="1646576"/>
                    </a:moveTo>
                    <a:lnTo>
                      <a:pt x="543870" y="1549232"/>
                    </a:lnTo>
                    <a:cubicBezTo>
                      <a:pt x="327407" y="1393122"/>
                      <a:pt x="150716" y="1199229"/>
                      <a:pt x="17671" y="982015"/>
                    </a:cubicBezTo>
                    <a:lnTo>
                      <a:pt x="0" y="949766"/>
                    </a:lnTo>
                    <a:lnTo>
                      <a:pt x="1645044" y="0"/>
                    </a:lnTo>
                    <a:lnTo>
                      <a:pt x="694393" y="164657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A55BA5B-E772-4480-A8F8-DFE1B5C486AF}"/>
                  </a:ext>
                </a:extLst>
              </p:cNvPr>
              <p:cNvSpPr/>
              <p:nvPr/>
            </p:nvSpPr>
            <p:spPr>
              <a:xfrm rot="9000000">
                <a:off x="4697499" y="1667370"/>
                <a:ext cx="963241" cy="1912325"/>
              </a:xfrm>
              <a:custGeom>
                <a:avLst/>
                <a:gdLst>
                  <a:gd name="connsiteX0" fmla="*/ 0 w 963241"/>
                  <a:gd name="connsiteY0" fmla="*/ 1912325 h 1912325"/>
                  <a:gd name="connsiteX1" fmla="*/ 0 w 963241"/>
                  <a:gd name="connsiteY1" fmla="*/ 2311 h 1912325"/>
                  <a:gd name="connsiteX2" fmla="*/ 1334 w 963241"/>
                  <a:gd name="connsiteY2" fmla="*/ 0 h 1912325"/>
                  <a:gd name="connsiteX3" fmla="*/ 963241 w 963241"/>
                  <a:gd name="connsiteY3" fmla="*/ 1666072 h 1912325"/>
                  <a:gd name="connsiteX4" fmla="*/ 876116 w 963241"/>
                  <a:gd name="connsiteY4" fmla="*/ 1713812 h 1912325"/>
                  <a:gd name="connsiteX5" fmla="*/ 147553 w 963241"/>
                  <a:gd name="connsiteY5" fmla="*/ 1909030 h 1912325"/>
                  <a:gd name="connsiteX6" fmla="*/ 0 w 963241"/>
                  <a:gd name="connsiteY6" fmla="*/ 1912325 h 19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241" h="1912325">
                    <a:moveTo>
                      <a:pt x="0" y="1912325"/>
                    </a:moveTo>
                    <a:lnTo>
                      <a:pt x="0" y="2311"/>
                    </a:lnTo>
                    <a:lnTo>
                      <a:pt x="1334" y="0"/>
                    </a:lnTo>
                    <a:lnTo>
                      <a:pt x="963241" y="1666072"/>
                    </a:lnTo>
                    <a:lnTo>
                      <a:pt x="876116" y="1713812"/>
                    </a:lnTo>
                    <a:cubicBezTo>
                      <a:pt x="648145" y="1824792"/>
                      <a:pt x="400470" y="1891156"/>
                      <a:pt x="147553" y="1909030"/>
                    </a:cubicBezTo>
                    <a:lnTo>
                      <a:pt x="0" y="19123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320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5AE515-686A-429B-B4D1-CCBC12B14A9E}"/>
                  </a:ext>
                </a:extLst>
              </p:cNvPr>
              <p:cNvSpPr/>
              <p:nvPr/>
            </p:nvSpPr>
            <p:spPr>
              <a:xfrm rot="9000000">
                <a:off x="5799470" y="1858819"/>
                <a:ext cx="1887402" cy="945448"/>
              </a:xfrm>
              <a:custGeom>
                <a:avLst/>
                <a:gdLst>
                  <a:gd name="connsiteX0" fmla="*/ 249840 w 1887402"/>
                  <a:gd name="connsiteY0" fmla="*/ 945448 h 945448"/>
                  <a:gd name="connsiteX1" fmla="*/ 197947 w 1887402"/>
                  <a:gd name="connsiteY1" fmla="*/ 850744 h 945448"/>
                  <a:gd name="connsiteX2" fmla="*/ 2729 w 1887402"/>
                  <a:gd name="connsiteY2" fmla="*/ 122181 h 945448"/>
                  <a:gd name="connsiteX3" fmla="*/ 0 w 1887402"/>
                  <a:gd name="connsiteY3" fmla="*/ 0 h 945448"/>
                  <a:gd name="connsiteX4" fmla="*/ 1887402 w 1887402"/>
                  <a:gd name="connsiteY4" fmla="*/ 1 h 945448"/>
                  <a:gd name="connsiteX5" fmla="*/ 249840 w 1887402"/>
                  <a:gd name="connsiteY5" fmla="*/ 945448 h 9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402" h="945448">
                    <a:moveTo>
                      <a:pt x="249840" y="945448"/>
                    </a:moveTo>
                    <a:lnTo>
                      <a:pt x="197947" y="850744"/>
                    </a:lnTo>
                    <a:cubicBezTo>
                      <a:pt x="86967" y="622774"/>
                      <a:pt x="20603" y="375099"/>
                      <a:pt x="2729" y="122181"/>
                    </a:cubicBezTo>
                    <a:lnTo>
                      <a:pt x="0" y="0"/>
                    </a:lnTo>
                    <a:lnTo>
                      <a:pt x="1887402" y="1"/>
                    </a:lnTo>
                    <a:lnTo>
                      <a:pt x="249840" y="94544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BABB896-D747-439F-837E-A213FBD761C8}"/>
                  </a:ext>
                </a:extLst>
              </p:cNvPr>
              <p:cNvSpPr/>
              <p:nvPr/>
            </p:nvSpPr>
            <p:spPr>
              <a:xfrm rot="9000000">
                <a:off x="4076464" y="2114381"/>
                <a:ext cx="1661542" cy="1657839"/>
              </a:xfrm>
              <a:custGeom>
                <a:avLst/>
                <a:gdLst>
                  <a:gd name="connsiteX0" fmla="*/ 957153 w 1661542"/>
                  <a:gd name="connsiteY0" fmla="*/ 1657839 h 1657839"/>
                  <a:gd name="connsiteX1" fmla="*/ 0 w 1661542"/>
                  <a:gd name="connsiteY1" fmla="*/ 0 h 1657839"/>
                  <a:gd name="connsiteX2" fmla="*/ 1661542 w 1661542"/>
                  <a:gd name="connsiteY2" fmla="*/ 959292 h 1657839"/>
                  <a:gd name="connsiteX3" fmla="*/ 1564198 w 1661542"/>
                  <a:gd name="connsiteY3" fmla="*/ 1109816 h 1657839"/>
                  <a:gd name="connsiteX4" fmla="*/ 996981 w 1661542"/>
                  <a:gd name="connsiteY4" fmla="*/ 1636015 h 1657839"/>
                  <a:gd name="connsiteX5" fmla="*/ 957153 w 1661542"/>
                  <a:gd name="connsiteY5" fmla="*/ 1657839 h 165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1542" h="1657839">
                    <a:moveTo>
                      <a:pt x="957153" y="1657839"/>
                    </a:moveTo>
                    <a:lnTo>
                      <a:pt x="0" y="0"/>
                    </a:lnTo>
                    <a:lnTo>
                      <a:pt x="1661542" y="959292"/>
                    </a:lnTo>
                    <a:lnTo>
                      <a:pt x="1564198" y="1109816"/>
                    </a:lnTo>
                    <a:cubicBezTo>
                      <a:pt x="1408087" y="1326279"/>
                      <a:pt x="1214194" y="1502970"/>
                      <a:pt x="996981" y="1636015"/>
                    </a:cubicBezTo>
                    <a:lnTo>
                      <a:pt x="957153" y="16578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A52275D-49DD-4CE1-919B-EA433E219466}"/>
                  </a:ext>
                </a:extLst>
              </p:cNvPr>
              <p:cNvSpPr/>
              <p:nvPr/>
            </p:nvSpPr>
            <p:spPr>
              <a:xfrm rot="9000000">
                <a:off x="6279311" y="2714118"/>
                <a:ext cx="1875730" cy="936435"/>
              </a:xfrm>
              <a:custGeom>
                <a:avLst/>
                <a:gdLst>
                  <a:gd name="connsiteX0" fmla="*/ 503 w 1875730"/>
                  <a:gd name="connsiteY0" fmla="*/ 936435 h 936435"/>
                  <a:gd name="connsiteX1" fmla="*/ 0 w 1875730"/>
                  <a:gd name="connsiteY1" fmla="*/ 913889 h 936435"/>
                  <a:gd name="connsiteX2" fmla="*/ 172093 w 1875730"/>
                  <a:gd name="connsiteY2" fmla="*/ 159565 h 936435"/>
                  <a:gd name="connsiteX3" fmla="*/ 253778 w 1875730"/>
                  <a:gd name="connsiteY3" fmla="*/ 0 h 936435"/>
                  <a:gd name="connsiteX4" fmla="*/ 1875730 w 1875730"/>
                  <a:gd name="connsiteY4" fmla="*/ 936435 h 936435"/>
                  <a:gd name="connsiteX5" fmla="*/ 503 w 1875730"/>
                  <a:gd name="connsiteY5" fmla="*/ 936435 h 93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5730" h="936435">
                    <a:moveTo>
                      <a:pt x="503" y="936435"/>
                    </a:moveTo>
                    <a:lnTo>
                      <a:pt x="0" y="913889"/>
                    </a:lnTo>
                    <a:cubicBezTo>
                      <a:pt x="6614" y="659254"/>
                      <a:pt x="62686" y="402992"/>
                      <a:pt x="172093" y="159565"/>
                    </a:cubicBezTo>
                    <a:lnTo>
                      <a:pt x="253778" y="0"/>
                    </a:lnTo>
                    <a:lnTo>
                      <a:pt x="1875730" y="936435"/>
                    </a:lnTo>
                    <a:lnTo>
                      <a:pt x="503" y="9364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59A5F7D-3100-44CD-A1D7-E6E677B066F6}"/>
                  </a:ext>
                </a:extLst>
              </p:cNvPr>
              <p:cNvSpPr/>
              <p:nvPr/>
            </p:nvSpPr>
            <p:spPr>
              <a:xfrm rot="9000000">
                <a:off x="4013301" y="2879107"/>
                <a:ext cx="1902124" cy="951673"/>
              </a:xfrm>
              <a:custGeom>
                <a:avLst/>
                <a:gdLst>
                  <a:gd name="connsiteX0" fmla="*/ 1648346 w 1902124"/>
                  <a:gd name="connsiteY0" fmla="*/ 951673 h 951673"/>
                  <a:gd name="connsiteX1" fmla="*/ 0 w 1902124"/>
                  <a:gd name="connsiteY1" fmla="*/ 0 h 951673"/>
                  <a:gd name="connsiteX2" fmla="*/ 1901280 w 1902124"/>
                  <a:gd name="connsiteY2" fmla="*/ 0 h 951673"/>
                  <a:gd name="connsiteX3" fmla="*/ 1902124 w 1902124"/>
                  <a:gd name="connsiteY3" fmla="*/ 37786 h 951673"/>
                  <a:gd name="connsiteX4" fmla="*/ 1730031 w 1902124"/>
                  <a:gd name="connsiteY4" fmla="*/ 792109 h 951673"/>
                  <a:gd name="connsiteX5" fmla="*/ 1648346 w 1902124"/>
                  <a:gd name="connsiteY5" fmla="*/ 951673 h 9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2124" h="951673">
                    <a:moveTo>
                      <a:pt x="1648346" y="951673"/>
                    </a:moveTo>
                    <a:lnTo>
                      <a:pt x="0" y="0"/>
                    </a:lnTo>
                    <a:lnTo>
                      <a:pt x="1901280" y="0"/>
                    </a:lnTo>
                    <a:lnTo>
                      <a:pt x="1902124" y="37786"/>
                    </a:lnTo>
                    <a:cubicBezTo>
                      <a:pt x="1895510" y="292420"/>
                      <a:pt x="1839438" y="548682"/>
                      <a:pt x="1730031" y="792109"/>
                    </a:cubicBezTo>
                    <a:lnTo>
                      <a:pt x="1648346" y="95167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F51D06B-63CA-476E-8F7C-714A91492850}"/>
                  </a:ext>
                </a:extLst>
              </p:cNvPr>
              <p:cNvSpPr/>
              <p:nvPr/>
            </p:nvSpPr>
            <p:spPr>
              <a:xfrm rot="9000000">
                <a:off x="5694547" y="3404722"/>
                <a:ext cx="977045" cy="1943012"/>
              </a:xfrm>
              <a:custGeom>
                <a:avLst/>
                <a:gdLst>
                  <a:gd name="connsiteX0" fmla="*/ 1765 w 977045"/>
                  <a:gd name="connsiteY0" fmla="*/ 1943012 h 1943012"/>
                  <a:gd name="connsiteX1" fmla="*/ 472 w 977045"/>
                  <a:gd name="connsiteY1" fmla="*/ 1942266 h 1943012"/>
                  <a:gd name="connsiteX2" fmla="*/ 0 w 977045"/>
                  <a:gd name="connsiteY2" fmla="*/ 1941448 h 1943012"/>
                  <a:gd name="connsiteX3" fmla="*/ 0 w 977045"/>
                  <a:gd name="connsiteY3" fmla="*/ 1411 h 1943012"/>
                  <a:gd name="connsiteX4" fmla="*/ 63157 w 977045"/>
                  <a:gd name="connsiteY4" fmla="*/ 0 h 1943012"/>
                  <a:gd name="connsiteX5" fmla="*/ 817481 w 977045"/>
                  <a:gd name="connsiteY5" fmla="*/ 172093 h 1943012"/>
                  <a:gd name="connsiteX6" fmla="*/ 977045 w 977045"/>
                  <a:gd name="connsiteY6" fmla="*/ 253778 h 1943012"/>
                  <a:gd name="connsiteX7" fmla="*/ 1765 w 977045"/>
                  <a:gd name="connsiteY7" fmla="*/ 1943012 h 194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7045" h="1943012">
                    <a:moveTo>
                      <a:pt x="1765" y="1943012"/>
                    </a:moveTo>
                    <a:lnTo>
                      <a:pt x="472" y="1942266"/>
                    </a:lnTo>
                    <a:lnTo>
                      <a:pt x="0" y="1941448"/>
                    </a:lnTo>
                    <a:lnTo>
                      <a:pt x="0" y="1411"/>
                    </a:lnTo>
                    <a:lnTo>
                      <a:pt x="63157" y="0"/>
                    </a:lnTo>
                    <a:cubicBezTo>
                      <a:pt x="317792" y="6614"/>
                      <a:pt x="574054" y="62686"/>
                      <a:pt x="817481" y="172093"/>
                    </a:cubicBezTo>
                    <a:lnTo>
                      <a:pt x="977045" y="253778"/>
                    </a:lnTo>
                    <a:lnTo>
                      <a:pt x="1765" y="194301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9402556-599A-4AC4-805D-C62208D821F4}"/>
                  </a:ext>
                </a:extLst>
              </p:cNvPr>
              <p:cNvSpPr/>
              <p:nvPr/>
            </p:nvSpPr>
            <p:spPr>
              <a:xfrm rot="9000000">
                <a:off x="6507201" y="2781279"/>
                <a:ext cx="1608755" cy="1612713"/>
              </a:xfrm>
              <a:custGeom>
                <a:avLst/>
                <a:gdLst>
                  <a:gd name="connsiteX0" fmla="*/ 1608755 w 1608755"/>
                  <a:gd name="connsiteY0" fmla="*/ 1612713 h 1612713"/>
                  <a:gd name="connsiteX1" fmla="*/ 0 w 1608755"/>
                  <a:gd name="connsiteY1" fmla="*/ 683898 h 1612713"/>
                  <a:gd name="connsiteX2" fmla="*/ 97344 w 1608755"/>
                  <a:gd name="connsiteY2" fmla="*/ 533374 h 1612713"/>
                  <a:gd name="connsiteX3" fmla="*/ 664561 w 1608755"/>
                  <a:gd name="connsiteY3" fmla="*/ 7176 h 1612713"/>
                  <a:gd name="connsiteX4" fmla="*/ 677655 w 1608755"/>
                  <a:gd name="connsiteY4" fmla="*/ 0 h 1612713"/>
                  <a:gd name="connsiteX5" fmla="*/ 1608755 w 1608755"/>
                  <a:gd name="connsiteY5" fmla="*/ 1612713 h 16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55" h="1612713">
                    <a:moveTo>
                      <a:pt x="1608755" y="1612713"/>
                    </a:moveTo>
                    <a:lnTo>
                      <a:pt x="0" y="683898"/>
                    </a:lnTo>
                    <a:lnTo>
                      <a:pt x="97344" y="533374"/>
                    </a:lnTo>
                    <a:cubicBezTo>
                      <a:pt x="253454" y="316912"/>
                      <a:pt x="447348" y="140221"/>
                      <a:pt x="664561" y="7176"/>
                    </a:cubicBezTo>
                    <a:lnTo>
                      <a:pt x="677655" y="0"/>
                    </a:lnTo>
                    <a:lnTo>
                      <a:pt x="1608755" y="161271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C0519B8-D642-4C02-99A2-3B3B2336066A}"/>
                  </a:ext>
                </a:extLst>
              </p:cNvPr>
              <p:cNvSpPr/>
              <p:nvPr/>
            </p:nvSpPr>
            <p:spPr>
              <a:xfrm rot="9000000">
                <a:off x="4512150" y="3746368"/>
                <a:ext cx="1887062" cy="941785"/>
              </a:xfrm>
              <a:custGeom>
                <a:avLst/>
                <a:gdLst>
                  <a:gd name="connsiteX0" fmla="*/ 0 w 1887062"/>
                  <a:gd name="connsiteY0" fmla="*/ 941785 h 941785"/>
                  <a:gd name="connsiteX1" fmla="*/ 1631219 w 1887062"/>
                  <a:gd name="connsiteY1" fmla="*/ 0 h 941785"/>
                  <a:gd name="connsiteX2" fmla="*/ 1689456 w 1887062"/>
                  <a:gd name="connsiteY2" fmla="*/ 106280 h 941785"/>
                  <a:gd name="connsiteX3" fmla="*/ 1884674 w 1887062"/>
                  <a:gd name="connsiteY3" fmla="*/ 834843 h 941785"/>
                  <a:gd name="connsiteX4" fmla="*/ 1887062 w 1887062"/>
                  <a:gd name="connsiteY4" fmla="*/ 941785 h 941785"/>
                  <a:gd name="connsiteX5" fmla="*/ 0 w 1887062"/>
                  <a:gd name="connsiteY5" fmla="*/ 941785 h 94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062" h="941785">
                    <a:moveTo>
                      <a:pt x="0" y="941785"/>
                    </a:moveTo>
                    <a:lnTo>
                      <a:pt x="1631219" y="0"/>
                    </a:lnTo>
                    <a:lnTo>
                      <a:pt x="1689456" y="106280"/>
                    </a:lnTo>
                    <a:cubicBezTo>
                      <a:pt x="1800435" y="334251"/>
                      <a:pt x="1866799" y="581925"/>
                      <a:pt x="1884674" y="834843"/>
                    </a:cubicBezTo>
                    <a:lnTo>
                      <a:pt x="1887062" y="941785"/>
                    </a:lnTo>
                    <a:lnTo>
                      <a:pt x="0" y="94178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F5F4EEC-25AA-40E1-967F-67B19811FC8F}"/>
                  </a:ext>
                </a:extLst>
              </p:cNvPr>
              <p:cNvSpPr/>
              <p:nvPr/>
            </p:nvSpPr>
            <p:spPr>
              <a:xfrm rot="9000000">
                <a:off x="6603420" y="2982108"/>
                <a:ext cx="923991" cy="1859828"/>
              </a:xfrm>
              <a:custGeom>
                <a:avLst/>
                <a:gdLst>
                  <a:gd name="connsiteX0" fmla="*/ 923991 w 923991"/>
                  <a:gd name="connsiteY0" fmla="*/ 1859828 h 1859828"/>
                  <a:gd name="connsiteX1" fmla="*/ 0 w 923991"/>
                  <a:gd name="connsiteY1" fmla="*/ 259428 h 1859828"/>
                  <a:gd name="connsiteX2" fmla="*/ 113859 w 923991"/>
                  <a:gd name="connsiteY2" fmla="*/ 197039 h 1859828"/>
                  <a:gd name="connsiteX3" fmla="*/ 842422 w 923991"/>
                  <a:gd name="connsiteY3" fmla="*/ 1821 h 1859828"/>
                  <a:gd name="connsiteX4" fmla="*/ 923991 w 923991"/>
                  <a:gd name="connsiteY4" fmla="*/ 0 h 1859828"/>
                  <a:gd name="connsiteX5" fmla="*/ 923991 w 923991"/>
                  <a:gd name="connsiteY5" fmla="*/ 1859828 h 18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991" h="1859828">
                    <a:moveTo>
                      <a:pt x="923991" y="1859828"/>
                    </a:moveTo>
                    <a:lnTo>
                      <a:pt x="0" y="259428"/>
                    </a:lnTo>
                    <a:lnTo>
                      <a:pt x="113859" y="197039"/>
                    </a:lnTo>
                    <a:cubicBezTo>
                      <a:pt x="341829" y="86060"/>
                      <a:pt x="589504" y="19696"/>
                      <a:pt x="842422" y="1821"/>
                    </a:cubicBezTo>
                    <a:lnTo>
                      <a:pt x="923991" y="0"/>
                    </a:lnTo>
                    <a:lnTo>
                      <a:pt x="923991" y="185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7990840-F46F-47EE-852B-C2DFF256C684}"/>
                  </a:ext>
                </a:extLst>
              </p:cNvPr>
              <p:cNvSpPr/>
              <p:nvPr/>
            </p:nvSpPr>
            <p:spPr>
              <a:xfrm rot="9000000">
                <a:off x="4962453" y="3664757"/>
                <a:ext cx="1625505" cy="1623719"/>
              </a:xfrm>
              <a:custGeom>
                <a:avLst/>
                <a:gdLst>
                  <a:gd name="connsiteX0" fmla="*/ 0 w 1625505"/>
                  <a:gd name="connsiteY0" fmla="*/ 1623719 h 1623719"/>
                  <a:gd name="connsiteX1" fmla="*/ 937454 w 1625505"/>
                  <a:gd name="connsiteY1" fmla="*/ 0 h 1623719"/>
                  <a:gd name="connsiteX2" fmla="*/ 1087979 w 1625505"/>
                  <a:gd name="connsiteY2" fmla="*/ 97344 h 1623719"/>
                  <a:gd name="connsiteX3" fmla="*/ 1614177 w 1625505"/>
                  <a:gd name="connsiteY3" fmla="*/ 664561 h 1623719"/>
                  <a:gd name="connsiteX4" fmla="*/ 1625505 w 1625505"/>
                  <a:gd name="connsiteY4" fmla="*/ 685233 h 1623719"/>
                  <a:gd name="connsiteX5" fmla="*/ 0 w 1625505"/>
                  <a:gd name="connsiteY5" fmla="*/ 1623719 h 162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5505" h="1623719">
                    <a:moveTo>
                      <a:pt x="0" y="1623719"/>
                    </a:moveTo>
                    <a:lnTo>
                      <a:pt x="937454" y="0"/>
                    </a:lnTo>
                    <a:lnTo>
                      <a:pt x="1087979" y="97344"/>
                    </a:lnTo>
                    <a:cubicBezTo>
                      <a:pt x="1304441" y="253455"/>
                      <a:pt x="1481132" y="447348"/>
                      <a:pt x="1614177" y="664561"/>
                    </a:cubicBezTo>
                    <a:lnTo>
                      <a:pt x="1625505" y="685233"/>
                    </a:lnTo>
                    <a:lnTo>
                      <a:pt x="0" y="16237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D80562B-AFBC-4CBC-B197-17E054EEAFF3}"/>
                  </a:ext>
                </a:extLst>
              </p:cNvPr>
              <p:cNvSpPr/>
              <p:nvPr/>
            </p:nvSpPr>
            <p:spPr>
              <a:xfrm>
                <a:off x="5844505" y="3012286"/>
                <a:ext cx="492092" cy="4920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42000">
                    <a:schemeClr val="accent4">
                      <a:lumMod val="75000"/>
                    </a:schemeClr>
                  </a:gs>
                  <a:gs pos="69000">
                    <a:srgbClr val="FFC000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22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-304305" y="2655449"/>
              <a:ext cx="4546666" cy="4174818"/>
              <a:chOff x="5976620" y="2793534"/>
              <a:chExt cx="4546666" cy="4174818"/>
            </a:xfrm>
          </p:grpSpPr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5EEAB854-0CCD-4C1E-9032-347F1CA9D495}"/>
                  </a:ext>
                </a:extLst>
              </p:cNvPr>
              <p:cNvSpPr txBox="1"/>
              <p:nvPr/>
            </p:nvSpPr>
            <p:spPr>
              <a:xfrm rot="18900000">
                <a:off x="8584395" y="3749836"/>
                <a:ext cx="1268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2</a:t>
                </a: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921B4200-05FF-4209-819E-213A6FEE04D0}"/>
                  </a:ext>
                </a:extLst>
              </p:cNvPr>
              <p:cNvSpPr txBox="1"/>
              <p:nvPr/>
            </p:nvSpPr>
            <p:spPr>
              <a:xfrm rot="20826295">
                <a:off x="8967617" y="4237364"/>
                <a:ext cx="14414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3</a:t>
                </a: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AA9586FF-1F81-453B-8F4B-FCCF91164235}"/>
                  </a:ext>
                </a:extLst>
              </p:cNvPr>
              <p:cNvSpPr txBox="1"/>
              <p:nvPr/>
            </p:nvSpPr>
            <p:spPr>
              <a:xfrm rot="823021">
                <a:off x="8925853" y="4991304"/>
                <a:ext cx="15974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4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8555EC59-E377-4A3D-B2C1-D3DE8DBB9D42}"/>
                  </a:ext>
                </a:extLst>
              </p:cNvPr>
              <p:cNvSpPr txBox="1"/>
              <p:nvPr/>
            </p:nvSpPr>
            <p:spPr>
              <a:xfrm rot="2685929">
                <a:off x="8551347" y="5508982"/>
                <a:ext cx="13622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5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A1DE6665-41B3-48E4-8F71-44A9EC985B40}"/>
                  </a:ext>
                </a:extLst>
              </p:cNvPr>
              <p:cNvSpPr txBox="1"/>
              <p:nvPr/>
            </p:nvSpPr>
            <p:spPr>
              <a:xfrm rot="4655925">
                <a:off x="7976232" y="5684654"/>
                <a:ext cx="1306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6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DA116507-5667-47E3-8962-74F96C789769}"/>
                  </a:ext>
                </a:extLst>
              </p:cNvPr>
              <p:cNvSpPr txBox="1"/>
              <p:nvPr/>
            </p:nvSpPr>
            <p:spPr>
              <a:xfrm rot="6267848">
                <a:off x="7205892" y="5912333"/>
                <a:ext cx="1527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 7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54D54EEF-0762-4D28-9359-0092FD6079CF}"/>
                  </a:ext>
                </a:extLst>
              </p:cNvPr>
              <p:cNvSpPr txBox="1"/>
              <p:nvPr/>
            </p:nvSpPr>
            <p:spPr>
              <a:xfrm rot="8314163">
                <a:off x="6820804" y="5487181"/>
                <a:ext cx="13352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8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1502DFEF-8656-47F4-AB6B-CC45F49B75DE}"/>
                  </a:ext>
                </a:extLst>
              </p:cNvPr>
              <p:cNvSpPr txBox="1"/>
              <p:nvPr/>
            </p:nvSpPr>
            <p:spPr>
              <a:xfrm rot="10207448">
                <a:off x="6489701" y="4944657"/>
                <a:ext cx="1261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9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E6562E2C-5D0D-440D-BD78-984225C148B5}"/>
                  </a:ext>
                </a:extLst>
              </p:cNvPr>
              <p:cNvSpPr txBox="1"/>
              <p:nvPr/>
            </p:nvSpPr>
            <p:spPr>
              <a:xfrm rot="11499479">
                <a:off x="5976620" y="4268028"/>
                <a:ext cx="18298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Câu10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07AE0122-31B5-4F4A-BC71-E7DDE4F0FCF2}"/>
                  </a:ext>
                </a:extLst>
              </p:cNvPr>
              <p:cNvSpPr txBox="1"/>
              <p:nvPr/>
            </p:nvSpPr>
            <p:spPr>
              <a:xfrm rot="13358356">
                <a:off x="6315504" y="3656609"/>
                <a:ext cx="18977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11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069D7A7F-B543-4887-97C7-CED46D7E945A}"/>
                  </a:ext>
                </a:extLst>
              </p:cNvPr>
              <p:cNvSpPr txBox="1"/>
              <p:nvPr/>
            </p:nvSpPr>
            <p:spPr>
              <a:xfrm rot="15311981">
                <a:off x="7259504" y="3414649"/>
                <a:ext cx="1427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12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8366959" y="2793534"/>
                <a:ext cx="584775" cy="1527872"/>
                <a:chOff x="8366959" y="2793534"/>
                <a:chExt cx="584775" cy="1527872"/>
              </a:xfrm>
            </p:grpSpPr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1446158D-8E1C-4F9E-B352-E831FF6B96DE}"/>
                    </a:ext>
                  </a:extLst>
                </p:cNvPr>
                <p:cNvSpPr txBox="1"/>
                <p:nvPr/>
              </p:nvSpPr>
              <p:spPr>
                <a:xfrm rot="17000997">
                  <a:off x="8030183" y="3399855"/>
                  <a:ext cx="12583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chemeClr val="bg1"/>
                      </a:solidFill>
                      <a:latin typeface="iCiel Cadena" panose="02000503000000020004" pitchFamily="2" charset="0"/>
                    </a:rPr>
                    <a:t>Câu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iCiel Cadena" panose="02000503000000020004" pitchFamily="2" charset="0"/>
                    </a:rPr>
                    <a:t> 1</a:t>
                  </a:r>
                </a:p>
              </p:txBody>
            </p:sp>
            <p:sp>
              <p:nvSpPr>
                <p:cNvPr id="3" name="Oval 2">
                  <a:hlinkClick r:id="rId6" action="ppaction://hlinksldjump"/>
                </p:cNvPr>
                <p:cNvSpPr/>
                <p:nvPr/>
              </p:nvSpPr>
              <p:spPr>
                <a:xfrm rot="16404834">
                  <a:off x="8674477" y="2793534"/>
                  <a:ext cx="274320" cy="274320"/>
                </a:xfrm>
                <a:prstGeom prst="ellipse">
                  <a:avLst/>
                </a:prstGeom>
                <a:solidFill>
                  <a:srgbClr val="FFEFA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EFAB"/>
                      </a:solidFill>
                    </a:ln>
                  </a:endParaRPr>
                </a:p>
              </p:txBody>
            </p:sp>
          </p:grpSp>
        </p:grpSp>
        <p:sp>
          <p:nvSpPr>
            <p:cNvPr id="55" name="Oval 54">
              <a:hlinkClick r:id="rId7" action="ppaction://hlinksldjump"/>
            </p:cNvPr>
            <p:cNvSpPr/>
            <p:nvPr/>
          </p:nvSpPr>
          <p:spPr>
            <a:xfrm rot="18609808">
              <a:off x="3279646" y="318331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56" name="Oval 55">
              <a:hlinkClick r:id="rId8" action="ppaction://hlinksldjump"/>
            </p:cNvPr>
            <p:cNvSpPr/>
            <p:nvPr/>
          </p:nvSpPr>
          <p:spPr>
            <a:xfrm rot="18609808">
              <a:off x="3908763" y="4166090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57" name="Oval 56">
              <a:hlinkClick r:id="rId9" action="ppaction://hlinksldjump"/>
            </p:cNvPr>
            <p:cNvSpPr/>
            <p:nvPr/>
          </p:nvSpPr>
          <p:spPr>
            <a:xfrm rot="18609808">
              <a:off x="3969405" y="5246210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59" name="Oval 58">
              <a:hlinkClick r:id="rId10" action="ppaction://hlinksldjump"/>
            </p:cNvPr>
            <p:cNvSpPr/>
            <p:nvPr/>
          </p:nvSpPr>
          <p:spPr>
            <a:xfrm rot="18609808">
              <a:off x="3415820" y="6162169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0" name="Oval 59">
              <a:hlinkClick r:id="" action="ppaction://noaction"/>
            </p:cNvPr>
            <p:cNvSpPr/>
            <p:nvPr/>
          </p:nvSpPr>
          <p:spPr>
            <a:xfrm rot="18609808">
              <a:off x="2457237" y="666622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1" name="Oval 60">
              <a:hlinkClick r:id="" action="ppaction://noaction"/>
            </p:cNvPr>
            <p:cNvSpPr/>
            <p:nvPr/>
          </p:nvSpPr>
          <p:spPr>
            <a:xfrm rot="18609808">
              <a:off x="1301062" y="666622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2" name="Oval 61">
              <a:hlinkClick r:id="" action="ppaction://noaction"/>
            </p:cNvPr>
            <p:cNvSpPr/>
            <p:nvPr/>
          </p:nvSpPr>
          <p:spPr>
            <a:xfrm rot="18609808">
              <a:off x="364958" y="6162169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3" name="Oval 62">
              <a:hlinkClick r:id="" action="ppaction://noaction"/>
            </p:cNvPr>
            <p:cNvSpPr/>
            <p:nvPr/>
          </p:nvSpPr>
          <p:spPr>
            <a:xfrm rot="18609808">
              <a:off x="-139098" y="5154057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4" name="Oval 63">
              <a:hlinkClick r:id="rId11" action="ppaction://hlinksldjump"/>
            </p:cNvPr>
            <p:cNvSpPr/>
            <p:nvPr/>
          </p:nvSpPr>
          <p:spPr>
            <a:xfrm rot="18609808">
              <a:off x="-222219" y="4206968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5" name="Oval 64">
              <a:hlinkClick r:id="rId12" action="ppaction://hlinksldjump"/>
            </p:cNvPr>
            <p:cNvSpPr/>
            <p:nvPr/>
          </p:nvSpPr>
          <p:spPr>
            <a:xfrm rot="18609808">
              <a:off x="364958" y="318331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6" name="Oval 65">
              <a:hlinkClick r:id="rId8" action="ppaction://hlinksldjump"/>
            </p:cNvPr>
            <p:cNvSpPr/>
            <p:nvPr/>
          </p:nvSpPr>
          <p:spPr>
            <a:xfrm rot="18609808">
              <a:off x="1305109" y="2607251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</p:grp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659C230E-3E02-4EC2-AF3A-D1C8C10DFB24}"/>
              </a:ext>
            </a:extLst>
          </p:cNvPr>
          <p:cNvSpPr/>
          <p:nvPr/>
        </p:nvSpPr>
        <p:spPr>
          <a:xfrm rot="10800000">
            <a:off x="8189210" y="6901563"/>
            <a:ext cx="214878" cy="1074419"/>
          </a:xfrm>
          <a:custGeom>
            <a:avLst/>
            <a:gdLst>
              <a:gd name="connsiteX0" fmla="*/ 0 w 156142"/>
              <a:gd name="connsiteY0" fmla="*/ 0 h 885825"/>
              <a:gd name="connsiteX1" fmla="*/ 156142 w 156142"/>
              <a:gd name="connsiteY1" fmla="*/ 0 h 885825"/>
              <a:gd name="connsiteX2" fmla="*/ 156142 w 156142"/>
              <a:gd name="connsiteY2" fmla="*/ 738672 h 885825"/>
              <a:gd name="connsiteX3" fmla="*/ 78071 w 156142"/>
              <a:gd name="connsiteY3" fmla="*/ 885825 h 885825"/>
              <a:gd name="connsiteX4" fmla="*/ 0 w 156142"/>
              <a:gd name="connsiteY4" fmla="*/ 738672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42" h="885825">
                <a:moveTo>
                  <a:pt x="0" y="0"/>
                </a:moveTo>
                <a:lnTo>
                  <a:pt x="156142" y="0"/>
                </a:lnTo>
                <a:lnTo>
                  <a:pt x="156142" y="738672"/>
                </a:lnTo>
                <a:lnTo>
                  <a:pt x="78071" y="885825"/>
                </a:lnTo>
                <a:lnTo>
                  <a:pt x="0" y="738672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5907" tIns="62950" rIns="125907" bIns="6295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4EFF3A6F-2940-4811-B21D-81C9E8F35B7D}"/>
              </a:ext>
            </a:extLst>
          </p:cNvPr>
          <p:cNvSpPr/>
          <p:nvPr/>
        </p:nvSpPr>
        <p:spPr>
          <a:xfrm>
            <a:off x="8143175" y="7790836"/>
            <a:ext cx="303600" cy="30482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pic>
        <p:nvPicPr>
          <p:cNvPr id="4" name="NhacCacVongQuayCuaChiecNonKyDieu-VA-62264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7318136" y="8849490"/>
            <a:ext cx="609600" cy="609599"/>
          </a:xfrm>
          <a:prstGeom prst="rect">
            <a:avLst/>
          </a:prstGeom>
        </p:spPr>
      </p:pic>
      <p:sp>
        <p:nvSpPr>
          <p:cNvPr id="7" name="Right Arrow 6">
            <a:hlinkClick r:id="" action="ppaction://noaction"/>
          </p:cNvPr>
          <p:cNvSpPr/>
          <p:nvPr/>
        </p:nvSpPr>
        <p:spPr>
          <a:xfrm>
            <a:off x="15877976" y="8338294"/>
            <a:ext cx="576064" cy="815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51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zh-CN" altLang="en-US"/>
          </a:p>
        </p:txBody>
      </p:sp>
      <p:sp>
        <p:nvSpPr>
          <p:cNvPr id="2" name="Oval Callout 1"/>
          <p:cNvSpPr/>
          <p:nvPr/>
        </p:nvSpPr>
        <p:spPr>
          <a:xfrm>
            <a:off x="4860752" y="1144075"/>
            <a:ext cx="3051447" cy="1522177"/>
          </a:xfrm>
          <a:prstGeom prst="wedgeEllipseCallout">
            <a:avLst>
              <a:gd name="adj1" fmla="val -50850"/>
              <a:gd name="adj2" fmla="val 67931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rgbClr val="00B050"/>
                </a:solidFill>
                <a:latin typeface="iCiel Cadena" panose="02000503000000020004" pitchFamily="2" charset="0"/>
              </a:rPr>
              <a:t> 1</a:t>
            </a:r>
          </a:p>
        </p:txBody>
      </p:sp>
      <p:sp>
        <p:nvSpPr>
          <p:cNvPr id="3" name="Heart 2">
            <a:hlinkClick r:id="rId3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25D3DEBC-EB35-4F84-A001-494C4A7DCC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29" y="2616721"/>
            <a:ext cx="5705475" cy="5715000"/>
          </a:xfrm>
          <a:prstGeom prst="rect">
            <a:avLst/>
          </a:prstGeom>
        </p:spPr>
      </p:pic>
      <p:pic>
        <p:nvPicPr>
          <p:cNvPr id="16" name="Picture 15" descr="A picture containing flower, vector graphics&#10;&#10;Description automatically generated">
            <a:extLst>
              <a:ext uri="{FF2B5EF4-FFF2-40B4-BE49-F238E27FC236}">
                <a16:creationId xmlns:a16="http://schemas.microsoft.com/office/drawing/2014/main" id="{AA15AF47-81D5-4DAA-9A8A-4841B6E4B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10" y="3671093"/>
            <a:ext cx="6959149" cy="304800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8998744" y="5066863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11 - 4 = 7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304033" y="4099065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11 - 4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7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17668" y="750027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14" tIns="62954" rIns="125914" bIns="62954" rtlCol="0" anchor="ctr"/>
          <a:lstStyle/>
          <a:p>
            <a:pPr algn="ctr" defTabSz="629592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160063" y="1137413"/>
            <a:ext cx="3229084" cy="1451304"/>
          </a:xfrm>
          <a:prstGeom prst="wedgeEllipseCallout">
            <a:avLst>
              <a:gd name="adj1" fmla="val -50850"/>
              <a:gd name="adj2" fmla="val 67931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rgbClr val="00B050"/>
                </a:solidFill>
                <a:latin typeface="iCiel Cadena" panose="02000503000000020004" pitchFamily="2" charset="0"/>
              </a:rPr>
              <a:t> 2</a:t>
            </a:r>
          </a:p>
        </p:txBody>
      </p:sp>
      <p:sp>
        <p:nvSpPr>
          <p:cNvPr id="14" name="Heart 13">
            <a:hlinkClick r:id="rId2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flower, vector graphics&#10;&#10;Description automatically generated">
            <a:extLst>
              <a:ext uri="{FF2B5EF4-FFF2-40B4-BE49-F238E27FC236}">
                <a16:creationId xmlns:a16="http://schemas.microsoft.com/office/drawing/2014/main" id="{8BF977D7-6DFB-45A5-8F9A-F7F3C92C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27" y="2371783"/>
            <a:ext cx="6959149" cy="5034839"/>
          </a:xfrm>
          <a:prstGeom prst="rect">
            <a:avLst/>
          </a:prstGeom>
        </p:spPr>
      </p:pic>
      <p:sp>
        <p:nvSpPr>
          <p:cNvPr id="11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9131902" y="4296742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12 - 5 = 7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560869" y="3379906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12 - 5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pic>
        <p:nvPicPr>
          <p:cNvPr id="5" name="Picture 4" descr="A yellow rubber duck&#10;&#10;Description automatically generated with low confidence">
            <a:extLst>
              <a:ext uri="{FF2B5EF4-FFF2-40B4-BE49-F238E27FC236}">
                <a16:creationId xmlns:a16="http://schemas.microsoft.com/office/drawing/2014/main" id="{E52B8E88-D6CC-4C23-BCDB-6CB7B735E0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99" y="2073609"/>
            <a:ext cx="3862814" cy="58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-14634"/>
            <a:ext cx="13653332" cy="89949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617458" y="1785697"/>
            <a:ext cx="9095320" cy="756358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A76B6292-00B0-466B-AC21-A0F01E2FF67A}"/>
              </a:ext>
            </a:extLst>
          </p:cNvPr>
          <p:cNvSpPr/>
          <p:nvPr/>
        </p:nvSpPr>
        <p:spPr>
          <a:xfrm>
            <a:off x="1912144" y="2243916"/>
            <a:ext cx="5949988" cy="1727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989" tIns="34989" rIns="34989" bIns="34989" anchor="ctr">
            <a:spAutoFit/>
          </a:bodyPr>
          <a:lstStyle/>
          <a:p>
            <a:pPr defTabSz="568579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8000" kern="0" dirty="0">
                <a:solidFill>
                  <a:srgbClr val="C0000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13 – 6 = ?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779183" y="1279698"/>
            <a:ext cx="3799961" cy="1142851"/>
          </a:xfrm>
          <a:prstGeom prst="rect">
            <a:avLst/>
          </a:prstGeom>
          <a:noFill/>
        </p:spPr>
        <p:txBody>
          <a:bodyPr wrap="square" lIns="125961" tIns="62979" rIns="125961" bIns="62979" rtlCol="0">
            <a:spAutoFit/>
          </a:bodyPr>
          <a:lstStyle/>
          <a:p>
            <a:pPr defTabSz="629814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600" b="1" dirty="0" err="1">
                <a:solidFill>
                  <a:srgbClr val="00B05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+mn-cs"/>
              </a:rPr>
              <a:t>Câu</a:t>
            </a:r>
            <a:r>
              <a:rPr lang="en-US" altLang="zh-CN" sz="6600" b="1" dirty="0">
                <a:solidFill>
                  <a:srgbClr val="00B05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+mn-cs"/>
              </a:rPr>
              <a:t> 3</a:t>
            </a:r>
            <a:endParaRPr lang="zh-CN" altLang="en-US" sz="6600" b="1" dirty="0">
              <a:solidFill>
                <a:srgbClr val="00B050"/>
              </a:solidFill>
              <a:latin typeface="iCiel Cadena" panose="02000503000000020004" pitchFamily="2" charset="0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12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1912144" y="4066339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13 - 6 = 7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84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0" tIns="62947" rIns="125900" bIns="62947" rtlCol="0" anchor="ctr"/>
          <a:lstStyle/>
          <a:p>
            <a:pPr algn="ctr" defTabSz="629528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631867" y="2107087"/>
            <a:ext cx="8145211" cy="5261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6992723" y="319858"/>
            <a:ext cx="9174963" cy="8548200"/>
          </a:xfrm>
          <a:prstGeom prst="rect">
            <a:avLst/>
          </a:prstGeom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4479091" y="3220790"/>
            <a:ext cx="643526" cy="584292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314768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314768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700512" y="4619644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16 - 7 = 7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2700512" y="3522989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14 - 7 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2853651" y="-14634"/>
            <a:ext cx="3744417" cy="1753900"/>
          </a:xfrm>
          <a:prstGeom prst="wedgeEllipseCallout">
            <a:avLst>
              <a:gd name="adj1" fmla="val -43219"/>
              <a:gd name="adj2" fmla="val 69017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B050"/>
                </a:solidFill>
                <a:latin typeface="iCiel Cadena" panose="02000503000000020004" pitchFamily="2" charset="0"/>
              </a:rPr>
              <a:t> 4</a:t>
            </a:r>
          </a:p>
        </p:txBody>
      </p:sp>
      <p:sp>
        <p:nvSpPr>
          <p:cNvPr id="14" name="Heart 13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785967" y="2003711"/>
            <a:ext cx="8458284" cy="61092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7F87EA-CA4F-4633-A6BC-5BFBE13F1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7731520" y="631719"/>
            <a:ext cx="8054683" cy="5934975"/>
          </a:xfrm>
          <a:prstGeom prst="rect">
            <a:avLst/>
          </a:prstGeom>
        </p:spPr>
      </p:pic>
      <p:sp>
        <p:nvSpPr>
          <p:cNvPr id="13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9464136" y="3630213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14 - 8 = 7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463088" y="2673410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15 - 8  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96266" y="480666"/>
            <a:ext cx="3744417" cy="1753900"/>
          </a:xfrm>
          <a:prstGeom prst="wedgeEllipseCallout">
            <a:avLst>
              <a:gd name="adj1" fmla="val 30042"/>
              <a:gd name="adj2" fmla="val 65759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B050"/>
                </a:solidFill>
                <a:latin typeface="iCiel Cadena" panose="02000503000000020004" pitchFamily="2" charset="0"/>
              </a:rPr>
              <a:t> 5</a:t>
            </a:r>
          </a:p>
        </p:txBody>
      </p:sp>
      <p:sp>
        <p:nvSpPr>
          <p:cNvPr id="9" name="Heart 8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0" tIns="62947" rIns="125900" bIns="62947" rtlCol="0" anchor="ctr"/>
          <a:lstStyle/>
          <a:p>
            <a:pPr algn="ctr" defTabSz="629528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631867" y="2107087"/>
            <a:ext cx="8145211" cy="5261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6992723" y="319858"/>
            <a:ext cx="9174963" cy="8548200"/>
          </a:xfrm>
          <a:prstGeom prst="rect">
            <a:avLst/>
          </a:prstGeom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4479091" y="3220790"/>
            <a:ext cx="643526" cy="584292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314768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314768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700512" y="4619644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16 - 9 = 7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2700512" y="3522989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16 - 9 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2853651" y="-14634"/>
            <a:ext cx="3744417" cy="1753900"/>
          </a:xfrm>
          <a:prstGeom prst="wedgeEllipseCallout">
            <a:avLst>
              <a:gd name="adj1" fmla="val -43219"/>
              <a:gd name="adj2" fmla="val 69017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B050"/>
                </a:solidFill>
                <a:latin typeface="iCiel Cadena" panose="02000503000000020004" pitchFamily="2" charset="0"/>
              </a:rPr>
              <a:t> 6</a:t>
            </a:r>
          </a:p>
        </p:txBody>
      </p:sp>
      <p:sp>
        <p:nvSpPr>
          <p:cNvPr id="14" name="Heart 13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178487" y="-830856"/>
            <a:ext cx="4250218" cy="3096344"/>
            <a:chOff x="548313" y="-889672"/>
            <a:chExt cx="2713072" cy="2911749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373318" y="286113"/>
              <a:ext cx="188806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13" y="-889672"/>
              <a:ext cx="1909679" cy="2911749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982"/>
          <a:stretch/>
        </p:blipFill>
        <p:spPr>
          <a:xfrm>
            <a:off x="3420765" y="2289623"/>
            <a:ext cx="10008940" cy="6791401"/>
          </a:xfrm>
          <a:prstGeom prst="rect">
            <a:avLst/>
          </a:prstGeom>
        </p:spPr>
      </p:pic>
      <p:pic>
        <p:nvPicPr>
          <p:cNvPr id="29" name="图片 7">
            <a:extLst>
              <a:ext uri="{FF2B5EF4-FFF2-40B4-BE49-F238E27FC236}">
                <a16:creationId xmlns:a16="http://schemas.microsoft.com/office/drawing/2014/main" id="{8F4A96DD-D565-445E-BF6E-A03B972336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2991" flipH="1" flipV="1">
            <a:off x="13783799" y="7858175"/>
            <a:ext cx="997993" cy="8769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1409176">
            <a:off x="9829304" y="272966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 rot="1234521">
            <a:off x="12222830" y="468315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2" name="Rounded Rectangle 31"/>
          <p:cNvSpPr/>
          <p:nvPr/>
        </p:nvSpPr>
        <p:spPr>
          <a:xfrm rot="20917255">
            <a:off x="11073491" y="7690477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05836" y="8035108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20787952">
            <a:off x="5076776" y="5365282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7" name="PA_库_图片 5">
            <a:extLst>
              <a:ext uri="{FF2B5EF4-FFF2-40B4-BE49-F238E27FC236}">
                <a16:creationId xmlns:a16="http://schemas.microsoft.com/office/drawing/2014/main" id="{717E47C9-41A7-4F20-97DE-91EC28898E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010698" y="7362757"/>
            <a:ext cx="1789728" cy="20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2750344" y="1461294"/>
            <a:ext cx="10439400" cy="1989267"/>
          </a:xfrm>
          <a:prstGeom prst="rect">
            <a:avLst/>
          </a:prstGeom>
          <a:noFill/>
        </p:spPr>
        <p:txBody>
          <a:bodyPr wrap="square" lIns="125987" tIns="62994" rIns="125987" bIns="62994" rtlCol="0">
            <a:spAutoFit/>
          </a:bodyPr>
          <a:lstStyle/>
          <a:p>
            <a:pPr defTabSz="125988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0" dirty="0" err="1">
                <a:solidFill>
                  <a:srgbClr val="0070C0"/>
                </a:solidFill>
                <a:latin typeface="Sigmar One" panose="00000500000000000000" pitchFamily="2" charset="0"/>
                <a:ea typeface="+mn-ea"/>
                <a:cs typeface="+mn-cs"/>
              </a:rPr>
              <a:t>Khởi</a:t>
            </a:r>
            <a:r>
              <a:rPr lang="en-US" sz="12100" dirty="0">
                <a:solidFill>
                  <a:srgbClr val="0070C0"/>
                </a:solidFill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lang="en-US" sz="12100" dirty="0" err="1">
                <a:solidFill>
                  <a:srgbClr val="0070C0"/>
                </a:solidFill>
                <a:latin typeface="Sigmar One" panose="00000500000000000000" pitchFamily="2" charset="0"/>
                <a:ea typeface="+mn-ea"/>
                <a:cs typeface="+mn-cs"/>
              </a:rPr>
              <a:t>động</a:t>
            </a:r>
            <a:endParaRPr lang="en-US" sz="12100" dirty="0">
              <a:solidFill>
                <a:srgbClr val="0070C0"/>
              </a:solidFill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79757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1760149" y="2735383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01702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9251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0534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3602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696475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7197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24829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69754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373040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04105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702295" y="3585766"/>
            <a:ext cx="1869426" cy="548640"/>
            <a:chOff x="10768190" y="3225726"/>
            <a:chExt cx="1869426" cy="548640"/>
          </a:xfrm>
        </p:grpSpPr>
        <p:sp>
          <p:nvSpPr>
            <p:cNvPr id="74" name="Oval 73"/>
            <p:cNvSpPr/>
            <p:nvPr/>
          </p:nvSpPr>
          <p:spPr>
            <a:xfrm>
              <a:off x="1076819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41348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088976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401702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69251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360534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3602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696475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7197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024829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869754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373040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04105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1705461" y="4470177"/>
            <a:ext cx="1216654" cy="548640"/>
            <a:chOff x="10772890" y="4189254"/>
            <a:chExt cx="1216654" cy="548640"/>
          </a:xfrm>
        </p:grpSpPr>
        <p:sp>
          <p:nvSpPr>
            <p:cNvPr id="88" name="Oval 87"/>
            <p:cNvSpPr/>
            <p:nvPr/>
          </p:nvSpPr>
          <p:spPr>
            <a:xfrm>
              <a:off x="10772890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440904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693282" y="5470229"/>
            <a:ext cx="2524980" cy="548640"/>
            <a:chOff x="10092694" y="5110189"/>
            <a:chExt cx="2524980" cy="548640"/>
          </a:xfrm>
        </p:grpSpPr>
        <p:sp>
          <p:nvSpPr>
            <p:cNvPr id="91" name="Oval 90"/>
            <p:cNvSpPr/>
            <p:nvPr/>
          </p:nvSpPr>
          <p:spPr>
            <a:xfrm>
              <a:off x="1009269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0772890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144090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206903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425915" y="2846523"/>
            <a:ext cx="1694119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56814" y="3729783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13 - 5 =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458203" y="4675926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12 - 3 =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458203" y="5601990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14 - 8 =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754327" y="5601990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776612" y="3729765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769610" y="4620301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89030" y="3873798"/>
            <a:ext cx="31089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060430" y="488191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017023" y="5457974"/>
            <a:ext cx="6696744" cy="562352"/>
            <a:chOff x="4068664" y="5097934"/>
            <a:chExt cx="6696744" cy="562352"/>
          </a:xfrm>
        </p:grpSpPr>
        <p:grpSp>
          <p:nvGrpSpPr>
            <p:cNvPr id="109" name="Group 108"/>
            <p:cNvGrpSpPr/>
            <p:nvPr/>
          </p:nvGrpSpPr>
          <p:grpSpPr>
            <a:xfrm>
              <a:off x="4068664" y="5110189"/>
              <a:ext cx="5229160" cy="548640"/>
              <a:chOff x="4068664" y="5110189"/>
              <a:chExt cx="5229160" cy="54864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06866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74416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41217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876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48116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423612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764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74918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9496688" y="511164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0216768" y="509793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089032" y="5818014"/>
            <a:ext cx="51206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87636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0716551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425904" y="2846534"/>
            <a:ext cx="14936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5769621" y="2846496"/>
            <a:ext cx="3849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389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1.55496E-6 L 0.05282 -0.001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54" grpId="0" animBg="1"/>
      <p:bldP spid="55" grpId="0" animBg="1"/>
      <p:bldP spid="56" grpId="0" animBg="1"/>
      <p:bldP spid="61" grpId="0" animBg="1"/>
      <p:bldP spid="62" grpId="0" animBg="1"/>
      <p:bldP spid="62" grpId="1" animBg="1"/>
      <p:bldP spid="95" grpId="0"/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927899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1760149" y="2735383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01702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9251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0534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3602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696475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7197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24829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69754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373040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04105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702295" y="3585766"/>
            <a:ext cx="1869426" cy="548640"/>
            <a:chOff x="10768190" y="3225726"/>
            <a:chExt cx="1869426" cy="548640"/>
          </a:xfrm>
        </p:grpSpPr>
        <p:sp>
          <p:nvSpPr>
            <p:cNvPr id="74" name="Oval 73"/>
            <p:cNvSpPr/>
            <p:nvPr/>
          </p:nvSpPr>
          <p:spPr>
            <a:xfrm>
              <a:off x="1076819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41348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088976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401702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69251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360534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3602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696475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7197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024829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869754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373040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04105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1705461" y="4470177"/>
            <a:ext cx="1216654" cy="548640"/>
            <a:chOff x="10772890" y="4189254"/>
            <a:chExt cx="1216654" cy="548640"/>
          </a:xfrm>
        </p:grpSpPr>
        <p:sp>
          <p:nvSpPr>
            <p:cNvPr id="88" name="Oval 87"/>
            <p:cNvSpPr/>
            <p:nvPr/>
          </p:nvSpPr>
          <p:spPr>
            <a:xfrm>
              <a:off x="10772890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440904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693282" y="5470229"/>
            <a:ext cx="2524980" cy="548640"/>
            <a:chOff x="10092694" y="5110189"/>
            <a:chExt cx="2524980" cy="548640"/>
          </a:xfrm>
        </p:grpSpPr>
        <p:sp>
          <p:nvSpPr>
            <p:cNvPr id="91" name="Oval 90"/>
            <p:cNvSpPr/>
            <p:nvPr/>
          </p:nvSpPr>
          <p:spPr>
            <a:xfrm>
              <a:off x="1009269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0772890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144090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206903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425915" y="2846523"/>
            <a:ext cx="1694119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56814" y="3729783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13 - 5 =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458203" y="4675926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12 - 3 =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458203" y="5601990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14 - 8 =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754327" y="5601990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776612" y="3729765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769610" y="4620301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89030" y="3873798"/>
            <a:ext cx="31089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060430" y="488191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017023" y="5457974"/>
            <a:ext cx="6696744" cy="562352"/>
            <a:chOff x="4068664" y="5097934"/>
            <a:chExt cx="6696744" cy="562352"/>
          </a:xfrm>
        </p:grpSpPr>
        <p:grpSp>
          <p:nvGrpSpPr>
            <p:cNvPr id="109" name="Group 108"/>
            <p:cNvGrpSpPr/>
            <p:nvPr/>
          </p:nvGrpSpPr>
          <p:grpSpPr>
            <a:xfrm>
              <a:off x="4068664" y="5110189"/>
              <a:ext cx="5229160" cy="548640"/>
              <a:chOff x="4068664" y="5110189"/>
              <a:chExt cx="5229160" cy="54864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06866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74416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41217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876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48116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423612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764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74918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9496688" y="511164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0216768" y="509793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089032" y="5818014"/>
            <a:ext cx="51206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1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67417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2403604" y="2735383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01702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9251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0534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3602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696475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7197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24829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69754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373040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04105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716550" y="3585766"/>
            <a:ext cx="1869426" cy="548640"/>
            <a:chOff x="10768190" y="3225726"/>
            <a:chExt cx="1869426" cy="548640"/>
          </a:xfrm>
        </p:grpSpPr>
        <p:sp>
          <p:nvSpPr>
            <p:cNvPr id="74" name="Oval 73"/>
            <p:cNvSpPr/>
            <p:nvPr/>
          </p:nvSpPr>
          <p:spPr>
            <a:xfrm>
              <a:off x="1076819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41348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088976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401702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69251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360534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3602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696475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7197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024829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869754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373040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04105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0721248" y="4549294"/>
            <a:ext cx="1216654" cy="548640"/>
            <a:chOff x="10772890" y="4189254"/>
            <a:chExt cx="1216654" cy="548640"/>
          </a:xfrm>
        </p:grpSpPr>
        <p:sp>
          <p:nvSpPr>
            <p:cNvPr id="88" name="Oval 87"/>
            <p:cNvSpPr/>
            <p:nvPr/>
          </p:nvSpPr>
          <p:spPr>
            <a:xfrm>
              <a:off x="10772890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440904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781074" y="5470229"/>
            <a:ext cx="2524980" cy="548640"/>
            <a:chOff x="10092694" y="5110189"/>
            <a:chExt cx="2524980" cy="548640"/>
          </a:xfrm>
        </p:grpSpPr>
        <p:sp>
          <p:nvSpPr>
            <p:cNvPr id="91" name="Oval 90"/>
            <p:cNvSpPr/>
            <p:nvPr/>
          </p:nvSpPr>
          <p:spPr>
            <a:xfrm>
              <a:off x="1009269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0772890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144090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206903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425904" y="2846534"/>
            <a:ext cx="14936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56814" y="3729783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13 - 5 =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458203" y="4675926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12 - 3 =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458203" y="5601990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14 - 8 =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754327" y="3729783"/>
            <a:ext cx="385042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5754327" y="4665888"/>
            <a:ext cx="385042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754327" y="5601990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754327" y="3729783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735091" y="4665888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5754327" y="5601990"/>
            <a:ext cx="385042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89030" y="3873798"/>
            <a:ext cx="31089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060430" y="488191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017023" y="5457974"/>
            <a:ext cx="6696744" cy="562352"/>
            <a:chOff x="4068664" y="5097934"/>
            <a:chExt cx="6696744" cy="562352"/>
          </a:xfrm>
        </p:grpSpPr>
        <p:grpSp>
          <p:nvGrpSpPr>
            <p:cNvPr id="109" name="Group 108"/>
            <p:cNvGrpSpPr/>
            <p:nvPr/>
          </p:nvGrpSpPr>
          <p:grpSpPr>
            <a:xfrm>
              <a:off x="4068664" y="5110189"/>
              <a:ext cx="5229160" cy="548640"/>
              <a:chOff x="4068664" y="5110189"/>
              <a:chExt cx="5229160" cy="54864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06866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74416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41217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876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48116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423612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764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74918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9496688" y="511164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0216768" y="509793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089032" y="5818014"/>
            <a:ext cx="51206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5769621" y="2846496"/>
            <a:ext cx="3849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151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8 -5.09383E-7 L 0.05576 0.0013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4 3.75335E-7 L 0.05556 -0.0015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4713E-7 -1.68035E-6 L 0.05119 0.0078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" y="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6" grpId="0"/>
      <p:bldP spid="97" grpId="0"/>
      <p:bldP spid="98" grpId="0"/>
      <p:bldP spid="99" grpId="0"/>
      <p:bldP spid="100" grpId="0"/>
      <p:bldP spid="101" grpId="0"/>
      <p:bldP spid="101" grpId="1"/>
      <p:bldP spid="102" grpId="0"/>
      <p:bldP spid="102" grpId="1"/>
      <p:bldP spid="103" grpId="0"/>
      <p:bldP spid="103" grpId="1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374" y="317627"/>
            <a:ext cx="15283972" cy="837115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063505" y="4079855"/>
            <a:ext cx="418583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97039" y="5016905"/>
            <a:ext cx="429944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310490" y="6951545"/>
            <a:ext cx="421205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936171" y="7892105"/>
            <a:ext cx="439556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353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3" y="86882"/>
            <a:ext cx="3269296" cy="129342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4096609" y="4118304"/>
            <a:ext cx="1939747" cy="26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22463"/>
              </p:ext>
            </p:extLst>
          </p:nvPr>
        </p:nvGraphicFramePr>
        <p:xfrm>
          <a:off x="967254" y="2167488"/>
          <a:ext cx="1882322" cy="617610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6578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11 - 2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11 -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8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11 - 4 = 7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11 - 5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11 - 6 = 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11 - 7 = 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11 - 8 = 3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11 - 9 = 2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31765"/>
              </p:ext>
            </p:extLst>
          </p:nvPr>
        </p:nvGraphicFramePr>
        <p:xfrm>
          <a:off x="2849573" y="3022841"/>
          <a:ext cx="1882322" cy="533953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12 - 4 = 8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12 - 5 =   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12 - 6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12 - 7 = 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12 - 8 = 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12 - 9 = 3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15418"/>
              </p:ext>
            </p:extLst>
          </p:nvPr>
        </p:nvGraphicFramePr>
        <p:xfrm>
          <a:off x="4731897" y="3795253"/>
          <a:ext cx="1882322" cy="45767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13 - 4 = 9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13 - 5 =  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13 - 6 = 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13 - 8 = 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13 - 9 = 4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0757"/>
              </p:ext>
            </p:extLst>
          </p:nvPr>
        </p:nvGraphicFramePr>
        <p:xfrm>
          <a:off x="6614220" y="4578559"/>
          <a:ext cx="1882322" cy="381395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14 - 5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14 - 6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14 - 7 = 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14 - 8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14 - 9 = 5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80026"/>
              </p:ext>
            </p:extLst>
          </p:nvPr>
        </p:nvGraphicFramePr>
        <p:xfrm>
          <a:off x="8496541" y="5325835"/>
          <a:ext cx="1882322" cy="308715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8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15 - 6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15 - 7 = 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15 - 8 = 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15 - 9 = 6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908246"/>
              </p:ext>
            </p:extLst>
          </p:nvPr>
        </p:nvGraphicFramePr>
        <p:xfrm>
          <a:off x="10378864" y="6145140"/>
          <a:ext cx="1882322" cy="228837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16 - 7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16 - 8 = 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16 - 9 =7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83748"/>
              </p:ext>
            </p:extLst>
          </p:nvPr>
        </p:nvGraphicFramePr>
        <p:xfrm>
          <a:off x="12261187" y="6917749"/>
          <a:ext cx="1882322" cy="15255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17 - 8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17 - 9 = 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64490"/>
              </p:ext>
            </p:extLst>
          </p:nvPr>
        </p:nvGraphicFramePr>
        <p:xfrm>
          <a:off x="14195677" y="7681203"/>
          <a:ext cx="1882322" cy="76279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18- 9 = 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021222" y="4693876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56156" y="5446445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609251" y="6999880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496559" y="7731115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16" y="3712965"/>
            <a:ext cx="1173729" cy="72493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93" y="5297361"/>
            <a:ext cx="1173729" cy="72493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50" y="6789776"/>
            <a:ext cx="1173729" cy="72493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67" y="3733927"/>
            <a:ext cx="1173729" cy="72493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71" y="6062868"/>
            <a:ext cx="1173729" cy="7249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15" y="7546825"/>
            <a:ext cx="1173729" cy="72493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38" y="5297495"/>
            <a:ext cx="1173729" cy="7249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61" y="6790362"/>
            <a:ext cx="1173729" cy="72493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82" y="6093314"/>
            <a:ext cx="1173729" cy="72493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41" y="7585732"/>
            <a:ext cx="1173729" cy="72493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10" y="6155940"/>
            <a:ext cx="1173729" cy="72493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35" y="7605815"/>
            <a:ext cx="1173729" cy="72493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41" y="7614207"/>
            <a:ext cx="1173729" cy="72493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623" y="6880878"/>
            <a:ext cx="1173729" cy="72493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482" y="7700488"/>
            <a:ext cx="1173729" cy="7249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358150" y="1164287"/>
            <a:ext cx="4939329" cy="2591521"/>
            <a:chOff x="10358150" y="1164285"/>
            <a:chExt cx="4939329" cy="2591522"/>
          </a:xfrm>
        </p:grpSpPr>
        <p:sp>
          <p:nvSpPr>
            <p:cNvPr id="77" name="Oval Callout 76"/>
            <p:cNvSpPr/>
            <p:nvPr/>
          </p:nvSpPr>
          <p:spPr>
            <a:xfrm>
              <a:off x="10358150" y="1164285"/>
              <a:ext cx="4939329" cy="2591522"/>
            </a:xfrm>
            <a:prstGeom prst="wedgeEllipseCallout">
              <a:avLst>
                <a:gd name="adj1" fmla="val 36253"/>
                <a:gd name="adj2" fmla="val 54917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1" rIns="91404" bIns="45701"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929354" y="1515143"/>
              <a:ext cx="3940521" cy="1938955"/>
            </a:xfrm>
            <a:prstGeom prst="rect">
              <a:avLst/>
            </a:prstGeom>
            <a:noFill/>
          </p:spPr>
          <p:txBody>
            <a:bodyPr wrap="square" lIns="91404" tIns="45701" rIns="91404" bIns="45701" rtlCol="0">
              <a:spAutoFit/>
            </a:bodyPr>
            <a:lstStyle/>
            <a:p>
              <a:pPr algn="just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cs typeface="Arial" panose="020B0604020202020204" pitchFamily="34" charset="0"/>
                </a:rPr>
                <a:t>trừ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cs typeface="Arial" panose="020B0604020202020204" pitchFamily="34" charset="0"/>
                </a:rPr>
                <a:t>trừ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80" name="图片 7">
            <a:extLst>
              <a:ext uri="{FF2B5EF4-FFF2-40B4-BE49-F238E27FC236}">
                <a16:creationId xmlns:a16="http://schemas.microsoft.com/office/drawing/2014/main" id="{8F4A96DD-D565-445E-BF6E-A03B972336D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3480" flipH="1">
            <a:off x="15093382" y="82176"/>
            <a:ext cx="1391465" cy="13914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33" y="4571713"/>
            <a:ext cx="1173729" cy="7249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20" y="3747791"/>
            <a:ext cx="1173729" cy="7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1305007" y="2307374"/>
            <a:ext cx="2882605" cy="853309"/>
          </a:xfrm>
          <a:prstGeom prst="roundRect">
            <a:avLst/>
          </a:prstGeom>
          <a:solidFill>
            <a:srgbClr val="FFE57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7" y="40382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8" y="3966231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474" y="4038236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00712" y="5197324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a) 11 - 6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77798" y="5197324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b) 13 - 8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22414" y="5125313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c) 16 - 7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05838" y="5200123"/>
            <a:ext cx="1111699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50451" y="5221027"/>
            <a:ext cx="1759772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298676" y="5128114"/>
            <a:ext cx="2057433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0712" y="6025137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14 - 7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05838" y="6027928"/>
            <a:ext cx="1111699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82287" y="6058620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15 - 6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54943" y="6082325"/>
            <a:ext cx="1759772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22414" y="6085533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17 - 9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298676" y="6088331"/>
            <a:ext cx="2057433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2" y="83052"/>
            <a:ext cx="4244676" cy="19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3" grpId="0"/>
      <p:bldP spid="58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2017</TotalTime>
  <Words>583</Words>
  <Application>Microsoft Office PowerPoint</Application>
  <PresentationFormat>Custom</PresentationFormat>
  <Paragraphs>151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iCiel Cadena</vt:lpstr>
      <vt:lpstr>ITC Avant Garde Std Bk</vt:lpstr>
      <vt:lpstr>Sigmar One</vt:lpstr>
      <vt:lpstr>Times New Roman</vt:lpstr>
      <vt:lpstr>字魂17号-萌趣果冻体</vt:lpstr>
      <vt:lpstr>默认设计模板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Dell</cp:lastModifiedBy>
  <cp:revision>382</cp:revision>
  <dcterms:created xsi:type="dcterms:W3CDTF">2015-09-14T06:10:05Z</dcterms:created>
  <dcterms:modified xsi:type="dcterms:W3CDTF">2024-10-26T02:50:42Z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