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x-wav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media/audio4.wav" ContentType="audio/x-wav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media/audio7.wav" ContentType="audio/x-wav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1" r:id="rId4"/>
    <p:sldMasterId id="2147483713" r:id="rId5"/>
    <p:sldMasterId id="2147483727" r:id="rId6"/>
  </p:sldMasterIdLst>
  <p:notesMasterIdLst>
    <p:notesMasterId r:id="rId23"/>
  </p:notesMasterIdLst>
  <p:sldIdLst>
    <p:sldId id="321" r:id="rId7"/>
    <p:sldId id="267" r:id="rId8"/>
    <p:sldId id="265" r:id="rId9"/>
    <p:sldId id="301" r:id="rId10"/>
    <p:sldId id="303" r:id="rId11"/>
    <p:sldId id="304" r:id="rId12"/>
    <p:sldId id="305" r:id="rId13"/>
    <p:sldId id="319" r:id="rId14"/>
    <p:sldId id="320" r:id="rId15"/>
    <p:sldId id="308" r:id="rId16"/>
    <p:sldId id="314" r:id="rId17"/>
    <p:sldId id="312" r:id="rId18"/>
    <p:sldId id="313" r:id="rId19"/>
    <p:sldId id="310" r:id="rId20"/>
    <p:sldId id="311" r:id="rId21"/>
    <p:sldId id="31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390EA-4B91-43DE-8DA6-4B668CFE3AFF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6D034-0D3F-464E-A13A-21933022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8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7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25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6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13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4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6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7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5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4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6D034-0D3F-464E-A13A-21933022E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3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1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3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388" tIns="91388" rIns="91388" bIns="91388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97"/>
            <a:ext cx="4323608" cy="389695"/>
          </a:xfrm>
          <a:prstGeom prst="rect">
            <a:avLst/>
          </a:prstGeom>
        </p:spPr>
        <p:txBody>
          <a:bodyPr spcFirstLastPara="1" wrap="square" lIns="91388" tIns="91388" rIns="91388" bIns="9138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48032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79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03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9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2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55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47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22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5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62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53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75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9" indent="0" algn="ctr">
              <a:buNone/>
              <a:defRPr sz="2000"/>
            </a:lvl2pPr>
            <a:lvl3pPr marL="913788" indent="0" algn="ctr">
              <a:buNone/>
              <a:defRPr sz="1900"/>
            </a:lvl3pPr>
            <a:lvl4pPr marL="1370682" indent="0" algn="ctr">
              <a:buNone/>
              <a:defRPr sz="1600"/>
            </a:lvl4pPr>
            <a:lvl5pPr marL="1827576" indent="0" algn="ctr">
              <a:buNone/>
              <a:defRPr sz="1600"/>
            </a:lvl5pPr>
            <a:lvl6pPr marL="2284486" indent="0" algn="ctr">
              <a:buNone/>
              <a:defRPr sz="1600"/>
            </a:lvl6pPr>
            <a:lvl7pPr marL="2741362" indent="0" algn="ctr">
              <a:buNone/>
              <a:defRPr sz="1600"/>
            </a:lvl7pPr>
            <a:lvl8pPr marL="3198240" indent="0" algn="ctr">
              <a:buNone/>
              <a:defRPr sz="1600"/>
            </a:lvl8pPr>
            <a:lvl9pPr marL="365511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35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03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33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88" indent="0">
              <a:buNone/>
              <a:defRPr sz="1900" b="1"/>
            </a:lvl3pPr>
            <a:lvl4pPr marL="1370682" indent="0">
              <a:buNone/>
              <a:defRPr sz="1600" b="1"/>
            </a:lvl4pPr>
            <a:lvl5pPr marL="1827576" indent="0">
              <a:buNone/>
              <a:defRPr sz="1600" b="1"/>
            </a:lvl5pPr>
            <a:lvl6pPr marL="2284486" indent="0">
              <a:buNone/>
              <a:defRPr sz="1600" b="1"/>
            </a:lvl6pPr>
            <a:lvl7pPr marL="2741362" indent="0">
              <a:buNone/>
              <a:defRPr sz="1600" b="1"/>
            </a:lvl7pPr>
            <a:lvl8pPr marL="3198240" indent="0">
              <a:buNone/>
              <a:defRPr sz="1600" b="1"/>
            </a:lvl8pPr>
            <a:lvl9pPr marL="365511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52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5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98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35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88" indent="0">
              <a:buNone/>
              <a:defRPr sz="2400"/>
            </a:lvl3pPr>
            <a:lvl4pPr marL="1370682" indent="0">
              <a:buNone/>
              <a:defRPr sz="2000"/>
            </a:lvl4pPr>
            <a:lvl5pPr marL="1827576" indent="0">
              <a:buNone/>
              <a:defRPr sz="2000"/>
            </a:lvl5pPr>
            <a:lvl6pPr marL="2284486" indent="0">
              <a:buNone/>
              <a:defRPr sz="2000"/>
            </a:lvl6pPr>
            <a:lvl7pPr marL="2741362" indent="0">
              <a:buNone/>
              <a:defRPr sz="2000"/>
            </a:lvl7pPr>
            <a:lvl8pPr marL="3198240" indent="0">
              <a:buNone/>
              <a:defRPr sz="2000"/>
            </a:lvl8pPr>
            <a:lvl9pPr marL="365511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9" indent="0">
              <a:buNone/>
              <a:defRPr sz="1500"/>
            </a:lvl2pPr>
            <a:lvl3pPr marL="913788" indent="0">
              <a:buNone/>
              <a:defRPr sz="1200"/>
            </a:lvl3pPr>
            <a:lvl4pPr marL="1370682" indent="0">
              <a:buNone/>
              <a:defRPr sz="1100"/>
            </a:lvl4pPr>
            <a:lvl5pPr marL="1827576" indent="0">
              <a:buNone/>
              <a:defRPr sz="1100"/>
            </a:lvl5pPr>
            <a:lvl6pPr marL="2284486" indent="0">
              <a:buNone/>
              <a:defRPr sz="1100"/>
            </a:lvl6pPr>
            <a:lvl7pPr marL="2741362" indent="0">
              <a:buNone/>
              <a:defRPr sz="1100"/>
            </a:lvl7pPr>
            <a:lvl8pPr marL="3198240" indent="0">
              <a:buNone/>
              <a:defRPr sz="1100"/>
            </a:lvl8pPr>
            <a:lvl9pPr marL="365511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70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76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63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8" tIns="121828" rIns="121828" bIns="1218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28" tIns="121828" rIns="121828" bIns="1218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20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59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2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97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1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31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9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819" indent="0">
              <a:buNone/>
              <a:defRPr sz="1200"/>
            </a:lvl2pPr>
            <a:lvl3pPr marL="913674" indent="0">
              <a:buNone/>
              <a:defRPr sz="1100"/>
            </a:lvl3pPr>
            <a:lvl4pPr marL="1370512" indent="0">
              <a:buNone/>
              <a:defRPr sz="900"/>
            </a:lvl4pPr>
            <a:lvl5pPr marL="1827349" indent="0">
              <a:buNone/>
              <a:defRPr sz="900"/>
            </a:lvl5pPr>
            <a:lvl6pPr marL="2284206" indent="0">
              <a:buNone/>
              <a:defRPr sz="900"/>
            </a:lvl6pPr>
            <a:lvl7pPr marL="2741022" indent="0">
              <a:buNone/>
              <a:defRPr sz="900"/>
            </a:lvl7pPr>
            <a:lvl8pPr marL="3197840" indent="0">
              <a:buNone/>
              <a:defRPr sz="900"/>
            </a:lvl8pPr>
            <a:lvl9pPr marL="36546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75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08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39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11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83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4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7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53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94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76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7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1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839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24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95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896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1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68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12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8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74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53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48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03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1644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786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86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24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58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2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87" indent="0">
              <a:buNone/>
              <a:defRPr sz="1200"/>
            </a:lvl2pPr>
            <a:lvl3pPr marL="913992" indent="0">
              <a:buNone/>
              <a:defRPr sz="1100"/>
            </a:lvl3pPr>
            <a:lvl4pPr marL="1370988" indent="0">
              <a:buNone/>
              <a:defRPr sz="900"/>
            </a:lvl4pPr>
            <a:lvl5pPr marL="1827984" indent="0">
              <a:buNone/>
              <a:defRPr sz="900"/>
            </a:lvl5pPr>
            <a:lvl6pPr marL="2284990" indent="0">
              <a:buNone/>
              <a:defRPr sz="900"/>
            </a:lvl6pPr>
            <a:lvl7pPr marL="2741974" indent="0">
              <a:buNone/>
              <a:defRPr sz="900"/>
            </a:lvl7pPr>
            <a:lvl8pPr marL="3198960" indent="0">
              <a:buNone/>
              <a:defRPr sz="900"/>
            </a:lvl8pPr>
            <a:lvl9pPr marL="365594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18" rIns="91404" bIns="45718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D7CF0933-AD9A-483E-B55D-B968C5CAA30A}" type="datetimeFigureOut">
              <a:rPr lang="en-US" smtClean="0"/>
              <a:pPr defTabSz="913992">
                <a:defRPr/>
              </a:pPr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4" tIns="45718" rIns="91404" bIns="4571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992">
              <a:defRPr/>
            </a:pPr>
            <a:fld id="{7E8B42BE-97E8-4C84-9448-6C66074E824B}" type="slidenum">
              <a:rPr lang="en-US" smtClean="0"/>
              <a:pPr defTabSz="913992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9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99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9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98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754" indent="-34275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5" indent="-285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890" tIns="60945" rIns="121890" bIns="609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90" tIns="60945" rIns="121890" bIns="6094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50"/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90" tIns="60945" rIns="121890" bIns="609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22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848" tIns="60924" rIns="121848" bIns="6092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48" tIns="60924" rIns="121848" bIns="6092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88"/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48" tIns="60924" rIns="121848" bIns="609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8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78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37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6" indent="-228456" algn="l" defTabSz="9137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20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99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08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02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69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06" indent="-228456" algn="l" defTabSz="9137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88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7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86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62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40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9" algn="l" defTabSz="9137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2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367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2" indent="-342642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3" indent="-285537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FAB7-FF5A-4092-9CE9-1C867CEF7FD4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C36C6-A0C7-43A8-9026-573A96666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81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6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audio" Target="../media/media1.mp3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microsoft.com/office/2007/relationships/hdphoto" Target="../media/hdphoto11.wdp"/><Relationship Id="rId12" Type="http://schemas.openxmlformats.org/officeDocument/2006/relationships/audio" Target="../media/audio50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audio" Target="../media/audio7.wav"/><Relationship Id="rId4" Type="http://schemas.openxmlformats.org/officeDocument/2006/relationships/audio" Target="../media/audio5.wav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10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10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7.wdp"/><Relationship Id="rId11" Type="http://schemas.openxmlformats.org/officeDocument/2006/relationships/audio" Target="../media/audio3.wav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10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8.xml"/><Relationship Id="rId6" Type="http://schemas.openxmlformats.org/officeDocument/2006/relationships/audio" Target="NULL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27113" y="4539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2460580"/>
            <a:ext cx="10529887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 VIỆT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Cuốn sách của em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6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88"/>
            <a:ext cx="11063857" cy="692493"/>
          </a:xfrm>
          <a:prstGeom prst="rect">
            <a:avLst/>
          </a:prstGeom>
          <a:noFill/>
        </p:spPr>
        <p:txBody>
          <a:bodyPr wrap="none" lIns="121869" tIns="60934" rIns="121869" bIns="60934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27"/>
            <a:ext cx="1101452" cy="1078751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671065" y="1277001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114100" y="12402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2041" y="2081051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2041" y="3337047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72041" y="4530003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72041" y="5628363"/>
            <a:ext cx="201798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3323" y="2112583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23323" y="3337071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423323" y="4514261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23323" y="5644153"/>
            <a:ext cx="6448112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090049" y="2569785"/>
            <a:ext cx="2333297" cy="13873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157579" y="3692551"/>
            <a:ext cx="2265744" cy="1431244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5" idx="3"/>
            <a:endCxn id="12" idx="1"/>
          </p:cNvCxnSpPr>
          <p:nvPr/>
        </p:nvCxnSpPr>
        <p:spPr>
          <a:xfrm flipV="1">
            <a:off x="3090049" y="2569785"/>
            <a:ext cx="2333297" cy="2417419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090049" y="5864775"/>
            <a:ext cx="2333297" cy="53602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2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208" y="100894"/>
            <a:ext cx="6887969" cy="1669729"/>
            <a:chOff x="589295" y="2199196"/>
            <a:chExt cx="2577800" cy="446948"/>
          </a:xfrm>
        </p:grpSpPr>
        <p:sp>
          <p:nvSpPr>
            <p:cNvPr id="19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8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8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8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786;p36"/>
          <p:cNvGrpSpPr/>
          <p:nvPr/>
        </p:nvGrpSpPr>
        <p:grpSpPr>
          <a:xfrm rot="-10790939">
            <a:off x="1490155" y="2084298"/>
            <a:ext cx="9662377" cy="1564701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2708392" y="2350604"/>
            <a:ext cx="7696849" cy="761349"/>
          </a:xfrm>
          <a:prstGeom prst="rect">
            <a:avLst/>
          </a:prstGeom>
        </p:spPr>
        <p:txBody>
          <a:bodyPr spcFirstLastPara="1" wrap="square" lIns="121852" tIns="121852" rIns="121852" bIns="121852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 tên sách, em có thể biết được điều gì?</a:t>
            </a:r>
          </a:p>
        </p:txBody>
      </p:sp>
      <p:sp>
        <p:nvSpPr>
          <p:cNvPr id="26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20701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121852" rIns="121852" bIns="12185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TRẢ LỜI 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2" y="2261075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9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804052" y="4153012"/>
            <a:ext cx="10862442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01972" y="374320"/>
            <a:ext cx="1635115" cy="1078751"/>
            <a:chOff x="2210284" y="3447251"/>
            <a:chExt cx="826089" cy="809063"/>
          </a:xfrm>
        </p:grpSpPr>
        <p:sp>
          <p:nvSpPr>
            <p:cNvPr id="32" name="Oval 3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017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36" y="330380"/>
            <a:ext cx="11580495" cy="132588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9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3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09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7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9615" y="1912388"/>
            <a:ext cx="3148702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a.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giả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20133" y="3209689"/>
            <a:ext cx="3158184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b.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Mục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lục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683374" y="1912389"/>
            <a:ext cx="3322122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c. Tên sách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683374" y="3165657"/>
            <a:ext cx="3311963" cy="8420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d.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xuất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bản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5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ashreg.wav"/>
          </p:stSnd>
        </p:sndAc>
      </p:transition>
    </mc:Choice>
    <mc:Fallback xmlns="">
      <p:transition spd="slow">
        <p:checker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1482 L -0.00508 0.00231 C -0.00508 0.00995 -0.14003 0.01944 -0.24944 0.01944 L -0.49355 0.01944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4" y="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533e-05 4.62243e-05 L 1.28533e-05 0.0873148 C 1.28533e-05 0.126411 0.000127854 0.174583 0.000221188 0.174583 L 0.000429523 0.174583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5408 -0.01333 L -0.00505408 -0.0880059 C -0.00505408 -0.121461 -0.00493908 -0.162682 -0.00484575 -0.162682 L -0.00463741 -0.162682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459 L 0.00208 -0.01759 C 0.00208 -0.01921 0.13963 -0.02084 0.25127 -0.02084 L 0.50071 -0.02084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2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19" grpId="1" animBg="1"/>
      <p:bldP spid="21" grpId="0" animBg="1"/>
      <p:bldP spid="21" grpId="1" animBg="1"/>
      <p:bldP spid="22" grpId="0" bldLvl="0" animBg="1"/>
      <p:bldP spid="22" grpId="1" animBg="1"/>
      <p:bldP spid="23" grpId="0" animBg="1"/>
      <p:bldP spid="23" grpId="1" animBg="1"/>
      <p:bldP spid="2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5" descr="Cap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39" y="157650"/>
            <a:ext cx="10641740" cy="4072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270" y="4445876"/>
            <a:ext cx="926856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64" y="5276214"/>
            <a:ext cx="1009122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25</a:t>
            </a:r>
          </a:p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9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ashreg.wav"/>
          </p:stSnd>
        </p:sndAc>
      </p:transition>
    </mc:Choice>
    <mc:Fallback xmlns="">
      <p:transition spd="slow">
        <p:checker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896372" y="4007800"/>
            <a:ext cx="1188513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39919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1" y="63057"/>
            <a:ext cx="8507124" cy="2002395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5281373" cy="61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8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Luyện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tập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theo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văn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bản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đọc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82" y="4490013"/>
            <a:ext cx="174962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996" y="4490013"/>
            <a:ext cx="2490413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20327" y="198882"/>
            <a:ext cx="118276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204952" y="1958496"/>
            <a:ext cx="11792607" cy="769437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9250" y="2852752"/>
            <a:ext cx="9310143" cy="3926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385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722932" y="4007800"/>
            <a:ext cx="1188513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6798521"/>
            <a:chOff x="0" y="-24288"/>
            <a:chExt cx="9144000" cy="515715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-24288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" y="4505779"/>
            <a:ext cx="174962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100" y="4490013"/>
            <a:ext cx="2490413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119801"/>
            <a:ext cx="1186589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/>
        </p:nvGraphicFramePr>
        <p:xfrm>
          <a:off x="1777198" y="2655973"/>
          <a:ext cx="8657122" cy="3897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8561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4328561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115573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7418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0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1727228" y="70202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4903110" y="726498"/>
            <a:ext cx="2479391" cy="757846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7796086" y="773144"/>
            <a:ext cx="226235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3074854" y="167137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6340423" y="168569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0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ashreg.wav"/>
          </p:stSnd>
        </p:sndAc>
      </p:transition>
    </mc:Choice>
    <mc:Fallback xmlns="">
      <p:transition spd="slow">
        <p:checker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33E-6 -3.33333E-6 L -0.44236 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28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08E-6 -1.11111E-6 L -0.20867 0.456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228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1478E-6 3.33333E-6 L 0.07178 0.726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2" y="36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903E-6 -1.85185E-6 L 0.34246 0.35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6" y="17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8149E-7 4.81481E-6 L 0.10134 0.535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7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70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698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399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098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798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38201" y="1825625"/>
            <a:ext cx="5688724" cy="791451"/>
          </a:xfrm>
          <a:prstGeom prst="rect">
            <a:avLst/>
          </a:prstGeom>
        </p:spPr>
        <p:txBody>
          <a:bodyPr/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Tên sách được đặt ở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5817472" y="1832727"/>
            <a:ext cx="5243195" cy="707882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4"/>
          <p:cNvSpPr txBox="1"/>
          <p:nvPr/>
        </p:nvSpPr>
        <p:spPr>
          <a:xfrm>
            <a:off x="6307331" y="2940732"/>
            <a:ext cx="5243195" cy="706755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7472" y="1813033"/>
            <a:ext cx="1168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(.....)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6724" y="2958691"/>
            <a:ext cx="1168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(.....)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6348" y="2937933"/>
            <a:ext cx="5625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5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ashreg.wav"/>
          </p:stSnd>
        </p:sndAc>
      </p:transition>
    </mc:Choice>
    <mc:Fallback xmlns="">
      <p:transition spd="slow">
        <p:checker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7" grpId="0"/>
      <p:bldP spid="17" grpId="1"/>
      <p:bldP spid="18" grpId="0"/>
      <p:bldP spid="18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30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015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8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18"/>
            <a:ext cx="11948391" cy="707887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CUỐN SÁCH CỦA EM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2604813" y="-127000"/>
            <a:ext cx="7070400" cy="1082800"/>
          </a:xfrm>
          <a:prstGeom prst="rect">
            <a:avLst/>
          </a:prstGeom>
        </p:spPr>
        <p:txBody>
          <a:bodyPr spcFirstLastPara="1" vert="horz" wrap="square" lIns="121814" tIns="121814" rIns="121814" bIns="121814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3" y="1193803"/>
            <a:ext cx="5044692" cy="5473700"/>
          </a:xfrm>
        </p:spPr>
      </p:pic>
      <p:sp>
        <p:nvSpPr>
          <p:cNvPr id="6" name="Cloud Callout 5"/>
          <p:cNvSpPr/>
          <p:nvPr/>
        </p:nvSpPr>
        <p:spPr>
          <a:xfrm>
            <a:off x="2604815" y="1061445"/>
            <a:ext cx="1562100" cy="1186815"/>
          </a:xfrm>
          <a:prstGeom prst="cloudCallout">
            <a:avLst>
              <a:gd name="adj1" fmla="val 138374"/>
              <a:gd name="adj2" fmla="val 1185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9391653" y="4014513"/>
            <a:ext cx="2738755" cy="1186815"/>
          </a:xfrm>
          <a:prstGeom prst="cloudCallout">
            <a:avLst>
              <a:gd name="adj1" fmla="val -62815"/>
              <a:gd name="adj2" fmla="val 1308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9905365" y="1784393"/>
            <a:ext cx="2058035" cy="1186815"/>
          </a:xfrm>
          <a:prstGeom prst="cloudCallout">
            <a:avLst>
              <a:gd name="adj1" fmla="val -102760"/>
              <a:gd name="adj2" fmla="val -712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254759" y="2451281"/>
            <a:ext cx="3567969" cy="1384995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65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68301" y="146129"/>
            <a:ext cx="1477328" cy="492443"/>
          </a:xfrm>
          <a:prstGeom prst="rect">
            <a:avLst/>
          </a:prstGeom>
          <a:solidFill>
            <a:srgbClr val="00B0F0"/>
          </a:solidFill>
        </p:spPr>
        <p:txBody>
          <a:bodyPr wrap="none" lIns="121845" tIns="60922" rIns="121845" bIns="60922" rtlCol="0">
            <a:spAutoFit/>
          </a:bodyPr>
          <a:lstStyle/>
          <a:p>
            <a:pPr marL="0" marR="0" lvl="0" indent="0" algn="l" defTabSz="1218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Đọc mẫu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xt Box 3"/>
          <p:cNvSpPr txBox="1"/>
          <p:nvPr/>
        </p:nvSpPr>
        <p:spPr>
          <a:xfrm>
            <a:off x="3170597" y="239397"/>
            <a:ext cx="5325745" cy="706755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090119"/>
            <a:ext cx="11206480" cy="56630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(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1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7" y="2147684"/>
            <a:ext cx="4023163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295903" y="2147705"/>
            <a:ext cx="571500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92" y="2949146"/>
            <a:ext cx="2447925" cy="70788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3099620"/>
            <a:ext cx="4687120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141205" y="4138004"/>
            <a:ext cx="2504907" cy="933589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l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0" y="-72643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85" y="345623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91404" tIns="45718" rIns="91404" bIns="45718" rtlCol="0" anchor="ctr"/>
          <a:lstStyle/>
          <a:p>
            <a:pPr marL="0" marR="0" lvl="0" indent="0" algn="ctr" defTabSz="9139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9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09952" y="220724"/>
            <a:ext cx="7064693" cy="615440"/>
          </a:xfrm>
          <a:prstGeom prst="rect">
            <a:avLst/>
          </a:prstGeom>
        </p:spPr>
        <p:txBody>
          <a:bodyPr spcFirstLastPara="1" wrap="square" lIns="121852" tIns="121852" rIns="121852" bIns="121852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090097"/>
            <a:ext cx="11206480" cy="1338827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đựng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107265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2386475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0160" y="2386473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70560" y="3338163"/>
            <a:ext cx="11206480" cy="92332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57459" y="3369695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774835" y="4398339"/>
            <a:ext cx="11206480" cy="2169823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             (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98668" y="4508679"/>
            <a:ext cx="609600" cy="558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4" tIns="45718" rIns="91404" bIns="4571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86056"/>
            <a:ext cx="12192000" cy="6664009"/>
            <a:chOff x="0" y="0"/>
            <a:chExt cx="9144000" cy="513286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54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528841" y="146129"/>
            <a:ext cx="3323987" cy="492443"/>
          </a:xfrm>
          <a:prstGeom prst="rect">
            <a:avLst/>
          </a:prstGeom>
          <a:solidFill>
            <a:srgbClr val="00B0F0"/>
          </a:solidFill>
        </p:spPr>
        <p:txBody>
          <a:bodyPr wrap="none" lIns="121866" tIns="60933" rIns="121866" bIns="60933" rtlCol="0">
            <a:spAutoFit/>
          </a:bodyPr>
          <a:lstStyle/>
          <a:p>
            <a:pPr marL="0" marR="0" lvl="0" indent="0" algn="l" defTabSz="1218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 nối tiếp theo đoạn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664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46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70286"/>
            <a:ext cx="12192000" cy="6727077"/>
            <a:chOff x="0" y="-48576"/>
            <a:chExt cx="9144000" cy="518144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0" y="-48576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662770" y="498545"/>
            <a:ext cx="5379031" cy="861771"/>
          </a:xfrm>
          <a:prstGeom prst="rect">
            <a:avLst/>
          </a:prstGeom>
          <a:noFill/>
        </p:spPr>
        <p:txBody>
          <a:bodyPr wrap="none" lIns="121869" tIns="60934" rIns="121869" bIns="60934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012" y="1740408"/>
            <a:ext cx="10813637" cy="1477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869" tIns="60934" rIns="121869" bIns="60934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998870" y="182313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786497" y="257597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0077408" y="2479067"/>
            <a:ext cx="200965" cy="610772"/>
            <a:chOff x="7491613" y="1711779"/>
            <a:chExt cx="150724" cy="45807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491613" y="1711779"/>
              <a:ext cx="100483" cy="4580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41854" y="1711779"/>
              <a:ext cx="100483" cy="45807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H="1">
            <a:off x="6029035" y="2516799"/>
            <a:ext cx="133977" cy="6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5866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08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9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ashreg.wav"/>
          </p:stSnd>
        </p:sndAc>
      </p:transition>
    </mc:Choice>
    <mc:Fallback xmlns="">
      <p:transition spd="slow">
        <p:checker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06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0" y="86650"/>
            <a:ext cx="2953865" cy="286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2965" y="1700581"/>
            <a:ext cx="1130636" cy="861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 nghĩa</a:t>
            </a:r>
          </a:p>
        </p:txBody>
      </p:sp>
      <p:sp>
        <p:nvSpPr>
          <p:cNvPr id="5" name="Oval 4"/>
          <p:cNvSpPr/>
          <p:nvPr/>
        </p:nvSpPr>
        <p:spPr>
          <a:xfrm>
            <a:off x="3373821" y="710085"/>
            <a:ext cx="7520151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5222" y="905589"/>
            <a:ext cx="7053603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mục lục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phần ghi tên các bài, các truyện theo số trang trong sách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698" y="2637259"/>
            <a:ext cx="6931309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6755" y="3082633"/>
            <a:ext cx="6135297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 giả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người làm ra tác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415" y="434121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2" y="2943124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902058" y="4557997"/>
            <a:ext cx="7926632" cy="20655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6855" y="5206483"/>
            <a:ext cx="6721219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36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 xuất bản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nơi cuốn sách ra đời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35" b="97419" l="4762" r="94444">
                        <a14:foregroundMark x1="48413" y1="48387" x2="48413" y2="48387"/>
                        <a14:foregroundMark x1="69841" y1="47742" x2="69841" y2="4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" y="4557997"/>
            <a:ext cx="1600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9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28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7" y="2127131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113449" cy="68095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1" i="0" u="none" strike="noStrike" kern="1200" cap="none" spc="0" normalizeH="0" baseline="0" noProof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4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7" y="3793317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156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2FA9BDC-DD19-4392-8583-5D0506CBDBE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q\/\u0014\uFFFD{0C0922FC-FE27-4714-B8D1-D8F561602A6F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Presentation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  <p:tag name="GENSWF_SLIDE_UID" val="{EFD105F5-FBF8-437E-87D7-B53C5A5999CD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4273AF-B41F-4EC1-8EB7-611EC6272D9D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A81D6-D2A8-4055-92CD-C53F5B6A8876}:3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C6559-A149-4602-B9D9-DDF65DB4460E}:3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EF1C76-61E5-4C8F-B6CA-F40A1C376E42}: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75F57-A374-4ADF-9904-ACA40FADC5E2}:3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2843C-D662-4A5F-9EDB-7D5F62ED535D}:3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4CA6F2-5422-4B47-BDD5-59E7CF2CBFC5}:3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FDA687-C0EE-4211-B19A-6A41B0674C34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888F0B-6804-4846-B9F1-FE30D003EAC8}:3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577EC9-F763-444C-B47C-7840CAA852AD}:3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53454B-AC00-421F-B9BA-6B3A2D13C534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D26C91-2493-4A90-952C-BAA04C5F6545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8D9D7E-EA00-40C3-B26C-C4DBFDDC1B39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4073BF-36DF-40B0-A220-C03994676ADB}:3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F6F424-5AE8-4C5A-88B7-28A684182B81}:303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734</Words>
  <Application>Microsoft Office PowerPoint</Application>
  <PresentationFormat>Widescreen</PresentationFormat>
  <Paragraphs>100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Montserrat</vt:lpstr>
      <vt:lpstr>Times New Roman</vt:lpstr>
      <vt:lpstr>Tw Cen MT</vt:lpstr>
      <vt:lpstr>9_Office Theme</vt:lpstr>
      <vt:lpstr>8_Office Theme</vt:lpstr>
      <vt:lpstr>1_Office Theme</vt:lpstr>
      <vt:lpstr>2_Office Theme</vt:lpstr>
      <vt:lpstr>3_Office Theme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Presentation1</dc:title>
  <dc:creator>Administrator</dc:creator>
  <cp:lastModifiedBy>Dell</cp:lastModifiedBy>
  <cp:revision>6</cp:revision>
  <dcterms:created xsi:type="dcterms:W3CDTF">2024-10-20T22:42:31Z</dcterms:created>
  <dcterms:modified xsi:type="dcterms:W3CDTF">2024-10-26T02:51:58Z</dcterms:modified>
</cp:coreProperties>
</file>