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00" r:id="rId2"/>
    <p:sldMasterId id="2147483712" r:id="rId3"/>
  </p:sldMasterIdLst>
  <p:notesMasterIdLst>
    <p:notesMasterId r:id="rId14"/>
  </p:notesMasterIdLst>
  <p:sldIdLst>
    <p:sldId id="302" r:id="rId4"/>
    <p:sldId id="562" r:id="rId5"/>
    <p:sldId id="559" r:id="rId6"/>
    <p:sldId id="276" r:id="rId7"/>
    <p:sldId id="279" r:id="rId8"/>
    <p:sldId id="561" r:id="rId9"/>
    <p:sldId id="297" r:id="rId10"/>
    <p:sldId id="560" r:id="rId11"/>
    <p:sldId id="280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5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717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24" r:id="rId12"/>
    <p:sldLayoutId id="2147483725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18" Type="http://schemas.openxmlformats.org/officeDocument/2006/relationships/image" Target="../media/image24.png"/><Relationship Id="rId26" Type="http://schemas.openxmlformats.org/officeDocument/2006/relationships/image" Target="../media/image29.png"/><Relationship Id="rId3" Type="http://schemas.openxmlformats.org/officeDocument/2006/relationships/image" Target="../media/image15.GIF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20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32" Type="http://schemas.microsoft.com/office/2007/relationships/hdphoto" Target="../media/hdphoto12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5.GIF"/><Relationship Id="rId31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2.png"/><Relationship Id="rId22" Type="http://schemas.openxmlformats.org/officeDocument/2006/relationships/image" Target="../media/image27.png"/><Relationship Id="rId27" Type="http://schemas.microsoft.com/office/2007/relationships/hdphoto" Target="../media/hdphoto10.wdp"/><Relationship Id="rId30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92366" y="-198783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403501" y="1211863"/>
            <a:ext cx="11255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pPr algn="ctr"/>
            <a:r>
              <a:rPr lang="en-GB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</a:t>
            </a:r>
            <a:r>
              <a:rPr lang="en-GB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076" y="2662614"/>
            <a:ext cx="108535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Chào mừng các quý thầy cô về dự giờ thăm lớp</a:t>
            </a:r>
          </a:p>
          <a:p>
            <a:pPr algn="ctr"/>
            <a:r>
              <a:rPr lang="vi-VN" sz="3200" b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Môn: Tiếng Việt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22304" y="2042860"/>
            <a:ext cx="29916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976436" y="393692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0871482" y="3734552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761" y="3307666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1564" y="5368175"/>
            <a:ext cx="1215043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vi-VN" sz="80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Dặn dò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4" y="1328140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53139" y="2206488"/>
            <a:ext cx="9521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smtClean="0"/>
              <a:t>Kiểm tra bài cũ: </a:t>
            </a:r>
          </a:p>
          <a:p>
            <a:pPr algn="ctr"/>
            <a:r>
              <a:rPr lang="vi-VN" sz="4400" smtClean="0"/>
              <a:t>Viết 3 từ ngữ chỉ sự </a:t>
            </a:r>
            <a:r>
              <a:rPr lang="vi-VN" sz="4400" smtClean="0"/>
              <a:t>vật</a:t>
            </a:r>
            <a:r>
              <a:rPr lang="en-US" sz="4400" smtClean="0"/>
              <a:t>.</a:t>
            </a:r>
            <a:r>
              <a:rPr lang="vi-VN" sz="4400" smtClean="0"/>
              <a:t> 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493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627255" y="149088"/>
            <a:ext cx="83289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 động: </a:t>
            </a:r>
            <a:endParaRPr lang="en-US" sz="6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KARAOKE Đồ Dùng Bé 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1904" y="1688036"/>
            <a:ext cx="9745871" cy="51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40" y="-314654"/>
            <a:ext cx="12722087" cy="55452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1101518" y="225601"/>
            <a:ext cx="2983258" cy="2470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8267" y="1643747"/>
            <a:ext cx="3409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srgbClr val="FF0000"/>
                </a:solidFill>
                <a:latin typeface="+mj-lt"/>
              </a:rPr>
              <a:t>TIẾNG VIỆT </a:t>
            </a:r>
            <a:endParaRPr lang="en-US" sz="40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270" y="4351665"/>
            <a:ext cx="6385116" cy="2468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12165" y="2298938"/>
            <a:ext cx="75338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/>
              <a:t>Luyện tập: Mở rộng vốn từ chỉ đồ dùng học </a:t>
            </a:r>
            <a:r>
              <a:rPr lang="vi-VN" sz="3200" smtClean="0"/>
              <a:t>tập.Dấu </a:t>
            </a:r>
            <a:r>
              <a:rPr lang="vi-VN" sz="3200"/>
              <a:t>chấm, </a:t>
            </a:r>
            <a:r>
              <a:rPr lang="vi-VN" sz="3200" smtClean="0"/>
              <a:t>dấu </a:t>
            </a:r>
            <a:r>
              <a:rPr lang="vi-VN" sz="3200"/>
              <a:t>chấm hỏi </a:t>
            </a:r>
            <a:endParaRPr lang="en-US" sz="3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2" y="566530"/>
            <a:ext cx="12192000" cy="6291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157728-98A2-4EE3-9493-DDBA640A7AFD}"/>
              </a:ext>
            </a:extLst>
          </p:cNvPr>
          <p:cNvSpPr txBox="1"/>
          <p:nvPr/>
        </p:nvSpPr>
        <p:spPr>
          <a:xfrm>
            <a:off x="4822371" y="4479683"/>
            <a:ext cx="12736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34AF7-4FD4-42F9-BE90-B900BDF45C53}"/>
              </a:ext>
            </a:extLst>
          </p:cNvPr>
          <p:cNvSpPr txBox="1"/>
          <p:nvPr/>
        </p:nvSpPr>
        <p:spPr>
          <a:xfrm>
            <a:off x="3385457" y="2939404"/>
            <a:ext cx="18396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F9BF7-8A05-442E-8EBE-4CF23C6678AC}"/>
              </a:ext>
            </a:extLst>
          </p:cNvPr>
          <p:cNvSpPr txBox="1"/>
          <p:nvPr/>
        </p:nvSpPr>
        <p:spPr>
          <a:xfrm>
            <a:off x="10063409" y="4264544"/>
            <a:ext cx="1138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2C7BD-E577-4611-9F63-D5BE3C47A87B}"/>
              </a:ext>
            </a:extLst>
          </p:cNvPr>
          <p:cNvSpPr txBox="1"/>
          <p:nvPr/>
        </p:nvSpPr>
        <p:spPr>
          <a:xfrm>
            <a:off x="7624732" y="5593416"/>
            <a:ext cx="22796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39858-49FB-435F-86A8-A7DDDF1CFDDD}"/>
              </a:ext>
            </a:extLst>
          </p:cNvPr>
          <p:cNvSpPr txBox="1"/>
          <p:nvPr/>
        </p:nvSpPr>
        <p:spPr>
          <a:xfrm>
            <a:off x="10063409" y="2477739"/>
            <a:ext cx="7293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B8AE9-9F21-481D-B94A-9493D7311ED7}"/>
              </a:ext>
            </a:extLst>
          </p:cNvPr>
          <p:cNvSpPr txBox="1"/>
          <p:nvPr/>
        </p:nvSpPr>
        <p:spPr>
          <a:xfrm>
            <a:off x="5421086" y="3142032"/>
            <a:ext cx="674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47D047-66A3-400F-A18C-B03EF31DB15D}"/>
              </a:ext>
            </a:extLst>
          </p:cNvPr>
          <p:cNvSpPr txBox="1"/>
          <p:nvPr/>
        </p:nvSpPr>
        <p:spPr>
          <a:xfrm>
            <a:off x="7943092" y="1566007"/>
            <a:ext cx="17560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28191" y="1371600"/>
            <a:ext cx="3296952" cy="19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91878" y="5476461"/>
            <a:ext cx="15041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mtClean="0"/>
              <a:t>Hộp bút màu </a:t>
            </a:r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-159025" y="1580323"/>
            <a:ext cx="12225130" cy="4542182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0000"/>
                </a:solidFill>
              </a:rPr>
              <a:t>* Những từ chỉ đồ dùng học tập </a:t>
            </a:r>
            <a:r>
              <a:rPr lang="vi-VN" sz="4800" smtClean="0">
                <a:solidFill>
                  <a:srgbClr val="FF0000"/>
                </a:solidFill>
              </a:rPr>
              <a:t>cũng </a:t>
            </a:r>
            <a:r>
              <a:rPr lang="vi-VN" sz="4800">
                <a:solidFill>
                  <a:srgbClr val="FF0000"/>
                </a:solidFill>
              </a:rPr>
              <a:t>được gọi là từ chỉ sự </a:t>
            </a:r>
            <a:r>
              <a:rPr lang="vi-VN" sz="4800" smtClean="0">
                <a:solidFill>
                  <a:srgbClr val="FF0000"/>
                </a:solidFill>
              </a:rPr>
              <a:t>vật.</a:t>
            </a:r>
            <a:endParaRPr lang="en-US" sz="4800">
              <a:solidFill>
                <a:srgbClr val="FF0000"/>
              </a:solidFill>
            </a:endParaRPr>
          </a:p>
          <a:p>
            <a:pPr algn="ctr"/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41494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243" y="745435"/>
            <a:ext cx="9879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srgbClr val="FF0000"/>
                </a:solidFill>
              </a:rPr>
              <a:t>2.</a:t>
            </a:r>
            <a:r>
              <a:rPr lang="vi-VN" sz="3200" smtClean="0"/>
              <a:t> Đặt câu nêu công dụng của một đồ dùng học tập.</a:t>
            </a:r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1550504" y="1630017"/>
            <a:ext cx="90843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M: </a:t>
            </a:r>
          </a:p>
          <a:p>
            <a:r>
              <a:rPr lang="vi-VN" sz="4000" smtClean="0"/>
              <a:t>Bút màu dùng để vẽ tranh.  </a:t>
            </a:r>
            <a:endParaRPr lang="en-US" sz="4000"/>
          </a:p>
        </p:txBody>
      </p:sp>
      <p:cxnSp>
        <p:nvCxnSpPr>
          <p:cNvPr id="9" name="Straight Connector 8"/>
          <p:cNvCxnSpPr/>
          <p:nvPr/>
        </p:nvCxnSpPr>
        <p:spPr>
          <a:xfrm>
            <a:off x="1669774" y="2802835"/>
            <a:ext cx="1759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27174" y="2802835"/>
            <a:ext cx="372717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06996" y="3727174"/>
            <a:ext cx="9034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/>
              <a:t>Trong câu có 2 thành phần: </a:t>
            </a:r>
          </a:p>
          <a:p>
            <a:r>
              <a:rPr lang="vi-VN" sz="3200" smtClean="0"/>
              <a:t>+ Từ ngữ chỉ đồ dùng học tập: </a:t>
            </a:r>
            <a:r>
              <a:rPr lang="vi-VN" sz="3200" smtClean="0">
                <a:solidFill>
                  <a:srgbClr val="FF0000"/>
                </a:solidFill>
              </a:rPr>
              <a:t>“ Bút màu” </a:t>
            </a:r>
          </a:p>
          <a:p>
            <a:r>
              <a:rPr lang="vi-VN" sz="3200" smtClean="0"/>
              <a:t>+ Dùng để làm gì? : </a:t>
            </a:r>
            <a:r>
              <a:rPr lang="vi-VN" sz="3200" smtClean="0">
                <a:solidFill>
                  <a:srgbClr val="0070C0"/>
                </a:solidFill>
              </a:rPr>
              <a:t>“ Dùng để vẽ tranh” </a:t>
            </a:r>
            <a:endParaRPr lang="en-US" sz="32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5860" y="993914"/>
            <a:ext cx="9879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srgbClr val="FF0000"/>
                </a:solidFill>
              </a:rPr>
              <a:t>Khi đặt câu nêu công dụng của đồ dùng học tập cần lưu </a:t>
            </a:r>
            <a:r>
              <a:rPr lang="vi-VN" sz="3200" smtClean="0">
                <a:solidFill>
                  <a:srgbClr val="FF0000"/>
                </a:solidFill>
              </a:rPr>
              <a:t>ý</a:t>
            </a:r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1013791" y="2276061"/>
            <a:ext cx="97999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smtClean="0">
                <a:latin typeface="+mj-lt"/>
              </a:rPr>
              <a:t>Lựa chọn từ, diễn đạt câu trọn vẹn 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smtClean="0">
                <a:latin typeface="+mj-lt"/>
              </a:rPr>
              <a:t>Câu có đủ 2 thành phần: Thành phần chỉ đồ dùng học tập và thành phần nêu công </a:t>
            </a:r>
            <a:r>
              <a:rPr lang="vi-VN" sz="4000" smtClean="0">
                <a:latin typeface="+mj-lt"/>
              </a:rPr>
              <a:t>dụng</a:t>
            </a:r>
            <a:r>
              <a:rPr lang="en-US" sz="4000" smtClean="0">
                <a:latin typeface="+mj-lt"/>
              </a:rPr>
              <a:t>.</a:t>
            </a:r>
            <a:endParaRPr lang="vi-VN" sz="400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4000" smtClean="0">
                <a:latin typeface="+mj-lt"/>
              </a:rPr>
              <a:t>Đầu câu viết hoa, cuối câu có dấu </a:t>
            </a:r>
            <a:r>
              <a:rPr lang="vi-VN" sz="4000" smtClean="0">
                <a:latin typeface="+mj-lt"/>
              </a:rPr>
              <a:t>chấm</a:t>
            </a:r>
            <a:r>
              <a:rPr lang="en-US" sz="4000" smtClean="0">
                <a:latin typeface="+mj-lt"/>
              </a:rPr>
              <a:t>.</a:t>
            </a:r>
            <a:r>
              <a:rPr lang="vi-VN" sz="4000" smtClean="0">
                <a:latin typeface="+mj-lt"/>
              </a:rPr>
              <a:t> </a:t>
            </a:r>
            <a:endParaRPr lang="en-US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1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703" y="585703"/>
            <a:ext cx="10930615" cy="418507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456048" y="1502162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702867" y="2189149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02867" y="2905733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90785" y="3614089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85240" y="4300752"/>
            <a:ext cx="314325" cy="335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48" y="4836562"/>
            <a:ext cx="10942982" cy="185166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239</Words>
  <Application>Microsoft Office PowerPoint</Application>
  <PresentationFormat>Widescreen</PresentationFormat>
  <Paragraphs>38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Microsoft YaHei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Truong</dc:creator>
  <cp:lastModifiedBy>Truong</cp:lastModifiedBy>
  <cp:revision>69</cp:revision>
  <dcterms:created xsi:type="dcterms:W3CDTF">2021-05-25T05:02:22Z</dcterms:created>
  <dcterms:modified xsi:type="dcterms:W3CDTF">2024-10-24T03:03:42Z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