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38"/>
  </p:notesMasterIdLst>
  <p:sldIdLst>
    <p:sldId id="277" r:id="rId2"/>
    <p:sldId id="296" r:id="rId3"/>
    <p:sldId id="297" r:id="rId4"/>
    <p:sldId id="298" r:id="rId5"/>
    <p:sldId id="299" r:id="rId6"/>
    <p:sldId id="295" r:id="rId7"/>
    <p:sldId id="331" r:id="rId8"/>
    <p:sldId id="301" r:id="rId9"/>
    <p:sldId id="302" r:id="rId10"/>
    <p:sldId id="303" r:id="rId11"/>
    <p:sldId id="304" r:id="rId12"/>
    <p:sldId id="305" r:id="rId13"/>
    <p:sldId id="307" r:id="rId14"/>
    <p:sldId id="308" r:id="rId15"/>
    <p:sldId id="309" r:id="rId16"/>
    <p:sldId id="310" r:id="rId17"/>
    <p:sldId id="311" r:id="rId18"/>
    <p:sldId id="312" r:id="rId19"/>
    <p:sldId id="313" r:id="rId20"/>
    <p:sldId id="314" r:id="rId21"/>
    <p:sldId id="316"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332" r:id="rId37"/>
  </p:sldIdLst>
  <p:sldSz cx="9144000" cy="5143500" type="screen16x9"/>
  <p:notesSz cx="6858000" cy="9144000"/>
  <p:embeddedFontLst>
    <p:embeddedFont>
      <p:font typeface="Palanquin Dark" panose="020B0604020202020204" charset="0"/>
      <p:regular r:id="rId39"/>
      <p:bold r:id="rId40"/>
    </p:embeddedFont>
    <p:embeddedFont>
      <p:font typeface="Poppins" panose="00000500000000000000" pitchFamily="2" charset="0"/>
      <p:regular r:id="rId41"/>
      <p:bold r:id="rId42"/>
      <p:italic r:id="rId43"/>
      <p:boldItalic r:id="rId44"/>
    </p:embeddedFont>
    <p:embeddedFont>
      <p:font typeface="Roboto Condensed Light" panose="02000000000000000000" pitchFamily="2" charset="0"/>
      <p:regular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52">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E7443"/>
    <a:srgbClr val="EDF6F7"/>
    <a:srgbClr val="F9D656"/>
    <a:srgbClr val="59C2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7826F96-A43B-44A2-92DC-4C2025683710}">
  <a:tblStyle styleId="{C7826F96-A43B-44A2-92DC-4C202568371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57" autoAdjust="0"/>
    <p:restoredTop sz="94660"/>
  </p:normalViewPr>
  <p:slideViewPr>
    <p:cSldViewPr snapToGrid="0">
      <p:cViewPr varScale="1">
        <p:scale>
          <a:sx n="103" d="100"/>
          <a:sy n="103" d="100"/>
        </p:scale>
        <p:origin x="917" y="77"/>
      </p:cViewPr>
      <p:guideLst>
        <p:guide orient="horz" pos="55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11fd4e82847_0_8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6" name="Google Shape;886;g11fd4e82847_0_8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7447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4710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1fd4e82847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1fd4e82847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0817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2391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340ad11090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340ad11090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1433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6899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0736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1fd4e82847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1fd4e82847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4411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1819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340ad11090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340ad11090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4054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1fd715dd0f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1fd715dd0f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8757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0477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3204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1990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4138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76608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92446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1fd715dd0f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1fd715dd0f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4745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1fd715dd0f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1fd715dd0f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2184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GV bấm</a:t>
            </a:r>
            <a:r>
              <a:rPr lang="en-US" baseline="0"/>
              <a:t> vào các vòng để mở câu hỏi, bấm vào hình mũi tên để chuyển sang phần Vận dụng.</a:t>
            </a:r>
            <a:endParaRPr lang="en-US"/>
          </a:p>
        </p:txBody>
      </p:sp>
    </p:spTree>
    <p:extLst>
      <p:ext uri="{BB962C8B-B14F-4D97-AF65-F5344CB8AC3E}">
        <p14:creationId xmlns:p14="http://schemas.microsoft.com/office/powerpoint/2010/main" val="16274510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GV bấm</a:t>
            </a:r>
            <a:r>
              <a:rPr lang="en-US" baseline="0"/>
              <a:t> vào hình mũi tên để trở lại slide chọn câu.</a:t>
            </a:r>
            <a:endParaRPr lang="en-US"/>
          </a:p>
        </p:txBody>
      </p:sp>
    </p:spTree>
    <p:extLst>
      <p:ext uri="{BB962C8B-B14F-4D97-AF65-F5344CB8AC3E}">
        <p14:creationId xmlns:p14="http://schemas.microsoft.com/office/powerpoint/2010/main" val="1025647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1fd715dd0f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1fd715dd0f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53483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GV bấm</a:t>
            </a:r>
            <a:r>
              <a:rPr lang="en-US" baseline="0"/>
              <a:t> vào hình mũi tên để trở lại slide chọn câu.</a:t>
            </a:r>
            <a:endParaRPr lang="en-US"/>
          </a:p>
        </p:txBody>
      </p:sp>
    </p:spTree>
    <p:extLst>
      <p:ext uri="{BB962C8B-B14F-4D97-AF65-F5344CB8AC3E}">
        <p14:creationId xmlns:p14="http://schemas.microsoft.com/office/powerpoint/2010/main" val="2081665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GV bấm</a:t>
            </a:r>
            <a:r>
              <a:rPr lang="en-US" baseline="0"/>
              <a:t> vào hình mũi tên để trở lại slide chọn câu.</a:t>
            </a:r>
            <a:endParaRPr lang="en-US"/>
          </a:p>
        </p:txBody>
      </p:sp>
    </p:spTree>
    <p:extLst>
      <p:ext uri="{BB962C8B-B14F-4D97-AF65-F5344CB8AC3E}">
        <p14:creationId xmlns:p14="http://schemas.microsoft.com/office/powerpoint/2010/main" val="11305717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GV bấm</a:t>
            </a:r>
            <a:r>
              <a:rPr lang="en-US" baseline="0"/>
              <a:t> vào hình mũi tên để trở lại slide chọn câu.</a:t>
            </a:r>
            <a:endParaRPr lang="en-US"/>
          </a:p>
        </p:txBody>
      </p:sp>
    </p:spTree>
    <p:extLst>
      <p:ext uri="{BB962C8B-B14F-4D97-AF65-F5344CB8AC3E}">
        <p14:creationId xmlns:p14="http://schemas.microsoft.com/office/powerpoint/2010/main" val="263405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GV bấm</a:t>
            </a:r>
            <a:r>
              <a:rPr lang="en-US" baseline="0"/>
              <a:t> vào hình mũi tên để trở lại slide chọn câu.</a:t>
            </a:r>
            <a:endParaRPr lang="en-US"/>
          </a:p>
        </p:txBody>
      </p:sp>
    </p:spTree>
    <p:extLst>
      <p:ext uri="{BB962C8B-B14F-4D97-AF65-F5344CB8AC3E}">
        <p14:creationId xmlns:p14="http://schemas.microsoft.com/office/powerpoint/2010/main" val="9028981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1fd715dd0f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1fd715dd0f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55931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11fd4e82847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11fd4e82847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03489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11fd4e82847_0_8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6" name="Google Shape;886;g11fd4e82847_0_8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1243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1fd715dd0f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1fd715dd0f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6156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1fd715dd0f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1fd715dd0f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7326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11fd4e82847_0_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11fd4e82847_0_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0106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3078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340ad11090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340ad11090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0766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fd4e82847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1fd4e82847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0254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65700" y="365700"/>
            <a:ext cx="8412600" cy="4412100"/>
          </a:xfrm>
          <a:prstGeom prst="roundRect">
            <a:avLst>
              <a:gd name="adj" fmla="val 3331"/>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506647" y="1410524"/>
            <a:ext cx="6111000" cy="172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500"/>
              <a:buNone/>
              <a:defRPr sz="5500">
                <a:latin typeface="Arial" panose="020B0604020202020204" pitchFamily="34" charset="0"/>
                <a:cs typeface="Arial" panose="020B0604020202020204" pitchFamily="34" charset="0"/>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1516500" y="3546356"/>
            <a:ext cx="6111000" cy="46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24">
    <p:spTree>
      <p:nvGrpSpPr>
        <p:cNvPr id="1" name="Shape 156"/>
        <p:cNvGrpSpPr/>
        <p:nvPr/>
      </p:nvGrpSpPr>
      <p:grpSpPr>
        <a:xfrm>
          <a:off x="0" y="0"/>
          <a:ext cx="0" cy="0"/>
          <a:chOff x="0" y="0"/>
          <a:chExt cx="0" cy="0"/>
        </a:xfrm>
      </p:grpSpPr>
      <p:sp>
        <p:nvSpPr>
          <p:cNvPr id="157" name="Google Shape;157;p30"/>
          <p:cNvSpPr/>
          <p:nvPr/>
        </p:nvSpPr>
        <p:spPr>
          <a:xfrm>
            <a:off x="365700" y="365700"/>
            <a:ext cx="8412600" cy="4412100"/>
          </a:xfrm>
          <a:prstGeom prst="roundRect">
            <a:avLst>
              <a:gd name="adj" fmla="val 3331"/>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 name="Google Shape;158;p30"/>
          <p:cNvGrpSpPr/>
          <p:nvPr/>
        </p:nvGrpSpPr>
        <p:grpSpPr>
          <a:xfrm>
            <a:off x="8378513" y="199625"/>
            <a:ext cx="527900" cy="434500"/>
            <a:chOff x="4559250" y="2583950"/>
            <a:chExt cx="527900" cy="434500"/>
          </a:xfrm>
        </p:grpSpPr>
        <p:sp>
          <p:nvSpPr>
            <p:cNvPr id="159" name="Google Shape;159;p30"/>
            <p:cNvSpPr/>
            <p:nvPr/>
          </p:nvSpPr>
          <p:spPr>
            <a:xfrm>
              <a:off x="4559250" y="2583950"/>
              <a:ext cx="527900" cy="434500"/>
            </a:xfrm>
            <a:custGeom>
              <a:avLst/>
              <a:gdLst/>
              <a:ahLst/>
              <a:cxnLst/>
              <a:rect l="l" t="t" r="r" b="b"/>
              <a:pathLst>
                <a:path w="21116" h="17380" extrusionOk="0">
                  <a:moveTo>
                    <a:pt x="2369" y="1"/>
                  </a:moveTo>
                  <a:cubicBezTo>
                    <a:pt x="1035" y="1"/>
                    <a:pt x="1" y="1068"/>
                    <a:pt x="1" y="2369"/>
                  </a:cubicBezTo>
                  <a:lnTo>
                    <a:pt x="1" y="15045"/>
                  </a:lnTo>
                  <a:cubicBezTo>
                    <a:pt x="1" y="16346"/>
                    <a:pt x="1035" y="17380"/>
                    <a:pt x="2369" y="17380"/>
                  </a:cubicBezTo>
                  <a:lnTo>
                    <a:pt x="18781" y="17380"/>
                  </a:lnTo>
                  <a:cubicBezTo>
                    <a:pt x="20082" y="17380"/>
                    <a:pt x="21116" y="16346"/>
                    <a:pt x="21116" y="15045"/>
                  </a:cubicBezTo>
                  <a:lnTo>
                    <a:pt x="21116" y="2369"/>
                  </a:lnTo>
                  <a:cubicBezTo>
                    <a:pt x="21116" y="1068"/>
                    <a:pt x="20082" y="1"/>
                    <a:pt x="18781"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0"/>
            <p:cNvSpPr/>
            <p:nvPr/>
          </p:nvSpPr>
          <p:spPr>
            <a:xfrm>
              <a:off x="4754400" y="2694025"/>
              <a:ext cx="179325" cy="215200"/>
            </a:xfrm>
            <a:custGeom>
              <a:avLst/>
              <a:gdLst/>
              <a:ahLst/>
              <a:cxnLst/>
              <a:rect l="l" t="t" r="r" b="b"/>
              <a:pathLst>
                <a:path w="7173" h="8608" extrusionOk="0">
                  <a:moveTo>
                    <a:pt x="0" y="1"/>
                  </a:moveTo>
                  <a:lnTo>
                    <a:pt x="0" y="8607"/>
                  </a:lnTo>
                  <a:lnTo>
                    <a:pt x="7172" y="4304"/>
                  </a:lnTo>
                  <a:lnTo>
                    <a:pt x="0" y="1"/>
                  </a:ln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61;p30"/>
          <p:cNvGrpSpPr/>
          <p:nvPr/>
        </p:nvGrpSpPr>
        <p:grpSpPr>
          <a:xfrm>
            <a:off x="209125" y="4277775"/>
            <a:ext cx="602100" cy="666100"/>
            <a:chOff x="1820650" y="1393100"/>
            <a:chExt cx="602100" cy="666100"/>
          </a:xfrm>
        </p:grpSpPr>
        <p:sp>
          <p:nvSpPr>
            <p:cNvPr id="162" name="Google Shape;162;p30"/>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0"/>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Google Shape;164;p30"/>
          <p:cNvGrpSpPr/>
          <p:nvPr/>
        </p:nvGrpSpPr>
        <p:grpSpPr>
          <a:xfrm>
            <a:off x="8197650" y="4316725"/>
            <a:ext cx="737225" cy="627150"/>
            <a:chOff x="3475975" y="624225"/>
            <a:chExt cx="737225" cy="627150"/>
          </a:xfrm>
        </p:grpSpPr>
        <p:sp>
          <p:nvSpPr>
            <p:cNvPr id="165" name="Google Shape;165;p30"/>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0"/>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0"/>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0"/>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30"/>
          <p:cNvGrpSpPr/>
          <p:nvPr/>
        </p:nvGrpSpPr>
        <p:grpSpPr>
          <a:xfrm>
            <a:off x="209125" y="199625"/>
            <a:ext cx="822125" cy="619150"/>
            <a:chOff x="1574625" y="624700"/>
            <a:chExt cx="822125" cy="619150"/>
          </a:xfrm>
        </p:grpSpPr>
        <p:sp>
          <p:nvSpPr>
            <p:cNvPr id="170" name="Google Shape;170;p30"/>
            <p:cNvSpPr/>
            <p:nvPr/>
          </p:nvSpPr>
          <p:spPr>
            <a:xfrm>
              <a:off x="1574625" y="624700"/>
              <a:ext cx="822125" cy="547350"/>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0"/>
            <p:cNvSpPr/>
            <p:nvPr/>
          </p:nvSpPr>
          <p:spPr>
            <a:xfrm>
              <a:off x="1790625" y="837925"/>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 name="Google Shape;172;p30"/>
          <p:cNvSpPr/>
          <p:nvPr/>
        </p:nvSpPr>
        <p:spPr>
          <a:xfrm>
            <a:off x="8670010" y="963625"/>
            <a:ext cx="226000" cy="226025"/>
          </a:xfrm>
          <a:custGeom>
            <a:avLst/>
            <a:gdLst/>
            <a:ahLst/>
            <a:cxnLst/>
            <a:rect l="l" t="t" r="r" b="b"/>
            <a:pathLst>
              <a:path w="9040" h="9041" extrusionOk="0">
                <a:moveTo>
                  <a:pt x="3936" y="1"/>
                </a:moveTo>
                <a:cubicBezTo>
                  <a:pt x="3436" y="1"/>
                  <a:pt x="3036" y="401"/>
                  <a:pt x="3036" y="902"/>
                </a:cubicBezTo>
                <a:lnTo>
                  <a:pt x="3036" y="3036"/>
                </a:lnTo>
                <a:lnTo>
                  <a:pt x="901" y="3036"/>
                </a:lnTo>
                <a:cubicBezTo>
                  <a:pt x="400" y="3036"/>
                  <a:pt x="0" y="3437"/>
                  <a:pt x="0" y="3937"/>
                </a:cubicBezTo>
                <a:lnTo>
                  <a:pt x="0" y="5105"/>
                </a:lnTo>
                <a:cubicBezTo>
                  <a:pt x="0" y="5605"/>
                  <a:pt x="400" y="6005"/>
                  <a:pt x="901" y="6005"/>
                </a:cubicBezTo>
                <a:lnTo>
                  <a:pt x="3036" y="6005"/>
                </a:lnTo>
                <a:lnTo>
                  <a:pt x="3036" y="8140"/>
                </a:lnTo>
                <a:cubicBezTo>
                  <a:pt x="3036" y="8640"/>
                  <a:pt x="3436" y="9041"/>
                  <a:pt x="3936" y="9041"/>
                </a:cubicBezTo>
                <a:lnTo>
                  <a:pt x="5104" y="9041"/>
                </a:lnTo>
                <a:cubicBezTo>
                  <a:pt x="5604" y="9041"/>
                  <a:pt x="6004" y="8640"/>
                  <a:pt x="6004" y="8140"/>
                </a:cubicBezTo>
                <a:lnTo>
                  <a:pt x="6004" y="6005"/>
                </a:lnTo>
                <a:lnTo>
                  <a:pt x="8139" y="6005"/>
                </a:lnTo>
                <a:cubicBezTo>
                  <a:pt x="8640" y="6005"/>
                  <a:pt x="9040" y="5605"/>
                  <a:pt x="9040" y="5105"/>
                </a:cubicBezTo>
                <a:lnTo>
                  <a:pt x="9040" y="3937"/>
                </a:lnTo>
                <a:cubicBezTo>
                  <a:pt x="9040" y="3455"/>
                  <a:pt x="8668" y="3035"/>
                  <a:pt x="8193" y="3035"/>
                </a:cubicBezTo>
                <a:cubicBezTo>
                  <a:pt x="8175" y="3035"/>
                  <a:pt x="8157" y="3035"/>
                  <a:pt x="8139" y="3036"/>
                </a:cubicBezTo>
                <a:lnTo>
                  <a:pt x="6004" y="3036"/>
                </a:lnTo>
                <a:lnTo>
                  <a:pt x="6004" y="902"/>
                </a:lnTo>
                <a:cubicBezTo>
                  <a:pt x="6004" y="401"/>
                  <a:pt x="5604" y="1"/>
                  <a:pt x="5104"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25">
    <p:spTree>
      <p:nvGrpSpPr>
        <p:cNvPr id="1" name="Shape 173"/>
        <p:cNvGrpSpPr/>
        <p:nvPr/>
      </p:nvGrpSpPr>
      <p:grpSpPr>
        <a:xfrm>
          <a:off x="0" y="0"/>
          <a:ext cx="0" cy="0"/>
          <a:chOff x="0" y="0"/>
          <a:chExt cx="0" cy="0"/>
        </a:xfrm>
      </p:grpSpPr>
      <p:sp>
        <p:nvSpPr>
          <p:cNvPr id="174" name="Google Shape;174;p31"/>
          <p:cNvSpPr/>
          <p:nvPr/>
        </p:nvSpPr>
        <p:spPr>
          <a:xfrm>
            <a:off x="365700" y="365700"/>
            <a:ext cx="8412600" cy="4412100"/>
          </a:xfrm>
          <a:prstGeom prst="roundRect">
            <a:avLst>
              <a:gd name="adj" fmla="val 3331"/>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 name="Google Shape;175;p31"/>
          <p:cNvGrpSpPr/>
          <p:nvPr/>
        </p:nvGrpSpPr>
        <p:grpSpPr>
          <a:xfrm>
            <a:off x="8379488" y="153663"/>
            <a:ext cx="624625" cy="830925"/>
            <a:chOff x="4863650" y="3815375"/>
            <a:chExt cx="624625" cy="830925"/>
          </a:xfrm>
        </p:grpSpPr>
        <p:sp>
          <p:nvSpPr>
            <p:cNvPr id="176" name="Google Shape;176;p31"/>
            <p:cNvSpPr/>
            <p:nvPr/>
          </p:nvSpPr>
          <p:spPr>
            <a:xfrm>
              <a:off x="5086300" y="4421100"/>
              <a:ext cx="236875" cy="180150"/>
            </a:xfrm>
            <a:custGeom>
              <a:avLst/>
              <a:gdLst/>
              <a:ahLst/>
              <a:cxnLst/>
              <a:rect l="l" t="t" r="r" b="b"/>
              <a:pathLst>
                <a:path w="9475" h="7206" extrusionOk="0">
                  <a:moveTo>
                    <a:pt x="835" y="1"/>
                  </a:moveTo>
                  <a:cubicBezTo>
                    <a:pt x="301" y="468"/>
                    <a:pt x="1" y="1102"/>
                    <a:pt x="34" y="1802"/>
                  </a:cubicBezTo>
                  <a:lnTo>
                    <a:pt x="34" y="4871"/>
                  </a:lnTo>
                  <a:cubicBezTo>
                    <a:pt x="34" y="6172"/>
                    <a:pt x="1068" y="7206"/>
                    <a:pt x="2369" y="7206"/>
                  </a:cubicBezTo>
                  <a:lnTo>
                    <a:pt x="7106" y="7206"/>
                  </a:lnTo>
                  <a:cubicBezTo>
                    <a:pt x="8407" y="7206"/>
                    <a:pt x="9474" y="6172"/>
                    <a:pt x="9474" y="4871"/>
                  </a:cubicBezTo>
                  <a:lnTo>
                    <a:pt x="9474" y="1802"/>
                  </a:lnTo>
                  <a:cubicBezTo>
                    <a:pt x="9474" y="1102"/>
                    <a:pt x="9174" y="468"/>
                    <a:pt x="8673"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1"/>
            <p:cNvSpPr/>
            <p:nvPr/>
          </p:nvSpPr>
          <p:spPr>
            <a:xfrm>
              <a:off x="5163850" y="4601225"/>
              <a:ext cx="81750" cy="45075"/>
            </a:xfrm>
            <a:custGeom>
              <a:avLst/>
              <a:gdLst/>
              <a:ahLst/>
              <a:cxnLst/>
              <a:rect l="l" t="t" r="r" b="b"/>
              <a:pathLst>
                <a:path w="3270" h="1803" extrusionOk="0">
                  <a:moveTo>
                    <a:pt x="1" y="1"/>
                  </a:moveTo>
                  <a:lnTo>
                    <a:pt x="1" y="735"/>
                  </a:lnTo>
                  <a:cubicBezTo>
                    <a:pt x="1" y="1335"/>
                    <a:pt x="468" y="1802"/>
                    <a:pt x="1068" y="1802"/>
                  </a:cubicBezTo>
                  <a:lnTo>
                    <a:pt x="2236" y="1802"/>
                  </a:lnTo>
                  <a:cubicBezTo>
                    <a:pt x="2803" y="1802"/>
                    <a:pt x="3270" y="1335"/>
                    <a:pt x="3270" y="735"/>
                  </a:cubicBezTo>
                  <a:lnTo>
                    <a:pt x="3270" y="1"/>
                  </a:ln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1"/>
            <p:cNvSpPr/>
            <p:nvPr/>
          </p:nvSpPr>
          <p:spPr>
            <a:xfrm>
              <a:off x="5087125" y="4543700"/>
              <a:ext cx="236050" cy="25"/>
            </a:xfrm>
            <a:custGeom>
              <a:avLst/>
              <a:gdLst/>
              <a:ahLst/>
              <a:cxnLst/>
              <a:rect l="l" t="t" r="r" b="b"/>
              <a:pathLst>
                <a:path w="9442" h="1" extrusionOk="0">
                  <a:moveTo>
                    <a:pt x="1" y="0"/>
                  </a:moveTo>
                  <a:lnTo>
                    <a:pt x="9441" y="0"/>
                  </a:lnTo>
                </a:path>
              </a:pathLst>
            </a:custGeom>
            <a:solidFill>
              <a:srgbClr val="FBF3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1"/>
            <p:cNvSpPr/>
            <p:nvPr/>
          </p:nvSpPr>
          <p:spPr>
            <a:xfrm>
              <a:off x="5087125" y="4543700"/>
              <a:ext cx="236050" cy="25"/>
            </a:xfrm>
            <a:custGeom>
              <a:avLst/>
              <a:gdLst/>
              <a:ahLst/>
              <a:cxnLst/>
              <a:rect l="l" t="t" r="r" b="b"/>
              <a:pathLst>
                <a:path w="9442" h="1" fill="none" extrusionOk="0">
                  <a:moveTo>
                    <a:pt x="1" y="0"/>
                  </a:moveTo>
                  <a:lnTo>
                    <a:pt x="944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1"/>
            <p:cNvSpPr/>
            <p:nvPr/>
          </p:nvSpPr>
          <p:spPr>
            <a:xfrm>
              <a:off x="5087125" y="4490325"/>
              <a:ext cx="236050" cy="25"/>
            </a:xfrm>
            <a:custGeom>
              <a:avLst/>
              <a:gdLst/>
              <a:ahLst/>
              <a:cxnLst/>
              <a:rect l="l" t="t" r="r" b="b"/>
              <a:pathLst>
                <a:path w="9442" h="1" extrusionOk="0">
                  <a:moveTo>
                    <a:pt x="1" y="0"/>
                  </a:moveTo>
                  <a:lnTo>
                    <a:pt x="9441" y="0"/>
                  </a:lnTo>
                </a:path>
              </a:pathLst>
            </a:custGeom>
            <a:solidFill>
              <a:srgbClr val="FBF3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1"/>
            <p:cNvSpPr/>
            <p:nvPr/>
          </p:nvSpPr>
          <p:spPr>
            <a:xfrm>
              <a:off x="5087125" y="4490325"/>
              <a:ext cx="236050" cy="25"/>
            </a:xfrm>
            <a:custGeom>
              <a:avLst/>
              <a:gdLst/>
              <a:ahLst/>
              <a:cxnLst/>
              <a:rect l="l" t="t" r="r" b="b"/>
              <a:pathLst>
                <a:path w="9442" h="1" fill="none" extrusionOk="0">
                  <a:moveTo>
                    <a:pt x="1" y="0"/>
                  </a:moveTo>
                  <a:lnTo>
                    <a:pt x="944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1"/>
            <p:cNvSpPr/>
            <p:nvPr/>
          </p:nvSpPr>
          <p:spPr>
            <a:xfrm>
              <a:off x="4863650" y="3815375"/>
              <a:ext cx="624625" cy="620775"/>
            </a:xfrm>
            <a:custGeom>
              <a:avLst/>
              <a:gdLst/>
              <a:ahLst/>
              <a:cxnLst/>
              <a:rect l="l" t="t" r="r" b="b"/>
              <a:pathLst>
                <a:path w="24985" h="24831" extrusionOk="0">
                  <a:moveTo>
                    <a:pt x="13631" y="0"/>
                  </a:moveTo>
                  <a:cubicBezTo>
                    <a:pt x="11583" y="0"/>
                    <a:pt x="9483" y="567"/>
                    <a:pt x="7539" y="1814"/>
                  </a:cubicBezTo>
                  <a:cubicBezTo>
                    <a:pt x="0" y="6651"/>
                    <a:pt x="767" y="17892"/>
                    <a:pt x="8940" y="21628"/>
                  </a:cubicBezTo>
                  <a:lnTo>
                    <a:pt x="8940" y="22462"/>
                  </a:lnTo>
                  <a:cubicBezTo>
                    <a:pt x="8940" y="23763"/>
                    <a:pt x="9974" y="24830"/>
                    <a:pt x="11275" y="24830"/>
                  </a:cubicBezTo>
                  <a:lnTo>
                    <a:pt x="16012" y="24830"/>
                  </a:lnTo>
                  <a:cubicBezTo>
                    <a:pt x="17313" y="24830"/>
                    <a:pt x="18380" y="23763"/>
                    <a:pt x="18380" y="22462"/>
                  </a:cubicBezTo>
                  <a:lnTo>
                    <a:pt x="18380" y="21628"/>
                  </a:lnTo>
                  <a:cubicBezTo>
                    <a:pt x="22383" y="19793"/>
                    <a:pt x="24985" y="15757"/>
                    <a:pt x="24985" y="11354"/>
                  </a:cubicBezTo>
                  <a:cubicBezTo>
                    <a:pt x="24985" y="4694"/>
                    <a:pt x="19527" y="0"/>
                    <a:pt x="13631"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oogle Shape;183;p31"/>
          <p:cNvGrpSpPr/>
          <p:nvPr/>
        </p:nvGrpSpPr>
        <p:grpSpPr>
          <a:xfrm>
            <a:off x="139888" y="4556163"/>
            <a:ext cx="527900" cy="433675"/>
            <a:chOff x="2356025" y="3709750"/>
            <a:chExt cx="527900" cy="433675"/>
          </a:xfrm>
        </p:grpSpPr>
        <p:sp>
          <p:nvSpPr>
            <p:cNvPr id="184" name="Google Shape;184;p31"/>
            <p:cNvSpPr/>
            <p:nvPr/>
          </p:nvSpPr>
          <p:spPr>
            <a:xfrm>
              <a:off x="2356025" y="3709750"/>
              <a:ext cx="527900" cy="433675"/>
            </a:xfrm>
            <a:custGeom>
              <a:avLst/>
              <a:gdLst/>
              <a:ahLst/>
              <a:cxnLst/>
              <a:rect l="l" t="t" r="r" b="b"/>
              <a:pathLst>
                <a:path w="21116" h="17347" extrusionOk="0">
                  <a:moveTo>
                    <a:pt x="8114" y="0"/>
                  </a:moveTo>
                  <a:cubicBezTo>
                    <a:pt x="6841" y="0"/>
                    <a:pt x="5838" y="1055"/>
                    <a:pt x="5838" y="2336"/>
                  </a:cubicBezTo>
                  <a:lnTo>
                    <a:pt x="5838" y="4171"/>
                  </a:lnTo>
                  <a:lnTo>
                    <a:pt x="2335" y="4171"/>
                  </a:lnTo>
                  <a:cubicBezTo>
                    <a:pt x="1034" y="4171"/>
                    <a:pt x="0" y="5205"/>
                    <a:pt x="0" y="6506"/>
                  </a:cubicBezTo>
                  <a:lnTo>
                    <a:pt x="0" y="15012"/>
                  </a:lnTo>
                  <a:cubicBezTo>
                    <a:pt x="0" y="16313"/>
                    <a:pt x="1034" y="17347"/>
                    <a:pt x="2335" y="17347"/>
                  </a:cubicBezTo>
                  <a:lnTo>
                    <a:pt x="18747" y="17347"/>
                  </a:lnTo>
                  <a:cubicBezTo>
                    <a:pt x="20048" y="17347"/>
                    <a:pt x="21115" y="16313"/>
                    <a:pt x="21115" y="15012"/>
                  </a:cubicBezTo>
                  <a:lnTo>
                    <a:pt x="21115" y="6506"/>
                  </a:lnTo>
                  <a:cubicBezTo>
                    <a:pt x="21115" y="5225"/>
                    <a:pt x="20080" y="4170"/>
                    <a:pt x="18806" y="4170"/>
                  </a:cubicBezTo>
                  <a:cubicBezTo>
                    <a:pt x="18787" y="4170"/>
                    <a:pt x="18767" y="4170"/>
                    <a:pt x="18747" y="4171"/>
                  </a:cubicBezTo>
                  <a:lnTo>
                    <a:pt x="15278" y="4171"/>
                  </a:lnTo>
                  <a:lnTo>
                    <a:pt x="15278" y="2336"/>
                  </a:lnTo>
                  <a:cubicBezTo>
                    <a:pt x="15278" y="1055"/>
                    <a:pt x="14243" y="0"/>
                    <a:pt x="12969" y="0"/>
                  </a:cubicBezTo>
                  <a:cubicBezTo>
                    <a:pt x="12949" y="0"/>
                    <a:pt x="12929" y="1"/>
                    <a:pt x="12910" y="1"/>
                  </a:cubicBezTo>
                  <a:lnTo>
                    <a:pt x="8173" y="1"/>
                  </a:lnTo>
                  <a:cubicBezTo>
                    <a:pt x="8153" y="1"/>
                    <a:pt x="8133" y="0"/>
                    <a:pt x="8114"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1"/>
            <p:cNvSpPr/>
            <p:nvPr/>
          </p:nvSpPr>
          <p:spPr>
            <a:xfrm>
              <a:off x="2463600" y="3860700"/>
              <a:ext cx="273550" cy="233750"/>
            </a:xfrm>
            <a:custGeom>
              <a:avLst/>
              <a:gdLst/>
              <a:ahLst/>
              <a:cxnLst/>
              <a:rect l="l" t="t" r="r" b="b"/>
              <a:pathLst>
                <a:path w="10942" h="9350" extrusionOk="0">
                  <a:moveTo>
                    <a:pt x="6238" y="1"/>
                  </a:moveTo>
                  <a:cubicBezTo>
                    <a:pt x="2102" y="1"/>
                    <a:pt x="0" y="5038"/>
                    <a:pt x="2936" y="7973"/>
                  </a:cubicBezTo>
                  <a:cubicBezTo>
                    <a:pt x="3897" y="8923"/>
                    <a:pt x="5071" y="9349"/>
                    <a:pt x="6221" y="9349"/>
                  </a:cubicBezTo>
                  <a:cubicBezTo>
                    <a:pt x="8623" y="9349"/>
                    <a:pt x="10919" y="7491"/>
                    <a:pt x="10942" y="4671"/>
                  </a:cubicBezTo>
                  <a:cubicBezTo>
                    <a:pt x="10942" y="2102"/>
                    <a:pt x="8840" y="1"/>
                    <a:pt x="6238"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1"/>
            <p:cNvSpPr/>
            <p:nvPr/>
          </p:nvSpPr>
          <p:spPr>
            <a:xfrm>
              <a:off x="2546150" y="3922425"/>
              <a:ext cx="128450" cy="110225"/>
            </a:xfrm>
            <a:custGeom>
              <a:avLst/>
              <a:gdLst/>
              <a:ahLst/>
              <a:cxnLst/>
              <a:rect l="l" t="t" r="r" b="b"/>
              <a:pathLst>
                <a:path w="5138" h="4409" extrusionOk="0">
                  <a:moveTo>
                    <a:pt x="2936" y="0"/>
                  </a:moveTo>
                  <a:cubicBezTo>
                    <a:pt x="1001" y="0"/>
                    <a:pt x="1" y="2369"/>
                    <a:pt x="1402" y="3770"/>
                  </a:cubicBezTo>
                  <a:cubicBezTo>
                    <a:pt x="1843" y="4211"/>
                    <a:pt x="2388" y="4409"/>
                    <a:pt x="2925" y="4409"/>
                  </a:cubicBezTo>
                  <a:cubicBezTo>
                    <a:pt x="4051" y="4409"/>
                    <a:pt x="5138" y="3535"/>
                    <a:pt x="5138" y="2202"/>
                  </a:cubicBezTo>
                  <a:cubicBezTo>
                    <a:pt x="5138" y="1001"/>
                    <a:pt x="4170" y="0"/>
                    <a:pt x="2936"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1"/>
            <p:cNvSpPr/>
            <p:nvPr/>
          </p:nvSpPr>
          <p:spPr>
            <a:xfrm>
              <a:off x="2553650" y="3753975"/>
              <a:ext cx="132625" cy="51725"/>
            </a:xfrm>
            <a:custGeom>
              <a:avLst/>
              <a:gdLst/>
              <a:ahLst/>
              <a:cxnLst/>
              <a:rect l="l" t="t" r="r" b="b"/>
              <a:pathLst>
                <a:path w="5305" h="2069" extrusionOk="0">
                  <a:moveTo>
                    <a:pt x="1" y="0"/>
                  </a:moveTo>
                  <a:lnTo>
                    <a:pt x="1" y="2068"/>
                  </a:lnTo>
                  <a:lnTo>
                    <a:pt x="5305" y="2068"/>
                  </a:lnTo>
                  <a:lnTo>
                    <a:pt x="5305" y="0"/>
                  </a:ln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31"/>
          <p:cNvGrpSpPr/>
          <p:nvPr/>
        </p:nvGrpSpPr>
        <p:grpSpPr>
          <a:xfrm>
            <a:off x="8166813" y="4266588"/>
            <a:ext cx="837300" cy="723250"/>
            <a:chOff x="5203050" y="2778050"/>
            <a:chExt cx="837300" cy="723250"/>
          </a:xfrm>
        </p:grpSpPr>
        <p:sp>
          <p:nvSpPr>
            <p:cNvPr id="189" name="Google Shape;189;p31"/>
            <p:cNvSpPr/>
            <p:nvPr/>
          </p:nvSpPr>
          <p:spPr>
            <a:xfrm>
              <a:off x="5203050" y="2778050"/>
              <a:ext cx="837300" cy="514375"/>
            </a:xfrm>
            <a:custGeom>
              <a:avLst/>
              <a:gdLst/>
              <a:ahLst/>
              <a:cxnLst/>
              <a:rect l="l" t="t" r="r" b="b"/>
              <a:pathLst>
                <a:path w="33492" h="20575" extrusionOk="0">
                  <a:moveTo>
                    <a:pt x="14195" y="0"/>
                  </a:moveTo>
                  <a:cubicBezTo>
                    <a:pt x="11003" y="0"/>
                    <a:pt x="8215" y="2192"/>
                    <a:pt x="7539" y="5346"/>
                  </a:cubicBezTo>
                  <a:cubicBezTo>
                    <a:pt x="6956" y="5148"/>
                    <a:pt x="6368" y="5054"/>
                    <a:pt x="5792" y="5054"/>
                  </a:cubicBezTo>
                  <a:cubicBezTo>
                    <a:pt x="3271" y="5054"/>
                    <a:pt x="996" y="6848"/>
                    <a:pt x="534" y="9483"/>
                  </a:cubicBezTo>
                  <a:cubicBezTo>
                    <a:pt x="1" y="12718"/>
                    <a:pt x="2502" y="15687"/>
                    <a:pt x="5805" y="15687"/>
                  </a:cubicBezTo>
                  <a:cubicBezTo>
                    <a:pt x="6172" y="15654"/>
                    <a:pt x="6539" y="15620"/>
                    <a:pt x="6906" y="15554"/>
                  </a:cubicBezTo>
                  <a:lnTo>
                    <a:pt x="6906" y="15887"/>
                  </a:lnTo>
                  <a:cubicBezTo>
                    <a:pt x="6906" y="18784"/>
                    <a:pt x="9249" y="20574"/>
                    <a:pt x="11635" y="20574"/>
                  </a:cubicBezTo>
                  <a:cubicBezTo>
                    <a:pt x="13067" y="20574"/>
                    <a:pt x="14515" y="19928"/>
                    <a:pt x="15478" y="18489"/>
                  </a:cubicBezTo>
                  <a:cubicBezTo>
                    <a:pt x="16191" y="19716"/>
                    <a:pt x="17363" y="20270"/>
                    <a:pt x="18526" y="20270"/>
                  </a:cubicBezTo>
                  <a:cubicBezTo>
                    <a:pt x="20302" y="20270"/>
                    <a:pt x="22056" y="18978"/>
                    <a:pt x="22116" y="16821"/>
                  </a:cubicBezTo>
                  <a:cubicBezTo>
                    <a:pt x="23241" y="17509"/>
                    <a:pt x="24467" y="17829"/>
                    <a:pt x="25670" y="17829"/>
                  </a:cubicBezTo>
                  <a:cubicBezTo>
                    <a:pt x="28606" y="17829"/>
                    <a:pt x="31405" y="15928"/>
                    <a:pt x="32257" y="12852"/>
                  </a:cubicBezTo>
                  <a:cubicBezTo>
                    <a:pt x="33491" y="8482"/>
                    <a:pt x="30222" y="4145"/>
                    <a:pt x="25686" y="4145"/>
                  </a:cubicBezTo>
                  <a:cubicBezTo>
                    <a:pt x="23918" y="4145"/>
                    <a:pt x="22183" y="4846"/>
                    <a:pt x="20916" y="6080"/>
                  </a:cubicBezTo>
                  <a:cubicBezTo>
                    <a:pt x="20549" y="2744"/>
                    <a:pt x="17847" y="209"/>
                    <a:pt x="14544" y="9"/>
                  </a:cubicBezTo>
                  <a:cubicBezTo>
                    <a:pt x="14427" y="3"/>
                    <a:pt x="14311" y="0"/>
                    <a:pt x="14195"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1"/>
            <p:cNvSpPr/>
            <p:nvPr/>
          </p:nvSpPr>
          <p:spPr>
            <a:xfrm>
              <a:off x="5611675" y="3095150"/>
              <a:ext cx="274400" cy="406150"/>
            </a:xfrm>
            <a:custGeom>
              <a:avLst/>
              <a:gdLst/>
              <a:ahLst/>
              <a:cxnLst/>
              <a:rect l="l" t="t" r="r" b="b"/>
              <a:pathLst>
                <a:path w="10976" h="16246" extrusionOk="0">
                  <a:moveTo>
                    <a:pt x="4337" y="1"/>
                  </a:moveTo>
                  <a:cubicBezTo>
                    <a:pt x="3737" y="1"/>
                    <a:pt x="3270" y="501"/>
                    <a:pt x="3270" y="1102"/>
                  </a:cubicBezTo>
                  <a:lnTo>
                    <a:pt x="3270" y="10275"/>
                  </a:lnTo>
                  <a:lnTo>
                    <a:pt x="1268" y="10275"/>
                  </a:lnTo>
                  <a:cubicBezTo>
                    <a:pt x="167" y="10275"/>
                    <a:pt x="1" y="11242"/>
                    <a:pt x="601" y="11809"/>
                  </a:cubicBezTo>
                  <a:lnTo>
                    <a:pt x="4704" y="15946"/>
                  </a:lnTo>
                  <a:cubicBezTo>
                    <a:pt x="4921" y="16146"/>
                    <a:pt x="5196" y="16246"/>
                    <a:pt x="5471" y="16246"/>
                  </a:cubicBezTo>
                  <a:cubicBezTo>
                    <a:pt x="5746" y="16246"/>
                    <a:pt x="6022" y="16146"/>
                    <a:pt x="6238" y="15946"/>
                  </a:cubicBezTo>
                  <a:lnTo>
                    <a:pt x="10375" y="11809"/>
                  </a:lnTo>
                  <a:cubicBezTo>
                    <a:pt x="10975" y="11209"/>
                    <a:pt x="10775" y="10275"/>
                    <a:pt x="9674" y="10275"/>
                  </a:cubicBezTo>
                  <a:lnTo>
                    <a:pt x="7673" y="10275"/>
                  </a:lnTo>
                  <a:lnTo>
                    <a:pt x="7673" y="1102"/>
                  </a:lnTo>
                  <a:cubicBezTo>
                    <a:pt x="7673" y="501"/>
                    <a:pt x="7206" y="1"/>
                    <a:pt x="6605"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191;p31"/>
          <p:cNvGrpSpPr/>
          <p:nvPr/>
        </p:nvGrpSpPr>
        <p:grpSpPr>
          <a:xfrm>
            <a:off x="139888" y="153663"/>
            <a:ext cx="678825" cy="602975"/>
            <a:chOff x="2696275" y="963625"/>
            <a:chExt cx="678825" cy="602975"/>
          </a:xfrm>
        </p:grpSpPr>
        <p:sp>
          <p:nvSpPr>
            <p:cNvPr id="192" name="Google Shape;192;p31"/>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1"/>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1"/>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 name="Google Shape;195;p31"/>
          <p:cNvSpPr/>
          <p:nvPr/>
        </p:nvSpPr>
        <p:spPr>
          <a:xfrm>
            <a:off x="220750" y="3858325"/>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559950" y="2038800"/>
            <a:ext cx="4419000" cy="151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000"/>
              <a:buNone/>
              <a:defRPr sz="55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14" name="Google Shape;14;p3"/>
          <p:cNvSpPr txBox="1">
            <a:spLocks noGrp="1"/>
          </p:cNvSpPr>
          <p:nvPr>
            <p:ph type="title" idx="2" hasCustomPrompt="1"/>
          </p:nvPr>
        </p:nvSpPr>
        <p:spPr>
          <a:xfrm>
            <a:off x="2112900" y="752412"/>
            <a:ext cx="1313100" cy="926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5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15" name="Google Shape;15;p3"/>
          <p:cNvSpPr txBox="1">
            <a:spLocks noGrp="1"/>
          </p:cNvSpPr>
          <p:nvPr>
            <p:ph type="subTitle" idx="1"/>
          </p:nvPr>
        </p:nvSpPr>
        <p:spPr>
          <a:xfrm>
            <a:off x="1249800" y="3816330"/>
            <a:ext cx="3039300" cy="650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None/>
              <a:defRPr sz="1600">
                <a:latin typeface="Arial" panose="020B0604020202020204" pitchFamily="34" charset="0"/>
                <a:cs typeface="Arial" panose="020B0604020202020204" pitchFamily="34" charset="0"/>
              </a:defRPr>
            </a:lvl1pPr>
            <a:lvl2pPr lvl="1" algn="ctr">
              <a:lnSpc>
                <a:spcPct val="100000"/>
              </a:lnSpc>
              <a:spcBef>
                <a:spcPts val="0"/>
              </a:spcBef>
              <a:spcAft>
                <a:spcPts val="0"/>
              </a:spcAft>
              <a:buNone/>
              <a:defRPr sz="1600"/>
            </a:lvl2pPr>
            <a:lvl3pPr lvl="2" algn="ctr">
              <a:lnSpc>
                <a:spcPct val="100000"/>
              </a:lnSpc>
              <a:spcBef>
                <a:spcPts val="0"/>
              </a:spcBef>
              <a:spcAft>
                <a:spcPts val="0"/>
              </a:spcAft>
              <a:buNone/>
              <a:defRPr sz="1600"/>
            </a:lvl3pPr>
            <a:lvl4pPr lvl="3" algn="ctr">
              <a:lnSpc>
                <a:spcPct val="100000"/>
              </a:lnSpc>
              <a:spcBef>
                <a:spcPts val="0"/>
              </a:spcBef>
              <a:spcAft>
                <a:spcPts val="0"/>
              </a:spcAft>
              <a:buNone/>
              <a:defRPr sz="1600"/>
            </a:lvl4pPr>
            <a:lvl5pPr lvl="4" algn="ctr">
              <a:lnSpc>
                <a:spcPct val="100000"/>
              </a:lnSpc>
              <a:spcBef>
                <a:spcPts val="0"/>
              </a:spcBef>
              <a:spcAft>
                <a:spcPts val="0"/>
              </a:spcAft>
              <a:buNone/>
              <a:defRPr sz="1600"/>
            </a:lvl5pPr>
            <a:lvl6pPr lvl="5" algn="ctr">
              <a:lnSpc>
                <a:spcPct val="100000"/>
              </a:lnSpc>
              <a:spcBef>
                <a:spcPts val="0"/>
              </a:spcBef>
              <a:spcAft>
                <a:spcPts val="0"/>
              </a:spcAft>
              <a:buNone/>
              <a:defRPr sz="1600"/>
            </a:lvl6pPr>
            <a:lvl7pPr lvl="6" algn="ctr">
              <a:lnSpc>
                <a:spcPct val="100000"/>
              </a:lnSpc>
              <a:spcBef>
                <a:spcPts val="0"/>
              </a:spcBef>
              <a:spcAft>
                <a:spcPts val="0"/>
              </a:spcAft>
              <a:buNone/>
              <a:defRPr sz="1600"/>
            </a:lvl7pPr>
            <a:lvl8pPr lvl="7" algn="ctr">
              <a:lnSpc>
                <a:spcPct val="100000"/>
              </a:lnSpc>
              <a:spcBef>
                <a:spcPts val="0"/>
              </a:spcBef>
              <a:spcAft>
                <a:spcPts val="0"/>
              </a:spcAft>
              <a:buNone/>
              <a:defRPr sz="1600"/>
            </a:lvl8pPr>
            <a:lvl9pPr lvl="8" algn="ctr">
              <a:lnSpc>
                <a:spcPct val="100000"/>
              </a:lnSpc>
              <a:spcBef>
                <a:spcPts val="0"/>
              </a:spcBef>
              <a:spcAft>
                <a:spcPts val="0"/>
              </a:spcAft>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p:nvPr/>
        </p:nvSpPr>
        <p:spPr>
          <a:xfrm>
            <a:off x="365700" y="1203800"/>
            <a:ext cx="8412600" cy="3573900"/>
          </a:xfrm>
          <a:prstGeom prst="roundRect">
            <a:avLst>
              <a:gd name="adj" fmla="val 4060"/>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txBox="1">
            <a:spLocks noGrp="1"/>
          </p:cNvSpPr>
          <p:nvPr>
            <p:ph type="body" idx="1"/>
          </p:nvPr>
        </p:nvSpPr>
        <p:spPr>
          <a:xfrm>
            <a:off x="720525" y="1377100"/>
            <a:ext cx="3388500" cy="3088200"/>
          </a:xfrm>
          <a:prstGeom prst="rect">
            <a:avLst/>
          </a:prstGeom>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Char char="●"/>
              <a:defRPr>
                <a:latin typeface="Arial" panose="020B0604020202020204" pitchFamily="34" charset="0"/>
                <a:cs typeface="Arial" panose="020B0604020202020204" pitchFamily="34" charset="0"/>
              </a:defRPr>
            </a:lvl1pPr>
            <a:lvl2pPr marL="914400" lvl="1" indent="-317500">
              <a:lnSpc>
                <a:spcPct val="100000"/>
              </a:lnSpc>
              <a:spcBef>
                <a:spcPts val="1000"/>
              </a:spcBef>
              <a:spcAft>
                <a:spcPts val="0"/>
              </a:spcAft>
              <a:buClr>
                <a:srgbClr val="434343"/>
              </a:buClr>
              <a:buSzPts val="1400"/>
              <a:buFont typeface="Roboto Condensed Light"/>
              <a:buChar char="○"/>
              <a:defRPr/>
            </a:lvl2pPr>
            <a:lvl3pPr marL="1371600" lvl="2" indent="-317500">
              <a:lnSpc>
                <a:spcPct val="100000"/>
              </a:lnSpc>
              <a:spcBef>
                <a:spcPts val="0"/>
              </a:spcBef>
              <a:spcAft>
                <a:spcPts val="0"/>
              </a:spcAft>
              <a:buClr>
                <a:srgbClr val="434343"/>
              </a:buClr>
              <a:buSzPts val="1400"/>
              <a:buFont typeface="Roboto Condensed Light"/>
              <a:buChar char="■"/>
              <a:defRPr/>
            </a:lvl3pPr>
            <a:lvl4pPr marL="1828800" lvl="3" indent="-317500">
              <a:lnSpc>
                <a:spcPct val="100000"/>
              </a:lnSpc>
              <a:spcBef>
                <a:spcPts val="0"/>
              </a:spcBef>
              <a:spcAft>
                <a:spcPts val="0"/>
              </a:spcAft>
              <a:buClr>
                <a:srgbClr val="434343"/>
              </a:buClr>
              <a:buSzPts val="1400"/>
              <a:buFont typeface="Roboto Condensed Light"/>
              <a:buChar char="●"/>
              <a:defRPr/>
            </a:lvl4pPr>
            <a:lvl5pPr marL="2286000" lvl="4" indent="-317500">
              <a:lnSpc>
                <a:spcPct val="100000"/>
              </a:lnSpc>
              <a:spcBef>
                <a:spcPts val="0"/>
              </a:spcBef>
              <a:spcAft>
                <a:spcPts val="0"/>
              </a:spcAft>
              <a:buClr>
                <a:srgbClr val="434343"/>
              </a:buClr>
              <a:buSzPts val="1400"/>
              <a:buFont typeface="Roboto Condensed Light"/>
              <a:buChar char="○"/>
              <a:defRPr/>
            </a:lvl5pPr>
            <a:lvl6pPr marL="2743200" lvl="5" indent="-317500">
              <a:lnSpc>
                <a:spcPct val="100000"/>
              </a:lnSpc>
              <a:spcBef>
                <a:spcPts val="0"/>
              </a:spcBef>
              <a:spcAft>
                <a:spcPts val="0"/>
              </a:spcAft>
              <a:buClr>
                <a:srgbClr val="434343"/>
              </a:buClr>
              <a:buSzPts val="1400"/>
              <a:buFont typeface="Roboto Condensed Light"/>
              <a:buChar char="■"/>
              <a:defRPr/>
            </a:lvl6pPr>
            <a:lvl7pPr marL="3200400" lvl="6" indent="-317500">
              <a:lnSpc>
                <a:spcPct val="100000"/>
              </a:lnSpc>
              <a:spcBef>
                <a:spcPts val="0"/>
              </a:spcBef>
              <a:spcAft>
                <a:spcPts val="0"/>
              </a:spcAft>
              <a:buClr>
                <a:srgbClr val="434343"/>
              </a:buClr>
              <a:buSzPts val="1400"/>
              <a:buFont typeface="Roboto Condensed Light"/>
              <a:buChar char="●"/>
              <a:defRPr/>
            </a:lvl7pPr>
            <a:lvl8pPr marL="3657600" lvl="7" indent="-317500">
              <a:lnSpc>
                <a:spcPct val="100000"/>
              </a:lnSpc>
              <a:spcBef>
                <a:spcPts val="0"/>
              </a:spcBef>
              <a:spcAft>
                <a:spcPts val="0"/>
              </a:spcAft>
              <a:buClr>
                <a:srgbClr val="434343"/>
              </a:buClr>
              <a:buSzPts val="1400"/>
              <a:buFont typeface="Roboto Condensed Light"/>
              <a:buChar char="○"/>
              <a:defRPr/>
            </a:lvl8pPr>
            <a:lvl9pPr marL="4114800" lvl="8" indent="-317500">
              <a:lnSpc>
                <a:spcPct val="100000"/>
              </a:lnSpc>
              <a:spcBef>
                <a:spcPts val="0"/>
              </a:spcBef>
              <a:spcAft>
                <a:spcPts val="0"/>
              </a:spcAft>
              <a:buClr>
                <a:srgbClr val="434343"/>
              </a:buClr>
              <a:buSzPts val="1400"/>
              <a:buFont typeface="Roboto Condensed Light"/>
              <a:buChar char="■"/>
              <a:defRPr/>
            </a:lvl9pPr>
          </a:lstStyle>
          <a:p>
            <a:endParaRPr/>
          </a:p>
        </p:txBody>
      </p:sp>
      <p:sp>
        <p:nvSpPr>
          <p:cNvPr id="19" name="Google Shape;19;p4"/>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None/>
              <a:defRPr sz="3200">
                <a:latin typeface="Arial" panose="020B0604020202020204" pitchFamily="34" charset="0"/>
                <a:cs typeface="Arial" panose="020B0604020202020204" pitchFamily="34" charset="0"/>
              </a:defRPr>
            </a:lvl1pPr>
            <a:lvl2pPr lvl="1" algn="ctr" rtl="0">
              <a:spcBef>
                <a:spcPts val="0"/>
              </a:spcBef>
              <a:spcAft>
                <a:spcPts val="0"/>
              </a:spcAft>
              <a:buSzPts val="3600"/>
              <a:buFont typeface="Fredoka One"/>
              <a:buNone/>
              <a:defRPr sz="3600">
                <a:latin typeface="Fredoka One"/>
                <a:ea typeface="Fredoka One"/>
                <a:cs typeface="Fredoka One"/>
                <a:sym typeface="Fredoka One"/>
              </a:defRPr>
            </a:lvl2pPr>
            <a:lvl3pPr lvl="2" algn="ctr" rtl="0">
              <a:spcBef>
                <a:spcPts val="0"/>
              </a:spcBef>
              <a:spcAft>
                <a:spcPts val="0"/>
              </a:spcAft>
              <a:buSzPts val="3600"/>
              <a:buFont typeface="Fredoka One"/>
              <a:buNone/>
              <a:defRPr sz="3600">
                <a:latin typeface="Fredoka One"/>
                <a:ea typeface="Fredoka One"/>
                <a:cs typeface="Fredoka One"/>
                <a:sym typeface="Fredoka One"/>
              </a:defRPr>
            </a:lvl3pPr>
            <a:lvl4pPr lvl="3" algn="ctr" rtl="0">
              <a:spcBef>
                <a:spcPts val="0"/>
              </a:spcBef>
              <a:spcAft>
                <a:spcPts val="0"/>
              </a:spcAft>
              <a:buSzPts val="3600"/>
              <a:buFont typeface="Fredoka One"/>
              <a:buNone/>
              <a:defRPr sz="3600">
                <a:latin typeface="Fredoka One"/>
                <a:ea typeface="Fredoka One"/>
                <a:cs typeface="Fredoka One"/>
                <a:sym typeface="Fredoka One"/>
              </a:defRPr>
            </a:lvl4pPr>
            <a:lvl5pPr lvl="4" algn="ctr" rtl="0">
              <a:spcBef>
                <a:spcPts val="0"/>
              </a:spcBef>
              <a:spcAft>
                <a:spcPts val="0"/>
              </a:spcAft>
              <a:buSzPts val="3600"/>
              <a:buFont typeface="Fredoka One"/>
              <a:buNone/>
              <a:defRPr sz="3600">
                <a:latin typeface="Fredoka One"/>
                <a:ea typeface="Fredoka One"/>
                <a:cs typeface="Fredoka One"/>
                <a:sym typeface="Fredoka One"/>
              </a:defRPr>
            </a:lvl5pPr>
            <a:lvl6pPr lvl="5" algn="ctr" rtl="0">
              <a:spcBef>
                <a:spcPts val="0"/>
              </a:spcBef>
              <a:spcAft>
                <a:spcPts val="0"/>
              </a:spcAft>
              <a:buSzPts val="3600"/>
              <a:buFont typeface="Fredoka One"/>
              <a:buNone/>
              <a:defRPr sz="3600">
                <a:latin typeface="Fredoka One"/>
                <a:ea typeface="Fredoka One"/>
                <a:cs typeface="Fredoka One"/>
                <a:sym typeface="Fredoka One"/>
              </a:defRPr>
            </a:lvl6pPr>
            <a:lvl7pPr lvl="6" algn="ctr" rtl="0">
              <a:spcBef>
                <a:spcPts val="0"/>
              </a:spcBef>
              <a:spcAft>
                <a:spcPts val="0"/>
              </a:spcAft>
              <a:buSzPts val="3600"/>
              <a:buFont typeface="Fredoka One"/>
              <a:buNone/>
              <a:defRPr sz="3600">
                <a:latin typeface="Fredoka One"/>
                <a:ea typeface="Fredoka One"/>
                <a:cs typeface="Fredoka One"/>
                <a:sym typeface="Fredoka One"/>
              </a:defRPr>
            </a:lvl7pPr>
            <a:lvl8pPr lvl="7" algn="ctr" rtl="0">
              <a:spcBef>
                <a:spcPts val="0"/>
              </a:spcBef>
              <a:spcAft>
                <a:spcPts val="0"/>
              </a:spcAft>
              <a:buSzPts val="3600"/>
              <a:buFont typeface="Fredoka One"/>
              <a:buNone/>
              <a:defRPr sz="3600">
                <a:latin typeface="Fredoka One"/>
                <a:ea typeface="Fredoka One"/>
                <a:cs typeface="Fredoka One"/>
                <a:sym typeface="Fredoka One"/>
              </a:defRPr>
            </a:lvl8pPr>
            <a:lvl9pPr lvl="8" algn="ctr" rtl="0">
              <a:spcBef>
                <a:spcPts val="0"/>
              </a:spcBef>
              <a:spcAft>
                <a:spcPts val="0"/>
              </a:spcAft>
              <a:buSzPts val="3600"/>
              <a:buFont typeface="Fredoka One"/>
              <a:buNone/>
              <a:defRPr sz="3600">
                <a:latin typeface="Fredoka One"/>
                <a:ea typeface="Fredoka One"/>
                <a:cs typeface="Fredoka One"/>
                <a:sym typeface="Fredoka 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p:nvPr/>
        </p:nvSpPr>
        <p:spPr>
          <a:xfrm>
            <a:off x="365700" y="365700"/>
            <a:ext cx="8412600" cy="4412100"/>
          </a:xfrm>
          <a:prstGeom prst="roundRect">
            <a:avLst>
              <a:gd name="adj" fmla="val 3331"/>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8"/>
          <p:cNvSpPr txBox="1">
            <a:spLocks noGrp="1"/>
          </p:cNvSpPr>
          <p:nvPr>
            <p:ph type="title"/>
          </p:nvPr>
        </p:nvSpPr>
        <p:spPr>
          <a:xfrm>
            <a:off x="1353600" y="1448709"/>
            <a:ext cx="6436800" cy="222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500"/>
              <a:buNone/>
              <a:defRPr sz="8500">
                <a:latin typeface="Arial" panose="020B0604020202020204" pitchFamily="34" charset="0"/>
                <a:cs typeface="Arial" panose="020B0604020202020204" pitchFamily="34" charset="0"/>
              </a:defRPr>
            </a:lvl1pPr>
            <a:lvl2pPr lvl="1" rtl="0">
              <a:lnSpc>
                <a:spcPct val="80000"/>
              </a:lnSpc>
              <a:spcBef>
                <a:spcPts val="0"/>
              </a:spcBef>
              <a:spcAft>
                <a:spcPts val="0"/>
              </a:spcAft>
              <a:buSzPts val="3600"/>
              <a:buNone/>
              <a:defRPr/>
            </a:lvl2pPr>
            <a:lvl3pPr lvl="2" rtl="0">
              <a:lnSpc>
                <a:spcPct val="80000"/>
              </a:lnSpc>
              <a:spcBef>
                <a:spcPts val="0"/>
              </a:spcBef>
              <a:spcAft>
                <a:spcPts val="0"/>
              </a:spcAft>
              <a:buSzPts val="3600"/>
              <a:buNone/>
              <a:defRPr/>
            </a:lvl3pPr>
            <a:lvl4pPr lvl="3" rtl="0">
              <a:lnSpc>
                <a:spcPct val="80000"/>
              </a:lnSpc>
              <a:spcBef>
                <a:spcPts val="0"/>
              </a:spcBef>
              <a:spcAft>
                <a:spcPts val="0"/>
              </a:spcAft>
              <a:buSzPts val="3600"/>
              <a:buNone/>
              <a:defRPr/>
            </a:lvl4pPr>
            <a:lvl5pPr lvl="4" rtl="0">
              <a:lnSpc>
                <a:spcPct val="80000"/>
              </a:lnSpc>
              <a:spcBef>
                <a:spcPts val="0"/>
              </a:spcBef>
              <a:spcAft>
                <a:spcPts val="0"/>
              </a:spcAft>
              <a:buSzPts val="3600"/>
              <a:buNone/>
              <a:defRPr/>
            </a:lvl5pPr>
            <a:lvl6pPr lvl="5" rtl="0">
              <a:lnSpc>
                <a:spcPct val="80000"/>
              </a:lnSpc>
              <a:spcBef>
                <a:spcPts val="0"/>
              </a:spcBef>
              <a:spcAft>
                <a:spcPts val="0"/>
              </a:spcAft>
              <a:buSzPts val="3600"/>
              <a:buNone/>
              <a:defRPr/>
            </a:lvl6pPr>
            <a:lvl7pPr lvl="6" rtl="0">
              <a:lnSpc>
                <a:spcPct val="80000"/>
              </a:lnSpc>
              <a:spcBef>
                <a:spcPts val="0"/>
              </a:spcBef>
              <a:spcAft>
                <a:spcPts val="0"/>
              </a:spcAft>
              <a:buSzPts val="3600"/>
              <a:buNone/>
              <a:defRPr/>
            </a:lvl7pPr>
            <a:lvl8pPr lvl="7" rtl="0">
              <a:lnSpc>
                <a:spcPct val="80000"/>
              </a:lnSpc>
              <a:spcBef>
                <a:spcPts val="0"/>
              </a:spcBef>
              <a:spcAft>
                <a:spcPts val="0"/>
              </a:spcAft>
              <a:buSzPts val="3600"/>
              <a:buNone/>
              <a:defRPr/>
            </a:lvl8pPr>
            <a:lvl9pPr lvl="8" rtl="0">
              <a:lnSpc>
                <a:spcPct val="80000"/>
              </a:lnSpc>
              <a:spcBef>
                <a:spcPts val="0"/>
              </a:spcBef>
              <a:spcAft>
                <a:spcPts val="0"/>
              </a:spcAft>
              <a:buSzPts val="36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txBox="1">
            <a:spLocks noGrp="1"/>
          </p:cNvSpPr>
          <p:nvPr>
            <p:ph type="subTitle" idx="1"/>
          </p:nvPr>
        </p:nvSpPr>
        <p:spPr>
          <a:xfrm>
            <a:off x="699750" y="2096296"/>
            <a:ext cx="3942600" cy="164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atin typeface="Arial" panose="020B0604020202020204" pitchFamily="34" charset="0"/>
                <a:cs typeface="Arial" panose="020B0604020202020204" pitchFamily="34" charset="0"/>
              </a:defRPr>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38" name="Google Shape;38;p9"/>
          <p:cNvSpPr txBox="1">
            <a:spLocks noGrp="1"/>
          </p:cNvSpPr>
          <p:nvPr>
            <p:ph type="title"/>
          </p:nvPr>
        </p:nvSpPr>
        <p:spPr>
          <a:xfrm>
            <a:off x="699750" y="1460393"/>
            <a:ext cx="3942600" cy="47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3600">
                <a:latin typeface="Arial" panose="020B0604020202020204" pitchFamily="34" charset="0"/>
                <a:cs typeface="Arial" panose="020B0604020202020204" pitchFamily="34" charset="0"/>
              </a:defRPr>
            </a:lvl1pPr>
            <a:lvl2pPr lvl="1" rtl="0">
              <a:spcBef>
                <a:spcPts val="0"/>
              </a:spcBef>
              <a:spcAft>
                <a:spcPts val="0"/>
              </a:spcAft>
              <a:buSzPts val="3600"/>
              <a:buFont typeface="Palanquin Dark"/>
              <a:buNone/>
              <a:defRPr>
                <a:latin typeface="Palanquin Dark"/>
                <a:ea typeface="Palanquin Dark"/>
                <a:cs typeface="Palanquin Dark"/>
                <a:sym typeface="Palanquin Dark"/>
              </a:defRPr>
            </a:lvl2pPr>
            <a:lvl3pPr lvl="2" rtl="0">
              <a:spcBef>
                <a:spcPts val="0"/>
              </a:spcBef>
              <a:spcAft>
                <a:spcPts val="0"/>
              </a:spcAft>
              <a:buSzPts val="3600"/>
              <a:buFont typeface="Palanquin Dark"/>
              <a:buNone/>
              <a:defRPr>
                <a:latin typeface="Palanquin Dark"/>
                <a:ea typeface="Palanquin Dark"/>
                <a:cs typeface="Palanquin Dark"/>
                <a:sym typeface="Palanquin Dark"/>
              </a:defRPr>
            </a:lvl3pPr>
            <a:lvl4pPr lvl="3" rtl="0">
              <a:spcBef>
                <a:spcPts val="0"/>
              </a:spcBef>
              <a:spcAft>
                <a:spcPts val="0"/>
              </a:spcAft>
              <a:buSzPts val="3600"/>
              <a:buFont typeface="Palanquin Dark"/>
              <a:buNone/>
              <a:defRPr>
                <a:latin typeface="Palanquin Dark"/>
                <a:ea typeface="Palanquin Dark"/>
                <a:cs typeface="Palanquin Dark"/>
                <a:sym typeface="Palanquin Dark"/>
              </a:defRPr>
            </a:lvl4pPr>
            <a:lvl5pPr lvl="4" rtl="0">
              <a:spcBef>
                <a:spcPts val="0"/>
              </a:spcBef>
              <a:spcAft>
                <a:spcPts val="0"/>
              </a:spcAft>
              <a:buSzPts val="3600"/>
              <a:buFont typeface="Palanquin Dark"/>
              <a:buNone/>
              <a:defRPr>
                <a:latin typeface="Palanquin Dark"/>
                <a:ea typeface="Palanquin Dark"/>
                <a:cs typeface="Palanquin Dark"/>
                <a:sym typeface="Palanquin Dark"/>
              </a:defRPr>
            </a:lvl5pPr>
            <a:lvl6pPr lvl="5" rtl="0">
              <a:spcBef>
                <a:spcPts val="0"/>
              </a:spcBef>
              <a:spcAft>
                <a:spcPts val="0"/>
              </a:spcAft>
              <a:buSzPts val="3600"/>
              <a:buFont typeface="Palanquin Dark"/>
              <a:buNone/>
              <a:defRPr>
                <a:latin typeface="Palanquin Dark"/>
                <a:ea typeface="Palanquin Dark"/>
                <a:cs typeface="Palanquin Dark"/>
                <a:sym typeface="Palanquin Dark"/>
              </a:defRPr>
            </a:lvl6pPr>
            <a:lvl7pPr lvl="6" rtl="0">
              <a:spcBef>
                <a:spcPts val="0"/>
              </a:spcBef>
              <a:spcAft>
                <a:spcPts val="0"/>
              </a:spcAft>
              <a:buSzPts val="3600"/>
              <a:buFont typeface="Palanquin Dark"/>
              <a:buNone/>
              <a:defRPr>
                <a:latin typeface="Palanquin Dark"/>
                <a:ea typeface="Palanquin Dark"/>
                <a:cs typeface="Palanquin Dark"/>
                <a:sym typeface="Palanquin Dark"/>
              </a:defRPr>
            </a:lvl7pPr>
            <a:lvl8pPr lvl="7" rtl="0">
              <a:spcBef>
                <a:spcPts val="0"/>
              </a:spcBef>
              <a:spcAft>
                <a:spcPts val="0"/>
              </a:spcAft>
              <a:buSzPts val="3600"/>
              <a:buFont typeface="Palanquin Dark"/>
              <a:buNone/>
              <a:defRPr>
                <a:latin typeface="Palanquin Dark"/>
                <a:ea typeface="Palanquin Dark"/>
                <a:cs typeface="Palanquin Dark"/>
                <a:sym typeface="Palanquin Dark"/>
              </a:defRPr>
            </a:lvl8pPr>
            <a:lvl9pPr lvl="8" rtl="0">
              <a:spcBef>
                <a:spcPts val="0"/>
              </a:spcBef>
              <a:spcAft>
                <a:spcPts val="0"/>
              </a:spcAft>
              <a:buSzPts val="3600"/>
              <a:buFont typeface="Palanquin Dark"/>
              <a:buNone/>
              <a:defRPr>
                <a:latin typeface="Palanquin Dark"/>
                <a:ea typeface="Palanquin Dark"/>
                <a:cs typeface="Palanquin Dark"/>
                <a:sym typeface="Palanquin Dark"/>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999925" y="1601450"/>
            <a:ext cx="7144500" cy="1255500"/>
          </a:xfrm>
          <a:prstGeom prst="rect">
            <a:avLst/>
          </a:prstGeom>
        </p:spPr>
        <p:txBody>
          <a:bodyPr spcFirstLastPara="1" wrap="square" lIns="91425" tIns="91425" rIns="91425" bIns="91425" anchor="ctr" anchorCtr="0">
            <a:noAutofit/>
          </a:bodyPr>
          <a:lstStyle>
            <a:lvl1pPr lvl="0" algn="ctr">
              <a:spcBef>
                <a:spcPts val="0"/>
              </a:spcBef>
              <a:spcAft>
                <a:spcPts val="0"/>
              </a:spcAft>
              <a:buSzPts val="8500"/>
              <a:buNone/>
              <a:defRPr sz="8500">
                <a:latin typeface="Arial" panose="020B0604020202020204" pitchFamily="34" charset="0"/>
                <a:cs typeface="Arial" panose="020B0604020202020204" pitchFamily="34" charset="0"/>
              </a:defRPr>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43" name="Google Shape;43;p11"/>
          <p:cNvSpPr txBox="1">
            <a:spLocks noGrp="1"/>
          </p:cNvSpPr>
          <p:nvPr>
            <p:ph type="subTitle" idx="1"/>
          </p:nvPr>
        </p:nvSpPr>
        <p:spPr>
          <a:xfrm flipH="1">
            <a:off x="999672" y="3290150"/>
            <a:ext cx="7144500" cy="46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3">
  <p:cSld name="CUSTOM_23_1_2_1">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720000" y="387600"/>
            <a:ext cx="77016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sz="3200">
                <a:latin typeface="Arial" panose="020B0604020202020204" pitchFamily="34" charset="0"/>
                <a:cs typeface="Arial" panose="020B0604020202020204" pitchFamily="34" charset="0"/>
              </a:defRPr>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73" name="Google Shape;73;p17"/>
          <p:cNvSpPr txBox="1">
            <a:spLocks noGrp="1"/>
          </p:cNvSpPr>
          <p:nvPr>
            <p:ph type="subTitle" idx="1"/>
          </p:nvPr>
        </p:nvSpPr>
        <p:spPr>
          <a:xfrm>
            <a:off x="1737824" y="1548975"/>
            <a:ext cx="2781000" cy="3714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None/>
              <a:defRPr sz="2200" b="1">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sz="2200" b="1"/>
            </a:lvl2pPr>
            <a:lvl3pPr lvl="2" rtl="0">
              <a:lnSpc>
                <a:spcPct val="100000"/>
              </a:lnSpc>
              <a:spcBef>
                <a:spcPts val="0"/>
              </a:spcBef>
              <a:spcAft>
                <a:spcPts val="0"/>
              </a:spcAft>
              <a:buNone/>
              <a:defRPr sz="2200" b="1"/>
            </a:lvl3pPr>
            <a:lvl4pPr lvl="3" rtl="0">
              <a:lnSpc>
                <a:spcPct val="100000"/>
              </a:lnSpc>
              <a:spcBef>
                <a:spcPts val="0"/>
              </a:spcBef>
              <a:spcAft>
                <a:spcPts val="0"/>
              </a:spcAft>
              <a:buNone/>
              <a:defRPr sz="2200" b="1"/>
            </a:lvl4pPr>
            <a:lvl5pPr lvl="4" rtl="0">
              <a:lnSpc>
                <a:spcPct val="100000"/>
              </a:lnSpc>
              <a:spcBef>
                <a:spcPts val="0"/>
              </a:spcBef>
              <a:spcAft>
                <a:spcPts val="0"/>
              </a:spcAft>
              <a:buNone/>
              <a:defRPr sz="2200" b="1"/>
            </a:lvl5pPr>
            <a:lvl6pPr lvl="5" rtl="0">
              <a:lnSpc>
                <a:spcPct val="100000"/>
              </a:lnSpc>
              <a:spcBef>
                <a:spcPts val="0"/>
              </a:spcBef>
              <a:spcAft>
                <a:spcPts val="0"/>
              </a:spcAft>
              <a:buNone/>
              <a:defRPr sz="2200" b="1"/>
            </a:lvl6pPr>
            <a:lvl7pPr lvl="6" rtl="0">
              <a:lnSpc>
                <a:spcPct val="100000"/>
              </a:lnSpc>
              <a:spcBef>
                <a:spcPts val="0"/>
              </a:spcBef>
              <a:spcAft>
                <a:spcPts val="0"/>
              </a:spcAft>
              <a:buNone/>
              <a:defRPr sz="2200" b="1"/>
            </a:lvl7pPr>
            <a:lvl8pPr lvl="7" rtl="0">
              <a:lnSpc>
                <a:spcPct val="100000"/>
              </a:lnSpc>
              <a:spcBef>
                <a:spcPts val="0"/>
              </a:spcBef>
              <a:spcAft>
                <a:spcPts val="0"/>
              </a:spcAft>
              <a:buNone/>
              <a:defRPr sz="2200" b="1"/>
            </a:lvl8pPr>
            <a:lvl9pPr lvl="8" rtl="0">
              <a:lnSpc>
                <a:spcPct val="100000"/>
              </a:lnSpc>
              <a:spcBef>
                <a:spcPts val="0"/>
              </a:spcBef>
              <a:spcAft>
                <a:spcPts val="0"/>
              </a:spcAft>
              <a:buNone/>
              <a:defRPr sz="2200" b="1"/>
            </a:lvl9pPr>
          </a:lstStyle>
          <a:p>
            <a:endParaRPr/>
          </a:p>
        </p:txBody>
      </p:sp>
      <p:sp>
        <p:nvSpPr>
          <p:cNvPr id="74" name="Google Shape;74;p17"/>
          <p:cNvSpPr txBox="1">
            <a:spLocks noGrp="1"/>
          </p:cNvSpPr>
          <p:nvPr>
            <p:ph type="subTitle" idx="2"/>
          </p:nvPr>
        </p:nvSpPr>
        <p:spPr>
          <a:xfrm>
            <a:off x="1737824" y="1927484"/>
            <a:ext cx="2781000" cy="6993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None/>
              <a:defRPr>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75" name="Google Shape;75;p17"/>
          <p:cNvSpPr txBox="1">
            <a:spLocks noGrp="1"/>
          </p:cNvSpPr>
          <p:nvPr>
            <p:ph type="subTitle" idx="3"/>
          </p:nvPr>
        </p:nvSpPr>
        <p:spPr>
          <a:xfrm>
            <a:off x="1737824" y="3450366"/>
            <a:ext cx="2781000" cy="3714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None/>
              <a:defRPr sz="2200" b="1">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sz="2200" b="1"/>
            </a:lvl2pPr>
            <a:lvl3pPr lvl="2" rtl="0">
              <a:lnSpc>
                <a:spcPct val="100000"/>
              </a:lnSpc>
              <a:spcBef>
                <a:spcPts val="0"/>
              </a:spcBef>
              <a:spcAft>
                <a:spcPts val="0"/>
              </a:spcAft>
              <a:buNone/>
              <a:defRPr sz="2200" b="1"/>
            </a:lvl3pPr>
            <a:lvl4pPr lvl="3" rtl="0">
              <a:lnSpc>
                <a:spcPct val="100000"/>
              </a:lnSpc>
              <a:spcBef>
                <a:spcPts val="0"/>
              </a:spcBef>
              <a:spcAft>
                <a:spcPts val="0"/>
              </a:spcAft>
              <a:buNone/>
              <a:defRPr sz="2200" b="1"/>
            </a:lvl4pPr>
            <a:lvl5pPr lvl="4" rtl="0">
              <a:lnSpc>
                <a:spcPct val="100000"/>
              </a:lnSpc>
              <a:spcBef>
                <a:spcPts val="0"/>
              </a:spcBef>
              <a:spcAft>
                <a:spcPts val="0"/>
              </a:spcAft>
              <a:buNone/>
              <a:defRPr sz="2200" b="1"/>
            </a:lvl5pPr>
            <a:lvl6pPr lvl="5" rtl="0">
              <a:lnSpc>
                <a:spcPct val="100000"/>
              </a:lnSpc>
              <a:spcBef>
                <a:spcPts val="0"/>
              </a:spcBef>
              <a:spcAft>
                <a:spcPts val="0"/>
              </a:spcAft>
              <a:buNone/>
              <a:defRPr sz="2200" b="1"/>
            </a:lvl6pPr>
            <a:lvl7pPr lvl="6" rtl="0">
              <a:lnSpc>
                <a:spcPct val="100000"/>
              </a:lnSpc>
              <a:spcBef>
                <a:spcPts val="0"/>
              </a:spcBef>
              <a:spcAft>
                <a:spcPts val="0"/>
              </a:spcAft>
              <a:buNone/>
              <a:defRPr sz="2200" b="1"/>
            </a:lvl7pPr>
            <a:lvl8pPr lvl="7" rtl="0">
              <a:lnSpc>
                <a:spcPct val="100000"/>
              </a:lnSpc>
              <a:spcBef>
                <a:spcPts val="0"/>
              </a:spcBef>
              <a:spcAft>
                <a:spcPts val="0"/>
              </a:spcAft>
              <a:buNone/>
              <a:defRPr sz="2200" b="1"/>
            </a:lvl8pPr>
            <a:lvl9pPr lvl="8" rtl="0">
              <a:lnSpc>
                <a:spcPct val="100000"/>
              </a:lnSpc>
              <a:spcBef>
                <a:spcPts val="0"/>
              </a:spcBef>
              <a:spcAft>
                <a:spcPts val="0"/>
              </a:spcAft>
              <a:buNone/>
              <a:defRPr sz="2200" b="1"/>
            </a:lvl9pPr>
          </a:lstStyle>
          <a:p>
            <a:endParaRPr/>
          </a:p>
        </p:txBody>
      </p:sp>
      <p:sp>
        <p:nvSpPr>
          <p:cNvPr id="76" name="Google Shape;76;p17"/>
          <p:cNvSpPr txBox="1">
            <a:spLocks noGrp="1"/>
          </p:cNvSpPr>
          <p:nvPr>
            <p:ph type="subTitle" idx="4"/>
          </p:nvPr>
        </p:nvSpPr>
        <p:spPr>
          <a:xfrm>
            <a:off x="1737824" y="3828876"/>
            <a:ext cx="2781000" cy="6993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None/>
              <a:defRPr>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2_2_1_1">
    <p:spTree>
      <p:nvGrpSpPr>
        <p:cNvPr id="1" name="Shape 77"/>
        <p:cNvGrpSpPr/>
        <p:nvPr/>
      </p:nvGrpSpPr>
      <p:grpSpPr>
        <a:xfrm>
          <a:off x="0" y="0"/>
          <a:ext cx="0" cy="0"/>
          <a:chOff x="0" y="0"/>
          <a:chExt cx="0" cy="0"/>
        </a:xfrm>
      </p:grpSpPr>
      <p:sp>
        <p:nvSpPr>
          <p:cNvPr id="78" name="Google Shape;78;p18"/>
          <p:cNvSpPr txBox="1">
            <a:spLocks noGrp="1"/>
          </p:cNvSpPr>
          <p:nvPr>
            <p:ph type="subTitle" idx="1"/>
          </p:nvPr>
        </p:nvSpPr>
        <p:spPr>
          <a:xfrm>
            <a:off x="587850" y="2946975"/>
            <a:ext cx="22098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b="1">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sz="2200" b="1"/>
            </a:lvl2pPr>
            <a:lvl3pPr lvl="2" rtl="0">
              <a:lnSpc>
                <a:spcPct val="100000"/>
              </a:lnSpc>
              <a:spcBef>
                <a:spcPts val="0"/>
              </a:spcBef>
              <a:spcAft>
                <a:spcPts val="0"/>
              </a:spcAft>
              <a:buNone/>
              <a:defRPr sz="2200" b="1"/>
            </a:lvl3pPr>
            <a:lvl4pPr lvl="3" rtl="0">
              <a:lnSpc>
                <a:spcPct val="100000"/>
              </a:lnSpc>
              <a:spcBef>
                <a:spcPts val="0"/>
              </a:spcBef>
              <a:spcAft>
                <a:spcPts val="0"/>
              </a:spcAft>
              <a:buNone/>
              <a:defRPr sz="2200" b="1"/>
            </a:lvl4pPr>
            <a:lvl5pPr lvl="4" rtl="0">
              <a:lnSpc>
                <a:spcPct val="100000"/>
              </a:lnSpc>
              <a:spcBef>
                <a:spcPts val="0"/>
              </a:spcBef>
              <a:spcAft>
                <a:spcPts val="0"/>
              </a:spcAft>
              <a:buNone/>
              <a:defRPr sz="2200" b="1"/>
            </a:lvl5pPr>
            <a:lvl6pPr lvl="5" rtl="0">
              <a:lnSpc>
                <a:spcPct val="100000"/>
              </a:lnSpc>
              <a:spcBef>
                <a:spcPts val="0"/>
              </a:spcBef>
              <a:spcAft>
                <a:spcPts val="0"/>
              </a:spcAft>
              <a:buNone/>
              <a:defRPr sz="2200" b="1"/>
            </a:lvl6pPr>
            <a:lvl7pPr lvl="6" rtl="0">
              <a:lnSpc>
                <a:spcPct val="100000"/>
              </a:lnSpc>
              <a:spcBef>
                <a:spcPts val="0"/>
              </a:spcBef>
              <a:spcAft>
                <a:spcPts val="0"/>
              </a:spcAft>
              <a:buNone/>
              <a:defRPr sz="2200" b="1"/>
            </a:lvl7pPr>
            <a:lvl8pPr lvl="7" rtl="0">
              <a:lnSpc>
                <a:spcPct val="100000"/>
              </a:lnSpc>
              <a:spcBef>
                <a:spcPts val="0"/>
              </a:spcBef>
              <a:spcAft>
                <a:spcPts val="0"/>
              </a:spcAft>
              <a:buNone/>
              <a:defRPr sz="2200" b="1"/>
            </a:lvl8pPr>
            <a:lvl9pPr lvl="8" rtl="0">
              <a:lnSpc>
                <a:spcPct val="100000"/>
              </a:lnSpc>
              <a:spcBef>
                <a:spcPts val="0"/>
              </a:spcBef>
              <a:spcAft>
                <a:spcPts val="0"/>
              </a:spcAft>
              <a:buNone/>
              <a:defRPr sz="2200" b="1"/>
            </a:lvl9pPr>
          </a:lstStyle>
          <a:p>
            <a:endParaRPr/>
          </a:p>
        </p:txBody>
      </p:sp>
      <p:sp>
        <p:nvSpPr>
          <p:cNvPr id="79" name="Google Shape;79;p18"/>
          <p:cNvSpPr txBox="1">
            <a:spLocks noGrp="1"/>
          </p:cNvSpPr>
          <p:nvPr>
            <p:ph type="subTitle" idx="2"/>
          </p:nvPr>
        </p:nvSpPr>
        <p:spPr>
          <a:xfrm>
            <a:off x="587850" y="3281425"/>
            <a:ext cx="2209800" cy="88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80" name="Google Shape;80;p18"/>
          <p:cNvSpPr txBox="1">
            <a:spLocks noGrp="1"/>
          </p:cNvSpPr>
          <p:nvPr>
            <p:ph type="subTitle" idx="3"/>
          </p:nvPr>
        </p:nvSpPr>
        <p:spPr>
          <a:xfrm>
            <a:off x="3463856" y="2946975"/>
            <a:ext cx="22098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b="1">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sz="2200" b="1"/>
            </a:lvl2pPr>
            <a:lvl3pPr lvl="2" rtl="0">
              <a:lnSpc>
                <a:spcPct val="100000"/>
              </a:lnSpc>
              <a:spcBef>
                <a:spcPts val="0"/>
              </a:spcBef>
              <a:spcAft>
                <a:spcPts val="0"/>
              </a:spcAft>
              <a:buNone/>
              <a:defRPr sz="2200" b="1"/>
            </a:lvl3pPr>
            <a:lvl4pPr lvl="3" rtl="0">
              <a:lnSpc>
                <a:spcPct val="100000"/>
              </a:lnSpc>
              <a:spcBef>
                <a:spcPts val="0"/>
              </a:spcBef>
              <a:spcAft>
                <a:spcPts val="0"/>
              </a:spcAft>
              <a:buNone/>
              <a:defRPr sz="2200" b="1"/>
            </a:lvl4pPr>
            <a:lvl5pPr lvl="4" rtl="0">
              <a:lnSpc>
                <a:spcPct val="100000"/>
              </a:lnSpc>
              <a:spcBef>
                <a:spcPts val="0"/>
              </a:spcBef>
              <a:spcAft>
                <a:spcPts val="0"/>
              </a:spcAft>
              <a:buNone/>
              <a:defRPr sz="2200" b="1"/>
            </a:lvl5pPr>
            <a:lvl6pPr lvl="5" rtl="0">
              <a:lnSpc>
                <a:spcPct val="100000"/>
              </a:lnSpc>
              <a:spcBef>
                <a:spcPts val="0"/>
              </a:spcBef>
              <a:spcAft>
                <a:spcPts val="0"/>
              </a:spcAft>
              <a:buNone/>
              <a:defRPr sz="2200" b="1"/>
            </a:lvl6pPr>
            <a:lvl7pPr lvl="6" rtl="0">
              <a:lnSpc>
                <a:spcPct val="100000"/>
              </a:lnSpc>
              <a:spcBef>
                <a:spcPts val="0"/>
              </a:spcBef>
              <a:spcAft>
                <a:spcPts val="0"/>
              </a:spcAft>
              <a:buNone/>
              <a:defRPr sz="2200" b="1"/>
            </a:lvl7pPr>
            <a:lvl8pPr lvl="7" rtl="0">
              <a:lnSpc>
                <a:spcPct val="100000"/>
              </a:lnSpc>
              <a:spcBef>
                <a:spcPts val="0"/>
              </a:spcBef>
              <a:spcAft>
                <a:spcPts val="0"/>
              </a:spcAft>
              <a:buNone/>
              <a:defRPr sz="2200" b="1"/>
            </a:lvl8pPr>
            <a:lvl9pPr lvl="8" rtl="0">
              <a:lnSpc>
                <a:spcPct val="100000"/>
              </a:lnSpc>
              <a:spcBef>
                <a:spcPts val="0"/>
              </a:spcBef>
              <a:spcAft>
                <a:spcPts val="0"/>
              </a:spcAft>
              <a:buNone/>
              <a:defRPr sz="2200" b="1"/>
            </a:lvl9pPr>
          </a:lstStyle>
          <a:p>
            <a:endParaRPr/>
          </a:p>
        </p:txBody>
      </p:sp>
      <p:sp>
        <p:nvSpPr>
          <p:cNvPr id="81" name="Google Shape;81;p18"/>
          <p:cNvSpPr txBox="1">
            <a:spLocks noGrp="1"/>
          </p:cNvSpPr>
          <p:nvPr>
            <p:ph type="subTitle" idx="4"/>
          </p:nvPr>
        </p:nvSpPr>
        <p:spPr>
          <a:xfrm>
            <a:off x="3463856" y="3281425"/>
            <a:ext cx="2209800" cy="88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82" name="Google Shape;82;p18"/>
          <p:cNvSpPr txBox="1">
            <a:spLocks noGrp="1"/>
          </p:cNvSpPr>
          <p:nvPr>
            <p:ph type="subTitle" idx="5"/>
          </p:nvPr>
        </p:nvSpPr>
        <p:spPr>
          <a:xfrm>
            <a:off x="6339862" y="2946975"/>
            <a:ext cx="22098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b="1">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sz="2200" b="1"/>
            </a:lvl2pPr>
            <a:lvl3pPr lvl="2" rtl="0">
              <a:lnSpc>
                <a:spcPct val="100000"/>
              </a:lnSpc>
              <a:spcBef>
                <a:spcPts val="0"/>
              </a:spcBef>
              <a:spcAft>
                <a:spcPts val="0"/>
              </a:spcAft>
              <a:buNone/>
              <a:defRPr sz="2200" b="1"/>
            </a:lvl3pPr>
            <a:lvl4pPr lvl="3" rtl="0">
              <a:lnSpc>
                <a:spcPct val="100000"/>
              </a:lnSpc>
              <a:spcBef>
                <a:spcPts val="0"/>
              </a:spcBef>
              <a:spcAft>
                <a:spcPts val="0"/>
              </a:spcAft>
              <a:buNone/>
              <a:defRPr sz="2200" b="1"/>
            </a:lvl4pPr>
            <a:lvl5pPr lvl="4" rtl="0">
              <a:lnSpc>
                <a:spcPct val="100000"/>
              </a:lnSpc>
              <a:spcBef>
                <a:spcPts val="0"/>
              </a:spcBef>
              <a:spcAft>
                <a:spcPts val="0"/>
              </a:spcAft>
              <a:buNone/>
              <a:defRPr sz="2200" b="1"/>
            </a:lvl5pPr>
            <a:lvl6pPr lvl="5" rtl="0">
              <a:lnSpc>
                <a:spcPct val="100000"/>
              </a:lnSpc>
              <a:spcBef>
                <a:spcPts val="0"/>
              </a:spcBef>
              <a:spcAft>
                <a:spcPts val="0"/>
              </a:spcAft>
              <a:buNone/>
              <a:defRPr sz="2200" b="1"/>
            </a:lvl6pPr>
            <a:lvl7pPr lvl="6" rtl="0">
              <a:lnSpc>
                <a:spcPct val="100000"/>
              </a:lnSpc>
              <a:spcBef>
                <a:spcPts val="0"/>
              </a:spcBef>
              <a:spcAft>
                <a:spcPts val="0"/>
              </a:spcAft>
              <a:buNone/>
              <a:defRPr sz="2200" b="1"/>
            </a:lvl7pPr>
            <a:lvl8pPr lvl="7" rtl="0">
              <a:lnSpc>
                <a:spcPct val="100000"/>
              </a:lnSpc>
              <a:spcBef>
                <a:spcPts val="0"/>
              </a:spcBef>
              <a:spcAft>
                <a:spcPts val="0"/>
              </a:spcAft>
              <a:buNone/>
              <a:defRPr sz="2200" b="1"/>
            </a:lvl8pPr>
            <a:lvl9pPr lvl="8" rtl="0">
              <a:lnSpc>
                <a:spcPct val="100000"/>
              </a:lnSpc>
              <a:spcBef>
                <a:spcPts val="0"/>
              </a:spcBef>
              <a:spcAft>
                <a:spcPts val="0"/>
              </a:spcAft>
              <a:buNone/>
              <a:defRPr sz="2200" b="1"/>
            </a:lvl9pPr>
          </a:lstStyle>
          <a:p>
            <a:endParaRPr/>
          </a:p>
        </p:txBody>
      </p:sp>
      <p:sp>
        <p:nvSpPr>
          <p:cNvPr id="83" name="Google Shape;83;p18"/>
          <p:cNvSpPr txBox="1">
            <a:spLocks noGrp="1"/>
          </p:cNvSpPr>
          <p:nvPr>
            <p:ph type="subTitle" idx="6"/>
          </p:nvPr>
        </p:nvSpPr>
        <p:spPr>
          <a:xfrm>
            <a:off x="6339862" y="3281425"/>
            <a:ext cx="2209800" cy="88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atin typeface="Arial" panose="020B0604020202020204" pitchFamily="34" charset="0"/>
                <a:cs typeface="Arial" panose="020B0604020202020204" pitchFamily="34" charset="0"/>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84" name="Google Shape;84;p18"/>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sz="3200">
                <a:latin typeface="Arial" panose="020B0604020202020204" pitchFamily="34" charset="0"/>
                <a:cs typeface="Arial" panose="020B0604020202020204" pitchFamily="34" charset="0"/>
              </a:defRPr>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87600"/>
            <a:ext cx="7704000" cy="59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1pPr>
            <a:lvl2pPr lvl="1"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2pPr>
            <a:lvl3pPr lvl="2"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3pPr>
            <a:lvl4pPr lvl="3"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4pPr>
            <a:lvl5pPr lvl="4"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5pPr>
            <a:lvl6pPr lvl="5"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6pPr>
            <a:lvl7pPr lvl="6"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7pPr>
            <a:lvl8pPr lvl="7"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8pPr>
            <a:lvl9pPr lvl="8" algn="ctr" rt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720000" y="1300850"/>
            <a:ext cx="7704000" cy="32679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1pPr>
            <a:lvl2pPr marL="914400" lvl="1"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marL="1371600" lvl="2"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marL="1828800" lvl="3"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marL="2286000" lvl="4"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marL="2743200" lvl="5"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marL="3200400" lvl="6"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marL="3657600" lvl="7"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marL="4114800" lvl="8"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5" r:id="rId5"/>
    <p:sldLayoutId id="2147483657" r:id="rId6"/>
    <p:sldLayoutId id="2147483658" r:id="rId7"/>
    <p:sldLayoutId id="2147483663" r:id="rId8"/>
    <p:sldLayoutId id="2147483664" r:id="rId9"/>
    <p:sldLayoutId id="2147483676" r:id="rId10"/>
    <p:sldLayoutId id="214748367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0.png"/><Relationship Id="rId18" Type="http://schemas.openxmlformats.org/officeDocument/2006/relationships/image" Target="../media/image34.png"/><Relationship Id="rId3" Type="http://schemas.openxmlformats.org/officeDocument/2006/relationships/slide" Target="slide30.xml"/><Relationship Id="rId21" Type="http://schemas.openxmlformats.org/officeDocument/2006/relationships/image" Target="../media/image36.png"/><Relationship Id="rId7" Type="http://schemas.openxmlformats.org/officeDocument/2006/relationships/image" Target="../media/image26.png"/><Relationship Id="rId12" Type="http://schemas.openxmlformats.org/officeDocument/2006/relationships/slide" Target="slide33.xml"/><Relationship Id="rId17" Type="http://schemas.openxmlformats.org/officeDocument/2006/relationships/image" Target="../media/image33.svg"/><Relationship Id="rId2" Type="http://schemas.openxmlformats.org/officeDocument/2006/relationships/notesSlide" Target="../notesSlides/notesSlide28.xml"/><Relationship Id="rId16" Type="http://schemas.openxmlformats.org/officeDocument/2006/relationships/image" Target="../media/image32.png"/><Relationship Id="rId20"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slide" Target="slide29.xml"/><Relationship Id="rId11" Type="http://schemas.openxmlformats.org/officeDocument/2006/relationships/image" Target="../media/image29.svg"/><Relationship Id="rId5" Type="http://schemas.openxmlformats.org/officeDocument/2006/relationships/image" Target="../media/image25.svg"/><Relationship Id="rId15" Type="http://schemas.openxmlformats.org/officeDocument/2006/relationships/slide" Target="slide32.xml"/><Relationship Id="rId23" Type="http://schemas.openxmlformats.org/officeDocument/2006/relationships/image" Target="../media/image38.png"/><Relationship Id="rId10" Type="http://schemas.openxmlformats.org/officeDocument/2006/relationships/image" Target="../media/image28.png"/><Relationship Id="rId19" Type="http://schemas.openxmlformats.org/officeDocument/2006/relationships/image" Target="../media/image35.svg"/><Relationship Id="rId4" Type="http://schemas.openxmlformats.org/officeDocument/2006/relationships/image" Target="../media/image24.png"/><Relationship Id="rId9" Type="http://schemas.openxmlformats.org/officeDocument/2006/relationships/slide" Target="slide31.xml"/><Relationship Id="rId14" Type="http://schemas.openxmlformats.org/officeDocument/2006/relationships/image" Target="../media/image31.svg"/><Relationship Id="rId22" Type="http://schemas.openxmlformats.org/officeDocument/2006/relationships/image" Target="../media/image37.svg"/></Relationships>
</file>

<file path=ppt/slides/_rels/slide2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grpSp>
        <p:nvGrpSpPr>
          <p:cNvPr id="892" name="Google Shape;892;p56"/>
          <p:cNvGrpSpPr/>
          <p:nvPr/>
        </p:nvGrpSpPr>
        <p:grpSpPr>
          <a:xfrm>
            <a:off x="1253425" y="731778"/>
            <a:ext cx="6637149" cy="3679964"/>
            <a:chOff x="1304387" y="764776"/>
            <a:chExt cx="6535200" cy="3679964"/>
          </a:xfrm>
        </p:grpSpPr>
        <p:cxnSp>
          <p:nvCxnSpPr>
            <p:cNvPr id="893" name="Google Shape;893;p56"/>
            <p:cNvCxnSpPr/>
            <p:nvPr/>
          </p:nvCxnSpPr>
          <p:spPr>
            <a:xfrm>
              <a:off x="1304387" y="4444740"/>
              <a:ext cx="6535200" cy="0"/>
            </a:xfrm>
            <a:prstGeom prst="straightConnector1">
              <a:avLst/>
            </a:prstGeom>
            <a:noFill/>
            <a:ln w="19050" cap="rnd" cmpd="sng">
              <a:solidFill>
                <a:schemeClr val="dk1"/>
              </a:solidFill>
              <a:prstDash val="solid"/>
              <a:round/>
              <a:headEnd type="none" w="med" len="med"/>
              <a:tailEnd type="none" w="med" len="med"/>
            </a:ln>
          </p:spPr>
        </p:cxnSp>
        <p:cxnSp>
          <p:nvCxnSpPr>
            <p:cNvPr id="894" name="Google Shape;894;p56"/>
            <p:cNvCxnSpPr/>
            <p:nvPr/>
          </p:nvCxnSpPr>
          <p:spPr>
            <a:xfrm>
              <a:off x="1304387" y="764776"/>
              <a:ext cx="6535200" cy="0"/>
            </a:xfrm>
            <a:prstGeom prst="straightConnector1">
              <a:avLst/>
            </a:prstGeom>
            <a:noFill/>
            <a:ln w="19050" cap="rnd" cmpd="sng">
              <a:solidFill>
                <a:schemeClr val="dk1"/>
              </a:solidFill>
              <a:prstDash val="solid"/>
              <a:round/>
              <a:headEnd type="none" w="med" len="med"/>
              <a:tailEnd type="none" w="med" len="med"/>
            </a:ln>
          </p:spPr>
        </p:cxnSp>
      </p:grpSp>
      <p:grpSp>
        <p:nvGrpSpPr>
          <p:cNvPr id="895" name="Google Shape;895;p56"/>
          <p:cNvGrpSpPr/>
          <p:nvPr/>
        </p:nvGrpSpPr>
        <p:grpSpPr>
          <a:xfrm>
            <a:off x="8072405" y="4111690"/>
            <a:ext cx="602100" cy="666100"/>
            <a:chOff x="1820650" y="1393100"/>
            <a:chExt cx="602100" cy="666100"/>
          </a:xfrm>
        </p:grpSpPr>
        <p:sp>
          <p:nvSpPr>
            <p:cNvPr id="896" name="Google Shape;896;p56"/>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6"/>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 name="Google Shape;898;p56"/>
          <p:cNvGrpSpPr/>
          <p:nvPr/>
        </p:nvGrpSpPr>
        <p:grpSpPr>
          <a:xfrm>
            <a:off x="372108" y="4120879"/>
            <a:ext cx="761406" cy="647721"/>
            <a:chOff x="3475975" y="624225"/>
            <a:chExt cx="737225" cy="627150"/>
          </a:xfrm>
        </p:grpSpPr>
        <p:sp>
          <p:nvSpPr>
            <p:cNvPr id="899" name="Google Shape;899;p56"/>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6"/>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6"/>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6"/>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3" name="Google Shape;903;p56"/>
          <p:cNvGrpSpPr/>
          <p:nvPr/>
        </p:nvGrpSpPr>
        <p:grpSpPr>
          <a:xfrm>
            <a:off x="7948910" y="445047"/>
            <a:ext cx="849091" cy="639458"/>
            <a:chOff x="1574625" y="624700"/>
            <a:chExt cx="822125" cy="619150"/>
          </a:xfrm>
        </p:grpSpPr>
        <p:sp>
          <p:nvSpPr>
            <p:cNvPr id="904" name="Google Shape;904;p56"/>
            <p:cNvSpPr/>
            <p:nvPr/>
          </p:nvSpPr>
          <p:spPr>
            <a:xfrm>
              <a:off x="1574625" y="624700"/>
              <a:ext cx="822125" cy="547350"/>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6"/>
            <p:cNvSpPr/>
            <p:nvPr/>
          </p:nvSpPr>
          <p:spPr>
            <a:xfrm>
              <a:off x="1790625" y="837925"/>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6" name="Google Shape;906;p56"/>
          <p:cNvSpPr/>
          <p:nvPr/>
        </p:nvSpPr>
        <p:spPr>
          <a:xfrm>
            <a:off x="8429681" y="2325374"/>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7" name="Google Shape;907;p56"/>
          <p:cNvGrpSpPr/>
          <p:nvPr/>
        </p:nvGrpSpPr>
        <p:grpSpPr>
          <a:xfrm>
            <a:off x="392864" y="445048"/>
            <a:ext cx="719894" cy="639455"/>
            <a:chOff x="2696275" y="963625"/>
            <a:chExt cx="678825" cy="602975"/>
          </a:xfrm>
        </p:grpSpPr>
        <p:sp>
          <p:nvSpPr>
            <p:cNvPr id="908" name="Google Shape;908;p56"/>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6"/>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6"/>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1" name="Google Shape;911;p56"/>
          <p:cNvSpPr/>
          <p:nvPr/>
        </p:nvSpPr>
        <p:spPr>
          <a:xfrm>
            <a:off x="8395493" y="1514669"/>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2" name="Google Shape;912;p56"/>
          <p:cNvGrpSpPr/>
          <p:nvPr/>
        </p:nvGrpSpPr>
        <p:grpSpPr>
          <a:xfrm>
            <a:off x="453290" y="1585435"/>
            <a:ext cx="295209" cy="296040"/>
            <a:chOff x="133738" y="317889"/>
            <a:chExt cx="460473" cy="461698"/>
          </a:xfrm>
        </p:grpSpPr>
        <p:sp>
          <p:nvSpPr>
            <p:cNvPr id="913" name="Google Shape;913;p56"/>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6"/>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5" name="Google Shape;915;p56"/>
          <p:cNvGrpSpPr/>
          <p:nvPr/>
        </p:nvGrpSpPr>
        <p:grpSpPr>
          <a:xfrm>
            <a:off x="8395501" y="3116753"/>
            <a:ext cx="295209" cy="296040"/>
            <a:chOff x="133738" y="317889"/>
            <a:chExt cx="460473" cy="461698"/>
          </a:xfrm>
        </p:grpSpPr>
        <p:sp>
          <p:nvSpPr>
            <p:cNvPr id="916" name="Google Shape;916;p56"/>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6"/>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8" name="Google Shape;918;p56"/>
          <p:cNvSpPr/>
          <p:nvPr/>
        </p:nvSpPr>
        <p:spPr>
          <a:xfrm>
            <a:off x="452769" y="3241981"/>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6"/>
          <p:cNvSpPr/>
          <p:nvPr/>
        </p:nvSpPr>
        <p:spPr>
          <a:xfrm>
            <a:off x="487432" y="2448303"/>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TextBox 40"/>
          <p:cNvSpPr txBox="1"/>
          <p:nvPr/>
        </p:nvSpPr>
        <p:spPr>
          <a:xfrm>
            <a:off x="0" y="1364502"/>
            <a:ext cx="9144000" cy="2114490"/>
          </a:xfrm>
          <a:prstGeom prst="rect">
            <a:avLst/>
          </a:prstGeom>
          <a:noFill/>
        </p:spPr>
        <p:txBody>
          <a:bodyPr wrap="square" rtlCol="0">
            <a:spAutoFit/>
          </a:bodyPr>
          <a:lstStyle/>
          <a:p>
            <a:pPr algn="ctr">
              <a:lnSpc>
                <a:spcPct val="150000"/>
              </a:lnSpc>
            </a:pPr>
            <a:r>
              <a:rPr lang="en-US" sz="3500" b="1" dirty="0">
                <a:ln w="22225">
                  <a:noFill/>
                  <a:prstDash val="solid"/>
                </a:ln>
                <a:solidFill>
                  <a:srgbClr val="C00000"/>
                </a:solidFill>
                <a:latin typeface="Times New Roman" panose="02020603050405020304" pitchFamily="18" charset="0"/>
                <a:cs typeface="Times New Roman" panose="02020603050405020304" pitchFamily="18" charset="0"/>
              </a:rPr>
              <a:t>Tin </a:t>
            </a:r>
            <a:r>
              <a:rPr lang="en-US" sz="3500" b="1" dirty="0" err="1">
                <a:ln w="22225">
                  <a:noFill/>
                  <a:prstDash val="solid"/>
                </a:ln>
                <a:solidFill>
                  <a:srgbClr val="C00000"/>
                </a:solidFill>
                <a:latin typeface="Times New Roman" panose="02020603050405020304" pitchFamily="18" charset="0"/>
                <a:cs typeface="Times New Roman" panose="02020603050405020304" pitchFamily="18" charset="0"/>
              </a:rPr>
              <a:t>học</a:t>
            </a:r>
            <a:r>
              <a:rPr lang="en-US" sz="3500" b="1" dirty="0">
                <a:ln w="22225">
                  <a:noFill/>
                  <a:prstDash val="solid"/>
                </a:ln>
                <a:solidFill>
                  <a:srgbClr val="C00000"/>
                </a:solidFill>
                <a:latin typeface="Times New Roman" panose="02020603050405020304" pitchFamily="18" charset="0"/>
                <a:cs typeface="Times New Roman" panose="02020603050405020304" pitchFamily="18" charset="0"/>
              </a:rPr>
              <a:t> 5</a:t>
            </a:r>
          </a:p>
          <a:p>
            <a:pPr algn="ctr">
              <a:lnSpc>
                <a:spcPct val="150000"/>
              </a:lnSpc>
            </a:pPr>
            <a:r>
              <a:rPr lang="en-US" sz="3500" b="1" dirty="0">
                <a:ln w="22225">
                  <a:noFill/>
                  <a:prstDash val="solid"/>
                </a:ln>
                <a:solidFill>
                  <a:srgbClr val="C00000"/>
                </a:solidFill>
                <a:latin typeface="Times New Roman" panose="02020603050405020304" pitchFamily="18" charset="0"/>
                <a:cs typeface="Times New Roman" panose="02020603050405020304" pitchFamily="18" charset="0"/>
              </a:rPr>
              <a:t>CÂY THƯ MỤC ( </a:t>
            </a:r>
            <a:r>
              <a:rPr lang="en-US" sz="3500" b="1" dirty="0" err="1">
                <a:ln w="22225">
                  <a:noFill/>
                  <a:prstDash val="solid"/>
                </a:ln>
                <a:solidFill>
                  <a:srgbClr val="C00000"/>
                </a:solidFill>
                <a:latin typeface="Times New Roman" panose="02020603050405020304" pitchFamily="18" charset="0"/>
                <a:cs typeface="Times New Roman" panose="02020603050405020304" pitchFamily="18" charset="0"/>
              </a:rPr>
              <a:t>Tiết</a:t>
            </a:r>
            <a:r>
              <a:rPr lang="en-US" sz="3500" b="1" dirty="0">
                <a:ln w="22225">
                  <a:noFill/>
                  <a:prstDash val="solid"/>
                </a:ln>
                <a:solidFill>
                  <a:srgbClr val="C00000"/>
                </a:solidFill>
                <a:latin typeface="Times New Roman" panose="02020603050405020304" pitchFamily="18" charset="0"/>
                <a:cs typeface="Times New Roman" panose="02020603050405020304" pitchFamily="18" charset="0"/>
              </a:rPr>
              <a:t> 1+ 2)</a:t>
            </a:r>
          </a:p>
          <a:p>
            <a:pPr algn="ctr">
              <a:lnSpc>
                <a:spcPct val="150000"/>
              </a:lnSpc>
            </a:pPr>
            <a:r>
              <a:rPr lang="en-US" sz="2000" b="1" i="1" dirty="0" err="1">
                <a:ln w="22225">
                  <a:noFill/>
                  <a:prstDash val="solid"/>
                </a:ln>
                <a:solidFill>
                  <a:srgbClr val="0070C0"/>
                </a:solidFill>
                <a:latin typeface="Times New Roman" panose="02020603050405020304" pitchFamily="18" charset="0"/>
                <a:cs typeface="Times New Roman" panose="02020603050405020304" pitchFamily="18" charset="0"/>
              </a:rPr>
              <a:t>Giáo</a:t>
            </a:r>
            <a:r>
              <a:rPr lang="en-US" sz="2000" b="1" i="1" dirty="0">
                <a:ln w="22225">
                  <a:noFill/>
                  <a:prstDash val="solid"/>
                </a:ln>
                <a:solidFill>
                  <a:srgbClr val="0070C0"/>
                </a:solidFill>
                <a:latin typeface="Times New Roman" panose="02020603050405020304" pitchFamily="18" charset="0"/>
                <a:cs typeface="Times New Roman" panose="02020603050405020304" pitchFamily="18" charset="0"/>
              </a:rPr>
              <a:t> </a:t>
            </a:r>
            <a:r>
              <a:rPr lang="en-US" sz="2000" b="1" i="1" dirty="0" err="1">
                <a:ln w="22225">
                  <a:noFill/>
                  <a:prstDash val="solid"/>
                </a:ln>
                <a:solidFill>
                  <a:srgbClr val="0070C0"/>
                </a:solidFill>
                <a:latin typeface="Times New Roman" panose="02020603050405020304" pitchFamily="18" charset="0"/>
                <a:cs typeface="Times New Roman" panose="02020603050405020304" pitchFamily="18" charset="0"/>
              </a:rPr>
              <a:t>viên</a:t>
            </a:r>
            <a:r>
              <a:rPr lang="en-US" sz="2000" b="1" i="1" dirty="0">
                <a:ln w="22225">
                  <a:noFill/>
                  <a:prstDash val="solid"/>
                </a:ln>
                <a:solidFill>
                  <a:srgbClr val="0070C0"/>
                </a:solidFill>
                <a:latin typeface="Times New Roman" panose="02020603050405020304" pitchFamily="18" charset="0"/>
                <a:cs typeface="Times New Roman" panose="02020603050405020304" pitchFamily="18" charset="0"/>
              </a:rPr>
              <a:t>: </a:t>
            </a:r>
            <a:r>
              <a:rPr lang="en-US" sz="2000" b="1" i="1" dirty="0" err="1">
                <a:ln w="22225">
                  <a:noFill/>
                  <a:prstDash val="solid"/>
                </a:ln>
                <a:solidFill>
                  <a:srgbClr val="0070C0"/>
                </a:solidFill>
                <a:latin typeface="Times New Roman" panose="02020603050405020304" pitchFamily="18" charset="0"/>
                <a:cs typeface="Times New Roman" panose="02020603050405020304" pitchFamily="18" charset="0"/>
              </a:rPr>
              <a:t>Nguyễn</a:t>
            </a:r>
            <a:r>
              <a:rPr lang="en-US" sz="2000" b="1" i="1" dirty="0">
                <a:ln w="22225">
                  <a:noFill/>
                  <a:prstDash val="solid"/>
                </a:ln>
                <a:solidFill>
                  <a:srgbClr val="0070C0"/>
                </a:solidFill>
                <a:latin typeface="Times New Roman" panose="02020603050405020304" pitchFamily="18" charset="0"/>
                <a:cs typeface="Times New Roman" panose="02020603050405020304" pitchFamily="18" charset="0"/>
              </a:rPr>
              <a:t> </a:t>
            </a:r>
            <a:r>
              <a:rPr lang="en-US" sz="2000" b="1" i="1" dirty="0" err="1">
                <a:ln w="22225">
                  <a:noFill/>
                  <a:prstDash val="solid"/>
                </a:ln>
                <a:solidFill>
                  <a:srgbClr val="0070C0"/>
                </a:solidFill>
                <a:latin typeface="Times New Roman" panose="02020603050405020304" pitchFamily="18" charset="0"/>
                <a:cs typeface="Times New Roman" panose="02020603050405020304" pitchFamily="18" charset="0"/>
              </a:rPr>
              <a:t>Thị</a:t>
            </a:r>
            <a:r>
              <a:rPr lang="en-US" sz="2000" b="1" i="1" dirty="0">
                <a:ln w="22225">
                  <a:noFill/>
                  <a:prstDash val="solid"/>
                </a:ln>
                <a:solidFill>
                  <a:srgbClr val="0070C0"/>
                </a:solidFill>
                <a:latin typeface="Times New Roman" panose="02020603050405020304" pitchFamily="18" charset="0"/>
                <a:cs typeface="Times New Roman" panose="02020603050405020304" pitchFamily="18" charset="0"/>
              </a:rPr>
              <a:t> </a:t>
            </a:r>
            <a:r>
              <a:rPr lang="en-US" sz="2000" b="1" i="1" dirty="0" err="1">
                <a:ln w="22225">
                  <a:noFill/>
                  <a:prstDash val="solid"/>
                </a:ln>
                <a:solidFill>
                  <a:srgbClr val="0070C0"/>
                </a:solidFill>
                <a:latin typeface="Times New Roman" panose="02020603050405020304" pitchFamily="18" charset="0"/>
                <a:cs typeface="Times New Roman" panose="02020603050405020304" pitchFamily="18" charset="0"/>
              </a:rPr>
              <a:t>Mây</a:t>
            </a:r>
            <a:endParaRPr lang="en-US" sz="2000" b="1" i="1" dirty="0">
              <a:ln w="22225">
                <a:noFill/>
                <a:prstDash val="solid"/>
              </a:ln>
              <a:solidFill>
                <a:srgbClr val="0070C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92A6B306-18DE-352D-093B-CBEC40EF7B9F}"/>
              </a:ext>
            </a:extLst>
          </p:cNvPr>
          <p:cNvSpPr txBox="1"/>
          <p:nvPr/>
        </p:nvSpPr>
        <p:spPr>
          <a:xfrm>
            <a:off x="3040566" y="68559"/>
            <a:ext cx="4609170" cy="523220"/>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ỦY BAN NHÂN DÂN HUYỆN AN LÃO</a:t>
            </a:r>
          </a:p>
          <a:p>
            <a:r>
              <a:rPr lang="en-US" b="1" u="sng" dirty="0">
                <a:latin typeface="Times New Roman" panose="02020603050405020304" pitchFamily="18" charset="0"/>
                <a:cs typeface="Times New Roman" panose="02020603050405020304" pitchFamily="18" charset="0"/>
              </a:rPr>
              <a:t>TRƯỜNG TIỂU HỌC QUANG TRUNG</a:t>
            </a:r>
          </a:p>
        </p:txBody>
      </p:sp>
    </p:spTree>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TextBox 40"/>
          <p:cNvSpPr txBox="1"/>
          <p:nvPr/>
        </p:nvSpPr>
        <p:spPr>
          <a:xfrm>
            <a:off x="0" y="324422"/>
            <a:ext cx="9144000" cy="477054"/>
          </a:xfrm>
          <a:prstGeom prst="rect">
            <a:avLst/>
          </a:prstGeom>
          <a:noFill/>
        </p:spPr>
        <p:txBody>
          <a:bodyPr wrap="square" rtlCol="0">
            <a:spAutoFit/>
          </a:bodyPr>
          <a:lstStyle/>
          <a:p>
            <a:pPr algn="ctr"/>
            <a:r>
              <a:rPr lang="en-US" sz="2500" b="1">
                <a:ln w="22225">
                  <a:noFill/>
                  <a:prstDash val="solid"/>
                </a:ln>
              </a:rPr>
              <a:t>1. </a:t>
            </a:r>
            <a:r>
              <a:rPr lang="vi-VN" sz="2500" b="1">
                <a:ln w="22225">
                  <a:noFill/>
                  <a:prstDash val="solid"/>
                </a:ln>
              </a:rPr>
              <a:t>Tạo thư mục với cấu trúc cây hợp lí</a:t>
            </a:r>
            <a:endParaRPr lang="en-US" sz="2500" b="1">
              <a:ln w="22225">
                <a:noFill/>
                <a:prstDash val="solid"/>
              </a:ln>
            </a:endParaRPr>
          </a:p>
        </p:txBody>
      </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TextBox 54"/>
          <p:cNvSpPr txBox="1"/>
          <p:nvPr/>
        </p:nvSpPr>
        <p:spPr>
          <a:xfrm>
            <a:off x="5130651" y="1273180"/>
            <a:ext cx="3484667" cy="2400657"/>
          </a:xfrm>
          <a:prstGeom prst="rect">
            <a:avLst/>
          </a:prstGeom>
          <a:noFill/>
        </p:spPr>
        <p:txBody>
          <a:bodyPr wrap="square" rtlCol="0">
            <a:spAutoFit/>
          </a:bodyPr>
          <a:lstStyle/>
          <a:p>
            <a:pPr algn="just">
              <a:lnSpc>
                <a:spcPct val="150000"/>
              </a:lnSpc>
            </a:pPr>
            <a:r>
              <a:rPr lang="vi-VN" sz="2000">
                <a:ln w="22225">
                  <a:noFill/>
                  <a:prstDash val="solid"/>
                </a:ln>
              </a:rPr>
              <a:t>Các tệp ảnh của mỗi bạn được lưu trong một thư mục cùng cấp. Khi cần tìm ảnh của bạn nào thì chỉ cần vào thư mục mang tên bạn đó. </a:t>
            </a:r>
            <a:endParaRPr lang="vi-VN" sz="2000">
              <a:ln w="22225">
                <a:noFill/>
                <a:prstDash val="solid"/>
              </a:ln>
              <a:solidFill>
                <a:srgbClr val="C00000"/>
              </a:solidFill>
            </a:endParaRPr>
          </a:p>
        </p:txBody>
      </p:sp>
      <p:pic>
        <p:nvPicPr>
          <p:cNvPr id="10" name="Picture 9"/>
          <p:cNvPicPr>
            <a:picLocks noChangeAspect="1"/>
          </p:cNvPicPr>
          <p:nvPr/>
        </p:nvPicPr>
        <p:blipFill>
          <a:blip r:embed="rId3"/>
          <a:stretch>
            <a:fillRect/>
          </a:stretch>
        </p:blipFill>
        <p:spPr>
          <a:xfrm>
            <a:off x="963961" y="1273180"/>
            <a:ext cx="1863040" cy="1951565"/>
          </a:xfrm>
          <a:prstGeom prst="rect">
            <a:avLst/>
          </a:prstGeom>
        </p:spPr>
      </p:pic>
      <p:pic>
        <p:nvPicPr>
          <p:cNvPr id="11" name="Picture 10"/>
          <p:cNvPicPr>
            <a:picLocks noChangeAspect="1"/>
          </p:cNvPicPr>
          <p:nvPr/>
        </p:nvPicPr>
        <p:blipFill>
          <a:blip r:embed="rId4"/>
          <a:stretch>
            <a:fillRect/>
          </a:stretch>
        </p:blipFill>
        <p:spPr>
          <a:xfrm>
            <a:off x="3132883" y="1273180"/>
            <a:ext cx="1645753" cy="1954280"/>
          </a:xfrm>
          <a:prstGeom prst="rect">
            <a:avLst/>
          </a:prstGeom>
        </p:spPr>
      </p:pic>
      <p:sp>
        <p:nvSpPr>
          <p:cNvPr id="16" name="TextBox 15"/>
          <p:cNvSpPr txBox="1"/>
          <p:nvPr/>
        </p:nvSpPr>
        <p:spPr>
          <a:xfrm>
            <a:off x="782870" y="3275224"/>
            <a:ext cx="2860223" cy="1477328"/>
          </a:xfrm>
          <a:prstGeom prst="rect">
            <a:avLst/>
          </a:prstGeom>
          <a:noFill/>
        </p:spPr>
        <p:txBody>
          <a:bodyPr wrap="square" rtlCol="0">
            <a:spAutoFit/>
          </a:bodyPr>
          <a:lstStyle/>
          <a:p>
            <a:pPr algn="just">
              <a:lnSpc>
                <a:spcPct val="150000"/>
              </a:lnSpc>
            </a:pPr>
            <a:r>
              <a:rPr lang="vi-VN" sz="2000">
                <a:ln w="22225">
                  <a:noFill/>
                  <a:prstDash val="solid"/>
                </a:ln>
              </a:rPr>
              <a:t>Các tệp ảnh được lưu ở nhiều thư mục không theo một quy tắc nào.</a:t>
            </a:r>
            <a:endParaRPr lang="vi-VN" sz="2000">
              <a:ln w="22225">
                <a:noFill/>
                <a:prstDash val="solid"/>
              </a:ln>
              <a:solidFill>
                <a:srgbClr val="C00000"/>
              </a:solidFill>
            </a:endParaRPr>
          </a:p>
        </p:txBody>
      </p:sp>
      <p:cxnSp>
        <p:nvCxnSpPr>
          <p:cNvPr id="3" name="Elbow Connector 2"/>
          <p:cNvCxnSpPr>
            <a:stCxn id="10" idx="1"/>
            <a:endCxn id="16" idx="1"/>
          </p:cNvCxnSpPr>
          <p:nvPr/>
        </p:nvCxnSpPr>
        <p:spPr>
          <a:xfrm rot="10800000" flipV="1">
            <a:off x="782871" y="2248962"/>
            <a:ext cx="181091" cy="1764925"/>
          </a:xfrm>
          <a:prstGeom prst="bentConnector3">
            <a:avLst>
              <a:gd name="adj1" fmla="val 226235"/>
            </a:avLst>
          </a:prstGeom>
          <a:ln w="12700">
            <a:tailEnd type="triangle"/>
          </a:ln>
        </p:spPr>
        <p:style>
          <a:lnRef idx="1">
            <a:schemeClr val="dk1"/>
          </a:lnRef>
          <a:fillRef idx="0">
            <a:schemeClr val="dk1"/>
          </a:fillRef>
          <a:effectRef idx="0">
            <a:schemeClr val="dk1"/>
          </a:effectRef>
          <a:fontRef idx="minor">
            <a:schemeClr val="tx1"/>
          </a:fontRef>
        </p:style>
      </p:cxnSp>
      <p:cxnSp>
        <p:nvCxnSpPr>
          <p:cNvPr id="5" name="Straight Arrow Connector 4"/>
          <p:cNvCxnSpPr>
            <a:stCxn id="11" idx="3"/>
          </p:cNvCxnSpPr>
          <p:nvPr/>
        </p:nvCxnSpPr>
        <p:spPr>
          <a:xfrm flipV="1">
            <a:off x="4778636" y="2248962"/>
            <a:ext cx="417170" cy="1358"/>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grpSp>
        <p:nvGrpSpPr>
          <p:cNvPr id="21" name="Group 20"/>
          <p:cNvGrpSpPr/>
          <p:nvPr/>
        </p:nvGrpSpPr>
        <p:grpSpPr>
          <a:xfrm>
            <a:off x="4321818" y="3683848"/>
            <a:ext cx="4236549" cy="868214"/>
            <a:chOff x="6263796" y="1658378"/>
            <a:chExt cx="4236549" cy="868214"/>
          </a:xfrm>
        </p:grpSpPr>
        <p:sp>
          <p:nvSpPr>
            <p:cNvPr id="22" name="Rounded Rectangle 21"/>
            <p:cNvSpPr/>
            <p:nvPr/>
          </p:nvSpPr>
          <p:spPr>
            <a:xfrm>
              <a:off x="6263796" y="1951194"/>
              <a:ext cx="4236549" cy="575398"/>
            </a:xfrm>
            <a:prstGeom prst="roundRect">
              <a:avLst>
                <a:gd name="adj" fmla="val 11626"/>
              </a:avLst>
            </a:prstGeom>
            <a:solidFill>
              <a:srgbClr val="FFFFB9"/>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Cây thư mục ở Hình 19 hợp lí hơn. </a:t>
              </a:r>
              <a:endParaRPr lang="en-US" sz="2000">
                <a:solidFill>
                  <a:srgbClr val="000000"/>
                </a:solidFill>
              </a:endParaRPr>
            </a:p>
          </p:txBody>
        </p:sp>
        <p:sp>
          <p:nvSpPr>
            <p:cNvPr id="23" name="Right Arrow 22"/>
            <p:cNvSpPr/>
            <p:nvPr/>
          </p:nvSpPr>
          <p:spPr>
            <a:xfrm rot="5400000">
              <a:off x="8245444" y="1669366"/>
              <a:ext cx="273252" cy="25127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22519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wipe(left)">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TextBox 40"/>
          <p:cNvSpPr txBox="1"/>
          <p:nvPr/>
        </p:nvSpPr>
        <p:spPr>
          <a:xfrm>
            <a:off x="0" y="324422"/>
            <a:ext cx="9144000" cy="477054"/>
          </a:xfrm>
          <a:prstGeom prst="rect">
            <a:avLst/>
          </a:prstGeom>
          <a:noFill/>
        </p:spPr>
        <p:txBody>
          <a:bodyPr wrap="square" rtlCol="0">
            <a:spAutoFit/>
          </a:bodyPr>
          <a:lstStyle/>
          <a:p>
            <a:pPr algn="ctr"/>
            <a:r>
              <a:rPr lang="en-US" sz="2500" b="1">
                <a:ln w="22225">
                  <a:noFill/>
                  <a:prstDash val="solid"/>
                </a:ln>
              </a:rPr>
              <a:t>1. </a:t>
            </a:r>
            <a:r>
              <a:rPr lang="vi-VN" sz="2500" b="1">
                <a:ln w="22225">
                  <a:noFill/>
                  <a:prstDash val="solid"/>
                </a:ln>
              </a:rPr>
              <a:t>Tạo thư mục với cấu trúc cây hợp lí</a:t>
            </a:r>
            <a:endParaRPr lang="en-US" sz="2500" b="1">
              <a:ln w="22225">
                <a:noFill/>
                <a:prstDash val="solid"/>
              </a:ln>
            </a:endParaRPr>
          </a:p>
        </p:txBody>
      </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roup 23"/>
          <p:cNvGrpSpPr/>
          <p:nvPr/>
        </p:nvGrpSpPr>
        <p:grpSpPr>
          <a:xfrm>
            <a:off x="747035" y="1172073"/>
            <a:ext cx="7649929" cy="624424"/>
            <a:chOff x="1858777" y="378121"/>
            <a:chExt cx="7649929" cy="624424"/>
          </a:xfrm>
        </p:grpSpPr>
        <p:sp>
          <p:nvSpPr>
            <p:cNvPr id="25" name="Rectangle 24"/>
            <p:cNvSpPr/>
            <p:nvPr/>
          </p:nvSpPr>
          <p:spPr>
            <a:xfrm>
              <a:off x="1892113" y="406695"/>
              <a:ext cx="7616593" cy="496996"/>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b="1">
                  <a:solidFill>
                    <a:srgbClr val="C00000"/>
                  </a:solidFill>
                </a:rPr>
                <a:t>       </a:t>
              </a:r>
              <a:r>
                <a:rPr lang="vi-VN" sz="2000" b="1">
                  <a:solidFill>
                    <a:srgbClr val="C00000"/>
                  </a:solidFill>
                </a:rPr>
                <a:t>Việc đặt tên, phân loại, tạo cây thư mục dựa trên quy tắc:</a:t>
              </a:r>
              <a:endParaRPr lang="en-US" sz="2000">
                <a:solidFill>
                  <a:srgbClr val="C00000"/>
                </a:solidFill>
              </a:endParaRPr>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777" y="378121"/>
              <a:ext cx="547248" cy="624424"/>
            </a:xfrm>
            <a:prstGeom prst="rect">
              <a:avLst/>
            </a:prstGeom>
          </p:spPr>
        </p:pic>
      </p:grpSp>
      <p:grpSp>
        <p:nvGrpSpPr>
          <p:cNvPr id="27" name="Group 26"/>
          <p:cNvGrpSpPr/>
          <p:nvPr/>
        </p:nvGrpSpPr>
        <p:grpSpPr>
          <a:xfrm>
            <a:off x="602850" y="1726217"/>
            <a:ext cx="7938299" cy="1015663"/>
            <a:chOff x="605199" y="2456835"/>
            <a:chExt cx="7938299" cy="1015663"/>
          </a:xfrm>
        </p:grpSpPr>
        <p:sp>
          <p:nvSpPr>
            <p:cNvPr id="28" name="TextBox 27"/>
            <p:cNvSpPr txBox="1"/>
            <p:nvPr/>
          </p:nvSpPr>
          <p:spPr>
            <a:xfrm>
              <a:off x="605199" y="2456835"/>
              <a:ext cx="7938299" cy="1015663"/>
            </a:xfrm>
            <a:prstGeom prst="rect">
              <a:avLst/>
            </a:prstGeom>
            <a:noFill/>
          </p:spPr>
          <p:txBody>
            <a:bodyPr wrap="square" rtlCol="0">
              <a:spAutoFit/>
            </a:bodyPr>
            <a:lstStyle/>
            <a:p>
              <a:pPr lvl="1" algn="just">
                <a:lnSpc>
                  <a:spcPct val="150000"/>
                </a:lnSpc>
              </a:pPr>
              <a:r>
                <a:rPr lang="en-US" sz="2000"/>
                <a:t>    </a:t>
              </a:r>
              <a:r>
                <a:rPr lang="vi-VN" sz="2000"/>
                <a:t>Đặt tên thư mục hoặc tệp theo một cách thống nhất. Tên cần rõ ràng, gợi nhớ nội dung của thư mục hoặc tệp.</a:t>
              </a:r>
              <a:endParaRPr lang="en-US" sz="2000"/>
            </a:p>
          </p:txBody>
        </p:sp>
        <p:pic>
          <p:nvPicPr>
            <p:cNvPr id="29"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619517" y="2741880"/>
            <a:ext cx="7938299" cy="553998"/>
            <a:chOff x="605199" y="2456835"/>
            <a:chExt cx="7938299" cy="553998"/>
          </a:xfrm>
        </p:grpSpPr>
        <p:sp>
          <p:nvSpPr>
            <p:cNvPr id="31" name="TextBox 30"/>
            <p:cNvSpPr txBox="1"/>
            <p:nvPr/>
          </p:nvSpPr>
          <p:spPr>
            <a:xfrm>
              <a:off x="605199" y="2456835"/>
              <a:ext cx="7938299" cy="553998"/>
            </a:xfrm>
            <a:prstGeom prst="rect">
              <a:avLst/>
            </a:prstGeom>
            <a:noFill/>
          </p:spPr>
          <p:txBody>
            <a:bodyPr wrap="square" rtlCol="0">
              <a:spAutoFit/>
            </a:bodyPr>
            <a:lstStyle/>
            <a:p>
              <a:pPr lvl="1" algn="just">
                <a:lnSpc>
                  <a:spcPct val="150000"/>
                </a:lnSpc>
              </a:pPr>
              <a:r>
                <a:rPr lang="en-US" sz="2000"/>
                <a:t>    </a:t>
              </a:r>
              <a:r>
                <a:rPr lang="vi-VN" sz="2000"/>
                <a:t>Phân loại tệp và sắp xếp vào các thư mục</a:t>
              </a:r>
              <a:r>
                <a:rPr lang="en-US" sz="2000"/>
                <a:t>. </a:t>
              </a:r>
              <a:r>
                <a:rPr lang="vi-VN" sz="2000"/>
                <a:t>Ví dụ:</a:t>
              </a:r>
              <a:endParaRPr lang="en-US" sz="2000"/>
            </a:p>
          </p:txBody>
        </p:sp>
        <p:pic>
          <p:nvPicPr>
            <p:cNvPr id="32"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TextBox 32"/>
          <p:cNvSpPr txBox="1"/>
          <p:nvPr/>
        </p:nvSpPr>
        <p:spPr>
          <a:xfrm>
            <a:off x="619516" y="3295878"/>
            <a:ext cx="2428423" cy="1477328"/>
          </a:xfrm>
          <a:prstGeom prst="rect">
            <a:avLst/>
          </a:prstGeom>
          <a:noFill/>
        </p:spPr>
        <p:txBody>
          <a:bodyPr wrap="square" rtlCol="0">
            <a:spAutoFit/>
          </a:bodyPr>
          <a:lstStyle/>
          <a:p>
            <a:pPr algn="just">
              <a:lnSpc>
                <a:spcPct val="150000"/>
              </a:lnSpc>
            </a:pPr>
            <a:r>
              <a:rPr lang="en-US" sz="2000">
                <a:ln w="22225">
                  <a:noFill/>
                  <a:prstDash val="solid"/>
                </a:ln>
              </a:rPr>
              <a:t>• </a:t>
            </a:r>
            <a:r>
              <a:rPr lang="en-US" sz="2000">
                <a:ln w="22225">
                  <a:noFill/>
                  <a:prstDash val="solid"/>
                </a:ln>
                <a:solidFill>
                  <a:srgbClr val="7030A0"/>
                </a:solidFill>
              </a:rPr>
              <a:t>Phân theo loại tệp </a:t>
            </a:r>
            <a:r>
              <a:rPr lang="en-US" sz="2000">
                <a:ln w="22225">
                  <a:noFill/>
                  <a:prstDash val="solid"/>
                </a:ln>
              </a:rPr>
              <a:t>(tệp ảnh, phim, văn bản, trình chiếu,…).</a:t>
            </a:r>
            <a:endParaRPr lang="vi-VN" sz="2000">
              <a:ln w="22225">
                <a:noFill/>
                <a:prstDash val="solid"/>
              </a:ln>
              <a:solidFill>
                <a:srgbClr val="C00000"/>
              </a:solidFill>
            </a:endParaRPr>
          </a:p>
        </p:txBody>
      </p:sp>
      <p:sp>
        <p:nvSpPr>
          <p:cNvPr id="34" name="TextBox 33"/>
          <p:cNvSpPr txBox="1"/>
          <p:nvPr/>
        </p:nvSpPr>
        <p:spPr>
          <a:xfrm>
            <a:off x="3263716" y="3275836"/>
            <a:ext cx="2540123" cy="1477328"/>
          </a:xfrm>
          <a:prstGeom prst="rect">
            <a:avLst/>
          </a:prstGeom>
          <a:noFill/>
        </p:spPr>
        <p:txBody>
          <a:bodyPr wrap="square" rtlCol="0">
            <a:spAutoFit/>
          </a:bodyPr>
          <a:lstStyle/>
          <a:p>
            <a:pPr algn="just">
              <a:lnSpc>
                <a:spcPct val="150000"/>
              </a:lnSpc>
            </a:pPr>
            <a:r>
              <a:rPr lang="en-US" sz="2000">
                <a:ln w="22225">
                  <a:noFill/>
                  <a:prstDash val="solid"/>
                </a:ln>
              </a:rPr>
              <a:t>• </a:t>
            </a:r>
            <a:r>
              <a:rPr lang="en-US" sz="2000">
                <a:ln w="22225">
                  <a:noFill/>
                  <a:prstDash val="solid"/>
                </a:ln>
                <a:solidFill>
                  <a:srgbClr val="7030A0"/>
                </a:solidFill>
              </a:rPr>
              <a:t>Phân theo thời gian </a:t>
            </a:r>
            <a:r>
              <a:rPr lang="en-US" sz="2000">
                <a:ln w="22225">
                  <a:noFill/>
                  <a:prstDash val="solid"/>
                </a:ln>
              </a:rPr>
              <a:t>(theo từng năm, từng tháng,...).</a:t>
            </a:r>
            <a:endParaRPr lang="vi-VN" sz="2000">
              <a:ln w="22225">
                <a:noFill/>
                <a:prstDash val="solid"/>
              </a:ln>
              <a:solidFill>
                <a:srgbClr val="C00000"/>
              </a:solidFill>
            </a:endParaRPr>
          </a:p>
        </p:txBody>
      </p:sp>
      <p:sp>
        <p:nvSpPr>
          <p:cNvPr id="35" name="TextBox 34"/>
          <p:cNvSpPr txBox="1"/>
          <p:nvPr/>
        </p:nvSpPr>
        <p:spPr>
          <a:xfrm>
            <a:off x="6019616" y="3275836"/>
            <a:ext cx="2531465" cy="1477328"/>
          </a:xfrm>
          <a:prstGeom prst="rect">
            <a:avLst/>
          </a:prstGeom>
          <a:noFill/>
        </p:spPr>
        <p:txBody>
          <a:bodyPr wrap="square" rtlCol="0">
            <a:spAutoFit/>
          </a:bodyPr>
          <a:lstStyle/>
          <a:p>
            <a:pPr algn="just">
              <a:lnSpc>
                <a:spcPct val="150000"/>
              </a:lnSpc>
            </a:pPr>
            <a:r>
              <a:rPr lang="vi-VN" sz="2000">
                <a:ln w="22225">
                  <a:noFill/>
                  <a:prstDash val="solid"/>
                </a:ln>
              </a:rPr>
              <a:t>•</a:t>
            </a:r>
            <a:r>
              <a:rPr lang="en-US" sz="2000">
                <a:ln w="22225">
                  <a:noFill/>
                  <a:prstDash val="solid"/>
                </a:ln>
              </a:rPr>
              <a:t> </a:t>
            </a:r>
            <a:r>
              <a:rPr lang="vi-VN" sz="2000">
                <a:ln w="22225">
                  <a:noFill/>
                  <a:prstDash val="solid"/>
                </a:ln>
                <a:solidFill>
                  <a:srgbClr val="7030A0"/>
                </a:solidFill>
              </a:rPr>
              <a:t>Phân theo đối tượng </a:t>
            </a:r>
            <a:r>
              <a:rPr lang="vi-VN" sz="2000">
                <a:ln w="22225">
                  <a:noFill/>
                  <a:prstDash val="solid"/>
                </a:ln>
              </a:rPr>
              <a:t>(ảnh gia đình, ảnh bạn bè,…).</a:t>
            </a:r>
            <a:endParaRPr lang="vi-VN" sz="2000">
              <a:ln w="22225">
                <a:noFill/>
                <a:prstDash val="solid"/>
              </a:ln>
              <a:solidFill>
                <a:srgbClr val="C00000"/>
              </a:solidFill>
            </a:endParaRPr>
          </a:p>
        </p:txBody>
      </p:sp>
    </p:spTree>
    <p:extLst>
      <p:ext uri="{BB962C8B-B14F-4D97-AF65-F5344CB8AC3E}">
        <p14:creationId xmlns:p14="http://schemas.microsoft.com/office/powerpoint/2010/main" val="19522397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500" fill="hold"/>
                                        <p:tgtEl>
                                          <p:spTgt spid="34"/>
                                        </p:tgtEl>
                                        <p:attrNameLst>
                                          <p:attrName>ppt_x</p:attrName>
                                        </p:attrNameLst>
                                      </p:cBhvr>
                                      <p:tavLst>
                                        <p:tav tm="0">
                                          <p:val>
                                            <p:strVal val="#ppt_x"/>
                                          </p:val>
                                        </p:tav>
                                        <p:tav tm="100000">
                                          <p:val>
                                            <p:strVal val="#ppt_x"/>
                                          </p:val>
                                        </p:tav>
                                      </p:tavLst>
                                    </p:anim>
                                    <p:anim calcmode="lin" valueType="num">
                                      <p:cBhvr additive="base">
                                        <p:cTn id="3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ppt_x"/>
                                          </p:val>
                                        </p:tav>
                                        <p:tav tm="100000">
                                          <p:val>
                                            <p:strVal val="#ppt_x"/>
                                          </p:val>
                                        </p:tav>
                                      </p:tavLst>
                                    </p:anim>
                                    <p:anim calcmode="lin" valueType="num">
                                      <p:cBhvr additive="base">
                                        <p:cTn id="3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8"/>
          <p:cNvSpPr/>
          <p:nvPr/>
        </p:nvSpPr>
        <p:spPr>
          <a:xfrm>
            <a:off x="365700" y="784800"/>
            <a:ext cx="6124000" cy="3573900"/>
          </a:xfrm>
          <a:prstGeom prst="roundRect">
            <a:avLst>
              <a:gd name="adj" fmla="val 3381"/>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289" name="Google Shape;289;p38"/>
          <p:cNvGrpSpPr/>
          <p:nvPr/>
        </p:nvGrpSpPr>
        <p:grpSpPr>
          <a:xfrm>
            <a:off x="1253425" y="370396"/>
            <a:ext cx="6637149" cy="4402709"/>
            <a:chOff x="1304387" y="764776"/>
            <a:chExt cx="6535200" cy="3679964"/>
          </a:xfrm>
        </p:grpSpPr>
        <p:cxnSp>
          <p:nvCxnSpPr>
            <p:cNvPr id="290" name="Google Shape;290;p38"/>
            <p:cNvCxnSpPr/>
            <p:nvPr/>
          </p:nvCxnSpPr>
          <p:spPr>
            <a:xfrm>
              <a:off x="1304387" y="4444740"/>
              <a:ext cx="6535200" cy="0"/>
            </a:xfrm>
            <a:prstGeom prst="straightConnector1">
              <a:avLst/>
            </a:prstGeom>
            <a:noFill/>
            <a:ln w="19050" cap="rnd" cmpd="sng">
              <a:solidFill>
                <a:schemeClr val="dk1"/>
              </a:solidFill>
              <a:prstDash val="solid"/>
              <a:round/>
              <a:headEnd type="none" w="med" len="med"/>
              <a:tailEnd type="none" w="med" len="med"/>
            </a:ln>
          </p:spPr>
        </p:cxnSp>
        <p:cxnSp>
          <p:nvCxnSpPr>
            <p:cNvPr id="291" name="Google Shape;291;p38"/>
            <p:cNvCxnSpPr/>
            <p:nvPr/>
          </p:nvCxnSpPr>
          <p:spPr>
            <a:xfrm>
              <a:off x="1304387" y="764776"/>
              <a:ext cx="6535200" cy="0"/>
            </a:xfrm>
            <a:prstGeom prst="straightConnector1">
              <a:avLst/>
            </a:prstGeom>
            <a:noFill/>
            <a:ln w="19050" cap="rnd" cmpd="sng">
              <a:solidFill>
                <a:schemeClr val="dk1"/>
              </a:solidFill>
              <a:prstDash val="solid"/>
              <a:round/>
              <a:headEnd type="none" w="med" len="med"/>
              <a:tailEnd type="none" w="med" len="med"/>
            </a:ln>
          </p:spPr>
        </p:cxnSp>
      </p:grpSp>
      <p:grpSp>
        <p:nvGrpSpPr>
          <p:cNvPr id="292" name="Google Shape;292;p38"/>
          <p:cNvGrpSpPr/>
          <p:nvPr/>
        </p:nvGrpSpPr>
        <p:grpSpPr>
          <a:xfrm>
            <a:off x="8312384" y="4143550"/>
            <a:ext cx="602100" cy="666100"/>
            <a:chOff x="1820650" y="1393100"/>
            <a:chExt cx="602100" cy="666100"/>
          </a:xfrm>
        </p:grpSpPr>
        <p:sp>
          <p:nvSpPr>
            <p:cNvPr id="293" name="Google Shape;293;p38"/>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8"/>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38"/>
          <p:cNvGrpSpPr/>
          <p:nvPr/>
        </p:nvGrpSpPr>
        <p:grpSpPr>
          <a:xfrm>
            <a:off x="233672" y="4257711"/>
            <a:ext cx="761406" cy="647721"/>
            <a:chOff x="3475975" y="624225"/>
            <a:chExt cx="737225" cy="627150"/>
          </a:xfrm>
        </p:grpSpPr>
        <p:sp>
          <p:nvSpPr>
            <p:cNvPr id="296" name="Google Shape;296;p38"/>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8"/>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8"/>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8"/>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38"/>
          <p:cNvGrpSpPr/>
          <p:nvPr/>
        </p:nvGrpSpPr>
        <p:grpSpPr>
          <a:xfrm>
            <a:off x="8065393" y="204580"/>
            <a:ext cx="849091" cy="639458"/>
            <a:chOff x="1574625" y="624700"/>
            <a:chExt cx="822125" cy="619150"/>
          </a:xfrm>
        </p:grpSpPr>
        <p:sp>
          <p:nvSpPr>
            <p:cNvPr id="301" name="Google Shape;301;p38"/>
            <p:cNvSpPr/>
            <p:nvPr/>
          </p:nvSpPr>
          <p:spPr>
            <a:xfrm>
              <a:off x="1574625" y="624700"/>
              <a:ext cx="822125" cy="547350"/>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8"/>
            <p:cNvSpPr/>
            <p:nvPr/>
          </p:nvSpPr>
          <p:spPr>
            <a:xfrm>
              <a:off x="1790625" y="837925"/>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303;p38"/>
          <p:cNvGrpSpPr/>
          <p:nvPr/>
        </p:nvGrpSpPr>
        <p:grpSpPr>
          <a:xfrm>
            <a:off x="233672" y="238069"/>
            <a:ext cx="719894" cy="639455"/>
            <a:chOff x="2696275" y="963625"/>
            <a:chExt cx="678825" cy="602975"/>
          </a:xfrm>
        </p:grpSpPr>
        <p:sp>
          <p:nvSpPr>
            <p:cNvPr id="304" name="Google Shape;304;p38"/>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8"/>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8"/>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0" name="Google Shape;310;p38"/>
          <p:cNvSpPr/>
          <p:nvPr/>
        </p:nvSpPr>
        <p:spPr>
          <a:xfrm>
            <a:off x="218088" y="3042482"/>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8"/>
          <p:cNvSpPr/>
          <p:nvPr/>
        </p:nvSpPr>
        <p:spPr>
          <a:xfrm>
            <a:off x="252263" y="1846578"/>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Freeform 31">
            <a:extLst>
              <a:ext uri="{FF2B5EF4-FFF2-40B4-BE49-F238E27FC236}">
                <a16:creationId xmlns:a16="http://schemas.microsoft.com/office/drawing/2014/main" id="{ACAEFEE4-2B0B-C600-EA2F-51B8DC73A7FE}"/>
              </a:ext>
            </a:extLst>
          </p:cNvPr>
          <p:cNvSpPr/>
          <p:nvPr/>
        </p:nvSpPr>
        <p:spPr>
          <a:xfrm>
            <a:off x="6366234" y="844038"/>
            <a:ext cx="1946150" cy="3514662"/>
          </a:xfrm>
          <a:custGeom>
            <a:avLst/>
            <a:gdLst/>
            <a:ahLst/>
            <a:cxnLst/>
            <a:rect l="l" t="t" r="r" b="b"/>
            <a:pathLst>
              <a:path w="677873" h="1345653">
                <a:moveTo>
                  <a:pt x="0" y="0"/>
                </a:moveTo>
                <a:lnTo>
                  <a:pt x="677873" y="0"/>
                </a:lnTo>
                <a:lnTo>
                  <a:pt x="677873" y="1345652"/>
                </a:lnTo>
                <a:lnTo>
                  <a:pt x="0" y="1345652"/>
                </a:lnTo>
                <a:lnTo>
                  <a:pt x="0" y="0"/>
                </a:lnTo>
                <a:close/>
              </a:path>
            </a:pathLst>
          </a:custGeom>
          <a:blipFill>
            <a:blip r:embed="rId3"/>
            <a:stretch>
              <a:fillRect/>
            </a:stretch>
          </a:blip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1200"/>
          </a:p>
        </p:txBody>
      </p:sp>
      <p:sp>
        <p:nvSpPr>
          <p:cNvPr id="33" name="TextBox 32"/>
          <p:cNvSpPr txBox="1"/>
          <p:nvPr/>
        </p:nvSpPr>
        <p:spPr>
          <a:xfrm>
            <a:off x="692620" y="1395389"/>
            <a:ext cx="5470401" cy="2862322"/>
          </a:xfrm>
          <a:prstGeom prst="rect">
            <a:avLst/>
          </a:prstGeom>
          <a:noFill/>
        </p:spPr>
        <p:txBody>
          <a:bodyPr wrap="square" rtlCol="0">
            <a:spAutoFit/>
          </a:bodyPr>
          <a:lstStyle/>
          <a:p>
            <a:pPr algn="just">
              <a:lnSpc>
                <a:spcPct val="150000"/>
              </a:lnSpc>
            </a:pPr>
            <a:r>
              <a:rPr lang="vi-VN" sz="2000">
                <a:ln w="22225">
                  <a:noFill/>
                  <a:prstDash val="solid"/>
                </a:ln>
              </a:rPr>
              <a:t>•</a:t>
            </a:r>
            <a:r>
              <a:rPr lang="en-US" sz="2000">
                <a:ln w="22225">
                  <a:noFill/>
                  <a:prstDash val="solid"/>
                </a:ln>
              </a:rPr>
              <a:t> </a:t>
            </a:r>
            <a:r>
              <a:rPr lang="vi-VN" sz="2000">
                <a:ln w="22225">
                  <a:noFill/>
                  <a:prstDash val="solid"/>
                </a:ln>
              </a:rPr>
              <a:t>Sắp xếp các thư mục và tệp bằng cấu trúc cây hợp lí sẽ giúp tìm kiếm dễ dàng và tiết kiệm thời gian.</a:t>
            </a:r>
          </a:p>
          <a:p>
            <a:pPr algn="just">
              <a:lnSpc>
                <a:spcPct val="150000"/>
              </a:lnSpc>
            </a:pPr>
            <a:r>
              <a:rPr lang="vi-VN" sz="2000">
                <a:ln w="22225">
                  <a:noFill/>
                  <a:prstDash val="solid"/>
                </a:ln>
              </a:rPr>
              <a:t>•</a:t>
            </a:r>
            <a:r>
              <a:rPr lang="en-US" sz="2000">
                <a:ln w="22225">
                  <a:noFill/>
                  <a:prstDash val="solid"/>
                </a:ln>
              </a:rPr>
              <a:t> </a:t>
            </a:r>
            <a:r>
              <a:rPr lang="vi-VN" sz="2000">
                <a:ln w="22225">
                  <a:noFill/>
                  <a:prstDash val="solid"/>
                </a:ln>
              </a:rPr>
              <a:t>Để có được cấu trúc cây hợp lí em cần phân loại các tệp theo các tiêu chí như thời gian, nội dung, loại tệp, người sở hữu,…</a:t>
            </a:r>
          </a:p>
        </p:txBody>
      </p:sp>
      <p:sp>
        <p:nvSpPr>
          <p:cNvPr id="34" name="TextBox 33"/>
          <p:cNvSpPr txBox="1"/>
          <p:nvPr/>
        </p:nvSpPr>
        <p:spPr>
          <a:xfrm>
            <a:off x="365688" y="959986"/>
            <a:ext cx="6124000" cy="477054"/>
          </a:xfrm>
          <a:prstGeom prst="rect">
            <a:avLst/>
          </a:prstGeom>
          <a:noFill/>
        </p:spPr>
        <p:txBody>
          <a:bodyPr wrap="square" rtlCol="0">
            <a:spAutoFit/>
          </a:bodyPr>
          <a:lstStyle/>
          <a:p>
            <a:pPr algn="ctr"/>
            <a:r>
              <a:rPr lang="en-US" sz="2500" b="1">
                <a:ln w="22225">
                  <a:noFill/>
                  <a:prstDash val="solid"/>
                </a:ln>
                <a:solidFill>
                  <a:srgbClr val="C00000"/>
                </a:solidFill>
              </a:rPr>
              <a:t>GHI NHỚ</a:t>
            </a:r>
          </a:p>
        </p:txBody>
      </p:sp>
    </p:spTree>
    <p:extLst>
      <p:ext uri="{BB962C8B-B14F-4D97-AF65-F5344CB8AC3E}">
        <p14:creationId xmlns:p14="http://schemas.microsoft.com/office/powerpoint/2010/main" val="3601213767"/>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E744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TextBox 40"/>
          <p:cNvSpPr txBox="1"/>
          <p:nvPr/>
        </p:nvSpPr>
        <p:spPr>
          <a:xfrm>
            <a:off x="-1" y="334864"/>
            <a:ext cx="9144000" cy="446276"/>
          </a:xfrm>
          <a:prstGeom prst="rect">
            <a:avLst/>
          </a:prstGeom>
          <a:noFill/>
        </p:spPr>
        <p:txBody>
          <a:bodyPr wrap="square" rtlCol="0">
            <a:spAutoFit/>
          </a:bodyPr>
          <a:lstStyle/>
          <a:p>
            <a:pPr algn="ctr"/>
            <a:r>
              <a:rPr lang="en-US" sz="2300" b="1">
                <a:ln w="22225">
                  <a:noFill/>
                  <a:prstDash val="solid"/>
                </a:ln>
                <a:solidFill>
                  <a:schemeClr val="accent6"/>
                </a:solidFill>
              </a:rPr>
              <a:t>CÂU HỎI – SGK TR. 20</a:t>
            </a:r>
          </a:p>
        </p:txBody>
      </p:sp>
      <p:grpSp>
        <p:nvGrpSpPr>
          <p:cNvPr id="37" name="Google Shape;898;p56"/>
          <p:cNvGrpSpPr/>
          <p:nvPr/>
        </p:nvGrpSpPr>
        <p:grpSpPr>
          <a:xfrm>
            <a:off x="120650" y="148340"/>
            <a:ext cx="484607" cy="407579"/>
            <a:chOff x="3475975" y="624225"/>
            <a:chExt cx="737225" cy="627150"/>
          </a:xfrm>
        </p:grpSpPr>
        <p:sp>
          <p:nvSpPr>
            <p:cNvPr id="38" name="Google Shape;899;p56"/>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00;p56"/>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01;p56"/>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02;p56"/>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roup 2"/>
          <p:cNvGrpSpPr/>
          <p:nvPr/>
        </p:nvGrpSpPr>
        <p:grpSpPr>
          <a:xfrm>
            <a:off x="213302" y="1753368"/>
            <a:ext cx="2955164" cy="2120131"/>
            <a:chOff x="213302" y="1753368"/>
            <a:chExt cx="2955164" cy="2120131"/>
          </a:xfrm>
        </p:grpSpPr>
        <p:sp>
          <p:nvSpPr>
            <p:cNvPr id="50" name="Rounded Rectangular Callout 49"/>
            <p:cNvSpPr/>
            <p:nvPr/>
          </p:nvSpPr>
          <p:spPr>
            <a:xfrm>
              <a:off x="914660" y="1753368"/>
              <a:ext cx="2253806" cy="2120131"/>
            </a:xfrm>
            <a:prstGeom prst="wedgeRoundRectCallout">
              <a:avLst>
                <a:gd name="adj1" fmla="val -42036"/>
                <a:gd name="adj2" fmla="val 74981"/>
                <a:gd name="adj3" fmla="val 16667"/>
              </a:avLst>
            </a:prstGeom>
            <a:solidFill>
              <a:schemeClr val="tx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vi-VN" sz="2000" b="1">
                  <a:solidFill>
                    <a:srgbClr val="000000"/>
                  </a:solidFill>
                  <a:cs typeface="Arial" panose="020B0604020202020204" pitchFamily="34" charset="0"/>
                </a:rPr>
                <a:t>Vì sao việc đặt tên cho thư mục và tệp lại quan trọng?</a:t>
              </a:r>
              <a:endParaRPr lang="vi-VN" sz="2000" b="1" dirty="0">
                <a:solidFill>
                  <a:srgbClr val="000000"/>
                </a:solidFill>
                <a:latin typeface="Arial" panose="020B0604020202020204" pitchFamily="34" charset="0"/>
                <a:cs typeface="Arial" panose="020B0604020202020204" pitchFamily="34" charset="0"/>
              </a:endParaRPr>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02" y="2157221"/>
              <a:ext cx="1425257" cy="1333514"/>
            </a:xfrm>
            <a:prstGeom prst="rect">
              <a:avLst/>
            </a:prstGeom>
          </p:spPr>
        </p:pic>
      </p:grpSp>
      <p:sp>
        <p:nvSpPr>
          <p:cNvPr id="52" name="Rounded Rectangle 51"/>
          <p:cNvSpPr/>
          <p:nvPr/>
        </p:nvSpPr>
        <p:spPr>
          <a:xfrm>
            <a:off x="3880693" y="1330208"/>
            <a:ext cx="4528396" cy="1512342"/>
          </a:xfrm>
          <a:prstGeom prst="roundRect">
            <a:avLst>
              <a:gd name="adj" fmla="val 10658"/>
            </a:avLst>
          </a:prstGeom>
          <a:solidFill>
            <a:schemeClr val="bg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just">
              <a:lnSpc>
                <a:spcPct val="150000"/>
              </a:lnSpc>
            </a:pPr>
            <a:r>
              <a:rPr lang="vi-VN" sz="2000">
                <a:solidFill>
                  <a:srgbClr val="000000"/>
                </a:solidFill>
                <a:cs typeface="Arial" panose="020B0604020202020204" pitchFamily="34" charset="0"/>
              </a:rPr>
              <a:t>Tên của thư mục và tệp sẽ cho người sử dụng biết chủ đề của nội dung mà không cần mở thư mục và tệp đó.</a:t>
            </a:r>
            <a:endParaRPr lang="en-US" sz="2000" dirty="0">
              <a:solidFill>
                <a:srgbClr val="000000"/>
              </a:solidFill>
              <a:latin typeface="Arial" panose="020B0604020202020204" pitchFamily="34" charset="0"/>
              <a:cs typeface="Arial" panose="020B0604020202020204" pitchFamily="34" charset="0"/>
            </a:endParaRPr>
          </a:p>
        </p:txBody>
      </p:sp>
      <p:sp>
        <p:nvSpPr>
          <p:cNvPr id="53" name="Rounded Rectangle 52"/>
          <p:cNvSpPr/>
          <p:nvPr/>
        </p:nvSpPr>
        <p:spPr>
          <a:xfrm>
            <a:off x="3880693" y="3069074"/>
            <a:ext cx="4528396" cy="1512342"/>
          </a:xfrm>
          <a:prstGeom prst="roundRect">
            <a:avLst>
              <a:gd name="adj" fmla="val 10658"/>
            </a:avLst>
          </a:prstGeom>
          <a:solidFill>
            <a:schemeClr val="bg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just">
              <a:lnSpc>
                <a:spcPct val="150000"/>
              </a:lnSpc>
            </a:pPr>
            <a:r>
              <a:rPr lang="vi-VN" sz="2000">
                <a:solidFill>
                  <a:srgbClr val="000000"/>
                </a:solidFill>
                <a:cs typeface="Arial" panose="020B0604020202020204" pitchFamily="34" charset="0"/>
              </a:rPr>
              <a:t>Nhờ tên thư mục và tệp mà người sử dụng có thể tìm kiếm một thư mục và tệp nhanh chóng và hiệu quả hơn.</a:t>
            </a:r>
            <a:endParaRPr lang="en-US" sz="2000" dirty="0">
              <a:solidFill>
                <a:srgbClr val="000000"/>
              </a:solidFill>
              <a:latin typeface="Arial" panose="020B0604020202020204" pitchFamily="34" charset="0"/>
              <a:cs typeface="Arial" panose="020B0604020202020204" pitchFamily="34" charset="0"/>
            </a:endParaRPr>
          </a:p>
        </p:txBody>
      </p:sp>
      <p:grpSp>
        <p:nvGrpSpPr>
          <p:cNvPr id="54" name="Google Shape;317;p39"/>
          <p:cNvGrpSpPr/>
          <p:nvPr/>
        </p:nvGrpSpPr>
        <p:grpSpPr>
          <a:xfrm>
            <a:off x="8366714" y="501142"/>
            <a:ext cx="656636" cy="559995"/>
            <a:chOff x="1481225" y="4240975"/>
            <a:chExt cx="965350" cy="823275"/>
          </a:xfrm>
        </p:grpSpPr>
        <p:sp>
          <p:nvSpPr>
            <p:cNvPr id="55" name="Google Shape;318;p39"/>
            <p:cNvSpPr/>
            <p:nvPr/>
          </p:nvSpPr>
          <p:spPr>
            <a:xfrm>
              <a:off x="2074975" y="4738825"/>
              <a:ext cx="371600" cy="325425"/>
            </a:xfrm>
            <a:custGeom>
              <a:avLst/>
              <a:gdLst/>
              <a:ahLst/>
              <a:cxnLst/>
              <a:rect l="l" t="t" r="r" b="b"/>
              <a:pathLst>
                <a:path w="14864" h="13017" extrusionOk="0">
                  <a:moveTo>
                    <a:pt x="2136" y="1"/>
                  </a:moveTo>
                  <a:lnTo>
                    <a:pt x="1" y="2169"/>
                  </a:lnTo>
                  <a:cubicBezTo>
                    <a:pt x="1168" y="4871"/>
                    <a:pt x="2703" y="7440"/>
                    <a:pt x="4504" y="9808"/>
                  </a:cubicBezTo>
                  <a:cubicBezTo>
                    <a:pt x="6281" y="12102"/>
                    <a:pt x="8170" y="13016"/>
                    <a:pt x="9713" y="13016"/>
                  </a:cubicBezTo>
                  <a:cubicBezTo>
                    <a:pt x="13149" y="13016"/>
                    <a:pt x="14863" y="8475"/>
                    <a:pt x="9775" y="4537"/>
                  </a:cubicBezTo>
                  <a:cubicBezTo>
                    <a:pt x="7440" y="2703"/>
                    <a:pt x="4871" y="1202"/>
                    <a:pt x="2136"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19;p39"/>
            <p:cNvSpPr/>
            <p:nvPr/>
          </p:nvSpPr>
          <p:spPr>
            <a:xfrm>
              <a:off x="1979925" y="4644600"/>
              <a:ext cx="176800" cy="172850"/>
            </a:xfrm>
            <a:custGeom>
              <a:avLst/>
              <a:gdLst/>
              <a:ahLst/>
              <a:cxnLst/>
              <a:rect l="l" t="t" r="r" b="b"/>
              <a:pathLst>
                <a:path w="7072" h="6914" extrusionOk="0">
                  <a:moveTo>
                    <a:pt x="5437" y="1"/>
                  </a:moveTo>
                  <a:lnTo>
                    <a:pt x="0" y="5438"/>
                  </a:lnTo>
                  <a:lnTo>
                    <a:pt x="1034" y="6438"/>
                  </a:lnTo>
                  <a:cubicBezTo>
                    <a:pt x="1351" y="6755"/>
                    <a:pt x="1751" y="6914"/>
                    <a:pt x="2152" y="6914"/>
                  </a:cubicBezTo>
                  <a:cubicBezTo>
                    <a:pt x="2552" y="6914"/>
                    <a:pt x="2952" y="6755"/>
                    <a:pt x="3269" y="6438"/>
                  </a:cubicBezTo>
                  <a:lnTo>
                    <a:pt x="6472" y="3236"/>
                  </a:lnTo>
                  <a:cubicBezTo>
                    <a:pt x="7072" y="2636"/>
                    <a:pt x="7072" y="1635"/>
                    <a:pt x="6472" y="1035"/>
                  </a:cubicBezTo>
                  <a:lnTo>
                    <a:pt x="5437" y="1"/>
                  </a:ln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20;p39"/>
            <p:cNvSpPr/>
            <p:nvPr/>
          </p:nvSpPr>
          <p:spPr>
            <a:xfrm>
              <a:off x="1481225" y="4240975"/>
              <a:ext cx="683850" cy="566275"/>
            </a:xfrm>
            <a:custGeom>
              <a:avLst/>
              <a:gdLst/>
              <a:ahLst/>
              <a:cxnLst/>
              <a:rect l="l" t="t" r="r" b="b"/>
              <a:pathLst>
                <a:path w="27354" h="22651" extrusionOk="0">
                  <a:moveTo>
                    <a:pt x="15132" y="1"/>
                  </a:moveTo>
                  <a:cubicBezTo>
                    <a:pt x="12234" y="1"/>
                    <a:pt x="9341" y="1101"/>
                    <a:pt x="7139" y="3303"/>
                  </a:cubicBezTo>
                  <a:cubicBezTo>
                    <a:pt x="1" y="10441"/>
                    <a:pt x="5038" y="22650"/>
                    <a:pt x="15145" y="22650"/>
                  </a:cubicBezTo>
                  <a:cubicBezTo>
                    <a:pt x="19715" y="22650"/>
                    <a:pt x="23851" y="19882"/>
                    <a:pt x="25619" y="15645"/>
                  </a:cubicBezTo>
                  <a:cubicBezTo>
                    <a:pt x="27354" y="11409"/>
                    <a:pt x="26386" y="6539"/>
                    <a:pt x="23151" y="3303"/>
                  </a:cubicBezTo>
                  <a:cubicBezTo>
                    <a:pt x="20932" y="1101"/>
                    <a:pt x="18030" y="1"/>
                    <a:pt x="15132"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21;p39"/>
            <p:cNvSpPr/>
            <p:nvPr/>
          </p:nvSpPr>
          <p:spPr>
            <a:xfrm>
              <a:off x="1596300" y="4326875"/>
              <a:ext cx="526250" cy="393650"/>
            </a:xfrm>
            <a:custGeom>
              <a:avLst/>
              <a:gdLst/>
              <a:ahLst/>
              <a:cxnLst/>
              <a:rect l="l" t="t" r="r" b="b"/>
              <a:pathLst>
                <a:path w="21050" h="15746" extrusionOk="0">
                  <a:moveTo>
                    <a:pt x="10529" y="0"/>
                  </a:moveTo>
                  <a:cubicBezTo>
                    <a:pt x="8515" y="0"/>
                    <a:pt x="6506" y="768"/>
                    <a:pt x="4971" y="2302"/>
                  </a:cubicBezTo>
                  <a:cubicBezTo>
                    <a:pt x="1" y="7272"/>
                    <a:pt x="3537" y="15745"/>
                    <a:pt x="10542" y="15745"/>
                  </a:cubicBezTo>
                  <a:cubicBezTo>
                    <a:pt x="17547" y="15745"/>
                    <a:pt x="21049" y="7272"/>
                    <a:pt x="16112" y="2302"/>
                  </a:cubicBezTo>
                  <a:cubicBezTo>
                    <a:pt x="14561" y="768"/>
                    <a:pt x="12543" y="0"/>
                    <a:pt x="10529"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911;p56"/>
          <p:cNvSpPr/>
          <p:nvPr/>
        </p:nvSpPr>
        <p:spPr>
          <a:xfrm>
            <a:off x="8608271" y="4611121"/>
            <a:ext cx="340057" cy="283558"/>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912;p56"/>
          <p:cNvGrpSpPr/>
          <p:nvPr/>
        </p:nvGrpSpPr>
        <p:grpSpPr>
          <a:xfrm>
            <a:off x="172119" y="4504591"/>
            <a:ext cx="387162" cy="388252"/>
            <a:chOff x="133738" y="317889"/>
            <a:chExt cx="460473" cy="461698"/>
          </a:xfrm>
        </p:grpSpPr>
        <p:sp>
          <p:nvSpPr>
            <p:cNvPr id="65" name="Google Shape;913;p56"/>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14;p56"/>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1" name="Picture 7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3704342">
            <a:off x="3296308" y="2218496"/>
            <a:ext cx="456546" cy="720921"/>
          </a:xfrm>
          <a:prstGeom prst="rect">
            <a:avLst/>
          </a:prstGeom>
        </p:spPr>
      </p:pic>
      <p:pic>
        <p:nvPicPr>
          <p:cNvPr id="72" name="Picture 7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7620364" flipV="1">
            <a:off x="3305198" y="3044085"/>
            <a:ext cx="456546" cy="720921"/>
          </a:xfrm>
          <a:prstGeom prst="rect">
            <a:avLst/>
          </a:prstGeom>
        </p:spPr>
      </p:pic>
    </p:spTree>
    <p:extLst>
      <p:ext uri="{BB962C8B-B14F-4D97-AF65-F5344CB8AC3E}">
        <p14:creationId xmlns:p14="http://schemas.microsoft.com/office/powerpoint/2010/main" val="1594288300"/>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wipe(left)">
                                      <p:cBhvr>
                                        <p:cTn id="14" dur="500"/>
                                        <p:tgtEl>
                                          <p:spTgt spid="71"/>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wipe(left)">
                                      <p:cBhvr>
                                        <p:cTn id="18" dur="500"/>
                                        <p:tgtEl>
                                          <p:spTgt spid="5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wipe(left)">
                                      <p:cBhvr>
                                        <p:cTn id="23" dur="500"/>
                                        <p:tgtEl>
                                          <p:spTgt spid="72"/>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left)">
                                      <p:cBhvr>
                                        <p:cTn id="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6" name="Google Shape;206;p35"/>
          <p:cNvGrpSpPr/>
          <p:nvPr/>
        </p:nvGrpSpPr>
        <p:grpSpPr>
          <a:xfrm>
            <a:off x="1484894" y="678075"/>
            <a:ext cx="6174213" cy="3787373"/>
            <a:chOff x="1438200" y="702550"/>
            <a:chExt cx="6267600" cy="3738400"/>
          </a:xfrm>
        </p:grpSpPr>
        <p:cxnSp>
          <p:nvCxnSpPr>
            <p:cNvPr id="207" name="Google Shape;207;p35"/>
            <p:cNvCxnSpPr/>
            <p:nvPr/>
          </p:nvCxnSpPr>
          <p:spPr>
            <a:xfrm>
              <a:off x="1438200" y="4440950"/>
              <a:ext cx="6267600" cy="0"/>
            </a:xfrm>
            <a:prstGeom prst="straightConnector1">
              <a:avLst/>
            </a:prstGeom>
            <a:noFill/>
            <a:ln w="19050" cap="rnd" cmpd="sng">
              <a:solidFill>
                <a:schemeClr val="dk1"/>
              </a:solidFill>
              <a:prstDash val="solid"/>
              <a:round/>
              <a:headEnd type="none" w="med" len="med"/>
              <a:tailEnd type="none" w="med" len="med"/>
            </a:ln>
          </p:spPr>
        </p:cxnSp>
        <p:cxnSp>
          <p:nvCxnSpPr>
            <p:cNvPr id="208" name="Google Shape;208;p35"/>
            <p:cNvCxnSpPr/>
            <p:nvPr/>
          </p:nvCxnSpPr>
          <p:spPr>
            <a:xfrm>
              <a:off x="1438200" y="702550"/>
              <a:ext cx="6267600" cy="0"/>
            </a:xfrm>
            <a:prstGeom prst="straightConnector1">
              <a:avLst/>
            </a:prstGeom>
            <a:noFill/>
            <a:ln w="19050" cap="rnd" cmpd="sng">
              <a:solidFill>
                <a:schemeClr val="dk1"/>
              </a:solidFill>
              <a:prstDash val="solid"/>
              <a:round/>
              <a:headEnd type="none" w="med" len="med"/>
              <a:tailEnd type="none" w="med" len="med"/>
            </a:ln>
          </p:spPr>
        </p:cxnSp>
      </p:grpSp>
      <p:sp>
        <p:nvSpPr>
          <p:cNvPr id="211" name="Google Shape;211;p35"/>
          <p:cNvSpPr/>
          <p:nvPr/>
        </p:nvSpPr>
        <p:spPr>
          <a:xfrm>
            <a:off x="12812293" y="872774"/>
            <a:ext cx="144983" cy="272315"/>
          </a:xfrm>
          <a:custGeom>
            <a:avLst/>
            <a:gdLst/>
            <a:ahLst/>
            <a:cxnLst/>
            <a:rect l="l" t="t" r="r" b="b"/>
            <a:pathLst>
              <a:path w="739" h="1388" extrusionOk="0">
                <a:moveTo>
                  <a:pt x="36" y="1"/>
                </a:moveTo>
                <a:cubicBezTo>
                  <a:pt x="27" y="1"/>
                  <a:pt x="18" y="7"/>
                  <a:pt x="12" y="18"/>
                </a:cubicBezTo>
                <a:cubicBezTo>
                  <a:pt x="1" y="30"/>
                  <a:pt x="1" y="42"/>
                  <a:pt x="12" y="54"/>
                </a:cubicBezTo>
                <a:cubicBezTo>
                  <a:pt x="405" y="590"/>
                  <a:pt x="679" y="1352"/>
                  <a:pt x="703" y="1364"/>
                </a:cubicBezTo>
                <a:cubicBezTo>
                  <a:pt x="679" y="1388"/>
                  <a:pt x="715" y="1388"/>
                  <a:pt x="727" y="1388"/>
                </a:cubicBezTo>
                <a:cubicBezTo>
                  <a:pt x="739" y="1364"/>
                  <a:pt x="739" y="1352"/>
                  <a:pt x="739" y="1340"/>
                </a:cubicBezTo>
                <a:cubicBezTo>
                  <a:pt x="739" y="1328"/>
                  <a:pt x="453" y="554"/>
                  <a:pt x="60" y="18"/>
                </a:cubicBezTo>
                <a:cubicBezTo>
                  <a:pt x="54" y="7"/>
                  <a:pt x="45" y="1"/>
                  <a:pt x="36" y="1"/>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5"/>
          <p:cNvSpPr/>
          <p:nvPr/>
        </p:nvSpPr>
        <p:spPr>
          <a:xfrm>
            <a:off x="12634741" y="984406"/>
            <a:ext cx="165975" cy="226210"/>
          </a:xfrm>
          <a:custGeom>
            <a:avLst/>
            <a:gdLst/>
            <a:ahLst/>
            <a:cxnLst/>
            <a:rect l="l" t="t" r="r" b="b"/>
            <a:pathLst>
              <a:path w="846" h="1153" extrusionOk="0">
                <a:moveTo>
                  <a:pt x="804" y="0"/>
                </a:moveTo>
                <a:cubicBezTo>
                  <a:pt x="798" y="0"/>
                  <a:pt x="792" y="3"/>
                  <a:pt x="786" y="9"/>
                </a:cubicBezTo>
                <a:cubicBezTo>
                  <a:pt x="751" y="21"/>
                  <a:pt x="179" y="497"/>
                  <a:pt x="1" y="1116"/>
                </a:cubicBezTo>
                <a:cubicBezTo>
                  <a:pt x="1" y="1128"/>
                  <a:pt x="1" y="1140"/>
                  <a:pt x="24" y="1152"/>
                </a:cubicBezTo>
                <a:cubicBezTo>
                  <a:pt x="24" y="1140"/>
                  <a:pt x="36" y="1140"/>
                  <a:pt x="60" y="1140"/>
                </a:cubicBezTo>
                <a:lnTo>
                  <a:pt x="72" y="1128"/>
                </a:lnTo>
                <a:cubicBezTo>
                  <a:pt x="251" y="533"/>
                  <a:pt x="822" y="57"/>
                  <a:pt x="822" y="57"/>
                </a:cubicBezTo>
                <a:cubicBezTo>
                  <a:pt x="846" y="45"/>
                  <a:pt x="846" y="21"/>
                  <a:pt x="822" y="9"/>
                </a:cubicBezTo>
                <a:cubicBezTo>
                  <a:pt x="816" y="3"/>
                  <a:pt x="810" y="0"/>
                  <a:pt x="804" y="0"/>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5"/>
          <p:cNvSpPr/>
          <p:nvPr/>
        </p:nvSpPr>
        <p:spPr>
          <a:xfrm>
            <a:off x="12359096" y="2644566"/>
            <a:ext cx="116928" cy="53953"/>
          </a:xfrm>
          <a:custGeom>
            <a:avLst/>
            <a:gdLst/>
            <a:ahLst/>
            <a:cxnLst/>
            <a:rect l="l" t="t" r="r" b="b"/>
            <a:pathLst>
              <a:path w="596" h="275" fill="none" extrusionOk="0">
                <a:moveTo>
                  <a:pt x="1" y="274"/>
                </a:moveTo>
                <a:cubicBezTo>
                  <a:pt x="191" y="179"/>
                  <a:pt x="394" y="96"/>
                  <a:pt x="596" y="0"/>
                </a:cubicBezTo>
              </a:path>
            </a:pathLst>
          </a:custGeom>
          <a:noFill/>
          <a:ln w="4475" cap="rnd" cmpd="sng">
            <a:solidFill>
              <a:srgbClr val="2AB5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215;p35"/>
          <p:cNvGrpSpPr/>
          <p:nvPr/>
        </p:nvGrpSpPr>
        <p:grpSpPr>
          <a:xfrm>
            <a:off x="666494" y="2258440"/>
            <a:ext cx="602100" cy="666100"/>
            <a:chOff x="1820650" y="1393100"/>
            <a:chExt cx="602100" cy="666100"/>
          </a:xfrm>
        </p:grpSpPr>
        <p:sp>
          <p:nvSpPr>
            <p:cNvPr id="216" name="Google Shape;216;p35"/>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5"/>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35"/>
          <p:cNvGrpSpPr/>
          <p:nvPr/>
        </p:nvGrpSpPr>
        <p:grpSpPr>
          <a:xfrm>
            <a:off x="717379" y="3817716"/>
            <a:ext cx="761406" cy="647721"/>
            <a:chOff x="3475975" y="624225"/>
            <a:chExt cx="737225" cy="627150"/>
          </a:xfrm>
        </p:grpSpPr>
        <p:sp>
          <p:nvSpPr>
            <p:cNvPr id="219" name="Google Shape;219;p35"/>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5"/>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5"/>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5"/>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35"/>
          <p:cNvGrpSpPr/>
          <p:nvPr/>
        </p:nvGrpSpPr>
        <p:grpSpPr>
          <a:xfrm>
            <a:off x="7607090" y="678063"/>
            <a:ext cx="849091" cy="639458"/>
            <a:chOff x="1574625" y="624700"/>
            <a:chExt cx="822125" cy="619150"/>
          </a:xfrm>
        </p:grpSpPr>
        <p:sp>
          <p:nvSpPr>
            <p:cNvPr id="224" name="Google Shape;224;p35"/>
            <p:cNvSpPr/>
            <p:nvPr/>
          </p:nvSpPr>
          <p:spPr>
            <a:xfrm>
              <a:off x="1574625" y="624700"/>
              <a:ext cx="822125" cy="547350"/>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5"/>
            <p:cNvSpPr/>
            <p:nvPr/>
          </p:nvSpPr>
          <p:spPr>
            <a:xfrm>
              <a:off x="1790625" y="837925"/>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 name="Google Shape;226;p35"/>
          <p:cNvSpPr/>
          <p:nvPr/>
        </p:nvSpPr>
        <p:spPr>
          <a:xfrm>
            <a:off x="854119" y="3257703"/>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 name="Google Shape;227;p35"/>
          <p:cNvGrpSpPr/>
          <p:nvPr/>
        </p:nvGrpSpPr>
        <p:grpSpPr>
          <a:xfrm>
            <a:off x="7875406" y="3799337"/>
            <a:ext cx="602100" cy="666100"/>
            <a:chOff x="1820650" y="1393100"/>
            <a:chExt cx="602100" cy="666100"/>
          </a:xfrm>
        </p:grpSpPr>
        <p:sp>
          <p:nvSpPr>
            <p:cNvPr id="228" name="Google Shape;228;p35"/>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5"/>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35"/>
          <p:cNvGrpSpPr/>
          <p:nvPr/>
        </p:nvGrpSpPr>
        <p:grpSpPr>
          <a:xfrm>
            <a:off x="727312" y="678063"/>
            <a:ext cx="678825" cy="602975"/>
            <a:chOff x="2696275" y="963625"/>
            <a:chExt cx="678825" cy="602975"/>
          </a:xfrm>
        </p:grpSpPr>
        <p:sp>
          <p:nvSpPr>
            <p:cNvPr id="231" name="Google Shape;231;p35"/>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5"/>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5"/>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 name="Google Shape;234;p35"/>
          <p:cNvSpPr/>
          <p:nvPr/>
        </p:nvSpPr>
        <p:spPr>
          <a:xfrm>
            <a:off x="812419" y="1614202"/>
            <a:ext cx="310250" cy="311075"/>
          </a:xfrm>
          <a:custGeom>
            <a:avLst/>
            <a:gdLst/>
            <a:ahLst/>
            <a:cxnLst/>
            <a:rect l="l" t="t" r="r" b="b"/>
            <a:pathLst>
              <a:path w="12410" h="12443" extrusionOk="0">
                <a:moveTo>
                  <a:pt x="6210" y="4212"/>
                </a:moveTo>
                <a:cubicBezTo>
                  <a:pt x="7245" y="4212"/>
                  <a:pt x="8240" y="5018"/>
                  <a:pt x="8240" y="6238"/>
                </a:cubicBezTo>
                <a:cubicBezTo>
                  <a:pt x="8240" y="7339"/>
                  <a:pt x="7339" y="8240"/>
                  <a:pt x="6205" y="8240"/>
                </a:cubicBezTo>
                <a:cubicBezTo>
                  <a:pt x="4404" y="8240"/>
                  <a:pt x="3503" y="6071"/>
                  <a:pt x="4804" y="4804"/>
                </a:cubicBezTo>
                <a:cubicBezTo>
                  <a:pt x="5213" y="4395"/>
                  <a:pt x="5716" y="4212"/>
                  <a:pt x="6210" y="4212"/>
                </a:cubicBezTo>
                <a:close/>
                <a:moveTo>
                  <a:pt x="5738" y="0"/>
                </a:moveTo>
                <a:cubicBezTo>
                  <a:pt x="5471" y="0"/>
                  <a:pt x="5271" y="201"/>
                  <a:pt x="5238" y="467"/>
                </a:cubicBezTo>
                <a:lnTo>
                  <a:pt x="5137" y="2235"/>
                </a:lnTo>
                <a:cubicBezTo>
                  <a:pt x="4804" y="2302"/>
                  <a:pt x="4437" y="2436"/>
                  <a:pt x="4137" y="2636"/>
                </a:cubicBezTo>
                <a:lnTo>
                  <a:pt x="2836" y="1468"/>
                </a:lnTo>
                <a:cubicBezTo>
                  <a:pt x="2736" y="1385"/>
                  <a:pt x="2619" y="1343"/>
                  <a:pt x="2502" y="1343"/>
                </a:cubicBezTo>
                <a:cubicBezTo>
                  <a:pt x="2386" y="1343"/>
                  <a:pt x="2269" y="1385"/>
                  <a:pt x="2169" y="1468"/>
                </a:cubicBezTo>
                <a:lnTo>
                  <a:pt x="1468" y="2169"/>
                </a:lnTo>
                <a:cubicBezTo>
                  <a:pt x="1301" y="2369"/>
                  <a:pt x="1268" y="2636"/>
                  <a:pt x="1435" y="2836"/>
                </a:cubicBezTo>
                <a:lnTo>
                  <a:pt x="2636" y="4137"/>
                </a:lnTo>
                <a:cubicBezTo>
                  <a:pt x="2436" y="4470"/>
                  <a:pt x="2302" y="4804"/>
                  <a:pt x="2202" y="5137"/>
                </a:cubicBezTo>
                <a:lnTo>
                  <a:pt x="467" y="5238"/>
                </a:lnTo>
                <a:cubicBezTo>
                  <a:pt x="201" y="5271"/>
                  <a:pt x="0" y="5471"/>
                  <a:pt x="0" y="5738"/>
                </a:cubicBezTo>
                <a:lnTo>
                  <a:pt x="0" y="6705"/>
                </a:lnTo>
                <a:cubicBezTo>
                  <a:pt x="0" y="6972"/>
                  <a:pt x="201" y="7172"/>
                  <a:pt x="467" y="7206"/>
                </a:cubicBezTo>
                <a:lnTo>
                  <a:pt x="2202" y="7306"/>
                </a:lnTo>
                <a:cubicBezTo>
                  <a:pt x="2302" y="7639"/>
                  <a:pt x="2436" y="7973"/>
                  <a:pt x="2636" y="8306"/>
                </a:cubicBezTo>
                <a:lnTo>
                  <a:pt x="1468" y="9607"/>
                </a:lnTo>
                <a:cubicBezTo>
                  <a:pt x="1301" y="9807"/>
                  <a:pt x="1301" y="10074"/>
                  <a:pt x="1468" y="10274"/>
                </a:cubicBezTo>
                <a:lnTo>
                  <a:pt x="2169" y="10975"/>
                </a:lnTo>
                <a:cubicBezTo>
                  <a:pt x="2274" y="11063"/>
                  <a:pt x="2408" y="11105"/>
                  <a:pt x="2540" y="11105"/>
                </a:cubicBezTo>
                <a:cubicBezTo>
                  <a:pt x="2658" y="11105"/>
                  <a:pt x="2775" y="11071"/>
                  <a:pt x="2869" y="11008"/>
                </a:cubicBezTo>
                <a:lnTo>
                  <a:pt x="4137" y="9807"/>
                </a:lnTo>
                <a:cubicBezTo>
                  <a:pt x="4470" y="10008"/>
                  <a:pt x="4804" y="10141"/>
                  <a:pt x="5171" y="10241"/>
                </a:cubicBezTo>
                <a:lnTo>
                  <a:pt x="5238" y="11976"/>
                </a:lnTo>
                <a:cubicBezTo>
                  <a:pt x="5271" y="12243"/>
                  <a:pt x="5471" y="12443"/>
                  <a:pt x="5738" y="12443"/>
                </a:cubicBezTo>
                <a:lnTo>
                  <a:pt x="6705" y="12443"/>
                </a:lnTo>
                <a:cubicBezTo>
                  <a:pt x="6972" y="12443"/>
                  <a:pt x="7172" y="12243"/>
                  <a:pt x="7206" y="12009"/>
                </a:cubicBezTo>
                <a:lnTo>
                  <a:pt x="7272" y="10241"/>
                </a:lnTo>
                <a:cubicBezTo>
                  <a:pt x="7639" y="10141"/>
                  <a:pt x="7973" y="10008"/>
                  <a:pt x="8306" y="9807"/>
                </a:cubicBezTo>
                <a:lnTo>
                  <a:pt x="9607" y="11008"/>
                </a:lnTo>
                <a:cubicBezTo>
                  <a:pt x="9682" y="11083"/>
                  <a:pt x="9785" y="11118"/>
                  <a:pt x="9893" y="11118"/>
                </a:cubicBezTo>
                <a:cubicBezTo>
                  <a:pt x="10024" y="11118"/>
                  <a:pt x="10164" y="11067"/>
                  <a:pt x="10274" y="10975"/>
                </a:cubicBezTo>
                <a:lnTo>
                  <a:pt x="10975" y="10274"/>
                </a:lnTo>
                <a:cubicBezTo>
                  <a:pt x="11142" y="10108"/>
                  <a:pt x="11142" y="9807"/>
                  <a:pt x="10975" y="9607"/>
                </a:cubicBezTo>
                <a:lnTo>
                  <a:pt x="9807" y="8306"/>
                </a:lnTo>
                <a:cubicBezTo>
                  <a:pt x="9974" y="7973"/>
                  <a:pt x="10108" y="7639"/>
                  <a:pt x="10208" y="7306"/>
                </a:cubicBezTo>
                <a:lnTo>
                  <a:pt x="11976" y="7206"/>
                </a:lnTo>
                <a:cubicBezTo>
                  <a:pt x="12209" y="7172"/>
                  <a:pt x="12409" y="6972"/>
                  <a:pt x="12409" y="6705"/>
                </a:cubicBezTo>
                <a:lnTo>
                  <a:pt x="12409" y="5738"/>
                </a:lnTo>
                <a:cubicBezTo>
                  <a:pt x="12409" y="5471"/>
                  <a:pt x="12243" y="5271"/>
                  <a:pt x="11976" y="5238"/>
                </a:cubicBezTo>
                <a:lnTo>
                  <a:pt x="10208" y="5137"/>
                </a:lnTo>
                <a:cubicBezTo>
                  <a:pt x="10141" y="4804"/>
                  <a:pt x="10008" y="4470"/>
                  <a:pt x="9807" y="4137"/>
                </a:cubicBezTo>
                <a:lnTo>
                  <a:pt x="10975" y="2836"/>
                </a:lnTo>
                <a:cubicBezTo>
                  <a:pt x="11142" y="2636"/>
                  <a:pt x="11142" y="2369"/>
                  <a:pt x="10975" y="2169"/>
                </a:cubicBezTo>
                <a:lnTo>
                  <a:pt x="10274" y="1468"/>
                </a:lnTo>
                <a:cubicBezTo>
                  <a:pt x="10174" y="1385"/>
                  <a:pt x="10049" y="1343"/>
                  <a:pt x="9928" y="1343"/>
                </a:cubicBezTo>
                <a:cubicBezTo>
                  <a:pt x="9807" y="1343"/>
                  <a:pt x="9691" y="1385"/>
                  <a:pt x="9607" y="1468"/>
                </a:cubicBezTo>
                <a:lnTo>
                  <a:pt x="8273" y="2636"/>
                </a:lnTo>
                <a:cubicBezTo>
                  <a:pt x="7973" y="2436"/>
                  <a:pt x="7639" y="2302"/>
                  <a:pt x="7272" y="2235"/>
                </a:cubicBezTo>
                <a:lnTo>
                  <a:pt x="7206" y="467"/>
                </a:lnTo>
                <a:cubicBezTo>
                  <a:pt x="7172" y="201"/>
                  <a:pt x="6972" y="0"/>
                  <a:pt x="6705"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5"/>
          <p:cNvSpPr/>
          <p:nvPr/>
        </p:nvSpPr>
        <p:spPr>
          <a:xfrm>
            <a:off x="8021331" y="3173638"/>
            <a:ext cx="310250" cy="311075"/>
          </a:xfrm>
          <a:custGeom>
            <a:avLst/>
            <a:gdLst/>
            <a:ahLst/>
            <a:cxnLst/>
            <a:rect l="l" t="t" r="r" b="b"/>
            <a:pathLst>
              <a:path w="12410" h="12443" extrusionOk="0">
                <a:moveTo>
                  <a:pt x="6210" y="4212"/>
                </a:moveTo>
                <a:cubicBezTo>
                  <a:pt x="7245" y="4212"/>
                  <a:pt x="8240" y="5018"/>
                  <a:pt x="8240" y="6238"/>
                </a:cubicBezTo>
                <a:cubicBezTo>
                  <a:pt x="8240" y="7339"/>
                  <a:pt x="7339" y="8240"/>
                  <a:pt x="6205" y="8240"/>
                </a:cubicBezTo>
                <a:cubicBezTo>
                  <a:pt x="4404" y="8240"/>
                  <a:pt x="3503" y="6071"/>
                  <a:pt x="4804" y="4804"/>
                </a:cubicBezTo>
                <a:cubicBezTo>
                  <a:pt x="5213" y="4395"/>
                  <a:pt x="5716" y="4212"/>
                  <a:pt x="6210" y="4212"/>
                </a:cubicBezTo>
                <a:close/>
                <a:moveTo>
                  <a:pt x="5738" y="0"/>
                </a:moveTo>
                <a:cubicBezTo>
                  <a:pt x="5471" y="0"/>
                  <a:pt x="5271" y="201"/>
                  <a:pt x="5238" y="467"/>
                </a:cubicBezTo>
                <a:lnTo>
                  <a:pt x="5137" y="2235"/>
                </a:lnTo>
                <a:cubicBezTo>
                  <a:pt x="4804" y="2302"/>
                  <a:pt x="4437" y="2436"/>
                  <a:pt x="4137" y="2636"/>
                </a:cubicBezTo>
                <a:lnTo>
                  <a:pt x="2836" y="1468"/>
                </a:lnTo>
                <a:cubicBezTo>
                  <a:pt x="2736" y="1385"/>
                  <a:pt x="2619" y="1343"/>
                  <a:pt x="2502" y="1343"/>
                </a:cubicBezTo>
                <a:cubicBezTo>
                  <a:pt x="2386" y="1343"/>
                  <a:pt x="2269" y="1385"/>
                  <a:pt x="2169" y="1468"/>
                </a:cubicBezTo>
                <a:lnTo>
                  <a:pt x="1468" y="2169"/>
                </a:lnTo>
                <a:cubicBezTo>
                  <a:pt x="1301" y="2369"/>
                  <a:pt x="1268" y="2636"/>
                  <a:pt x="1435" y="2836"/>
                </a:cubicBezTo>
                <a:lnTo>
                  <a:pt x="2636" y="4137"/>
                </a:lnTo>
                <a:cubicBezTo>
                  <a:pt x="2436" y="4470"/>
                  <a:pt x="2302" y="4804"/>
                  <a:pt x="2202" y="5137"/>
                </a:cubicBezTo>
                <a:lnTo>
                  <a:pt x="467" y="5238"/>
                </a:lnTo>
                <a:cubicBezTo>
                  <a:pt x="201" y="5271"/>
                  <a:pt x="0" y="5471"/>
                  <a:pt x="0" y="5738"/>
                </a:cubicBezTo>
                <a:lnTo>
                  <a:pt x="0" y="6705"/>
                </a:lnTo>
                <a:cubicBezTo>
                  <a:pt x="0" y="6972"/>
                  <a:pt x="201" y="7172"/>
                  <a:pt x="467" y="7206"/>
                </a:cubicBezTo>
                <a:lnTo>
                  <a:pt x="2202" y="7306"/>
                </a:lnTo>
                <a:cubicBezTo>
                  <a:pt x="2302" y="7639"/>
                  <a:pt x="2436" y="7973"/>
                  <a:pt x="2636" y="8306"/>
                </a:cubicBezTo>
                <a:lnTo>
                  <a:pt x="1468" y="9607"/>
                </a:lnTo>
                <a:cubicBezTo>
                  <a:pt x="1301" y="9807"/>
                  <a:pt x="1301" y="10074"/>
                  <a:pt x="1468" y="10274"/>
                </a:cubicBezTo>
                <a:lnTo>
                  <a:pt x="2169" y="10975"/>
                </a:lnTo>
                <a:cubicBezTo>
                  <a:pt x="2274" y="11063"/>
                  <a:pt x="2408" y="11105"/>
                  <a:pt x="2540" y="11105"/>
                </a:cubicBezTo>
                <a:cubicBezTo>
                  <a:pt x="2658" y="11105"/>
                  <a:pt x="2775" y="11071"/>
                  <a:pt x="2869" y="11008"/>
                </a:cubicBezTo>
                <a:lnTo>
                  <a:pt x="4137" y="9807"/>
                </a:lnTo>
                <a:cubicBezTo>
                  <a:pt x="4470" y="10008"/>
                  <a:pt x="4804" y="10141"/>
                  <a:pt x="5171" y="10241"/>
                </a:cubicBezTo>
                <a:lnTo>
                  <a:pt x="5238" y="11976"/>
                </a:lnTo>
                <a:cubicBezTo>
                  <a:pt x="5271" y="12243"/>
                  <a:pt x="5471" y="12443"/>
                  <a:pt x="5738" y="12443"/>
                </a:cubicBezTo>
                <a:lnTo>
                  <a:pt x="6705" y="12443"/>
                </a:lnTo>
                <a:cubicBezTo>
                  <a:pt x="6972" y="12443"/>
                  <a:pt x="7172" y="12243"/>
                  <a:pt x="7206" y="12009"/>
                </a:cubicBezTo>
                <a:lnTo>
                  <a:pt x="7272" y="10241"/>
                </a:lnTo>
                <a:cubicBezTo>
                  <a:pt x="7639" y="10141"/>
                  <a:pt x="7973" y="10008"/>
                  <a:pt x="8306" y="9807"/>
                </a:cubicBezTo>
                <a:lnTo>
                  <a:pt x="9607" y="11008"/>
                </a:lnTo>
                <a:cubicBezTo>
                  <a:pt x="9682" y="11083"/>
                  <a:pt x="9785" y="11118"/>
                  <a:pt x="9893" y="11118"/>
                </a:cubicBezTo>
                <a:cubicBezTo>
                  <a:pt x="10024" y="11118"/>
                  <a:pt x="10164" y="11067"/>
                  <a:pt x="10274" y="10975"/>
                </a:cubicBezTo>
                <a:lnTo>
                  <a:pt x="10975" y="10274"/>
                </a:lnTo>
                <a:cubicBezTo>
                  <a:pt x="11142" y="10108"/>
                  <a:pt x="11142" y="9807"/>
                  <a:pt x="10975" y="9607"/>
                </a:cubicBezTo>
                <a:lnTo>
                  <a:pt x="9807" y="8306"/>
                </a:lnTo>
                <a:cubicBezTo>
                  <a:pt x="9974" y="7973"/>
                  <a:pt x="10108" y="7639"/>
                  <a:pt x="10208" y="7306"/>
                </a:cubicBezTo>
                <a:lnTo>
                  <a:pt x="11976" y="7206"/>
                </a:lnTo>
                <a:cubicBezTo>
                  <a:pt x="12209" y="7172"/>
                  <a:pt x="12409" y="6972"/>
                  <a:pt x="12409" y="6705"/>
                </a:cubicBezTo>
                <a:lnTo>
                  <a:pt x="12409" y="5738"/>
                </a:lnTo>
                <a:cubicBezTo>
                  <a:pt x="12409" y="5471"/>
                  <a:pt x="12243" y="5271"/>
                  <a:pt x="11976" y="5238"/>
                </a:cubicBezTo>
                <a:lnTo>
                  <a:pt x="10208" y="5137"/>
                </a:lnTo>
                <a:cubicBezTo>
                  <a:pt x="10141" y="4804"/>
                  <a:pt x="10008" y="4470"/>
                  <a:pt x="9807" y="4137"/>
                </a:cubicBezTo>
                <a:lnTo>
                  <a:pt x="10975" y="2836"/>
                </a:lnTo>
                <a:cubicBezTo>
                  <a:pt x="11142" y="2636"/>
                  <a:pt x="11142" y="2369"/>
                  <a:pt x="10975" y="2169"/>
                </a:cubicBezTo>
                <a:lnTo>
                  <a:pt x="10274" y="1468"/>
                </a:lnTo>
                <a:cubicBezTo>
                  <a:pt x="10174" y="1385"/>
                  <a:pt x="10049" y="1343"/>
                  <a:pt x="9928" y="1343"/>
                </a:cubicBezTo>
                <a:cubicBezTo>
                  <a:pt x="9807" y="1343"/>
                  <a:pt x="9691" y="1385"/>
                  <a:pt x="9607" y="1468"/>
                </a:cubicBezTo>
                <a:lnTo>
                  <a:pt x="8273" y="2636"/>
                </a:lnTo>
                <a:cubicBezTo>
                  <a:pt x="7973" y="2436"/>
                  <a:pt x="7639" y="2302"/>
                  <a:pt x="7272" y="2235"/>
                </a:cubicBezTo>
                <a:lnTo>
                  <a:pt x="7206" y="467"/>
                </a:lnTo>
                <a:cubicBezTo>
                  <a:pt x="7172" y="201"/>
                  <a:pt x="6972" y="0"/>
                  <a:pt x="6705"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5"/>
          <p:cNvSpPr/>
          <p:nvPr/>
        </p:nvSpPr>
        <p:spPr>
          <a:xfrm>
            <a:off x="8028844" y="1632145"/>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 name="Google Shape;237;p35"/>
          <p:cNvGrpSpPr/>
          <p:nvPr/>
        </p:nvGrpSpPr>
        <p:grpSpPr>
          <a:xfrm>
            <a:off x="7906400" y="2192944"/>
            <a:ext cx="500699" cy="666069"/>
            <a:chOff x="4863650" y="3815375"/>
            <a:chExt cx="624625" cy="830925"/>
          </a:xfrm>
        </p:grpSpPr>
        <p:sp>
          <p:nvSpPr>
            <p:cNvPr id="238" name="Google Shape;238;p35"/>
            <p:cNvSpPr/>
            <p:nvPr/>
          </p:nvSpPr>
          <p:spPr>
            <a:xfrm>
              <a:off x="5086300" y="4421100"/>
              <a:ext cx="236875" cy="180150"/>
            </a:xfrm>
            <a:custGeom>
              <a:avLst/>
              <a:gdLst/>
              <a:ahLst/>
              <a:cxnLst/>
              <a:rect l="l" t="t" r="r" b="b"/>
              <a:pathLst>
                <a:path w="9475" h="7206" extrusionOk="0">
                  <a:moveTo>
                    <a:pt x="835" y="1"/>
                  </a:moveTo>
                  <a:cubicBezTo>
                    <a:pt x="301" y="468"/>
                    <a:pt x="1" y="1102"/>
                    <a:pt x="34" y="1802"/>
                  </a:cubicBezTo>
                  <a:lnTo>
                    <a:pt x="34" y="4871"/>
                  </a:lnTo>
                  <a:cubicBezTo>
                    <a:pt x="34" y="6172"/>
                    <a:pt x="1068" y="7206"/>
                    <a:pt x="2369" y="7206"/>
                  </a:cubicBezTo>
                  <a:lnTo>
                    <a:pt x="7106" y="7206"/>
                  </a:lnTo>
                  <a:cubicBezTo>
                    <a:pt x="8407" y="7206"/>
                    <a:pt x="9474" y="6172"/>
                    <a:pt x="9474" y="4871"/>
                  </a:cubicBezTo>
                  <a:lnTo>
                    <a:pt x="9474" y="1802"/>
                  </a:lnTo>
                  <a:cubicBezTo>
                    <a:pt x="9474" y="1102"/>
                    <a:pt x="9174" y="468"/>
                    <a:pt x="8673"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5"/>
            <p:cNvSpPr/>
            <p:nvPr/>
          </p:nvSpPr>
          <p:spPr>
            <a:xfrm>
              <a:off x="5163850" y="4601225"/>
              <a:ext cx="81750" cy="45075"/>
            </a:xfrm>
            <a:custGeom>
              <a:avLst/>
              <a:gdLst/>
              <a:ahLst/>
              <a:cxnLst/>
              <a:rect l="l" t="t" r="r" b="b"/>
              <a:pathLst>
                <a:path w="3270" h="1803" extrusionOk="0">
                  <a:moveTo>
                    <a:pt x="1" y="1"/>
                  </a:moveTo>
                  <a:lnTo>
                    <a:pt x="1" y="735"/>
                  </a:lnTo>
                  <a:cubicBezTo>
                    <a:pt x="1" y="1335"/>
                    <a:pt x="468" y="1802"/>
                    <a:pt x="1068" y="1802"/>
                  </a:cubicBezTo>
                  <a:lnTo>
                    <a:pt x="2236" y="1802"/>
                  </a:lnTo>
                  <a:cubicBezTo>
                    <a:pt x="2803" y="1802"/>
                    <a:pt x="3270" y="1335"/>
                    <a:pt x="3270" y="735"/>
                  </a:cubicBezTo>
                  <a:lnTo>
                    <a:pt x="3270" y="1"/>
                  </a:ln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5"/>
            <p:cNvSpPr/>
            <p:nvPr/>
          </p:nvSpPr>
          <p:spPr>
            <a:xfrm>
              <a:off x="5087125" y="4543700"/>
              <a:ext cx="236050" cy="25"/>
            </a:xfrm>
            <a:custGeom>
              <a:avLst/>
              <a:gdLst/>
              <a:ahLst/>
              <a:cxnLst/>
              <a:rect l="l" t="t" r="r" b="b"/>
              <a:pathLst>
                <a:path w="9442" h="1" extrusionOk="0">
                  <a:moveTo>
                    <a:pt x="1" y="0"/>
                  </a:moveTo>
                  <a:lnTo>
                    <a:pt x="9441" y="0"/>
                  </a:lnTo>
                </a:path>
              </a:pathLst>
            </a:custGeom>
            <a:solidFill>
              <a:srgbClr val="FBF3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5"/>
            <p:cNvSpPr/>
            <p:nvPr/>
          </p:nvSpPr>
          <p:spPr>
            <a:xfrm>
              <a:off x="5087125" y="4543700"/>
              <a:ext cx="236050" cy="25"/>
            </a:xfrm>
            <a:custGeom>
              <a:avLst/>
              <a:gdLst/>
              <a:ahLst/>
              <a:cxnLst/>
              <a:rect l="l" t="t" r="r" b="b"/>
              <a:pathLst>
                <a:path w="9442" h="1" fill="none" extrusionOk="0">
                  <a:moveTo>
                    <a:pt x="1" y="0"/>
                  </a:moveTo>
                  <a:lnTo>
                    <a:pt x="944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5"/>
            <p:cNvSpPr/>
            <p:nvPr/>
          </p:nvSpPr>
          <p:spPr>
            <a:xfrm>
              <a:off x="5087125" y="4490325"/>
              <a:ext cx="236050" cy="25"/>
            </a:xfrm>
            <a:custGeom>
              <a:avLst/>
              <a:gdLst/>
              <a:ahLst/>
              <a:cxnLst/>
              <a:rect l="l" t="t" r="r" b="b"/>
              <a:pathLst>
                <a:path w="9442" h="1" extrusionOk="0">
                  <a:moveTo>
                    <a:pt x="1" y="0"/>
                  </a:moveTo>
                  <a:lnTo>
                    <a:pt x="9441" y="0"/>
                  </a:lnTo>
                </a:path>
              </a:pathLst>
            </a:custGeom>
            <a:solidFill>
              <a:srgbClr val="FBF3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5"/>
            <p:cNvSpPr/>
            <p:nvPr/>
          </p:nvSpPr>
          <p:spPr>
            <a:xfrm>
              <a:off x="5087125" y="4490325"/>
              <a:ext cx="236050" cy="25"/>
            </a:xfrm>
            <a:custGeom>
              <a:avLst/>
              <a:gdLst/>
              <a:ahLst/>
              <a:cxnLst/>
              <a:rect l="l" t="t" r="r" b="b"/>
              <a:pathLst>
                <a:path w="9442" h="1" fill="none" extrusionOk="0">
                  <a:moveTo>
                    <a:pt x="1" y="0"/>
                  </a:moveTo>
                  <a:lnTo>
                    <a:pt x="944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5"/>
            <p:cNvSpPr/>
            <p:nvPr/>
          </p:nvSpPr>
          <p:spPr>
            <a:xfrm>
              <a:off x="4863650" y="3815375"/>
              <a:ext cx="624625" cy="620775"/>
            </a:xfrm>
            <a:custGeom>
              <a:avLst/>
              <a:gdLst/>
              <a:ahLst/>
              <a:cxnLst/>
              <a:rect l="l" t="t" r="r" b="b"/>
              <a:pathLst>
                <a:path w="24985" h="24831" extrusionOk="0">
                  <a:moveTo>
                    <a:pt x="13631" y="0"/>
                  </a:moveTo>
                  <a:cubicBezTo>
                    <a:pt x="11583" y="0"/>
                    <a:pt x="9483" y="567"/>
                    <a:pt x="7539" y="1814"/>
                  </a:cubicBezTo>
                  <a:cubicBezTo>
                    <a:pt x="0" y="6651"/>
                    <a:pt x="767" y="17892"/>
                    <a:pt x="8940" y="21628"/>
                  </a:cubicBezTo>
                  <a:lnTo>
                    <a:pt x="8940" y="22462"/>
                  </a:lnTo>
                  <a:cubicBezTo>
                    <a:pt x="8940" y="23763"/>
                    <a:pt x="9974" y="24830"/>
                    <a:pt x="11275" y="24830"/>
                  </a:cubicBezTo>
                  <a:lnTo>
                    <a:pt x="16012" y="24830"/>
                  </a:lnTo>
                  <a:cubicBezTo>
                    <a:pt x="17313" y="24830"/>
                    <a:pt x="18380" y="23763"/>
                    <a:pt x="18380" y="22462"/>
                  </a:cubicBezTo>
                  <a:lnTo>
                    <a:pt x="18380" y="21628"/>
                  </a:lnTo>
                  <a:cubicBezTo>
                    <a:pt x="22383" y="19793"/>
                    <a:pt x="24985" y="15757"/>
                    <a:pt x="24985" y="11354"/>
                  </a:cubicBezTo>
                  <a:cubicBezTo>
                    <a:pt x="24985" y="4694"/>
                    <a:pt x="19527" y="0"/>
                    <a:pt x="13631"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209;p35"/>
          <p:cNvSpPr/>
          <p:nvPr/>
        </p:nvSpPr>
        <p:spPr>
          <a:xfrm>
            <a:off x="1599925" y="1436250"/>
            <a:ext cx="5944150" cy="2271000"/>
          </a:xfrm>
          <a:prstGeom prst="roundRect">
            <a:avLst>
              <a:gd name="adj" fmla="val 6367"/>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 name="TextBox 43"/>
          <p:cNvSpPr txBox="1"/>
          <p:nvPr/>
        </p:nvSpPr>
        <p:spPr>
          <a:xfrm>
            <a:off x="0" y="1875886"/>
            <a:ext cx="9144000" cy="1391728"/>
          </a:xfrm>
          <a:prstGeom prst="rect">
            <a:avLst/>
          </a:prstGeom>
          <a:noFill/>
        </p:spPr>
        <p:txBody>
          <a:bodyPr wrap="square" rtlCol="0">
            <a:spAutoFit/>
          </a:bodyPr>
          <a:lstStyle/>
          <a:p>
            <a:pPr algn="ctr">
              <a:lnSpc>
                <a:spcPct val="150000"/>
              </a:lnSpc>
            </a:pPr>
            <a:r>
              <a:rPr lang="en-US" sz="3000" b="1">
                <a:ln w="22225">
                  <a:noFill/>
                  <a:prstDash val="solid"/>
                </a:ln>
              </a:rPr>
              <a:t>2. CÔNG CỤ TÌM KIẾM </a:t>
            </a:r>
          </a:p>
          <a:p>
            <a:pPr algn="ctr">
              <a:lnSpc>
                <a:spcPct val="150000"/>
              </a:lnSpc>
            </a:pPr>
            <a:r>
              <a:rPr lang="en-US" sz="3000" b="1">
                <a:ln w="22225">
                  <a:noFill/>
                  <a:prstDash val="solid"/>
                </a:ln>
              </a:rPr>
              <a:t>TRÊN MÁY TÍNH</a:t>
            </a:r>
          </a:p>
        </p:txBody>
      </p:sp>
    </p:spTree>
    <p:extLst>
      <p:ext uri="{BB962C8B-B14F-4D97-AF65-F5344CB8AC3E}">
        <p14:creationId xmlns:p14="http://schemas.microsoft.com/office/powerpoint/2010/main" val="2811498418"/>
      </p:ext>
    </p:extLst>
  </p:cSld>
  <p:clrMapOvr>
    <a:masterClrMapping/>
  </p:clrMapOvr>
  <p:transition spd="med">
    <p:blinds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TextBox 40"/>
          <p:cNvSpPr txBox="1"/>
          <p:nvPr/>
        </p:nvSpPr>
        <p:spPr>
          <a:xfrm>
            <a:off x="0" y="324422"/>
            <a:ext cx="9144000" cy="477054"/>
          </a:xfrm>
          <a:prstGeom prst="rect">
            <a:avLst/>
          </a:prstGeom>
          <a:noFill/>
        </p:spPr>
        <p:txBody>
          <a:bodyPr wrap="square" rtlCol="0">
            <a:spAutoFit/>
          </a:bodyPr>
          <a:lstStyle/>
          <a:p>
            <a:pPr algn="ctr"/>
            <a:r>
              <a:rPr lang="en-US" sz="2500" b="1">
                <a:ln w="22225">
                  <a:noFill/>
                  <a:prstDash val="solid"/>
                </a:ln>
              </a:rPr>
              <a:t>2. Công cụ tìm kiếm trên máy tính</a:t>
            </a:r>
          </a:p>
        </p:txBody>
      </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TextBox 54"/>
          <p:cNvSpPr txBox="1"/>
          <p:nvPr/>
        </p:nvSpPr>
        <p:spPr>
          <a:xfrm>
            <a:off x="1287840" y="3520060"/>
            <a:ext cx="6568317" cy="1015663"/>
          </a:xfrm>
          <a:prstGeom prst="rect">
            <a:avLst/>
          </a:prstGeom>
          <a:noFill/>
        </p:spPr>
        <p:txBody>
          <a:bodyPr wrap="square" rtlCol="0">
            <a:spAutoFit/>
          </a:bodyPr>
          <a:lstStyle/>
          <a:p>
            <a:pPr algn="just">
              <a:lnSpc>
                <a:spcPct val="150000"/>
              </a:lnSpc>
            </a:pPr>
            <a:r>
              <a:rPr lang="vi-VN" sz="2000">
                <a:ln w="22225">
                  <a:noFill/>
                  <a:prstDash val="solid"/>
                </a:ln>
              </a:rPr>
              <a:t>Máy tính cung cấp công cụ tìm kiếm thư mục và tệp, công cụ này nằm trong cửa sổ phần mềm File Explorer.</a:t>
            </a:r>
            <a:endParaRPr lang="vi-VN" sz="2000">
              <a:ln w="22225">
                <a:noFill/>
                <a:prstDash val="solid"/>
              </a:ln>
              <a:solidFill>
                <a:srgbClr val="C00000"/>
              </a:solidFill>
            </a:endParaRPr>
          </a:p>
        </p:txBody>
      </p:sp>
      <p:pic>
        <p:nvPicPr>
          <p:cNvPr id="2" name="Picture 1"/>
          <p:cNvPicPr>
            <a:picLocks noChangeAspect="1"/>
          </p:cNvPicPr>
          <p:nvPr/>
        </p:nvPicPr>
        <p:blipFill>
          <a:blip r:embed="rId3"/>
          <a:stretch>
            <a:fillRect/>
          </a:stretch>
        </p:blipFill>
        <p:spPr>
          <a:xfrm>
            <a:off x="1772079" y="1415391"/>
            <a:ext cx="5599837" cy="1991407"/>
          </a:xfrm>
          <a:prstGeom prst="rect">
            <a:avLst/>
          </a:prstGeom>
        </p:spPr>
      </p:pic>
    </p:spTree>
    <p:extLst>
      <p:ext uri="{BB962C8B-B14F-4D97-AF65-F5344CB8AC3E}">
        <p14:creationId xmlns:p14="http://schemas.microsoft.com/office/powerpoint/2010/main" val="1771848182"/>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additive="base">
                                        <p:cTn id="12" dur="500" fill="hold"/>
                                        <p:tgtEl>
                                          <p:spTgt spid="55"/>
                                        </p:tgtEl>
                                        <p:attrNameLst>
                                          <p:attrName>ppt_x</p:attrName>
                                        </p:attrNameLst>
                                      </p:cBhvr>
                                      <p:tavLst>
                                        <p:tav tm="0">
                                          <p:val>
                                            <p:strVal val="#ppt_x"/>
                                          </p:val>
                                        </p:tav>
                                        <p:tav tm="100000">
                                          <p:val>
                                            <p:strVal val="#ppt_x"/>
                                          </p:val>
                                        </p:tav>
                                      </p:tavLst>
                                    </p:anim>
                                    <p:anim calcmode="lin" valueType="num">
                                      <p:cBhvr additive="base">
                                        <p:cTn id="13"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TextBox 40"/>
          <p:cNvSpPr txBox="1"/>
          <p:nvPr/>
        </p:nvSpPr>
        <p:spPr>
          <a:xfrm>
            <a:off x="0" y="324422"/>
            <a:ext cx="9144000" cy="477054"/>
          </a:xfrm>
          <a:prstGeom prst="rect">
            <a:avLst/>
          </a:prstGeom>
          <a:noFill/>
        </p:spPr>
        <p:txBody>
          <a:bodyPr wrap="square" rtlCol="0">
            <a:spAutoFit/>
          </a:bodyPr>
          <a:lstStyle/>
          <a:p>
            <a:pPr algn="ctr"/>
            <a:r>
              <a:rPr lang="en-US" sz="2500" b="1">
                <a:ln w="22225">
                  <a:noFill/>
                  <a:prstDash val="solid"/>
                </a:ln>
              </a:rPr>
              <a:t>2. Công cụ tìm kiếm trên máy tính</a:t>
            </a:r>
          </a:p>
        </p:txBody>
      </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TextBox 54"/>
          <p:cNvSpPr txBox="1"/>
          <p:nvPr/>
        </p:nvSpPr>
        <p:spPr>
          <a:xfrm>
            <a:off x="949839" y="1290240"/>
            <a:ext cx="3279323" cy="3323987"/>
          </a:xfrm>
          <a:prstGeom prst="rect">
            <a:avLst/>
          </a:prstGeom>
          <a:noFill/>
        </p:spPr>
        <p:txBody>
          <a:bodyPr wrap="square" rtlCol="0">
            <a:spAutoFit/>
          </a:bodyPr>
          <a:lstStyle/>
          <a:p>
            <a:pPr algn="just">
              <a:lnSpc>
                <a:spcPct val="150000"/>
              </a:lnSpc>
            </a:pPr>
            <a:r>
              <a:rPr lang="vi-VN" sz="2000">
                <a:ln w="22225">
                  <a:noFill/>
                  <a:prstDash val="solid"/>
                </a:ln>
              </a:rPr>
              <a:t>Công cụ tìm kiếm rất hữu ích trong trường hợp người sử dụng chỉ nhớ được tên hoặc một phần tên thư mục và tệp mà không nhớ chính xác thư mục và tệp đó được lưu ở đâu.</a:t>
            </a:r>
            <a:endParaRPr lang="vi-VN" sz="2000">
              <a:ln w="22225">
                <a:noFill/>
                <a:prstDash val="solid"/>
              </a:ln>
              <a:solidFill>
                <a:srgbClr val="C00000"/>
              </a:solidFill>
            </a:endParaRPr>
          </a:p>
        </p:txBody>
      </p:sp>
      <p:pic>
        <p:nvPicPr>
          <p:cNvPr id="6148" name="Picture 4" descr="https://support.content.office.net/vi-vn/media/f0779d3e-45fb-4125-bc4f-169882f90970.png"/>
          <p:cNvPicPr>
            <a:picLocks noChangeAspect="1" noChangeArrowheads="1"/>
          </p:cNvPicPr>
          <p:nvPr/>
        </p:nvPicPr>
        <p:blipFill rotWithShape="1">
          <a:blip r:embed="rId3">
            <a:extLst>
              <a:ext uri="{28A0092B-C50C-407E-A947-70E740481C1C}">
                <a14:useLocalDpi xmlns:a14="http://schemas.microsoft.com/office/drawing/2010/main" val="0"/>
              </a:ext>
            </a:extLst>
          </a:blip>
          <a:srcRect l="456" t="5012" r="38001"/>
          <a:stretch/>
        </p:blipFill>
        <p:spPr bwMode="auto">
          <a:xfrm>
            <a:off x="4813300" y="1461021"/>
            <a:ext cx="2884034" cy="2982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5365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148"/>
                                        </p:tgtEl>
                                        <p:attrNameLst>
                                          <p:attrName>style.visibility</p:attrName>
                                        </p:attrNameLst>
                                      </p:cBhvr>
                                      <p:to>
                                        <p:strVal val="visible"/>
                                      </p:to>
                                    </p:set>
                                    <p:anim calcmode="lin" valueType="num">
                                      <p:cBhvr>
                                        <p:cTn id="12" dur="500" fill="hold"/>
                                        <p:tgtEl>
                                          <p:spTgt spid="6148"/>
                                        </p:tgtEl>
                                        <p:attrNameLst>
                                          <p:attrName>ppt_w</p:attrName>
                                        </p:attrNameLst>
                                      </p:cBhvr>
                                      <p:tavLst>
                                        <p:tav tm="0">
                                          <p:val>
                                            <p:fltVal val="0"/>
                                          </p:val>
                                        </p:tav>
                                        <p:tav tm="100000">
                                          <p:val>
                                            <p:strVal val="#ppt_w"/>
                                          </p:val>
                                        </p:tav>
                                      </p:tavLst>
                                    </p:anim>
                                    <p:anim calcmode="lin" valueType="num">
                                      <p:cBhvr>
                                        <p:cTn id="13" dur="500" fill="hold"/>
                                        <p:tgtEl>
                                          <p:spTgt spid="6148"/>
                                        </p:tgtEl>
                                        <p:attrNameLst>
                                          <p:attrName>ppt_h</p:attrName>
                                        </p:attrNameLst>
                                      </p:cBhvr>
                                      <p:tavLst>
                                        <p:tav tm="0">
                                          <p:val>
                                            <p:fltVal val="0"/>
                                          </p:val>
                                        </p:tav>
                                        <p:tav tm="100000">
                                          <p:val>
                                            <p:strVal val="#ppt_h"/>
                                          </p:val>
                                        </p:tav>
                                      </p:tavLst>
                                    </p:anim>
                                    <p:animEffect transition="in" filter="fade">
                                      <p:cBhvr>
                                        <p:cTn id="14"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8"/>
          <p:cNvSpPr/>
          <p:nvPr/>
        </p:nvSpPr>
        <p:spPr>
          <a:xfrm>
            <a:off x="365700" y="784800"/>
            <a:ext cx="6124000" cy="3573900"/>
          </a:xfrm>
          <a:prstGeom prst="roundRect">
            <a:avLst>
              <a:gd name="adj" fmla="val 3381"/>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289" name="Google Shape;289;p38"/>
          <p:cNvGrpSpPr/>
          <p:nvPr/>
        </p:nvGrpSpPr>
        <p:grpSpPr>
          <a:xfrm>
            <a:off x="1253425" y="370396"/>
            <a:ext cx="6637149" cy="4402709"/>
            <a:chOff x="1304387" y="764776"/>
            <a:chExt cx="6535200" cy="3679964"/>
          </a:xfrm>
        </p:grpSpPr>
        <p:cxnSp>
          <p:nvCxnSpPr>
            <p:cNvPr id="290" name="Google Shape;290;p38"/>
            <p:cNvCxnSpPr/>
            <p:nvPr/>
          </p:nvCxnSpPr>
          <p:spPr>
            <a:xfrm>
              <a:off x="1304387" y="4444740"/>
              <a:ext cx="6535200" cy="0"/>
            </a:xfrm>
            <a:prstGeom prst="straightConnector1">
              <a:avLst/>
            </a:prstGeom>
            <a:noFill/>
            <a:ln w="19050" cap="rnd" cmpd="sng">
              <a:solidFill>
                <a:schemeClr val="dk1"/>
              </a:solidFill>
              <a:prstDash val="solid"/>
              <a:round/>
              <a:headEnd type="none" w="med" len="med"/>
              <a:tailEnd type="none" w="med" len="med"/>
            </a:ln>
          </p:spPr>
        </p:cxnSp>
        <p:cxnSp>
          <p:nvCxnSpPr>
            <p:cNvPr id="291" name="Google Shape;291;p38"/>
            <p:cNvCxnSpPr/>
            <p:nvPr/>
          </p:nvCxnSpPr>
          <p:spPr>
            <a:xfrm>
              <a:off x="1304387" y="764776"/>
              <a:ext cx="6535200" cy="0"/>
            </a:xfrm>
            <a:prstGeom prst="straightConnector1">
              <a:avLst/>
            </a:prstGeom>
            <a:noFill/>
            <a:ln w="19050" cap="rnd" cmpd="sng">
              <a:solidFill>
                <a:schemeClr val="dk1"/>
              </a:solidFill>
              <a:prstDash val="solid"/>
              <a:round/>
              <a:headEnd type="none" w="med" len="med"/>
              <a:tailEnd type="none" w="med" len="med"/>
            </a:ln>
          </p:spPr>
        </p:cxnSp>
      </p:grpSp>
      <p:grpSp>
        <p:nvGrpSpPr>
          <p:cNvPr id="292" name="Google Shape;292;p38"/>
          <p:cNvGrpSpPr/>
          <p:nvPr/>
        </p:nvGrpSpPr>
        <p:grpSpPr>
          <a:xfrm>
            <a:off x="8312384" y="4143550"/>
            <a:ext cx="602100" cy="666100"/>
            <a:chOff x="1820650" y="1393100"/>
            <a:chExt cx="602100" cy="666100"/>
          </a:xfrm>
        </p:grpSpPr>
        <p:sp>
          <p:nvSpPr>
            <p:cNvPr id="293" name="Google Shape;293;p38"/>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8"/>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38"/>
          <p:cNvGrpSpPr/>
          <p:nvPr/>
        </p:nvGrpSpPr>
        <p:grpSpPr>
          <a:xfrm>
            <a:off x="233672" y="4257711"/>
            <a:ext cx="761406" cy="647721"/>
            <a:chOff x="3475975" y="624225"/>
            <a:chExt cx="737225" cy="627150"/>
          </a:xfrm>
        </p:grpSpPr>
        <p:sp>
          <p:nvSpPr>
            <p:cNvPr id="296" name="Google Shape;296;p38"/>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8"/>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8"/>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8"/>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38"/>
          <p:cNvGrpSpPr/>
          <p:nvPr/>
        </p:nvGrpSpPr>
        <p:grpSpPr>
          <a:xfrm>
            <a:off x="8065393" y="204580"/>
            <a:ext cx="849091" cy="639458"/>
            <a:chOff x="1574625" y="624700"/>
            <a:chExt cx="822125" cy="619150"/>
          </a:xfrm>
        </p:grpSpPr>
        <p:sp>
          <p:nvSpPr>
            <p:cNvPr id="301" name="Google Shape;301;p38"/>
            <p:cNvSpPr/>
            <p:nvPr/>
          </p:nvSpPr>
          <p:spPr>
            <a:xfrm>
              <a:off x="1574625" y="624700"/>
              <a:ext cx="822125" cy="547350"/>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8"/>
            <p:cNvSpPr/>
            <p:nvPr/>
          </p:nvSpPr>
          <p:spPr>
            <a:xfrm>
              <a:off x="1790625" y="837925"/>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303;p38"/>
          <p:cNvGrpSpPr/>
          <p:nvPr/>
        </p:nvGrpSpPr>
        <p:grpSpPr>
          <a:xfrm>
            <a:off x="233672" y="238069"/>
            <a:ext cx="719894" cy="639455"/>
            <a:chOff x="2696275" y="963625"/>
            <a:chExt cx="678825" cy="602975"/>
          </a:xfrm>
        </p:grpSpPr>
        <p:sp>
          <p:nvSpPr>
            <p:cNvPr id="304" name="Google Shape;304;p38"/>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8"/>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8"/>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0" name="Google Shape;310;p38"/>
          <p:cNvSpPr/>
          <p:nvPr/>
        </p:nvSpPr>
        <p:spPr>
          <a:xfrm>
            <a:off x="218088" y="3042482"/>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8"/>
          <p:cNvSpPr/>
          <p:nvPr/>
        </p:nvSpPr>
        <p:spPr>
          <a:xfrm>
            <a:off x="252263" y="1846578"/>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Freeform 31">
            <a:extLst>
              <a:ext uri="{FF2B5EF4-FFF2-40B4-BE49-F238E27FC236}">
                <a16:creationId xmlns:a16="http://schemas.microsoft.com/office/drawing/2014/main" id="{ACAEFEE4-2B0B-C600-EA2F-51B8DC73A7FE}"/>
              </a:ext>
            </a:extLst>
          </p:cNvPr>
          <p:cNvSpPr/>
          <p:nvPr/>
        </p:nvSpPr>
        <p:spPr>
          <a:xfrm>
            <a:off x="6366234" y="844038"/>
            <a:ext cx="1946150" cy="3514662"/>
          </a:xfrm>
          <a:custGeom>
            <a:avLst/>
            <a:gdLst/>
            <a:ahLst/>
            <a:cxnLst/>
            <a:rect l="l" t="t" r="r" b="b"/>
            <a:pathLst>
              <a:path w="677873" h="1345653">
                <a:moveTo>
                  <a:pt x="0" y="0"/>
                </a:moveTo>
                <a:lnTo>
                  <a:pt x="677873" y="0"/>
                </a:lnTo>
                <a:lnTo>
                  <a:pt x="677873" y="1345652"/>
                </a:lnTo>
                <a:lnTo>
                  <a:pt x="0" y="1345652"/>
                </a:lnTo>
                <a:lnTo>
                  <a:pt x="0" y="0"/>
                </a:lnTo>
                <a:close/>
              </a:path>
            </a:pathLst>
          </a:custGeom>
          <a:blipFill>
            <a:blip r:embed="rId3"/>
            <a:stretch>
              <a:fillRect/>
            </a:stretch>
          </a:blip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1200"/>
          </a:p>
        </p:txBody>
      </p:sp>
      <p:sp>
        <p:nvSpPr>
          <p:cNvPr id="33" name="TextBox 32"/>
          <p:cNvSpPr txBox="1"/>
          <p:nvPr/>
        </p:nvSpPr>
        <p:spPr>
          <a:xfrm>
            <a:off x="825673" y="1647111"/>
            <a:ext cx="5191849" cy="2400657"/>
          </a:xfrm>
          <a:prstGeom prst="rect">
            <a:avLst/>
          </a:prstGeom>
          <a:noFill/>
        </p:spPr>
        <p:txBody>
          <a:bodyPr wrap="square" rtlCol="0">
            <a:spAutoFit/>
          </a:bodyPr>
          <a:lstStyle/>
          <a:p>
            <a:pPr algn="just">
              <a:lnSpc>
                <a:spcPct val="150000"/>
              </a:lnSpc>
            </a:pPr>
            <a:r>
              <a:rPr lang="vi-VN" sz="2000">
                <a:ln w="22225">
                  <a:noFill/>
                  <a:prstDash val="solid"/>
                </a:ln>
              </a:rPr>
              <a:t>•</a:t>
            </a:r>
            <a:r>
              <a:rPr lang="en-US" sz="2000">
                <a:ln w="22225">
                  <a:noFill/>
                  <a:prstDash val="solid"/>
                </a:ln>
              </a:rPr>
              <a:t> </a:t>
            </a:r>
            <a:r>
              <a:rPr lang="vi-VN" sz="2000">
                <a:ln w="22225">
                  <a:noFill/>
                  <a:prstDash val="solid"/>
                </a:ln>
              </a:rPr>
              <a:t>Công cụ tìm kiếm trên máy tính được cung cấp trong cửa sổ phần mềm File Explorer.</a:t>
            </a:r>
          </a:p>
          <a:p>
            <a:pPr algn="just">
              <a:lnSpc>
                <a:spcPct val="150000"/>
              </a:lnSpc>
            </a:pPr>
            <a:r>
              <a:rPr lang="vi-VN" sz="2000">
                <a:ln w="22225">
                  <a:noFill/>
                  <a:prstDash val="solid"/>
                </a:ln>
              </a:rPr>
              <a:t>•</a:t>
            </a:r>
            <a:r>
              <a:rPr lang="en-US" sz="2000">
                <a:ln w="22225">
                  <a:noFill/>
                  <a:prstDash val="solid"/>
                </a:ln>
              </a:rPr>
              <a:t> </a:t>
            </a:r>
            <a:r>
              <a:rPr lang="vi-VN" sz="2000">
                <a:ln w="22225">
                  <a:noFill/>
                  <a:prstDash val="solid"/>
                </a:ln>
              </a:rPr>
              <a:t>Sử dụng công cụ tìm kiếm trên máy tính em sẽ nhanh chóng tìm thấy thư mục và tệp muốn tìm</a:t>
            </a:r>
            <a:r>
              <a:rPr lang="en-US" sz="2000">
                <a:ln w="22225">
                  <a:noFill/>
                  <a:prstDash val="solid"/>
                </a:ln>
              </a:rPr>
              <a:t>.</a:t>
            </a:r>
            <a:endParaRPr lang="vi-VN" sz="2000">
              <a:ln w="22225">
                <a:noFill/>
                <a:prstDash val="solid"/>
              </a:ln>
            </a:endParaRPr>
          </a:p>
        </p:txBody>
      </p:sp>
      <p:sp>
        <p:nvSpPr>
          <p:cNvPr id="34" name="TextBox 33"/>
          <p:cNvSpPr txBox="1"/>
          <p:nvPr/>
        </p:nvSpPr>
        <p:spPr>
          <a:xfrm>
            <a:off x="365700" y="1135219"/>
            <a:ext cx="6124000" cy="477054"/>
          </a:xfrm>
          <a:prstGeom prst="rect">
            <a:avLst/>
          </a:prstGeom>
          <a:noFill/>
        </p:spPr>
        <p:txBody>
          <a:bodyPr wrap="square" rtlCol="0">
            <a:spAutoFit/>
          </a:bodyPr>
          <a:lstStyle/>
          <a:p>
            <a:pPr algn="ctr"/>
            <a:r>
              <a:rPr lang="en-US" sz="2500" b="1">
                <a:ln w="22225">
                  <a:noFill/>
                  <a:prstDash val="solid"/>
                </a:ln>
                <a:solidFill>
                  <a:srgbClr val="C00000"/>
                </a:solidFill>
              </a:rPr>
              <a:t>GHI NHỚ</a:t>
            </a:r>
          </a:p>
        </p:txBody>
      </p:sp>
    </p:spTree>
    <p:extLst>
      <p:ext uri="{BB962C8B-B14F-4D97-AF65-F5344CB8AC3E}">
        <p14:creationId xmlns:p14="http://schemas.microsoft.com/office/powerpoint/2010/main" val="4169751536"/>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E744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TextBox 40"/>
          <p:cNvSpPr txBox="1"/>
          <p:nvPr/>
        </p:nvSpPr>
        <p:spPr>
          <a:xfrm>
            <a:off x="-1" y="334864"/>
            <a:ext cx="9144000" cy="446276"/>
          </a:xfrm>
          <a:prstGeom prst="rect">
            <a:avLst/>
          </a:prstGeom>
          <a:noFill/>
        </p:spPr>
        <p:txBody>
          <a:bodyPr wrap="square" rtlCol="0">
            <a:spAutoFit/>
          </a:bodyPr>
          <a:lstStyle/>
          <a:p>
            <a:pPr algn="ctr"/>
            <a:r>
              <a:rPr lang="en-US" sz="2300" b="1">
                <a:ln w="22225">
                  <a:noFill/>
                  <a:prstDash val="solid"/>
                </a:ln>
                <a:solidFill>
                  <a:schemeClr val="accent6"/>
                </a:solidFill>
              </a:rPr>
              <a:t>CÂU HỎI – SGK TR. 21</a:t>
            </a:r>
          </a:p>
        </p:txBody>
      </p:sp>
      <p:grpSp>
        <p:nvGrpSpPr>
          <p:cNvPr id="37" name="Google Shape;898;p56"/>
          <p:cNvGrpSpPr/>
          <p:nvPr/>
        </p:nvGrpSpPr>
        <p:grpSpPr>
          <a:xfrm>
            <a:off x="120650" y="148340"/>
            <a:ext cx="484607" cy="407579"/>
            <a:chOff x="3475975" y="624225"/>
            <a:chExt cx="737225" cy="627150"/>
          </a:xfrm>
        </p:grpSpPr>
        <p:sp>
          <p:nvSpPr>
            <p:cNvPr id="38" name="Google Shape;899;p56"/>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00;p56"/>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01;p56"/>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02;p56"/>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317;p39"/>
          <p:cNvGrpSpPr/>
          <p:nvPr/>
        </p:nvGrpSpPr>
        <p:grpSpPr>
          <a:xfrm>
            <a:off x="8366714" y="501142"/>
            <a:ext cx="656636" cy="559995"/>
            <a:chOff x="1481225" y="4240975"/>
            <a:chExt cx="965350" cy="823275"/>
          </a:xfrm>
        </p:grpSpPr>
        <p:sp>
          <p:nvSpPr>
            <p:cNvPr id="55" name="Google Shape;318;p39"/>
            <p:cNvSpPr/>
            <p:nvPr/>
          </p:nvSpPr>
          <p:spPr>
            <a:xfrm>
              <a:off x="2074975" y="4738825"/>
              <a:ext cx="371600" cy="325425"/>
            </a:xfrm>
            <a:custGeom>
              <a:avLst/>
              <a:gdLst/>
              <a:ahLst/>
              <a:cxnLst/>
              <a:rect l="l" t="t" r="r" b="b"/>
              <a:pathLst>
                <a:path w="14864" h="13017" extrusionOk="0">
                  <a:moveTo>
                    <a:pt x="2136" y="1"/>
                  </a:moveTo>
                  <a:lnTo>
                    <a:pt x="1" y="2169"/>
                  </a:lnTo>
                  <a:cubicBezTo>
                    <a:pt x="1168" y="4871"/>
                    <a:pt x="2703" y="7440"/>
                    <a:pt x="4504" y="9808"/>
                  </a:cubicBezTo>
                  <a:cubicBezTo>
                    <a:pt x="6281" y="12102"/>
                    <a:pt x="8170" y="13016"/>
                    <a:pt x="9713" y="13016"/>
                  </a:cubicBezTo>
                  <a:cubicBezTo>
                    <a:pt x="13149" y="13016"/>
                    <a:pt x="14863" y="8475"/>
                    <a:pt x="9775" y="4537"/>
                  </a:cubicBezTo>
                  <a:cubicBezTo>
                    <a:pt x="7440" y="2703"/>
                    <a:pt x="4871" y="1202"/>
                    <a:pt x="2136"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19;p39"/>
            <p:cNvSpPr/>
            <p:nvPr/>
          </p:nvSpPr>
          <p:spPr>
            <a:xfrm>
              <a:off x="1979925" y="4644600"/>
              <a:ext cx="176800" cy="172850"/>
            </a:xfrm>
            <a:custGeom>
              <a:avLst/>
              <a:gdLst/>
              <a:ahLst/>
              <a:cxnLst/>
              <a:rect l="l" t="t" r="r" b="b"/>
              <a:pathLst>
                <a:path w="7072" h="6914" extrusionOk="0">
                  <a:moveTo>
                    <a:pt x="5437" y="1"/>
                  </a:moveTo>
                  <a:lnTo>
                    <a:pt x="0" y="5438"/>
                  </a:lnTo>
                  <a:lnTo>
                    <a:pt x="1034" y="6438"/>
                  </a:lnTo>
                  <a:cubicBezTo>
                    <a:pt x="1351" y="6755"/>
                    <a:pt x="1751" y="6914"/>
                    <a:pt x="2152" y="6914"/>
                  </a:cubicBezTo>
                  <a:cubicBezTo>
                    <a:pt x="2552" y="6914"/>
                    <a:pt x="2952" y="6755"/>
                    <a:pt x="3269" y="6438"/>
                  </a:cubicBezTo>
                  <a:lnTo>
                    <a:pt x="6472" y="3236"/>
                  </a:lnTo>
                  <a:cubicBezTo>
                    <a:pt x="7072" y="2636"/>
                    <a:pt x="7072" y="1635"/>
                    <a:pt x="6472" y="1035"/>
                  </a:cubicBezTo>
                  <a:lnTo>
                    <a:pt x="5437" y="1"/>
                  </a:ln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20;p39"/>
            <p:cNvSpPr/>
            <p:nvPr/>
          </p:nvSpPr>
          <p:spPr>
            <a:xfrm>
              <a:off x="1481225" y="4240975"/>
              <a:ext cx="683850" cy="566275"/>
            </a:xfrm>
            <a:custGeom>
              <a:avLst/>
              <a:gdLst/>
              <a:ahLst/>
              <a:cxnLst/>
              <a:rect l="l" t="t" r="r" b="b"/>
              <a:pathLst>
                <a:path w="27354" h="22651" extrusionOk="0">
                  <a:moveTo>
                    <a:pt x="15132" y="1"/>
                  </a:moveTo>
                  <a:cubicBezTo>
                    <a:pt x="12234" y="1"/>
                    <a:pt x="9341" y="1101"/>
                    <a:pt x="7139" y="3303"/>
                  </a:cubicBezTo>
                  <a:cubicBezTo>
                    <a:pt x="1" y="10441"/>
                    <a:pt x="5038" y="22650"/>
                    <a:pt x="15145" y="22650"/>
                  </a:cubicBezTo>
                  <a:cubicBezTo>
                    <a:pt x="19715" y="22650"/>
                    <a:pt x="23851" y="19882"/>
                    <a:pt x="25619" y="15645"/>
                  </a:cubicBezTo>
                  <a:cubicBezTo>
                    <a:pt x="27354" y="11409"/>
                    <a:pt x="26386" y="6539"/>
                    <a:pt x="23151" y="3303"/>
                  </a:cubicBezTo>
                  <a:cubicBezTo>
                    <a:pt x="20932" y="1101"/>
                    <a:pt x="18030" y="1"/>
                    <a:pt x="15132"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21;p39"/>
            <p:cNvSpPr/>
            <p:nvPr/>
          </p:nvSpPr>
          <p:spPr>
            <a:xfrm>
              <a:off x="1596300" y="4326875"/>
              <a:ext cx="526250" cy="393650"/>
            </a:xfrm>
            <a:custGeom>
              <a:avLst/>
              <a:gdLst/>
              <a:ahLst/>
              <a:cxnLst/>
              <a:rect l="l" t="t" r="r" b="b"/>
              <a:pathLst>
                <a:path w="21050" h="15746" extrusionOk="0">
                  <a:moveTo>
                    <a:pt x="10529" y="0"/>
                  </a:moveTo>
                  <a:cubicBezTo>
                    <a:pt x="8515" y="0"/>
                    <a:pt x="6506" y="768"/>
                    <a:pt x="4971" y="2302"/>
                  </a:cubicBezTo>
                  <a:cubicBezTo>
                    <a:pt x="1" y="7272"/>
                    <a:pt x="3537" y="15745"/>
                    <a:pt x="10542" y="15745"/>
                  </a:cubicBezTo>
                  <a:cubicBezTo>
                    <a:pt x="17547" y="15745"/>
                    <a:pt x="21049" y="7272"/>
                    <a:pt x="16112" y="2302"/>
                  </a:cubicBezTo>
                  <a:cubicBezTo>
                    <a:pt x="14561" y="768"/>
                    <a:pt x="12543" y="0"/>
                    <a:pt x="10529"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911;p56"/>
          <p:cNvSpPr/>
          <p:nvPr/>
        </p:nvSpPr>
        <p:spPr>
          <a:xfrm>
            <a:off x="8608271" y="4611121"/>
            <a:ext cx="340057" cy="283558"/>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912;p56"/>
          <p:cNvGrpSpPr/>
          <p:nvPr/>
        </p:nvGrpSpPr>
        <p:grpSpPr>
          <a:xfrm>
            <a:off x="172119" y="4504591"/>
            <a:ext cx="387162" cy="388252"/>
            <a:chOff x="133738" y="317889"/>
            <a:chExt cx="460473" cy="461698"/>
          </a:xfrm>
        </p:grpSpPr>
        <p:sp>
          <p:nvSpPr>
            <p:cNvPr id="65" name="Google Shape;913;p56"/>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14;p56"/>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stretch>
            <a:fillRect/>
          </a:stretch>
        </p:blipFill>
        <p:spPr>
          <a:xfrm>
            <a:off x="5169589" y="1879420"/>
            <a:ext cx="3357025" cy="1357938"/>
          </a:xfrm>
          <a:prstGeom prst="rect">
            <a:avLst/>
          </a:prstGeom>
        </p:spPr>
      </p:pic>
      <p:sp>
        <p:nvSpPr>
          <p:cNvPr id="26" name="TextBox 25"/>
          <p:cNvSpPr txBox="1"/>
          <p:nvPr/>
        </p:nvSpPr>
        <p:spPr>
          <a:xfrm>
            <a:off x="-2" y="1084901"/>
            <a:ext cx="9144001" cy="496996"/>
          </a:xfrm>
          <a:prstGeom prst="rect">
            <a:avLst/>
          </a:prstGeom>
          <a:noFill/>
        </p:spPr>
        <p:txBody>
          <a:bodyPr wrap="square" rtlCol="0">
            <a:spAutoFit/>
          </a:bodyPr>
          <a:lstStyle/>
          <a:p>
            <a:pPr algn="ctr">
              <a:lnSpc>
                <a:spcPct val="150000"/>
              </a:lnSpc>
            </a:pPr>
            <a:r>
              <a:rPr lang="vi-VN" sz="2000" b="1">
                <a:ln w="22225">
                  <a:noFill/>
                  <a:prstDash val="solid"/>
                </a:ln>
                <a:solidFill>
                  <a:srgbClr val="C00000"/>
                </a:solidFill>
              </a:rPr>
              <a:t>Quan sát hình 21 và chọn phương án trả lời đúng</a:t>
            </a:r>
            <a:r>
              <a:rPr lang="en-US" sz="2000" b="1">
                <a:ln w="22225">
                  <a:noFill/>
                  <a:prstDash val="solid"/>
                </a:ln>
                <a:solidFill>
                  <a:srgbClr val="C00000"/>
                </a:solidFill>
              </a:rPr>
              <a:t>:</a:t>
            </a:r>
            <a:endParaRPr lang="vi-VN" sz="2000" b="1">
              <a:ln w="22225">
                <a:noFill/>
                <a:prstDash val="solid"/>
              </a:ln>
              <a:solidFill>
                <a:srgbClr val="C00000"/>
              </a:solidFill>
            </a:endParaRPr>
          </a:p>
        </p:txBody>
      </p:sp>
      <p:sp>
        <p:nvSpPr>
          <p:cNvPr id="27" name="TextBox 26"/>
          <p:cNvSpPr txBox="1"/>
          <p:nvPr/>
        </p:nvSpPr>
        <p:spPr>
          <a:xfrm>
            <a:off x="559281" y="1588893"/>
            <a:ext cx="4492238" cy="1938992"/>
          </a:xfrm>
          <a:prstGeom prst="rect">
            <a:avLst/>
          </a:prstGeom>
          <a:noFill/>
        </p:spPr>
        <p:txBody>
          <a:bodyPr wrap="square" rtlCol="0">
            <a:spAutoFit/>
          </a:bodyPr>
          <a:lstStyle/>
          <a:p>
            <a:pPr algn="just">
              <a:lnSpc>
                <a:spcPct val="150000"/>
              </a:lnSpc>
            </a:pPr>
            <a:r>
              <a:rPr lang="vi-VN" sz="2000">
                <a:ln w="22225">
                  <a:noFill/>
                  <a:prstDash val="solid"/>
                </a:ln>
              </a:rPr>
              <a:t>Sau khi nhập cụm từ Ho-Than-tho vào ô tìm kiếm và nhấn phím Enter thì công cụ tìm kiếm sẽ tìm kiếm thư mục hoặc tệp có tên Ho-Than-tho ở đâu?</a:t>
            </a:r>
          </a:p>
        </p:txBody>
      </p:sp>
      <p:sp>
        <p:nvSpPr>
          <p:cNvPr id="28" name="TextBox 27"/>
          <p:cNvSpPr txBox="1"/>
          <p:nvPr/>
        </p:nvSpPr>
        <p:spPr>
          <a:xfrm>
            <a:off x="912057" y="3593622"/>
            <a:ext cx="7319881" cy="1015663"/>
          </a:xfrm>
          <a:prstGeom prst="rect">
            <a:avLst/>
          </a:prstGeom>
          <a:noFill/>
        </p:spPr>
        <p:txBody>
          <a:bodyPr wrap="square" rtlCol="0">
            <a:spAutoFit/>
          </a:bodyPr>
          <a:lstStyle/>
          <a:p>
            <a:pPr algn="just">
              <a:lnSpc>
                <a:spcPct val="150000"/>
              </a:lnSpc>
            </a:pPr>
            <a:r>
              <a:rPr lang="vi-VN" sz="2000">
                <a:ln w="22225">
                  <a:noFill/>
                  <a:prstDash val="solid"/>
                </a:ln>
              </a:rPr>
              <a:t>A. Trong ổ đĩa D:.</a:t>
            </a:r>
            <a:r>
              <a:rPr lang="en-US" sz="2000">
                <a:ln w="22225">
                  <a:noFill/>
                  <a:prstDash val="solid"/>
                </a:ln>
              </a:rPr>
              <a:t>	   </a:t>
            </a:r>
            <a:r>
              <a:rPr lang="vi-VN" sz="2000">
                <a:ln w="22225">
                  <a:noFill/>
                  <a:prstDash val="solid"/>
                </a:ln>
              </a:rPr>
              <a:t>B. Trong thư mục Anh-Bai-tap-nhom.</a:t>
            </a:r>
          </a:p>
          <a:p>
            <a:pPr algn="just">
              <a:lnSpc>
                <a:spcPct val="150000"/>
              </a:lnSpc>
            </a:pPr>
            <a:r>
              <a:rPr lang="vi-VN" sz="2000">
                <a:ln w="22225">
                  <a:noFill/>
                  <a:prstDash val="solid"/>
                </a:ln>
              </a:rPr>
              <a:t>C. Trong máy tính.</a:t>
            </a:r>
            <a:r>
              <a:rPr lang="en-US" sz="2000">
                <a:ln w="22225">
                  <a:noFill/>
                  <a:prstDash val="solid"/>
                </a:ln>
              </a:rPr>
              <a:t>	   </a:t>
            </a:r>
            <a:r>
              <a:rPr lang="vi-VN" sz="2000">
                <a:ln w="22225">
                  <a:noFill/>
                  <a:prstDash val="solid"/>
                </a:ln>
              </a:rPr>
              <a:t>D. Trong thư mục An.</a:t>
            </a:r>
          </a:p>
        </p:txBody>
      </p:sp>
      <p:sp>
        <p:nvSpPr>
          <p:cNvPr id="3" name="Oval 2"/>
          <p:cNvSpPr/>
          <p:nvPr/>
        </p:nvSpPr>
        <p:spPr>
          <a:xfrm>
            <a:off x="3836988" y="3674599"/>
            <a:ext cx="419100" cy="4191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3240811"/>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randombar(horizontal)">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40" name="Google Shape;209;p35"/>
          <p:cNvSpPr/>
          <p:nvPr/>
        </p:nvSpPr>
        <p:spPr>
          <a:xfrm>
            <a:off x="901700" y="1396538"/>
            <a:ext cx="7340600" cy="2271000"/>
          </a:xfrm>
          <a:prstGeom prst="roundRect">
            <a:avLst>
              <a:gd name="adj" fmla="val 6367"/>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 name="TextBox 40"/>
          <p:cNvSpPr txBox="1"/>
          <p:nvPr/>
        </p:nvSpPr>
        <p:spPr>
          <a:xfrm>
            <a:off x="0" y="1489926"/>
            <a:ext cx="9144000" cy="2084225"/>
          </a:xfrm>
          <a:prstGeom prst="rect">
            <a:avLst/>
          </a:prstGeom>
          <a:noFill/>
        </p:spPr>
        <p:txBody>
          <a:bodyPr wrap="square" rtlCol="0">
            <a:spAutoFit/>
          </a:bodyPr>
          <a:lstStyle/>
          <a:p>
            <a:pPr algn="ctr">
              <a:lnSpc>
                <a:spcPct val="150000"/>
              </a:lnSpc>
            </a:pPr>
            <a:r>
              <a:rPr lang="en-US" sz="3000" b="1">
                <a:ln w="22225">
                  <a:noFill/>
                  <a:prstDash val="solid"/>
                </a:ln>
              </a:rPr>
              <a:t>3. </a:t>
            </a:r>
            <a:r>
              <a:rPr lang="vi-VN" sz="3000" b="1">
                <a:ln w="22225">
                  <a:noFill/>
                  <a:prstDash val="solid"/>
                </a:ln>
              </a:rPr>
              <a:t>THỰC HÀNH TẠO CẤU TRÚC </a:t>
            </a:r>
            <a:endParaRPr lang="en-US" sz="3000" b="1">
              <a:ln w="22225">
                <a:noFill/>
                <a:prstDash val="solid"/>
              </a:ln>
            </a:endParaRPr>
          </a:p>
          <a:p>
            <a:pPr algn="ctr">
              <a:lnSpc>
                <a:spcPct val="150000"/>
              </a:lnSpc>
            </a:pPr>
            <a:r>
              <a:rPr lang="vi-VN" sz="3000" b="1">
                <a:ln w="22225">
                  <a:noFill/>
                  <a:prstDash val="solid"/>
                </a:ln>
              </a:rPr>
              <a:t>CÂY THƯ MỤC VÀ SỬ DỤNG </a:t>
            </a:r>
            <a:endParaRPr lang="en-US" sz="3000" b="1">
              <a:ln w="22225">
                <a:noFill/>
                <a:prstDash val="solid"/>
              </a:ln>
            </a:endParaRPr>
          </a:p>
          <a:p>
            <a:pPr algn="ctr">
              <a:lnSpc>
                <a:spcPct val="150000"/>
              </a:lnSpc>
            </a:pPr>
            <a:r>
              <a:rPr lang="vi-VN" sz="3000" b="1">
                <a:ln w="22225">
                  <a:noFill/>
                  <a:prstDash val="solid"/>
                </a:ln>
              </a:rPr>
              <a:t>CÔNG CỤ TÌM KIẾM TRÊN MÁY TÍNH</a:t>
            </a:r>
            <a:endParaRPr lang="en-US" sz="3000" b="1">
              <a:ln w="22225">
                <a:noFill/>
                <a:prstDash val="solid"/>
              </a:ln>
            </a:endParaRPr>
          </a:p>
        </p:txBody>
      </p:sp>
      <p:grpSp>
        <p:nvGrpSpPr>
          <p:cNvPr id="206" name="Google Shape;206;p35"/>
          <p:cNvGrpSpPr/>
          <p:nvPr/>
        </p:nvGrpSpPr>
        <p:grpSpPr>
          <a:xfrm>
            <a:off x="1484894" y="678075"/>
            <a:ext cx="6174213" cy="3787373"/>
            <a:chOff x="1438200" y="702550"/>
            <a:chExt cx="6267600" cy="3738400"/>
          </a:xfrm>
        </p:grpSpPr>
        <p:cxnSp>
          <p:nvCxnSpPr>
            <p:cNvPr id="207" name="Google Shape;207;p35"/>
            <p:cNvCxnSpPr/>
            <p:nvPr/>
          </p:nvCxnSpPr>
          <p:spPr>
            <a:xfrm>
              <a:off x="1438200" y="4440950"/>
              <a:ext cx="6267600" cy="0"/>
            </a:xfrm>
            <a:prstGeom prst="straightConnector1">
              <a:avLst/>
            </a:prstGeom>
            <a:noFill/>
            <a:ln w="19050" cap="rnd" cmpd="sng">
              <a:solidFill>
                <a:schemeClr val="dk1"/>
              </a:solidFill>
              <a:prstDash val="solid"/>
              <a:round/>
              <a:headEnd type="none" w="med" len="med"/>
              <a:tailEnd type="none" w="med" len="med"/>
            </a:ln>
          </p:spPr>
        </p:cxnSp>
        <p:cxnSp>
          <p:nvCxnSpPr>
            <p:cNvPr id="208" name="Google Shape;208;p35"/>
            <p:cNvCxnSpPr/>
            <p:nvPr/>
          </p:nvCxnSpPr>
          <p:spPr>
            <a:xfrm>
              <a:off x="1438200" y="702550"/>
              <a:ext cx="6267600" cy="0"/>
            </a:xfrm>
            <a:prstGeom prst="straightConnector1">
              <a:avLst/>
            </a:prstGeom>
            <a:noFill/>
            <a:ln w="19050" cap="rnd" cmpd="sng">
              <a:solidFill>
                <a:schemeClr val="dk1"/>
              </a:solidFill>
              <a:prstDash val="solid"/>
              <a:round/>
              <a:headEnd type="none" w="med" len="med"/>
              <a:tailEnd type="none" w="med" len="med"/>
            </a:ln>
          </p:spPr>
        </p:cxnSp>
      </p:grpSp>
      <p:sp>
        <p:nvSpPr>
          <p:cNvPr id="211" name="Google Shape;211;p35"/>
          <p:cNvSpPr/>
          <p:nvPr/>
        </p:nvSpPr>
        <p:spPr>
          <a:xfrm>
            <a:off x="12812293" y="872774"/>
            <a:ext cx="144983" cy="272315"/>
          </a:xfrm>
          <a:custGeom>
            <a:avLst/>
            <a:gdLst/>
            <a:ahLst/>
            <a:cxnLst/>
            <a:rect l="l" t="t" r="r" b="b"/>
            <a:pathLst>
              <a:path w="739" h="1388" extrusionOk="0">
                <a:moveTo>
                  <a:pt x="36" y="1"/>
                </a:moveTo>
                <a:cubicBezTo>
                  <a:pt x="27" y="1"/>
                  <a:pt x="18" y="7"/>
                  <a:pt x="12" y="18"/>
                </a:cubicBezTo>
                <a:cubicBezTo>
                  <a:pt x="1" y="30"/>
                  <a:pt x="1" y="42"/>
                  <a:pt x="12" y="54"/>
                </a:cubicBezTo>
                <a:cubicBezTo>
                  <a:pt x="405" y="590"/>
                  <a:pt x="679" y="1352"/>
                  <a:pt x="703" y="1364"/>
                </a:cubicBezTo>
                <a:cubicBezTo>
                  <a:pt x="679" y="1388"/>
                  <a:pt x="715" y="1388"/>
                  <a:pt x="727" y="1388"/>
                </a:cubicBezTo>
                <a:cubicBezTo>
                  <a:pt x="739" y="1364"/>
                  <a:pt x="739" y="1352"/>
                  <a:pt x="739" y="1340"/>
                </a:cubicBezTo>
                <a:cubicBezTo>
                  <a:pt x="739" y="1328"/>
                  <a:pt x="453" y="554"/>
                  <a:pt x="60" y="18"/>
                </a:cubicBezTo>
                <a:cubicBezTo>
                  <a:pt x="54" y="7"/>
                  <a:pt x="45" y="1"/>
                  <a:pt x="36" y="1"/>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5"/>
          <p:cNvSpPr/>
          <p:nvPr/>
        </p:nvSpPr>
        <p:spPr>
          <a:xfrm>
            <a:off x="12634741" y="984406"/>
            <a:ext cx="165975" cy="226210"/>
          </a:xfrm>
          <a:custGeom>
            <a:avLst/>
            <a:gdLst/>
            <a:ahLst/>
            <a:cxnLst/>
            <a:rect l="l" t="t" r="r" b="b"/>
            <a:pathLst>
              <a:path w="846" h="1153" extrusionOk="0">
                <a:moveTo>
                  <a:pt x="804" y="0"/>
                </a:moveTo>
                <a:cubicBezTo>
                  <a:pt x="798" y="0"/>
                  <a:pt x="792" y="3"/>
                  <a:pt x="786" y="9"/>
                </a:cubicBezTo>
                <a:cubicBezTo>
                  <a:pt x="751" y="21"/>
                  <a:pt x="179" y="497"/>
                  <a:pt x="1" y="1116"/>
                </a:cubicBezTo>
                <a:cubicBezTo>
                  <a:pt x="1" y="1128"/>
                  <a:pt x="1" y="1140"/>
                  <a:pt x="24" y="1152"/>
                </a:cubicBezTo>
                <a:cubicBezTo>
                  <a:pt x="24" y="1140"/>
                  <a:pt x="36" y="1140"/>
                  <a:pt x="60" y="1140"/>
                </a:cubicBezTo>
                <a:lnTo>
                  <a:pt x="72" y="1128"/>
                </a:lnTo>
                <a:cubicBezTo>
                  <a:pt x="251" y="533"/>
                  <a:pt x="822" y="57"/>
                  <a:pt x="822" y="57"/>
                </a:cubicBezTo>
                <a:cubicBezTo>
                  <a:pt x="846" y="45"/>
                  <a:pt x="846" y="21"/>
                  <a:pt x="822" y="9"/>
                </a:cubicBezTo>
                <a:cubicBezTo>
                  <a:pt x="816" y="3"/>
                  <a:pt x="810" y="0"/>
                  <a:pt x="804" y="0"/>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5"/>
          <p:cNvSpPr/>
          <p:nvPr/>
        </p:nvSpPr>
        <p:spPr>
          <a:xfrm>
            <a:off x="12359096" y="2644566"/>
            <a:ext cx="116928" cy="53953"/>
          </a:xfrm>
          <a:custGeom>
            <a:avLst/>
            <a:gdLst/>
            <a:ahLst/>
            <a:cxnLst/>
            <a:rect l="l" t="t" r="r" b="b"/>
            <a:pathLst>
              <a:path w="596" h="275" fill="none" extrusionOk="0">
                <a:moveTo>
                  <a:pt x="1" y="274"/>
                </a:moveTo>
                <a:cubicBezTo>
                  <a:pt x="191" y="179"/>
                  <a:pt x="394" y="96"/>
                  <a:pt x="596" y="0"/>
                </a:cubicBezTo>
              </a:path>
            </a:pathLst>
          </a:custGeom>
          <a:noFill/>
          <a:ln w="4475" cap="rnd" cmpd="sng">
            <a:solidFill>
              <a:srgbClr val="2AB5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 name="Google Shape;218;p35"/>
          <p:cNvGrpSpPr/>
          <p:nvPr/>
        </p:nvGrpSpPr>
        <p:grpSpPr>
          <a:xfrm>
            <a:off x="653762" y="4007122"/>
            <a:ext cx="672481" cy="572073"/>
            <a:chOff x="3475975" y="624225"/>
            <a:chExt cx="737225" cy="627150"/>
          </a:xfrm>
        </p:grpSpPr>
        <p:sp>
          <p:nvSpPr>
            <p:cNvPr id="219" name="Google Shape;219;p35"/>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5"/>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5"/>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5"/>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35"/>
          <p:cNvGrpSpPr/>
          <p:nvPr/>
        </p:nvGrpSpPr>
        <p:grpSpPr>
          <a:xfrm>
            <a:off x="7766333" y="653411"/>
            <a:ext cx="749925" cy="564775"/>
            <a:chOff x="1574625" y="624700"/>
            <a:chExt cx="822125" cy="619150"/>
          </a:xfrm>
        </p:grpSpPr>
        <p:sp>
          <p:nvSpPr>
            <p:cNvPr id="224" name="Google Shape;224;p35"/>
            <p:cNvSpPr/>
            <p:nvPr/>
          </p:nvSpPr>
          <p:spPr>
            <a:xfrm>
              <a:off x="1574625" y="624700"/>
              <a:ext cx="822125" cy="547350"/>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5"/>
            <p:cNvSpPr/>
            <p:nvPr/>
          </p:nvSpPr>
          <p:spPr>
            <a:xfrm>
              <a:off x="1790625" y="837925"/>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35"/>
          <p:cNvGrpSpPr/>
          <p:nvPr/>
        </p:nvGrpSpPr>
        <p:grpSpPr>
          <a:xfrm>
            <a:off x="7976409" y="3949701"/>
            <a:ext cx="531781" cy="588306"/>
            <a:chOff x="1820650" y="1393100"/>
            <a:chExt cx="602100" cy="666100"/>
          </a:xfrm>
        </p:grpSpPr>
        <p:sp>
          <p:nvSpPr>
            <p:cNvPr id="228" name="Google Shape;228;p35"/>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5"/>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35"/>
          <p:cNvGrpSpPr/>
          <p:nvPr/>
        </p:nvGrpSpPr>
        <p:grpSpPr>
          <a:xfrm>
            <a:off x="651118" y="664162"/>
            <a:ext cx="599544" cy="532553"/>
            <a:chOff x="2696275" y="963625"/>
            <a:chExt cx="678825" cy="602975"/>
          </a:xfrm>
        </p:grpSpPr>
        <p:sp>
          <p:nvSpPr>
            <p:cNvPr id="231" name="Google Shape;231;p35"/>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5"/>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5"/>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235;p35"/>
          <p:cNvSpPr/>
          <p:nvPr/>
        </p:nvSpPr>
        <p:spPr>
          <a:xfrm>
            <a:off x="672058" y="2196166"/>
            <a:ext cx="432538" cy="433688"/>
          </a:xfrm>
          <a:custGeom>
            <a:avLst/>
            <a:gdLst/>
            <a:ahLst/>
            <a:cxnLst/>
            <a:rect l="l" t="t" r="r" b="b"/>
            <a:pathLst>
              <a:path w="12410" h="12443" extrusionOk="0">
                <a:moveTo>
                  <a:pt x="6210" y="4212"/>
                </a:moveTo>
                <a:cubicBezTo>
                  <a:pt x="7245" y="4212"/>
                  <a:pt x="8240" y="5018"/>
                  <a:pt x="8240" y="6238"/>
                </a:cubicBezTo>
                <a:cubicBezTo>
                  <a:pt x="8240" y="7339"/>
                  <a:pt x="7339" y="8240"/>
                  <a:pt x="6205" y="8240"/>
                </a:cubicBezTo>
                <a:cubicBezTo>
                  <a:pt x="4404" y="8240"/>
                  <a:pt x="3503" y="6071"/>
                  <a:pt x="4804" y="4804"/>
                </a:cubicBezTo>
                <a:cubicBezTo>
                  <a:pt x="5213" y="4395"/>
                  <a:pt x="5716" y="4212"/>
                  <a:pt x="6210" y="4212"/>
                </a:cubicBezTo>
                <a:close/>
                <a:moveTo>
                  <a:pt x="5738" y="0"/>
                </a:moveTo>
                <a:cubicBezTo>
                  <a:pt x="5471" y="0"/>
                  <a:pt x="5271" y="201"/>
                  <a:pt x="5238" y="467"/>
                </a:cubicBezTo>
                <a:lnTo>
                  <a:pt x="5137" y="2235"/>
                </a:lnTo>
                <a:cubicBezTo>
                  <a:pt x="4804" y="2302"/>
                  <a:pt x="4437" y="2436"/>
                  <a:pt x="4137" y="2636"/>
                </a:cubicBezTo>
                <a:lnTo>
                  <a:pt x="2836" y="1468"/>
                </a:lnTo>
                <a:cubicBezTo>
                  <a:pt x="2736" y="1385"/>
                  <a:pt x="2619" y="1343"/>
                  <a:pt x="2502" y="1343"/>
                </a:cubicBezTo>
                <a:cubicBezTo>
                  <a:pt x="2386" y="1343"/>
                  <a:pt x="2269" y="1385"/>
                  <a:pt x="2169" y="1468"/>
                </a:cubicBezTo>
                <a:lnTo>
                  <a:pt x="1468" y="2169"/>
                </a:lnTo>
                <a:cubicBezTo>
                  <a:pt x="1301" y="2369"/>
                  <a:pt x="1268" y="2636"/>
                  <a:pt x="1435" y="2836"/>
                </a:cubicBezTo>
                <a:lnTo>
                  <a:pt x="2636" y="4137"/>
                </a:lnTo>
                <a:cubicBezTo>
                  <a:pt x="2436" y="4470"/>
                  <a:pt x="2302" y="4804"/>
                  <a:pt x="2202" y="5137"/>
                </a:cubicBezTo>
                <a:lnTo>
                  <a:pt x="467" y="5238"/>
                </a:lnTo>
                <a:cubicBezTo>
                  <a:pt x="201" y="5271"/>
                  <a:pt x="0" y="5471"/>
                  <a:pt x="0" y="5738"/>
                </a:cubicBezTo>
                <a:lnTo>
                  <a:pt x="0" y="6705"/>
                </a:lnTo>
                <a:cubicBezTo>
                  <a:pt x="0" y="6972"/>
                  <a:pt x="201" y="7172"/>
                  <a:pt x="467" y="7206"/>
                </a:cubicBezTo>
                <a:lnTo>
                  <a:pt x="2202" y="7306"/>
                </a:lnTo>
                <a:cubicBezTo>
                  <a:pt x="2302" y="7639"/>
                  <a:pt x="2436" y="7973"/>
                  <a:pt x="2636" y="8306"/>
                </a:cubicBezTo>
                <a:lnTo>
                  <a:pt x="1468" y="9607"/>
                </a:lnTo>
                <a:cubicBezTo>
                  <a:pt x="1301" y="9807"/>
                  <a:pt x="1301" y="10074"/>
                  <a:pt x="1468" y="10274"/>
                </a:cubicBezTo>
                <a:lnTo>
                  <a:pt x="2169" y="10975"/>
                </a:lnTo>
                <a:cubicBezTo>
                  <a:pt x="2274" y="11063"/>
                  <a:pt x="2408" y="11105"/>
                  <a:pt x="2540" y="11105"/>
                </a:cubicBezTo>
                <a:cubicBezTo>
                  <a:pt x="2658" y="11105"/>
                  <a:pt x="2775" y="11071"/>
                  <a:pt x="2869" y="11008"/>
                </a:cubicBezTo>
                <a:lnTo>
                  <a:pt x="4137" y="9807"/>
                </a:lnTo>
                <a:cubicBezTo>
                  <a:pt x="4470" y="10008"/>
                  <a:pt x="4804" y="10141"/>
                  <a:pt x="5171" y="10241"/>
                </a:cubicBezTo>
                <a:lnTo>
                  <a:pt x="5238" y="11976"/>
                </a:lnTo>
                <a:cubicBezTo>
                  <a:pt x="5271" y="12243"/>
                  <a:pt x="5471" y="12443"/>
                  <a:pt x="5738" y="12443"/>
                </a:cubicBezTo>
                <a:lnTo>
                  <a:pt x="6705" y="12443"/>
                </a:lnTo>
                <a:cubicBezTo>
                  <a:pt x="6972" y="12443"/>
                  <a:pt x="7172" y="12243"/>
                  <a:pt x="7206" y="12009"/>
                </a:cubicBezTo>
                <a:lnTo>
                  <a:pt x="7272" y="10241"/>
                </a:lnTo>
                <a:cubicBezTo>
                  <a:pt x="7639" y="10141"/>
                  <a:pt x="7973" y="10008"/>
                  <a:pt x="8306" y="9807"/>
                </a:cubicBezTo>
                <a:lnTo>
                  <a:pt x="9607" y="11008"/>
                </a:lnTo>
                <a:cubicBezTo>
                  <a:pt x="9682" y="11083"/>
                  <a:pt x="9785" y="11118"/>
                  <a:pt x="9893" y="11118"/>
                </a:cubicBezTo>
                <a:cubicBezTo>
                  <a:pt x="10024" y="11118"/>
                  <a:pt x="10164" y="11067"/>
                  <a:pt x="10274" y="10975"/>
                </a:cubicBezTo>
                <a:lnTo>
                  <a:pt x="10975" y="10274"/>
                </a:lnTo>
                <a:cubicBezTo>
                  <a:pt x="11142" y="10108"/>
                  <a:pt x="11142" y="9807"/>
                  <a:pt x="10975" y="9607"/>
                </a:cubicBezTo>
                <a:lnTo>
                  <a:pt x="9807" y="8306"/>
                </a:lnTo>
                <a:cubicBezTo>
                  <a:pt x="9974" y="7973"/>
                  <a:pt x="10108" y="7639"/>
                  <a:pt x="10208" y="7306"/>
                </a:cubicBezTo>
                <a:lnTo>
                  <a:pt x="11976" y="7206"/>
                </a:lnTo>
                <a:cubicBezTo>
                  <a:pt x="12209" y="7172"/>
                  <a:pt x="12409" y="6972"/>
                  <a:pt x="12409" y="6705"/>
                </a:cubicBezTo>
                <a:lnTo>
                  <a:pt x="12409" y="5738"/>
                </a:lnTo>
                <a:cubicBezTo>
                  <a:pt x="12409" y="5471"/>
                  <a:pt x="12243" y="5271"/>
                  <a:pt x="11976" y="5238"/>
                </a:cubicBezTo>
                <a:lnTo>
                  <a:pt x="10208" y="5137"/>
                </a:lnTo>
                <a:cubicBezTo>
                  <a:pt x="10141" y="4804"/>
                  <a:pt x="10008" y="4470"/>
                  <a:pt x="9807" y="4137"/>
                </a:cubicBezTo>
                <a:lnTo>
                  <a:pt x="10975" y="2836"/>
                </a:lnTo>
                <a:cubicBezTo>
                  <a:pt x="11142" y="2636"/>
                  <a:pt x="11142" y="2369"/>
                  <a:pt x="10975" y="2169"/>
                </a:cubicBezTo>
                <a:lnTo>
                  <a:pt x="10274" y="1468"/>
                </a:lnTo>
                <a:cubicBezTo>
                  <a:pt x="10174" y="1385"/>
                  <a:pt x="10049" y="1343"/>
                  <a:pt x="9928" y="1343"/>
                </a:cubicBezTo>
                <a:cubicBezTo>
                  <a:pt x="9807" y="1343"/>
                  <a:pt x="9691" y="1385"/>
                  <a:pt x="9607" y="1468"/>
                </a:cubicBezTo>
                <a:lnTo>
                  <a:pt x="8273" y="2636"/>
                </a:lnTo>
                <a:cubicBezTo>
                  <a:pt x="7973" y="2436"/>
                  <a:pt x="7639" y="2302"/>
                  <a:pt x="7272" y="2235"/>
                </a:cubicBezTo>
                <a:lnTo>
                  <a:pt x="7206" y="467"/>
                </a:lnTo>
                <a:cubicBezTo>
                  <a:pt x="7172" y="201"/>
                  <a:pt x="6972" y="0"/>
                  <a:pt x="6705"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36;p35"/>
          <p:cNvSpPr/>
          <p:nvPr/>
        </p:nvSpPr>
        <p:spPr>
          <a:xfrm>
            <a:off x="8036504" y="2241407"/>
            <a:ext cx="411591" cy="343207"/>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0189117"/>
      </p:ext>
    </p:extLst>
  </p:cSld>
  <p:clrMapOvr>
    <a:masterClrMapping/>
  </p:clrMapOvr>
  <p:transition spd="med">
    <p:blinds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Google Shape;267;p37"/>
          <p:cNvSpPr/>
          <p:nvPr/>
        </p:nvSpPr>
        <p:spPr>
          <a:xfrm>
            <a:off x="365700" y="365700"/>
            <a:ext cx="8412600" cy="718800"/>
          </a:xfrm>
          <a:prstGeom prst="roundRect">
            <a:avLst>
              <a:gd name="adj" fmla="val 20371"/>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37"/>
          <p:cNvGrpSpPr/>
          <p:nvPr/>
        </p:nvGrpSpPr>
        <p:grpSpPr>
          <a:xfrm>
            <a:off x="140187" y="954314"/>
            <a:ext cx="451033" cy="498976"/>
            <a:chOff x="1820650" y="1393100"/>
            <a:chExt cx="602100" cy="666100"/>
          </a:xfrm>
        </p:grpSpPr>
        <p:sp>
          <p:nvSpPr>
            <p:cNvPr id="269" name="Google Shape;269;p37"/>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7"/>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71;p37"/>
          <p:cNvGrpSpPr/>
          <p:nvPr/>
        </p:nvGrpSpPr>
        <p:grpSpPr>
          <a:xfrm>
            <a:off x="8429863" y="152404"/>
            <a:ext cx="561728" cy="498962"/>
            <a:chOff x="2696275" y="963625"/>
            <a:chExt cx="678825" cy="602975"/>
          </a:xfrm>
        </p:grpSpPr>
        <p:sp>
          <p:nvSpPr>
            <p:cNvPr id="272" name="Google Shape;272;p37"/>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7"/>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7"/>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37"/>
          <p:cNvGrpSpPr/>
          <p:nvPr/>
        </p:nvGrpSpPr>
        <p:grpSpPr>
          <a:xfrm>
            <a:off x="8562523" y="4169428"/>
            <a:ext cx="431555" cy="432703"/>
            <a:chOff x="133738" y="317889"/>
            <a:chExt cx="460473" cy="461698"/>
          </a:xfrm>
        </p:grpSpPr>
        <p:sp>
          <p:nvSpPr>
            <p:cNvPr id="276" name="Google Shape;276;p37"/>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7"/>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0" y="416456"/>
            <a:ext cx="9144000" cy="630942"/>
          </a:xfrm>
          <a:prstGeom prst="rect">
            <a:avLst/>
          </a:prstGeom>
          <a:noFill/>
        </p:spPr>
        <p:txBody>
          <a:bodyPr wrap="square" rtlCol="0">
            <a:spAutoFit/>
          </a:bodyPr>
          <a:lstStyle/>
          <a:p>
            <a:pPr algn="ctr"/>
            <a:r>
              <a:rPr lang="en-US" sz="3500" b="1">
                <a:ln w="22225">
                  <a:noFill/>
                  <a:prstDash val="solid"/>
                </a:ln>
              </a:rPr>
              <a:t>KHỞI ĐỘNG</a:t>
            </a:r>
          </a:p>
        </p:txBody>
      </p:sp>
      <p:grpSp>
        <p:nvGrpSpPr>
          <p:cNvPr id="20" name="Group 19"/>
          <p:cNvGrpSpPr/>
          <p:nvPr/>
        </p:nvGrpSpPr>
        <p:grpSpPr>
          <a:xfrm>
            <a:off x="665549" y="1242541"/>
            <a:ext cx="7909022" cy="553998"/>
            <a:chOff x="559739" y="1062085"/>
            <a:chExt cx="7909022" cy="553998"/>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739" y="1144219"/>
              <a:ext cx="451033" cy="413256"/>
            </a:xfrm>
            <a:prstGeom prst="rect">
              <a:avLst/>
            </a:prstGeom>
          </p:spPr>
        </p:pic>
        <p:sp>
          <p:nvSpPr>
            <p:cNvPr id="22" name="Rectangle 21"/>
            <p:cNvSpPr/>
            <p:nvPr/>
          </p:nvSpPr>
          <p:spPr>
            <a:xfrm>
              <a:off x="1010772" y="1062085"/>
              <a:ext cx="7457989" cy="553998"/>
            </a:xfrm>
            <a:prstGeom prst="rect">
              <a:avLst/>
            </a:prstGeom>
          </p:spPr>
          <p:txBody>
            <a:bodyPr wrap="square">
              <a:spAutoFit/>
            </a:bodyPr>
            <a:lstStyle/>
            <a:p>
              <a:pPr algn="just">
                <a:lnSpc>
                  <a:spcPct val="150000"/>
                </a:lnSpc>
              </a:pPr>
              <a:r>
                <a:rPr lang="vi-VN" sz="2000" b="1">
                  <a:solidFill>
                    <a:srgbClr val="C00000"/>
                  </a:solidFill>
                </a:rPr>
                <a:t>Sắp xếp là gì? </a:t>
              </a:r>
              <a:r>
                <a:rPr lang="en-US" sz="2000" b="1">
                  <a:solidFill>
                    <a:srgbClr val="C00000"/>
                  </a:solidFill>
                </a:rPr>
                <a:t>S</a:t>
              </a:r>
              <a:r>
                <a:rPr lang="vi-VN" sz="2000" b="1">
                  <a:solidFill>
                    <a:srgbClr val="C00000"/>
                  </a:solidFill>
                </a:rPr>
                <a:t>ắp xếp các đồ vật hợp lí sẽ giúp </a:t>
              </a:r>
              <a:r>
                <a:rPr lang="en-US" sz="2000" b="1">
                  <a:solidFill>
                    <a:srgbClr val="C00000"/>
                  </a:solidFill>
                </a:rPr>
                <a:t>gì cho em?</a:t>
              </a:r>
            </a:p>
          </p:txBody>
        </p:sp>
      </p:grpSp>
      <p:grpSp>
        <p:nvGrpSpPr>
          <p:cNvPr id="23" name="Group 22"/>
          <p:cNvGrpSpPr/>
          <p:nvPr/>
        </p:nvGrpSpPr>
        <p:grpSpPr>
          <a:xfrm>
            <a:off x="474416" y="1819010"/>
            <a:ext cx="5235268" cy="1477328"/>
            <a:chOff x="995363" y="1958369"/>
            <a:chExt cx="5235268" cy="1477328"/>
          </a:xfrm>
        </p:grpSpPr>
        <p:sp>
          <p:nvSpPr>
            <p:cNvPr id="24" name="TextBox 23"/>
            <p:cNvSpPr txBox="1"/>
            <p:nvPr/>
          </p:nvSpPr>
          <p:spPr>
            <a:xfrm>
              <a:off x="1139383" y="1958369"/>
              <a:ext cx="5091248" cy="1477328"/>
            </a:xfrm>
            <a:prstGeom prst="rect">
              <a:avLst/>
            </a:prstGeom>
            <a:noFill/>
          </p:spPr>
          <p:txBody>
            <a:bodyPr wrap="square" rtlCol="0">
              <a:spAutoFit/>
            </a:bodyPr>
            <a:lstStyle/>
            <a:p>
              <a:pPr algn="just">
                <a:lnSpc>
                  <a:spcPct val="150000"/>
                </a:lnSpc>
              </a:pPr>
              <a:r>
                <a:rPr lang="en-US" sz="2000"/>
                <a:t>   </a:t>
              </a:r>
              <a:r>
                <a:rPr lang="vi-VN" sz="2000"/>
                <a:t>Sắp xếp là việc phân loại đồ vật, dữ liệu vào các nhóm sao cho đồ vật, dữ liệu trong mỗi nhóm có một số đặc điểm chung.</a:t>
              </a:r>
              <a:endParaRPr lang="en-US" sz="2000" i="1"/>
            </a:p>
          </p:txBody>
        </p:sp>
        <p:pic>
          <p:nvPicPr>
            <p:cNvPr id="25" name="Picture 2" descr="https://cdn-icons-png.flaticon.com/128/8532/8532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363" y="2006822"/>
              <a:ext cx="492715" cy="4927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a:off x="474416" y="3181806"/>
            <a:ext cx="5235268" cy="1420325"/>
            <a:chOff x="995363" y="1958369"/>
            <a:chExt cx="5235268" cy="1420325"/>
          </a:xfrm>
        </p:grpSpPr>
        <p:sp>
          <p:nvSpPr>
            <p:cNvPr id="27" name="TextBox 26"/>
            <p:cNvSpPr txBox="1"/>
            <p:nvPr/>
          </p:nvSpPr>
          <p:spPr>
            <a:xfrm>
              <a:off x="1139383" y="1958369"/>
              <a:ext cx="5091248" cy="1420325"/>
            </a:xfrm>
            <a:prstGeom prst="rect">
              <a:avLst/>
            </a:prstGeom>
            <a:noFill/>
          </p:spPr>
          <p:txBody>
            <a:bodyPr wrap="square" rtlCol="0">
              <a:spAutoFit/>
            </a:bodyPr>
            <a:lstStyle/>
            <a:p>
              <a:pPr algn="just">
                <a:lnSpc>
                  <a:spcPct val="150000"/>
                </a:lnSpc>
              </a:pPr>
              <a:r>
                <a:rPr lang="en-US" sz="2000"/>
                <a:t>   </a:t>
              </a:r>
              <a:r>
                <a:rPr lang="vi-VN" sz="2000"/>
                <a:t>Sắp xếp các đồ vật hợp lí giúp tìm kiếm được nhanh hơn nhờ vào việc tìm kiếm theo quy tắc sắp xếp.</a:t>
              </a:r>
              <a:endParaRPr lang="en-US" sz="2000" i="1"/>
            </a:p>
          </p:txBody>
        </p:sp>
        <p:pic>
          <p:nvPicPr>
            <p:cNvPr id="28" name="Picture 2" descr="https://cdn-icons-png.flaticon.com/128/8532/8532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363" y="2006822"/>
              <a:ext cx="492715" cy="492715"/>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https://media.ngoisao.vn/resize_580/news/2016/11/01/nha-cua-5-ngoisao.vn-w650-h45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9454" y="1954580"/>
            <a:ext cx="2645069" cy="1939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0591235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500" fill="hold"/>
                                        <p:tgtEl>
                                          <p:spTgt spid="2050"/>
                                        </p:tgtEl>
                                        <p:attrNameLst>
                                          <p:attrName>ppt_w</p:attrName>
                                        </p:attrNameLst>
                                      </p:cBhvr>
                                      <p:tavLst>
                                        <p:tav tm="0">
                                          <p:val>
                                            <p:fltVal val="0"/>
                                          </p:val>
                                        </p:tav>
                                        <p:tav tm="100000">
                                          <p:val>
                                            <p:strVal val="#ppt_w"/>
                                          </p:val>
                                        </p:tav>
                                      </p:tavLst>
                                    </p:anim>
                                    <p:anim calcmode="lin" valueType="num">
                                      <p:cBhvr>
                                        <p:cTn id="14" dur="500" fill="hold"/>
                                        <p:tgtEl>
                                          <p:spTgt spid="2050"/>
                                        </p:tgtEl>
                                        <p:attrNameLst>
                                          <p:attrName>ppt_h</p:attrName>
                                        </p:attrNameLst>
                                      </p:cBhvr>
                                      <p:tavLst>
                                        <p:tav tm="0">
                                          <p:val>
                                            <p:fltVal val="0"/>
                                          </p:val>
                                        </p:tav>
                                        <p:tav tm="100000">
                                          <p:val>
                                            <p:strVal val="#ppt_h"/>
                                          </p:val>
                                        </p:tav>
                                      </p:tavLst>
                                    </p:anim>
                                    <p:animEffect transition="in" filter="fade">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TextBox 40"/>
          <p:cNvSpPr txBox="1"/>
          <p:nvPr/>
        </p:nvSpPr>
        <p:spPr>
          <a:xfrm>
            <a:off x="0" y="349001"/>
            <a:ext cx="9144000" cy="430887"/>
          </a:xfrm>
          <a:prstGeom prst="rect">
            <a:avLst/>
          </a:prstGeom>
          <a:noFill/>
        </p:spPr>
        <p:txBody>
          <a:bodyPr wrap="square" rtlCol="0">
            <a:spAutoFit/>
          </a:bodyPr>
          <a:lstStyle/>
          <a:p>
            <a:pPr algn="ctr"/>
            <a:r>
              <a:rPr lang="vi-VN" sz="2200" b="1">
                <a:ln w="22225">
                  <a:noFill/>
                  <a:prstDash val="solid"/>
                </a:ln>
                <a:solidFill>
                  <a:srgbClr val="C00000"/>
                </a:solidFill>
              </a:rPr>
              <a:t>Nhiệm vụ 1: </a:t>
            </a:r>
            <a:r>
              <a:rPr lang="vi-VN" sz="2200" b="1">
                <a:ln w="22225">
                  <a:noFill/>
                  <a:prstDash val="solid"/>
                </a:ln>
              </a:rPr>
              <a:t>Tạo cây thư mục có cấu trúc như Hình 19</a:t>
            </a:r>
            <a:endParaRPr lang="en-US" sz="2200" b="1">
              <a:ln w="22225">
                <a:noFill/>
                <a:prstDash val="solid"/>
              </a:ln>
            </a:endParaRPr>
          </a:p>
        </p:txBody>
      </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p:cNvPicPr>
          <p:nvPr/>
        </p:nvPicPr>
        <p:blipFill>
          <a:blip r:embed="rId3"/>
          <a:stretch>
            <a:fillRect/>
          </a:stretch>
        </p:blipFill>
        <p:spPr>
          <a:xfrm>
            <a:off x="4481726" y="1385776"/>
            <a:ext cx="4087459" cy="1782323"/>
          </a:xfrm>
          <a:prstGeom prst="rect">
            <a:avLst/>
          </a:prstGeom>
        </p:spPr>
      </p:pic>
      <p:grpSp>
        <p:nvGrpSpPr>
          <p:cNvPr id="15" name="Group 14"/>
          <p:cNvGrpSpPr/>
          <p:nvPr/>
        </p:nvGrpSpPr>
        <p:grpSpPr>
          <a:xfrm>
            <a:off x="581477" y="1156298"/>
            <a:ext cx="3827230" cy="553998"/>
            <a:chOff x="605200" y="2456835"/>
            <a:chExt cx="3827230" cy="553998"/>
          </a:xfrm>
        </p:grpSpPr>
        <p:sp>
          <p:nvSpPr>
            <p:cNvPr id="16" name="TextBox 15"/>
            <p:cNvSpPr txBox="1"/>
            <p:nvPr/>
          </p:nvSpPr>
          <p:spPr>
            <a:xfrm>
              <a:off x="649649" y="2456835"/>
              <a:ext cx="3782781" cy="553998"/>
            </a:xfrm>
            <a:prstGeom prst="rect">
              <a:avLst/>
            </a:prstGeom>
            <a:noFill/>
          </p:spPr>
          <p:txBody>
            <a:bodyPr wrap="square" rtlCol="0">
              <a:spAutoFit/>
            </a:bodyPr>
            <a:lstStyle/>
            <a:p>
              <a:pPr lvl="1" algn="just">
                <a:lnSpc>
                  <a:spcPct val="150000"/>
                </a:lnSpc>
              </a:pPr>
              <a:r>
                <a:rPr lang="en-US" sz="2000" b="1">
                  <a:solidFill>
                    <a:srgbClr val="C00000"/>
                  </a:solidFill>
                </a:rPr>
                <a:t>   </a:t>
              </a:r>
              <a:r>
                <a:rPr lang="vi-VN" sz="2000" b="1">
                  <a:solidFill>
                    <a:srgbClr val="7030A0"/>
                  </a:solidFill>
                </a:rPr>
                <a:t>Bước 1: </a:t>
              </a:r>
              <a:r>
                <a:rPr lang="vi-VN" sz="2000"/>
                <a:t>Mở cửa sổ </a:t>
              </a:r>
              <a:r>
                <a:rPr lang="vi-VN" sz="2000">
                  <a:solidFill>
                    <a:srgbClr val="0070C0"/>
                  </a:solidFill>
                </a:rPr>
                <a:t>This PC</a:t>
              </a:r>
              <a:r>
                <a:rPr lang="vi-VN" sz="2000"/>
                <a:t>.</a:t>
              </a:r>
              <a:endParaRPr lang="en-US" sz="2000"/>
            </a:p>
          </p:txBody>
        </p:sp>
        <p:pic>
          <p:nvPicPr>
            <p:cNvPr id="17"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83545"/>
              <a:ext cx="344488" cy="2976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581477" y="1734736"/>
            <a:ext cx="3827230" cy="1477328"/>
            <a:chOff x="605200" y="2456835"/>
            <a:chExt cx="3827230" cy="1477328"/>
          </a:xfrm>
        </p:grpSpPr>
        <p:sp>
          <p:nvSpPr>
            <p:cNvPr id="19" name="TextBox 18"/>
            <p:cNvSpPr txBox="1"/>
            <p:nvPr/>
          </p:nvSpPr>
          <p:spPr>
            <a:xfrm>
              <a:off x="649649" y="2456835"/>
              <a:ext cx="3782781" cy="1477328"/>
            </a:xfrm>
            <a:prstGeom prst="rect">
              <a:avLst/>
            </a:prstGeom>
            <a:noFill/>
          </p:spPr>
          <p:txBody>
            <a:bodyPr wrap="square" rtlCol="0">
              <a:spAutoFit/>
            </a:bodyPr>
            <a:lstStyle/>
            <a:p>
              <a:pPr lvl="1" algn="just">
                <a:lnSpc>
                  <a:spcPct val="150000"/>
                </a:lnSpc>
              </a:pPr>
              <a:r>
                <a:rPr lang="en-US" sz="2000" b="1">
                  <a:solidFill>
                    <a:srgbClr val="C00000"/>
                  </a:solidFill>
                </a:rPr>
                <a:t>   </a:t>
              </a:r>
              <a:r>
                <a:rPr lang="vi-VN" sz="2000" b="1">
                  <a:solidFill>
                    <a:srgbClr val="7030A0"/>
                  </a:solidFill>
                </a:rPr>
                <a:t>Bước </a:t>
              </a:r>
              <a:r>
                <a:rPr lang="en-US" sz="2000" b="1">
                  <a:solidFill>
                    <a:srgbClr val="7030A0"/>
                  </a:solidFill>
                </a:rPr>
                <a:t>2</a:t>
              </a:r>
              <a:r>
                <a:rPr lang="vi-VN" sz="2000" b="1">
                  <a:solidFill>
                    <a:srgbClr val="7030A0"/>
                  </a:solidFill>
                </a:rPr>
                <a:t>: </a:t>
              </a:r>
              <a:r>
                <a:rPr lang="vi-VN" sz="2000"/>
                <a:t>Nháy chuột vào ổ đĩa </a:t>
              </a:r>
              <a:r>
                <a:rPr lang="vi-VN" sz="2000">
                  <a:solidFill>
                    <a:srgbClr val="0070C0"/>
                  </a:solidFill>
                </a:rPr>
                <a:t>D:</a:t>
              </a:r>
              <a:r>
                <a:rPr lang="vi-VN" sz="2000"/>
                <a:t> trong khung bên trái của cửa sổ </a:t>
              </a:r>
              <a:r>
                <a:rPr lang="vi-VN" sz="2000">
                  <a:solidFill>
                    <a:srgbClr val="0070C0"/>
                  </a:solidFill>
                </a:rPr>
                <a:t>This PC</a:t>
              </a:r>
              <a:r>
                <a:rPr lang="vi-VN" sz="2000"/>
                <a:t>.</a:t>
              </a:r>
              <a:endParaRPr lang="en-US" sz="2000"/>
            </a:p>
          </p:txBody>
        </p:sp>
        <p:pic>
          <p:nvPicPr>
            <p:cNvPr id="20"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83545"/>
              <a:ext cx="344488" cy="2976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586904" y="3215847"/>
            <a:ext cx="7943259" cy="553998"/>
            <a:chOff x="605200" y="2456835"/>
            <a:chExt cx="7943259" cy="553998"/>
          </a:xfrm>
        </p:grpSpPr>
        <p:sp>
          <p:nvSpPr>
            <p:cNvPr id="22" name="TextBox 21"/>
            <p:cNvSpPr txBox="1"/>
            <p:nvPr/>
          </p:nvSpPr>
          <p:spPr>
            <a:xfrm>
              <a:off x="649648" y="2456835"/>
              <a:ext cx="7898811" cy="553998"/>
            </a:xfrm>
            <a:prstGeom prst="rect">
              <a:avLst/>
            </a:prstGeom>
            <a:noFill/>
          </p:spPr>
          <p:txBody>
            <a:bodyPr wrap="square" rtlCol="0">
              <a:spAutoFit/>
            </a:bodyPr>
            <a:lstStyle/>
            <a:p>
              <a:pPr lvl="1" algn="just">
                <a:lnSpc>
                  <a:spcPct val="150000"/>
                </a:lnSpc>
              </a:pPr>
              <a:r>
                <a:rPr lang="en-US" sz="2000" b="1">
                  <a:solidFill>
                    <a:srgbClr val="C00000"/>
                  </a:solidFill>
                </a:rPr>
                <a:t>   </a:t>
              </a:r>
              <a:r>
                <a:rPr lang="vi-VN" sz="2000" b="1">
                  <a:solidFill>
                    <a:srgbClr val="7030A0"/>
                  </a:solidFill>
                </a:rPr>
                <a:t>Bước 3: </a:t>
              </a:r>
              <a:r>
                <a:rPr lang="vi-VN" sz="2000"/>
                <a:t>Tạo thư mục có tên </a:t>
              </a:r>
              <a:r>
                <a:rPr lang="vi-VN" sz="2000">
                  <a:solidFill>
                    <a:srgbClr val="0070C0"/>
                  </a:solidFill>
                </a:rPr>
                <a:t>Anh-Bai-tap-nhom</a:t>
              </a:r>
              <a:r>
                <a:rPr lang="vi-VN" sz="2000"/>
                <a:t>.</a:t>
              </a:r>
              <a:endParaRPr lang="en-US" sz="2000"/>
            </a:p>
          </p:txBody>
        </p:sp>
        <p:pic>
          <p:nvPicPr>
            <p:cNvPr id="23"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83545"/>
              <a:ext cx="344488" cy="2976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p:cNvGrpSpPr/>
          <p:nvPr/>
        </p:nvGrpSpPr>
        <p:grpSpPr>
          <a:xfrm>
            <a:off x="586904" y="3817593"/>
            <a:ext cx="7943259" cy="1015663"/>
            <a:chOff x="605200" y="2456835"/>
            <a:chExt cx="7943259" cy="1015663"/>
          </a:xfrm>
        </p:grpSpPr>
        <p:sp>
          <p:nvSpPr>
            <p:cNvPr id="28" name="TextBox 27"/>
            <p:cNvSpPr txBox="1"/>
            <p:nvPr/>
          </p:nvSpPr>
          <p:spPr>
            <a:xfrm>
              <a:off x="649648" y="2456835"/>
              <a:ext cx="7898811" cy="1015663"/>
            </a:xfrm>
            <a:prstGeom prst="rect">
              <a:avLst/>
            </a:prstGeom>
            <a:noFill/>
          </p:spPr>
          <p:txBody>
            <a:bodyPr wrap="square" rtlCol="0">
              <a:spAutoFit/>
            </a:bodyPr>
            <a:lstStyle/>
            <a:p>
              <a:pPr lvl="1" algn="just">
                <a:lnSpc>
                  <a:spcPct val="150000"/>
                </a:lnSpc>
              </a:pPr>
              <a:r>
                <a:rPr lang="en-US" sz="2000" b="1">
                  <a:solidFill>
                    <a:srgbClr val="C00000"/>
                  </a:solidFill>
                </a:rPr>
                <a:t>   </a:t>
              </a:r>
              <a:r>
                <a:rPr lang="vi-VN" sz="2000" b="1">
                  <a:solidFill>
                    <a:srgbClr val="7030A0"/>
                  </a:solidFill>
                </a:rPr>
                <a:t>Bước </a:t>
              </a:r>
              <a:r>
                <a:rPr lang="en-US" sz="2000" b="1">
                  <a:solidFill>
                    <a:srgbClr val="7030A0"/>
                  </a:solidFill>
                </a:rPr>
                <a:t>4</a:t>
              </a:r>
              <a:r>
                <a:rPr lang="vi-VN" sz="2000" b="1">
                  <a:solidFill>
                    <a:srgbClr val="7030A0"/>
                  </a:solidFill>
                </a:rPr>
                <a:t>: </a:t>
              </a:r>
              <a:r>
                <a:rPr lang="vi-VN" sz="2000"/>
                <a:t>Nháy đúp chuột vào biểu tượng thư mục </a:t>
              </a:r>
              <a:r>
                <a:rPr lang="vi-VN" sz="2000">
                  <a:solidFill>
                    <a:srgbClr val="0070C0"/>
                  </a:solidFill>
                </a:rPr>
                <a:t>Anh-Bai-tap-nhom</a:t>
              </a:r>
              <a:r>
                <a:rPr lang="vi-VN" sz="2000"/>
                <a:t> vừa tạo để mở thư mục.</a:t>
              </a:r>
              <a:endParaRPr lang="en-US" sz="2000"/>
            </a:p>
          </p:txBody>
        </p:sp>
        <p:pic>
          <p:nvPicPr>
            <p:cNvPr id="29"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83545"/>
              <a:ext cx="344488" cy="29765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53698513"/>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TextBox 40"/>
          <p:cNvSpPr txBox="1"/>
          <p:nvPr/>
        </p:nvSpPr>
        <p:spPr>
          <a:xfrm>
            <a:off x="0" y="349001"/>
            <a:ext cx="9144000" cy="430887"/>
          </a:xfrm>
          <a:prstGeom prst="rect">
            <a:avLst/>
          </a:prstGeom>
          <a:noFill/>
        </p:spPr>
        <p:txBody>
          <a:bodyPr wrap="square" rtlCol="0">
            <a:spAutoFit/>
          </a:bodyPr>
          <a:lstStyle/>
          <a:p>
            <a:pPr algn="ctr"/>
            <a:r>
              <a:rPr lang="vi-VN" sz="2200" b="1">
                <a:ln w="22225">
                  <a:noFill/>
                  <a:prstDash val="solid"/>
                </a:ln>
                <a:solidFill>
                  <a:srgbClr val="C00000"/>
                </a:solidFill>
              </a:rPr>
              <a:t>Nhiệm vụ 1: </a:t>
            </a:r>
            <a:r>
              <a:rPr lang="vi-VN" sz="2200" b="1">
                <a:ln w="22225">
                  <a:noFill/>
                  <a:prstDash val="solid"/>
                </a:ln>
              </a:rPr>
              <a:t>Tạo cây thư mục có cấu trúc như Hình 19</a:t>
            </a:r>
            <a:endParaRPr lang="en-US" sz="2200" b="1">
              <a:ln w="22225">
                <a:noFill/>
                <a:prstDash val="solid"/>
              </a:ln>
            </a:endParaRPr>
          </a:p>
        </p:txBody>
      </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p:cNvPicPr>
          <p:nvPr/>
        </p:nvPicPr>
        <p:blipFill>
          <a:blip r:embed="rId3"/>
          <a:stretch>
            <a:fillRect/>
          </a:stretch>
        </p:blipFill>
        <p:spPr>
          <a:xfrm>
            <a:off x="2528270" y="1228508"/>
            <a:ext cx="4087459" cy="1782323"/>
          </a:xfrm>
          <a:prstGeom prst="rect">
            <a:avLst/>
          </a:prstGeom>
        </p:spPr>
      </p:pic>
      <p:grpSp>
        <p:nvGrpSpPr>
          <p:cNvPr id="15" name="Group 14"/>
          <p:cNvGrpSpPr/>
          <p:nvPr/>
        </p:nvGrpSpPr>
        <p:grpSpPr>
          <a:xfrm>
            <a:off x="625926" y="3090970"/>
            <a:ext cx="7571923" cy="553998"/>
            <a:chOff x="605200" y="2456835"/>
            <a:chExt cx="7571923" cy="553998"/>
          </a:xfrm>
        </p:grpSpPr>
        <p:sp>
          <p:nvSpPr>
            <p:cNvPr id="16" name="TextBox 15"/>
            <p:cNvSpPr txBox="1"/>
            <p:nvPr/>
          </p:nvSpPr>
          <p:spPr>
            <a:xfrm>
              <a:off x="649649" y="2456835"/>
              <a:ext cx="7527474" cy="553998"/>
            </a:xfrm>
            <a:prstGeom prst="rect">
              <a:avLst/>
            </a:prstGeom>
            <a:noFill/>
          </p:spPr>
          <p:txBody>
            <a:bodyPr wrap="square" rtlCol="0">
              <a:spAutoFit/>
            </a:bodyPr>
            <a:lstStyle/>
            <a:p>
              <a:pPr lvl="1" algn="just">
                <a:lnSpc>
                  <a:spcPct val="150000"/>
                </a:lnSpc>
              </a:pPr>
              <a:r>
                <a:rPr lang="en-US" sz="2000" b="1">
                  <a:solidFill>
                    <a:srgbClr val="C00000"/>
                  </a:solidFill>
                </a:rPr>
                <a:t>   </a:t>
              </a:r>
              <a:r>
                <a:rPr lang="vi-VN" sz="2000" b="1">
                  <a:solidFill>
                    <a:srgbClr val="7030A0"/>
                  </a:solidFill>
                </a:rPr>
                <a:t>Bước </a:t>
              </a:r>
              <a:r>
                <a:rPr lang="en-US" sz="2000" b="1">
                  <a:solidFill>
                    <a:srgbClr val="7030A0"/>
                  </a:solidFill>
                </a:rPr>
                <a:t>5</a:t>
              </a:r>
              <a:r>
                <a:rPr lang="vi-VN" sz="2000" b="1">
                  <a:solidFill>
                    <a:srgbClr val="7030A0"/>
                  </a:solidFill>
                </a:rPr>
                <a:t>: </a:t>
              </a:r>
              <a:r>
                <a:rPr lang="vi-VN" sz="2000"/>
                <a:t>Tạo ba thư mục có tên lần lượt là </a:t>
              </a:r>
              <a:r>
                <a:rPr lang="vi-VN" sz="2000">
                  <a:solidFill>
                    <a:srgbClr val="0070C0"/>
                  </a:solidFill>
                </a:rPr>
                <a:t>An</a:t>
              </a:r>
              <a:r>
                <a:rPr lang="vi-VN" sz="2000"/>
                <a:t>, </a:t>
              </a:r>
              <a:r>
                <a:rPr lang="vi-VN" sz="2000">
                  <a:solidFill>
                    <a:srgbClr val="0070C0"/>
                  </a:solidFill>
                </a:rPr>
                <a:t>Minh</a:t>
              </a:r>
              <a:r>
                <a:rPr lang="vi-VN" sz="2000"/>
                <a:t>, </a:t>
              </a:r>
              <a:r>
                <a:rPr lang="vi-VN" sz="2000">
                  <a:solidFill>
                    <a:srgbClr val="0070C0"/>
                  </a:solidFill>
                </a:rPr>
                <a:t>Khoa</a:t>
              </a:r>
              <a:r>
                <a:rPr lang="vi-VN" sz="2000"/>
                <a:t>.</a:t>
              </a:r>
              <a:endParaRPr lang="en-US" sz="2000"/>
            </a:p>
          </p:txBody>
        </p:sp>
        <p:pic>
          <p:nvPicPr>
            <p:cNvPr id="17"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83545"/>
              <a:ext cx="344488" cy="2976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p:cNvGrpSpPr/>
          <p:nvPr/>
        </p:nvGrpSpPr>
        <p:grpSpPr>
          <a:xfrm>
            <a:off x="625926" y="3703494"/>
            <a:ext cx="7943259" cy="1015663"/>
            <a:chOff x="605200" y="2456835"/>
            <a:chExt cx="7943259" cy="1015663"/>
          </a:xfrm>
        </p:grpSpPr>
        <p:sp>
          <p:nvSpPr>
            <p:cNvPr id="28" name="TextBox 27"/>
            <p:cNvSpPr txBox="1"/>
            <p:nvPr/>
          </p:nvSpPr>
          <p:spPr>
            <a:xfrm>
              <a:off x="649648" y="2456835"/>
              <a:ext cx="7898811" cy="1015663"/>
            </a:xfrm>
            <a:prstGeom prst="rect">
              <a:avLst/>
            </a:prstGeom>
            <a:noFill/>
          </p:spPr>
          <p:txBody>
            <a:bodyPr wrap="square" rtlCol="0">
              <a:spAutoFit/>
            </a:bodyPr>
            <a:lstStyle/>
            <a:p>
              <a:pPr lvl="1" algn="just">
                <a:lnSpc>
                  <a:spcPct val="150000"/>
                </a:lnSpc>
              </a:pPr>
              <a:r>
                <a:rPr lang="en-US" sz="2000" b="1">
                  <a:solidFill>
                    <a:srgbClr val="C00000"/>
                  </a:solidFill>
                </a:rPr>
                <a:t>   </a:t>
              </a:r>
              <a:r>
                <a:rPr lang="vi-VN" sz="2000" b="1">
                  <a:solidFill>
                    <a:srgbClr val="7030A0"/>
                  </a:solidFill>
                </a:rPr>
                <a:t>Bước </a:t>
              </a:r>
              <a:r>
                <a:rPr lang="en-US" sz="2000" b="1">
                  <a:solidFill>
                    <a:srgbClr val="7030A0"/>
                  </a:solidFill>
                </a:rPr>
                <a:t>6</a:t>
              </a:r>
              <a:r>
                <a:rPr lang="vi-VN" sz="2000" b="1">
                  <a:solidFill>
                    <a:srgbClr val="7030A0"/>
                  </a:solidFill>
                </a:rPr>
                <a:t>: </a:t>
              </a:r>
              <a:r>
                <a:rPr lang="vi-VN" sz="2000"/>
                <a:t>Sao chép các tệp ảnh của mỗi bạn vào thư mục có tên tương ứng để được kết quả tương tự như </a:t>
              </a:r>
              <a:r>
                <a:rPr lang="vi-VN" sz="2000" i="1"/>
                <a:t>Hình 22</a:t>
              </a:r>
              <a:r>
                <a:rPr lang="vi-VN" sz="2000"/>
                <a:t>.</a:t>
              </a:r>
              <a:endParaRPr lang="en-US" sz="2000"/>
            </a:p>
          </p:txBody>
        </p:sp>
        <p:pic>
          <p:nvPicPr>
            <p:cNvPr id="29"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83545"/>
              <a:ext cx="344488" cy="29765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488873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4562712" y="262804"/>
            <a:ext cx="4215587" cy="4570452"/>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4"/>
            <a:ext cx="4041200" cy="4570451"/>
          </a:xfrm>
          <a:prstGeom prst="roundRect">
            <a:avLst>
              <a:gd name="adj" fmla="val 4195"/>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433658" y="4524102"/>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TextBox 40"/>
          <p:cNvSpPr txBox="1"/>
          <p:nvPr/>
        </p:nvSpPr>
        <p:spPr>
          <a:xfrm>
            <a:off x="532100" y="452872"/>
            <a:ext cx="3708400" cy="4190314"/>
          </a:xfrm>
          <a:prstGeom prst="rect">
            <a:avLst/>
          </a:prstGeom>
          <a:noFill/>
        </p:spPr>
        <p:txBody>
          <a:bodyPr wrap="square" rtlCol="0">
            <a:spAutoFit/>
          </a:bodyPr>
          <a:lstStyle/>
          <a:p>
            <a:pPr algn="just">
              <a:lnSpc>
                <a:spcPct val="150000"/>
              </a:lnSpc>
            </a:pPr>
            <a:r>
              <a:rPr lang="vi-VN" sz="2000" b="1">
                <a:ln w="22225">
                  <a:noFill/>
                  <a:prstDash val="solid"/>
                </a:ln>
                <a:solidFill>
                  <a:srgbClr val="C00000"/>
                </a:solidFill>
              </a:rPr>
              <a:t>Nhiệm vụ </a:t>
            </a:r>
            <a:r>
              <a:rPr lang="en-US" sz="2000" b="1">
                <a:ln w="22225">
                  <a:noFill/>
                  <a:prstDash val="solid"/>
                </a:ln>
                <a:solidFill>
                  <a:srgbClr val="C00000"/>
                </a:solidFill>
              </a:rPr>
              <a:t>2</a:t>
            </a:r>
            <a:r>
              <a:rPr lang="vi-VN" sz="2000" b="1">
                <a:ln w="22225">
                  <a:noFill/>
                  <a:prstDash val="solid"/>
                </a:ln>
                <a:solidFill>
                  <a:srgbClr val="C00000"/>
                </a:solidFill>
              </a:rPr>
              <a:t>: </a:t>
            </a:r>
            <a:r>
              <a:rPr lang="vi-VN" sz="2000" b="1">
                <a:ln w="22225">
                  <a:noFill/>
                  <a:prstDash val="solid"/>
                </a:ln>
              </a:rPr>
              <a:t>Khoa đã hoàn thành việc tạo bài trình chiếu có tên Ki-nghi-he và lưu lại trên ổ D: của máy tính nhưng không nhớ cụ thể ở thư mục nào. Em hãy giúp Khoa tìm lại tệp trình chiếu bằng công cụ tìm kiếm trên máy tính.</a:t>
            </a:r>
            <a:endParaRPr lang="en-US" sz="2000" b="1">
              <a:ln w="22225">
                <a:noFill/>
                <a:prstDash val="solid"/>
              </a:ln>
            </a:endParaRPr>
          </a:p>
        </p:txBody>
      </p:sp>
      <p:grpSp>
        <p:nvGrpSpPr>
          <p:cNvPr id="42" name="Google Shape;557;p44"/>
          <p:cNvGrpSpPr/>
          <p:nvPr/>
        </p:nvGrpSpPr>
        <p:grpSpPr>
          <a:xfrm>
            <a:off x="3886851" y="4589341"/>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529;p43"/>
          <p:cNvGrpSpPr/>
          <p:nvPr/>
        </p:nvGrpSpPr>
        <p:grpSpPr>
          <a:xfrm>
            <a:off x="4821661" y="116770"/>
            <a:ext cx="438896" cy="434500"/>
            <a:chOff x="2532825" y="1741700"/>
            <a:chExt cx="438896" cy="434500"/>
          </a:xfrm>
        </p:grpSpPr>
        <p:sp>
          <p:nvSpPr>
            <p:cNvPr id="20" name="Google Shape;530;p43"/>
            <p:cNvSpPr/>
            <p:nvPr/>
          </p:nvSpPr>
          <p:spPr>
            <a:xfrm>
              <a:off x="2532825" y="1741700"/>
              <a:ext cx="438896" cy="434500"/>
            </a:xfrm>
            <a:custGeom>
              <a:avLst/>
              <a:gdLst/>
              <a:ahLst/>
              <a:cxnLst/>
              <a:rect l="l" t="t" r="r" b="b"/>
              <a:pathLst>
                <a:path w="21116" h="17380" extrusionOk="0">
                  <a:moveTo>
                    <a:pt x="2335" y="0"/>
                  </a:moveTo>
                  <a:cubicBezTo>
                    <a:pt x="1034" y="0"/>
                    <a:pt x="0" y="1067"/>
                    <a:pt x="0" y="2368"/>
                  </a:cubicBezTo>
                  <a:lnTo>
                    <a:pt x="0" y="15011"/>
                  </a:lnTo>
                  <a:cubicBezTo>
                    <a:pt x="0" y="16345"/>
                    <a:pt x="1034" y="17379"/>
                    <a:pt x="2335" y="17379"/>
                  </a:cubicBezTo>
                  <a:lnTo>
                    <a:pt x="18780" y="17379"/>
                  </a:lnTo>
                  <a:cubicBezTo>
                    <a:pt x="20081" y="17379"/>
                    <a:pt x="21115" y="16345"/>
                    <a:pt x="21115" y="15011"/>
                  </a:cubicBezTo>
                  <a:lnTo>
                    <a:pt x="21115" y="2368"/>
                  </a:lnTo>
                  <a:cubicBezTo>
                    <a:pt x="21115" y="1067"/>
                    <a:pt x="20081" y="0"/>
                    <a:pt x="18780"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31;p43"/>
            <p:cNvSpPr/>
            <p:nvPr/>
          </p:nvSpPr>
          <p:spPr>
            <a:xfrm>
              <a:off x="2604660" y="1828676"/>
              <a:ext cx="295226" cy="260549"/>
            </a:xfrm>
            <a:custGeom>
              <a:avLst/>
              <a:gdLst/>
              <a:ahLst/>
              <a:cxnLst/>
              <a:rect l="l" t="t" r="r" b="b"/>
              <a:pathLst>
                <a:path w="13911" h="12277" extrusionOk="0">
                  <a:moveTo>
                    <a:pt x="6943" y="1"/>
                  </a:moveTo>
                  <a:cubicBezTo>
                    <a:pt x="6589" y="1"/>
                    <a:pt x="6238" y="134"/>
                    <a:pt x="5972" y="401"/>
                  </a:cubicBezTo>
                  <a:lnTo>
                    <a:pt x="734" y="5638"/>
                  </a:lnTo>
                  <a:cubicBezTo>
                    <a:pt x="1" y="6372"/>
                    <a:pt x="201" y="7573"/>
                    <a:pt x="1602" y="7573"/>
                  </a:cubicBezTo>
                  <a:lnTo>
                    <a:pt x="2903" y="7573"/>
                  </a:lnTo>
                  <a:lnTo>
                    <a:pt x="2903" y="10875"/>
                  </a:lnTo>
                  <a:cubicBezTo>
                    <a:pt x="2903" y="11642"/>
                    <a:pt x="3503" y="12276"/>
                    <a:pt x="4270" y="12276"/>
                  </a:cubicBezTo>
                  <a:lnTo>
                    <a:pt x="5404" y="12276"/>
                  </a:lnTo>
                  <a:lnTo>
                    <a:pt x="5404" y="9774"/>
                  </a:lnTo>
                  <a:cubicBezTo>
                    <a:pt x="5404" y="9007"/>
                    <a:pt x="6005" y="8373"/>
                    <a:pt x="6772" y="8373"/>
                  </a:cubicBezTo>
                  <a:lnTo>
                    <a:pt x="7139" y="8373"/>
                  </a:lnTo>
                  <a:cubicBezTo>
                    <a:pt x="7873" y="8373"/>
                    <a:pt x="8507" y="9007"/>
                    <a:pt x="8507" y="9774"/>
                  </a:cubicBezTo>
                  <a:lnTo>
                    <a:pt x="8507" y="12276"/>
                  </a:lnTo>
                  <a:lnTo>
                    <a:pt x="9641" y="12276"/>
                  </a:lnTo>
                  <a:cubicBezTo>
                    <a:pt x="10375" y="12276"/>
                    <a:pt x="11008" y="11642"/>
                    <a:pt x="11008" y="10875"/>
                  </a:cubicBezTo>
                  <a:lnTo>
                    <a:pt x="11008" y="7573"/>
                  </a:lnTo>
                  <a:lnTo>
                    <a:pt x="12309" y="7573"/>
                  </a:lnTo>
                  <a:cubicBezTo>
                    <a:pt x="13710" y="7573"/>
                    <a:pt x="13911" y="6372"/>
                    <a:pt x="13177" y="5638"/>
                  </a:cubicBezTo>
                  <a:lnTo>
                    <a:pt x="7940" y="401"/>
                  </a:lnTo>
                  <a:cubicBezTo>
                    <a:pt x="7656" y="134"/>
                    <a:pt x="7297" y="1"/>
                    <a:pt x="6943"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 name="Picture 21"/>
          <p:cNvPicPr>
            <a:picLocks noChangeAspect="1"/>
          </p:cNvPicPr>
          <p:nvPr/>
        </p:nvPicPr>
        <p:blipFill>
          <a:blip r:embed="rId3"/>
          <a:stretch>
            <a:fillRect/>
          </a:stretch>
        </p:blipFill>
        <p:spPr>
          <a:xfrm>
            <a:off x="5455157" y="1204686"/>
            <a:ext cx="2472894" cy="3628569"/>
          </a:xfrm>
          <a:prstGeom prst="rect">
            <a:avLst/>
          </a:prstGeom>
        </p:spPr>
      </p:pic>
    </p:spTree>
    <p:extLst>
      <p:ext uri="{BB962C8B-B14F-4D97-AF65-F5344CB8AC3E}">
        <p14:creationId xmlns:p14="http://schemas.microsoft.com/office/powerpoint/2010/main" val="303716980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par>
                                <p:cTn id="8" presetID="14"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262804"/>
            <a:ext cx="8412599" cy="4570452"/>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433658" y="4524102"/>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557;p44"/>
          <p:cNvGrpSpPr/>
          <p:nvPr/>
        </p:nvGrpSpPr>
        <p:grpSpPr>
          <a:xfrm>
            <a:off x="149922" y="4518464"/>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690;p49"/>
          <p:cNvGrpSpPr/>
          <p:nvPr/>
        </p:nvGrpSpPr>
        <p:grpSpPr>
          <a:xfrm flipH="1">
            <a:off x="149922" y="144893"/>
            <a:ext cx="857628" cy="731407"/>
            <a:chOff x="1481225" y="4240975"/>
            <a:chExt cx="965350" cy="823275"/>
          </a:xfrm>
        </p:grpSpPr>
        <p:sp>
          <p:nvSpPr>
            <p:cNvPr id="16" name="Google Shape;691;p49"/>
            <p:cNvSpPr/>
            <p:nvPr/>
          </p:nvSpPr>
          <p:spPr>
            <a:xfrm>
              <a:off x="2074975" y="4738825"/>
              <a:ext cx="371600" cy="325425"/>
            </a:xfrm>
            <a:custGeom>
              <a:avLst/>
              <a:gdLst/>
              <a:ahLst/>
              <a:cxnLst/>
              <a:rect l="l" t="t" r="r" b="b"/>
              <a:pathLst>
                <a:path w="14864" h="13017" extrusionOk="0">
                  <a:moveTo>
                    <a:pt x="2136" y="1"/>
                  </a:moveTo>
                  <a:lnTo>
                    <a:pt x="1" y="2169"/>
                  </a:lnTo>
                  <a:cubicBezTo>
                    <a:pt x="1168" y="4871"/>
                    <a:pt x="2703" y="7440"/>
                    <a:pt x="4504" y="9808"/>
                  </a:cubicBezTo>
                  <a:cubicBezTo>
                    <a:pt x="6281" y="12102"/>
                    <a:pt x="8170" y="13016"/>
                    <a:pt x="9713" y="13016"/>
                  </a:cubicBezTo>
                  <a:cubicBezTo>
                    <a:pt x="13149" y="13016"/>
                    <a:pt x="14863" y="8475"/>
                    <a:pt x="9775" y="4537"/>
                  </a:cubicBezTo>
                  <a:cubicBezTo>
                    <a:pt x="7440" y="2703"/>
                    <a:pt x="4871" y="1202"/>
                    <a:pt x="213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92;p49"/>
            <p:cNvSpPr/>
            <p:nvPr/>
          </p:nvSpPr>
          <p:spPr>
            <a:xfrm>
              <a:off x="1979925" y="4644600"/>
              <a:ext cx="176800" cy="172850"/>
            </a:xfrm>
            <a:custGeom>
              <a:avLst/>
              <a:gdLst/>
              <a:ahLst/>
              <a:cxnLst/>
              <a:rect l="l" t="t" r="r" b="b"/>
              <a:pathLst>
                <a:path w="7072" h="6914" extrusionOk="0">
                  <a:moveTo>
                    <a:pt x="5437" y="1"/>
                  </a:moveTo>
                  <a:lnTo>
                    <a:pt x="0" y="5438"/>
                  </a:lnTo>
                  <a:lnTo>
                    <a:pt x="1034" y="6438"/>
                  </a:lnTo>
                  <a:cubicBezTo>
                    <a:pt x="1351" y="6755"/>
                    <a:pt x="1751" y="6914"/>
                    <a:pt x="2152" y="6914"/>
                  </a:cubicBezTo>
                  <a:cubicBezTo>
                    <a:pt x="2552" y="6914"/>
                    <a:pt x="2952" y="6755"/>
                    <a:pt x="3269" y="6438"/>
                  </a:cubicBezTo>
                  <a:lnTo>
                    <a:pt x="6472" y="3236"/>
                  </a:lnTo>
                  <a:cubicBezTo>
                    <a:pt x="7072" y="2636"/>
                    <a:pt x="7072" y="1635"/>
                    <a:pt x="6472" y="1035"/>
                  </a:cubicBezTo>
                  <a:lnTo>
                    <a:pt x="5437" y="1"/>
                  </a:ln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93;p49"/>
            <p:cNvSpPr/>
            <p:nvPr/>
          </p:nvSpPr>
          <p:spPr>
            <a:xfrm>
              <a:off x="1481225" y="4240975"/>
              <a:ext cx="683850" cy="566275"/>
            </a:xfrm>
            <a:custGeom>
              <a:avLst/>
              <a:gdLst/>
              <a:ahLst/>
              <a:cxnLst/>
              <a:rect l="l" t="t" r="r" b="b"/>
              <a:pathLst>
                <a:path w="27354" h="22651" extrusionOk="0">
                  <a:moveTo>
                    <a:pt x="15132" y="1"/>
                  </a:moveTo>
                  <a:cubicBezTo>
                    <a:pt x="12234" y="1"/>
                    <a:pt x="9341" y="1101"/>
                    <a:pt x="7139" y="3303"/>
                  </a:cubicBezTo>
                  <a:cubicBezTo>
                    <a:pt x="1" y="10441"/>
                    <a:pt x="5038" y="22650"/>
                    <a:pt x="15145" y="22650"/>
                  </a:cubicBezTo>
                  <a:cubicBezTo>
                    <a:pt x="19715" y="22650"/>
                    <a:pt x="23851" y="19882"/>
                    <a:pt x="25619" y="15645"/>
                  </a:cubicBezTo>
                  <a:cubicBezTo>
                    <a:pt x="27354" y="11409"/>
                    <a:pt x="26386" y="6539"/>
                    <a:pt x="23151" y="3303"/>
                  </a:cubicBezTo>
                  <a:cubicBezTo>
                    <a:pt x="20932" y="1101"/>
                    <a:pt x="18030" y="1"/>
                    <a:pt x="1513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94;p49"/>
            <p:cNvSpPr/>
            <p:nvPr/>
          </p:nvSpPr>
          <p:spPr>
            <a:xfrm>
              <a:off x="1596300" y="4326875"/>
              <a:ext cx="526250" cy="393650"/>
            </a:xfrm>
            <a:custGeom>
              <a:avLst/>
              <a:gdLst/>
              <a:ahLst/>
              <a:cxnLst/>
              <a:rect l="l" t="t" r="r" b="b"/>
              <a:pathLst>
                <a:path w="21050" h="15746" extrusionOk="0">
                  <a:moveTo>
                    <a:pt x="10529" y="0"/>
                  </a:moveTo>
                  <a:cubicBezTo>
                    <a:pt x="8515" y="0"/>
                    <a:pt x="6506" y="768"/>
                    <a:pt x="4971" y="2302"/>
                  </a:cubicBezTo>
                  <a:cubicBezTo>
                    <a:pt x="1" y="7272"/>
                    <a:pt x="3537" y="15745"/>
                    <a:pt x="10542" y="15745"/>
                  </a:cubicBezTo>
                  <a:cubicBezTo>
                    <a:pt x="17547" y="15745"/>
                    <a:pt x="21049" y="7272"/>
                    <a:pt x="16112" y="2302"/>
                  </a:cubicBezTo>
                  <a:cubicBezTo>
                    <a:pt x="14561" y="768"/>
                    <a:pt x="12543" y="0"/>
                    <a:pt x="10529"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stretch>
            <a:fillRect/>
          </a:stretch>
        </p:blipFill>
        <p:spPr>
          <a:xfrm>
            <a:off x="1689198" y="570931"/>
            <a:ext cx="5795516" cy="2237456"/>
          </a:xfrm>
          <a:prstGeom prst="rect">
            <a:avLst/>
          </a:prstGeom>
        </p:spPr>
      </p:pic>
      <p:grpSp>
        <p:nvGrpSpPr>
          <p:cNvPr id="23" name="Group 22"/>
          <p:cNvGrpSpPr/>
          <p:nvPr/>
        </p:nvGrpSpPr>
        <p:grpSpPr>
          <a:xfrm>
            <a:off x="921120" y="3002782"/>
            <a:ext cx="3827230" cy="553998"/>
            <a:chOff x="605200" y="2456835"/>
            <a:chExt cx="3827230" cy="553998"/>
          </a:xfrm>
        </p:grpSpPr>
        <p:sp>
          <p:nvSpPr>
            <p:cNvPr id="24" name="TextBox 23"/>
            <p:cNvSpPr txBox="1"/>
            <p:nvPr/>
          </p:nvSpPr>
          <p:spPr>
            <a:xfrm>
              <a:off x="649649" y="2456835"/>
              <a:ext cx="3782781" cy="553998"/>
            </a:xfrm>
            <a:prstGeom prst="rect">
              <a:avLst/>
            </a:prstGeom>
            <a:noFill/>
          </p:spPr>
          <p:txBody>
            <a:bodyPr wrap="square" rtlCol="0">
              <a:spAutoFit/>
            </a:bodyPr>
            <a:lstStyle/>
            <a:p>
              <a:pPr lvl="1" algn="just">
                <a:lnSpc>
                  <a:spcPct val="150000"/>
                </a:lnSpc>
              </a:pPr>
              <a:r>
                <a:rPr lang="en-US" sz="2000" b="1">
                  <a:solidFill>
                    <a:srgbClr val="C00000"/>
                  </a:solidFill>
                </a:rPr>
                <a:t>   </a:t>
              </a:r>
              <a:r>
                <a:rPr lang="vi-VN" sz="2000" b="1">
                  <a:solidFill>
                    <a:srgbClr val="7030A0"/>
                  </a:solidFill>
                </a:rPr>
                <a:t>Bước 1: </a:t>
              </a:r>
              <a:r>
                <a:rPr lang="vi-VN" sz="2000"/>
                <a:t>Mở cửa sổ </a:t>
              </a:r>
              <a:r>
                <a:rPr lang="vi-VN" sz="2000">
                  <a:solidFill>
                    <a:srgbClr val="0070C0"/>
                  </a:solidFill>
                </a:rPr>
                <a:t>This PC</a:t>
              </a:r>
              <a:r>
                <a:rPr lang="vi-VN" sz="2000"/>
                <a:t>.</a:t>
              </a:r>
              <a:endParaRPr lang="en-US" sz="2000"/>
            </a:p>
          </p:txBody>
        </p:sp>
        <p:pic>
          <p:nvPicPr>
            <p:cNvPr id="25"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83545"/>
              <a:ext cx="344488" cy="2976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a:off x="921120" y="3674691"/>
            <a:ext cx="7383231" cy="1015663"/>
            <a:chOff x="605200" y="2456835"/>
            <a:chExt cx="7383231" cy="1015663"/>
          </a:xfrm>
        </p:grpSpPr>
        <p:sp>
          <p:nvSpPr>
            <p:cNvPr id="27" name="TextBox 26"/>
            <p:cNvSpPr txBox="1"/>
            <p:nvPr/>
          </p:nvSpPr>
          <p:spPr>
            <a:xfrm>
              <a:off x="649648" y="2456835"/>
              <a:ext cx="7338783" cy="1015663"/>
            </a:xfrm>
            <a:prstGeom prst="rect">
              <a:avLst/>
            </a:prstGeom>
            <a:noFill/>
          </p:spPr>
          <p:txBody>
            <a:bodyPr wrap="square" rtlCol="0">
              <a:spAutoFit/>
            </a:bodyPr>
            <a:lstStyle/>
            <a:p>
              <a:pPr lvl="1" algn="just">
                <a:lnSpc>
                  <a:spcPct val="150000"/>
                </a:lnSpc>
              </a:pPr>
              <a:r>
                <a:rPr lang="en-US" sz="2000" b="1">
                  <a:solidFill>
                    <a:srgbClr val="C00000"/>
                  </a:solidFill>
                </a:rPr>
                <a:t>   </a:t>
              </a:r>
              <a:r>
                <a:rPr lang="vi-VN" sz="2000" b="1">
                  <a:solidFill>
                    <a:srgbClr val="7030A0"/>
                  </a:solidFill>
                </a:rPr>
                <a:t>Bước </a:t>
              </a:r>
              <a:r>
                <a:rPr lang="en-US" sz="2000" b="1">
                  <a:solidFill>
                    <a:srgbClr val="7030A0"/>
                  </a:solidFill>
                </a:rPr>
                <a:t>2</a:t>
              </a:r>
              <a:r>
                <a:rPr lang="vi-VN" sz="2000" b="1">
                  <a:solidFill>
                    <a:srgbClr val="7030A0"/>
                  </a:solidFill>
                </a:rPr>
                <a:t>: </a:t>
              </a:r>
              <a:r>
                <a:rPr lang="vi-VN" sz="2000"/>
                <a:t>Nháy chuột vào ổ đĩa </a:t>
              </a:r>
              <a:r>
                <a:rPr lang="vi-VN" sz="2000">
                  <a:solidFill>
                    <a:srgbClr val="0070C0"/>
                  </a:solidFill>
                </a:rPr>
                <a:t>D: </a:t>
              </a:r>
              <a:r>
                <a:rPr lang="vi-VN" sz="2000"/>
                <a:t>trong khung bên trái của cửa sổ </a:t>
              </a:r>
              <a:r>
                <a:rPr lang="vi-VN" sz="2000">
                  <a:solidFill>
                    <a:srgbClr val="0070C0"/>
                  </a:solidFill>
                </a:rPr>
                <a:t>This PC</a:t>
              </a:r>
              <a:r>
                <a:rPr lang="vi-VN" sz="2000"/>
                <a:t>.</a:t>
              </a:r>
              <a:endParaRPr lang="en-US" sz="2000"/>
            </a:p>
          </p:txBody>
        </p:sp>
        <p:pic>
          <p:nvPicPr>
            <p:cNvPr id="28"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83545"/>
              <a:ext cx="344488" cy="29765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22149074"/>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262804"/>
            <a:ext cx="8412599" cy="4570452"/>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433658" y="4524102"/>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557;p44"/>
          <p:cNvGrpSpPr/>
          <p:nvPr/>
        </p:nvGrpSpPr>
        <p:grpSpPr>
          <a:xfrm>
            <a:off x="149922" y="4518464"/>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690;p49"/>
          <p:cNvGrpSpPr/>
          <p:nvPr/>
        </p:nvGrpSpPr>
        <p:grpSpPr>
          <a:xfrm flipH="1">
            <a:off x="149922" y="144893"/>
            <a:ext cx="857628" cy="731407"/>
            <a:chOff x="1481225" y="4240975"/>
            <a:chExt cx="965350" cy="823275"/>
          </a:xfrm>
        </p:grpSpPr>
        <p:sp>
          <p:nvSpPr>
            <p:cNvPr id="16" name="Google Shape;691;p49"/>
            <p:cNvSpPr/>
            <p:nvPr/>
          </p:nvSpPr>
          <p:spPr>
            <a:xfrm>
              <a:off x="2074975" y="4738825"/>
              <a:ext cx="371600" cy="325425"/>
            </a:xfrm>
            <a:custGeom>
              <a:avLst/>
              <a:gdLst/>
              <a:ahLst/>
              <a:cxnLst/>
              <a:rect l="l" t="t" r="r" b="b"/>
              <a:pathLst>
                <a:path w="14864" h="13017" extrusionOk="0">
                  <a:moveTo>
                    <a:pt x="2136" y="1"/>
                  </a:moveTo>
                  <a:lnTo>
                    <a:pt x="1" y="2169"/>
                  </a:lnTo>
                  <a:cubicBezTo>
                    <a:pt x="1168" y="4871"/>
                    <a:pt x="2703" y="7440"/>
                    <a:pt x="4504" y="9808"/>
                  </a:cubicBezTo>
                  <a:cubicBezTo>
                    <a:pt x="6281" y="12102"/>
                    <a:pt x="8170" y="13016"/>
                    <a:pt x="9713" y="13016"/>
                  </a:cubicBezTo>
                  <a:cubicBezTo>
                    <a:pt x="13149" y="13016"/>
                    <a:pt x="14863" y="8475"/>
                    <a:pt x="9775" y="4537"/>
                  </a:cubicBezTo>
                  <a:cubicBezTo>
                    <a:pt x="7440" y="2703"/>
                    <a:pt x="4871" y="1202"/>
                    <a:pt x="213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92;p49"/>
            <p:cNvSpPr/>
            <p:nvPr/>
          </p:nvSpPr>
          <p:spPr>
            <a:xfrm>
              <a:off x="1979925" y="4644600"/>
              <a:ext cx="176800" cy="172850"/>
            </a:xfrm>
            <a:custGeom>
              <a:avLst/>
              <a:gdLst/>
              <a:ahLst/>
              <a:cxnLst/>
              <a:rect l="l" t="t" r="r" b="b"/>
              <a:pathLst>
                <a:path w="7072" h="6914" extrusionOk="0">
                  <a:moveTo>
                    <a:pt x="5437" y="1"/>
                  </a:moveTo>
                  <a:lnTo>
                    <a:pt x="0" y="5438"/>
                  </a:lnTo>
                  <a:lnTo>
                    <a:pt x="1034" y="6438"/>
                  </a:lnTo>
                  <a:cubicBezTo>
                    <a:pt x="1351" y="6755"/>
                    <a:pt x="1751" y="6914"/>
                    <a:pt x="2152" y="6914"/>
                  </a:cubicBezTo>
                  <a:cubicBezTo>
                    <a:pt x="2552" y="6914"/>
                    <a:pt x="2952" y="6755"/>
                    <a:pt x="3269" y="6438"/>
                  </a:cubicBezTo>
                  <a:lnTo>
                    <a:pt x="6472" y="3236"/>
                  </a:lnTo>
                  <a:cubicBezTo>
                    <a:pt x="7072" y="2636"/>
                    <a:pt x="7072" y="1635"/>
                    <a:pt x="6472" y="1035"/>
                  </a:cubicBezTo>
                  <a:lnTo>
                    <a:pt x="5437" y="1"/>
                  </a:ln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93;p49"/>
            <p:cNvSpPr/>
            <p:nvPr/>
          </p:nvSpPr>
          <p:spPr>
            <a:xfrm>
              <a:off x="1481225" y="4240975"/>
              <a:ext cx="683850" cy="566275"/>
            </a:xfrm>
            <a:custGeom>
              <a:avLst/>
              <a:gdLst/>
              <a:ahLst/>
              <a:cxnLst/>
              <a:rect l="l" t="t" r="r" b="b"/>
              <a:pathLst>
                <a:path w="27354" h="22651" extrusionOk="0">
                  <a:moveTo>
                    <a:pt x="15132" y="1"/>
                  </a:moveTo>
                  <a:cubicBezTo>
                    <a:pt x="12234" y="1"/>
                    <a:pt x="9341" y="1101"/>
                    <a:pt x="7139" y="3303"/>
                  </a:cubicBezTo>
                  <a:cubicBezTo>
                    <a:pt x="1" y="10441"/>
                    <a:pt x="5038" y="22650"/>
                    <a:pt x="15145" y="22650"/>
                  </a:cubicBezTo>
                  <a:cubicBezTo>
                    <a:pt x="19715" y="22650"/>
                    <a:pt x="23851" y="19882"/>
                    <a:pt x="25619" y="15645"/>
                  </a:cubicBezTo>
                  <a:cubicBezTo>
                    <a:pt x="27354" y="11409"/>
                    <a:pt x="26386" y="6539"/>
                    <a:pt x="23151" y="3303"/>
                  </a:cubicBezTo>
                  <a:cubicBezTo>
                    <a:pt x="20932" y="1101"/>
                    <a:pt x="18030" y="1"/>
                    <a:pt x="1513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94;p49"/>
            <p:cNvSpPr/>
            <p:nvPr/>
          </p:nvSpPr>
          <p:spPr>
            <a:xfrm>
              <a:off x="1596300" y="4326875"/>
              <a:ext cx="526250" cy="393650"/>
            </a:xfrm>
            <a:custGeom>
              <a:avLst/>
              <a:gdLst/>
              <a:ahLst/>
              <a:cxnLst/>
              <a:rect l="l" t="t" r="r" b="b"/>
              <a:pathLst>
                <a:path w="21050" h="15746" extrusionOk="0">
                  <a:moveTo>
                    <a:pt x="10529" y="0"/>
                  </a:moveTo>
                  <a:cubicBezTo>
                    <a:pt x="8515" y="0"/>
                    <a:pt x="6506" y="768"/>
                    <a:pt x="4971" y="2302"/>
                  </a:cubicBezTo>
                  <a:cubicBezTo>
                    <a:pt x="1" y="7272"/>
                    <a:pt x="3537" y="15745"/>
                    <a:pt x="10542" y="15745"/>
                  </a:cubicBezTo>
                  <a:cubicBezTo>
                    <a:pt x="17547" y="15745"/>
                    <a:pt x="21049" y="7272"/>
                    <a:pt x="16112" y="2302"/>
                  </a:cubicBezTo>
                  <a:cubicBezTo>
                    <a:pt x="14561" y="768"/>
                    <a:pt x="12543" y="0"/>
                    <a:pt x="10529"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stretch>
            <a:fillRect/>
          </a:stretch>
        </p:blipFill>
        <p:spPr>
          <a:xfrm>
            <a:off x="1689198" y="570931"/>
            <a:ext cx="5795516" cy="2237456"/>
          </a:xfrm>
          <a:prstGeom prst="rect">
            <a:avLst/>
          </a:prstGeom>
        </p:spPr>
      </p:pic>
      <p:grpSp>
        <p:nvGrpSpPr>
          <p:cNvPr id="23" name="Group 22"/>
          <p:cNvGrpSpPr/>
          <p:nvPr/>
        </p:nvGrpSpPr>
        <p:grpSpPr>
          <a:xfrm>
            <a:off x="1179459" y="2862647"/>
            <a:ext cx="6814994" cy="1938992"/>
            <a:chOff x="605200" y="2456835"/>
            <a:chExt cx="6814994" cy="1938992"/>
          </a:xfrm>
        </p:grpSpPr>
        <p:sp>
          <p:nvSpPr>
            <p:cNvPr id="24" name="TextBox 23"/>
            <p:cNvSpPr txBox="1"/>
            <p:nvPr/>
          </p:nvSpPr>
          <p:spPr>
            <a:xfrm>
              <a:off x="649649" y="2456835"/>
              <a:ext cx="6770545" cy="1938992"/>
            </a:xfrm>
            <a:prstGeom prst="rect">
              <a:avLst/>
            </a:prstGeom>
            <a:noFill/>
          </p:spPr>
          <p:txBody>
            <a:bodyPr wrap="square" rtlCol="0">
              <a:spAutoFit/>
            </a:bodyPr>
            <a:lstStyle/>
            <a:p>
              <a:pPr lvl="1" algn="just">
                <a:lnSpc>
                  <a:spcPct val="150000"/>
                </a:lnSpc>
              </a:pPr>
              <a:r>
                <a:rPr lang="en-US" sz="2000" b="1">
                  <a:solidFill>
                    <a:srgbClr val="C00000"/>
                  </a:solidFill>
                </a:rPr>
                <a:t>   </a:t>
              </a:r>
              <a:r>
                <a:rPr lang="vi-VN" sz="2000" b="1">
                  <a:solidFill>
                    <a:srgbClr val="7030A0"/>
                  </a:solidFill>
                </a:rPr>
                <a:t>Bước </a:t>
              </a:r>
              <a:r>
                <a:rPr lang="en-US" sz="2000" b="1">
                  <a:solidFill>
                    <a:srgbClr val="7030A0"/>
                  </a:solidFill>
                </a:rPr>
                <a:t>3</a:t>
              </a:r>
              <a:r>
                <a:rPr lang="vi-VN" sz="2000" b="1">
                  <a:solidFill>
                    <a:srgbClr val="7030A0"/>
                  </a:solidFill>
                </a:rPr>
                <a:t>: </a:t>
              </a:r>
              <a:r>
                <a:rPr lang="vi-VN" sz="2000"/>
                <a:t>Nháy chuột vào ô tìm kiếm, nhập tên bài trình chiếu là </a:t>
              </a:r>
              <a:r>
                <a:rPr lang="vi-VN" sz="2000">
                  <a:solidFill>
                    <a:srgbClr val="0070C0"/>
                  </a:solidFill>
                </a:rPr>
                <a:t>Ki-nghi-he </a:t>
              </a:r>
              <a:r>
                <a:rPr lang="vi-VN" sz="2000"/>
                <a:t>và nhấn phím </a:t>
              </a:r>
              <a:r>
                <a:rPr lang="vi-VN" sz="2000">
                  <a:solidFill>
                    <a:srgbClr val="0070C0"/>
                  </a:solidFill>
                </a:rPr>
                <a:t>Enter</a:t>
              </a:r>
              <a:r>
                <a:rPr lang="vi-VN" sz="2000"/>
                <a:t>. Kết quả tìm kiếm là các tệp và thư mục có tên chứa từ khoá sẽ được hiển thị trên cửa sổ tương tự như </a:t>
              </a:r>
              <a:r>
                <a:rPr lang="vi-VN" sz="2000" i="1"/>
                <a:t>Hình 23</a:t>
              </a:r>
              <a:r>
                <a:rPr lang="vi-VN" sz="2000"/>
                <a:t>.</a:t>
              </a:r>
              <a:endParaRPr lang="en-US" sz="2000"/>
            </a:p>
          </p:txBody>
        </p:sp>
        <p:pic>
          <p:nvPicPr>
            <p:cNvPr id="25"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83545"/>
              <a:ext cx="344488" cy="29765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326371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262804"/>
            <a:ext cx="8412599" cy="4570452"/>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433658" y="4524102"/>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557;p44"/>
          <p:cNvGrpSpPr/>
          <p:nvPr/>
        </p:nvGrpSpPr>
        <p:grpSpPr>
          <a:xfrm>
            <a:off x="149922" y="4518464"/>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690;p49"/>
          <p:cNvGrpSpPr/>
          <p:nvPr/>
        </p:nvGrpSpPr>
        <p:grpSpPr>
          <a:xfrm flipH="1">
            <a:off x="149922" y="144893"/>
            <a:ext cx="857628" cy="731407"/>
            <a:chOff x="1481225" y="4240975"/>
            <a:chExt cx="965350" cy="823275"/>
          </a:xfrm>
        </p:grpSpPr>
        <p:sp>
          <p:nvSpPr>
            <p:cNvPr id="16" name="Google Shape;691;p49"/>
            <p:cNvSpPr/>
            <p:nvPr/>
          </p:nvSpPr>
          <p:spPr>
            <a:xfrm>
              <a:off x="2074975" y="4738825"/>
              <a:ext cx="371600" cy="325425"/>
            </a:xfrm>
            <a:custGeom>
              <a:avLst/>
              <a:gdLst/>
              <a:ahLst/>
              <a:cxnLst/>
              <a:rect l="l" t="t" r="r" b="b"/>
              <a:pathLst>
                <a:path w="14864" h="13017" extrusionOk="0">
                  <a:moveTo>
                    <a:pt x="2136" y="1"/>
                  </a:moveTo>
                  <a:lnTo>
                    <a:pt x="1" y="2169"/>
                  </a:lnTo>
                  <a:cubicBezTo>
                    <a:pt x="1168" y="4871"/>
                    <a:pt x="2703" y="7440"/>
                    <a:pt x="4504" y="9808"/>
                  </a:cubicBezTo>
                  <a:cubicBezTo>
                    <a:pt x="6281" y="12102"/>
                    <a:pt x="8170" y="13016"/>
                    <a:pt x="9713" y="13016"/>
                  </a:cubicBezTo>
                  <a:cubicBezTo>
                    <a:pt x="13149" y="13016"/>
                    <a:pt x="14863" y="8475"/>
                    <a:pt x="9775" y="4537"/>
                  </a:cubicBezTo>
                  <a:cubicBezTo>
                    <a:pt x="7440" y="2703"/>
                    <a:pt x="4871" y="1202"/>
                    <a:pt x="213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92;p49"/>
            <p:cNvSpPr/>
            <p:nvPr/>
          </p:nvSpPr>
          <p:spPr>
            <a:xfrm>
              <a:off x="1979925" y="4644600"/>
              <a:ext cx="176800" cy="172850"/>
            </a:xfrm>
            <a:custGeom>
              <a:avLst/>
              <a:gdLst/>
              <a:ahLst/>
              <a:cxnLst/>
              <a:rect l="l" t="t" r="r" b="b"/>
              <a:pathLst>
                <a:path w="7072" h="6914" extrusionOk="0">
                  <a:moveTo>
                    <a:pt x="5437" y="1"/>
                  </a:moveTo>
                  <a:lnTo>
                    <a:pt x="0" y="5438"/>
                  </a:lnTo>
                  <a:lnTo>
                    <a:pt x="1034" y="6438"/>
                  </a:lnTo>
                  <a:cubicBezTo>
                    <a:pt x="1351" y="6755"/>
                    <a:pt x="1751" y="6914"/>
                    <a:pt x="2152" y="6914"/>
                  </a:cubicBezTo>
                  <a:cubicBezTo>
                    <a:pt x="2552" y="6914"/>
                    <a:pt x="2952" y="6755"/>
                    <a:pt x="3269" y="6438"/>
                  </a:cubicBezTo>
                  <a:lnTo>
                    <a:pt x="6472" y="3236"/>
                  </a:lnTo>
                  <a:cubicBezTo>
                    <a:pt x="7072" y="2636"/>
                    <a:pt x="7072" y="1635"/>
                    <a:pt x="6472" y="1035"/>
                  </a:cubicBezTo>
                  <a:lnTo>
                    <a:pt x="5437" y="1"/>
                  </a:ln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93;p49"/>
            <p:cNvSpPr/>
            <p:nvPr/>
          </p:nvSpPr>
          <p:spPr>
            <a:xfrm>
              <a:off x="1481225" y="4240975"/>
              <a:ext cx="683850" cy="566275"/>
            </a:xfrm>
            <a:custGeom>
              <a:avLst/>
              <a:gdLst/>
              <a:ahLst/>
              <a:cxnLst/>
              <a:rect l="l" t="t" r="r" b="b"/>
              <a:pathLst>
                <a:path w="27354" h="22651" extrusionOk="0">
                  <a:moveTo>
                    <a:pt x="15132" y="1"/>
                  </a:moveTo>
                  <a:cubicBezTo>
                    <a:pt x="12234" y="1"/>
                    <a:pt x="9341" y="1101"/>
                    <a:pt x="7139" y="3303"/>
                  </a:cubicBezTo>
                  <a:cubicBezTo>
                    <a:pt x="1" y="10441"/>
                    <a:pt x="5038" y="22650"/>
                    <a:pt x="15145" y="22650"/>
                  </a:cubicBezTo>
                  <a:cubicBezTo>
                    <a:pt x="19715" y="22650"/>
                    <a:pt x="23851" y="19882"/>
                    <a:pt x="25619" y="15645"/>
                  </a:cubicBezTo>
                  <a:cubicBezTo>
                    <a:pt x="27354" y="11409"/>
                    <a:pt x="26386" y="6539"/>
                    <a:pt x="23151" y="3303"/>
                  </a:cubicBezTo>
                  <a:cubicBezTo>
                    <a:pt x="20932" y="1101"/>
                    <a:pt x="18030" y="1"/>
                    <a:pt x="1513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94;p49"/>
            <p:cNvSpPr/>
            <p:nvPr/>
          </p:nvSpPr>
          <p:spPr>
            <a:xfrm>
              <a:off x="1596300" y="4326875"/>
              <a:ext cx="526250" cy="393650"/>
            </a:xfrm>
            <a:custGeom>
              <a:avLst/>
              <a:gdLst/>
              <a:ahLst/>
              <a:cxnLst/>
              <a:rect l="l" t="t" r="r" b="b"/>
              <a:pathLst>
                <a:path w="21050" h="15746" extrusionOk="0">
                  <a:moveTo>
                    <a:pt x="10529" y="0"/>
                  </a:moveTo>
                  <a:cubicBezTo>
                    <a:pt x="8515" y="0"/>
                    <a:pt x="6506" y="768"/>
                    <a:pt x="4971" y="2302"/>
                  </a:cubicBezTo>
                  <a:cubicBezTo>
                    <a:pt x="1" y="7272"/>
                    <a:pt x="3537" y="15745"/>
                    <a:pt x="10542" y="15745"/>
                  </a:cubicBezTo>
                  <a:cubicBezTo>
                    <a:pt x="17547" y="15745"/>
                    <a:pt x="21049" y="7272"/>
                    <a:pt x="16112" y="2302"/>
                  </a:cubicBezTo>
                  <a:cubicBezTo>
                    <a:pt x="14561" y="768"/>
                    <a:pt x="12543" y="0"/>
                    <a:pt x="10529"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stretch>
            <a:fillRect/>
          </a:stretch>
        </p:blipFill>
        <p:spPr>
          <a:xfrm>
            <a:off x="1689198" y="570931"/>
            <a:ext cx="5795516" cy="2237456"/>
          </a:xfrm>
          <a:prstGeom prst="rect">
            <a:avLst/>
          </a:prstGeom>
        </p:spPr>
      </p:pic>
      <p:sp>
        <p:nvSpPr>
          <p:cNvPr id="24" name="TextBox 23"/>
          <p:cNvSpPr txBox="1"/>
          <p:nvPr/>
        </p:nvSpPr>
        <p:spPr>
          <a:xfrm>
            <a:off x="809760" y="3116514"/>
            <a:ext cx="7554391" cy="1015663"/>
          </a:xfrm>
          <a:prstGeom prst="rect">
            <a:avLst/>
          </a:prstGeom>
          <a:noFill/>
        </p:spPr>
        <p:txBody>
          <a:bodyPr wrap="square" rtlCol="0">
            <a:spAutoFit/>
          </a:bodyPr>
          <a:lstStyle/>
          <a:p>
            <a:pPr lvl="1" algn="just">
              <a:lnSpc>
                <a:spcPct val="150000"/>
              </a:lnSpc>
            </a:pPr>
            <a:r>
              <a:rPr lang="vi-VN" sz="2000"/>
              <a:t>Em nháy đúp chuột vào tên tệp để mở hoặc nháy nút phải chuột vào tên tệp và chọn </a:t>
            </a:r>
            <a:r>
              <a:rPr lang="vi-VN" sz="2000">
                <a:solidFill>
                  <a:srgbClr val="0070C0"/>
                </a:solidFill>
              </a:rPr>
              <a:t>Open file location </a:t>
            </a:r>
            <a:r>
              <a:rPr lang="vi-VN" sz="2000"/>
              <a:t>để mở thư mục lưu tệp.</a:t>
            </a:r>
            <a:endParaRPr lang="en-US" sz="2000"/>
          </a:p>
        </p:txBody>
      </p:sp>
    </p:spTree>
    <p:extLst>
      <p:ext uri="{BB962C8B-B14F-4D97-AF65-F5344CB8AC3E}">
        <p14:creationId xmlns:p14="http://schemas.microsoft.com/office/powerpoint/2010/main" val="41769634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Google Shape;267;p37"/>
          <p:cNvSpPr/>
          <p:nvPr/>
        </p:nvSpPr>
        <p:spPr>
          <a:xfrm>
            <a:off x="365700" y="365700"/>
            <a:ext cx="8412600" cy="718800"/>
          </a:xfrm>
          <a:prstGeom prst="roundRect">
            <a:avLst>
              <a:gd name="adj" fmla="val 20371"/>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37"/>
          <p:cNvGrpSpPr/>
          <p:nvPr/>
        </p:nvGrpSpPr>
        <p:grpSpPr>
          <a:xfrm>
            <a:off x="140187" y="954314"/>
            <a:ext cx="451033" cy="498976"/>
            <a:chOff x="1820650" y="1393100"/>
            <a:chExt cx="602100" cy="666100"/>
          </a:xfrm>
        </p:grpSpPr>
        <p:sp>
          <p:nvSpPr>
            <p:cNvPr id="269" name="Google Shape;269;p37"/>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7"/>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71;p37"/>
          <p:cNvGrpSpPr/>
          <p:nvPr/>
        </p:nvGrpSpPr>
        <p:grpSpPr>
          <a:xfrm>
            <a:off x="8429863" y="152404"/>
            <a:ext cx="561728" cy="498962"/>
            <a:chOff x="2696275" y="963625"/>
            <a:chExt cx="678825" cy="602975"/>
          </a:xfrm>
        </p:grpSpPr>
        <p:sp>
          <p:nvSpPr>
            <p:cNvPr id="272" name="Google Shape;272;p37"/>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7"/>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7"/>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37"/>
          <p:cNvGrpSpPr/>
          <p:nvPr/>
        </p:nvGrpSpPr>
        <p:grpSpPr>
          <a:xfrm>
            <a:off x="8562523" y="4169428"/>
            <a:ext cx="431555" cy="432703"/>
            <a:chOff x="133738" y="317889"/>
            <a:chExt cx="460473" cy="461698"/>
          </a:xfrm>
        </p:grpSpPr>
        <p:sp>
          <p:nvSpPr>
            <p:cNvPr id="276" name="Google Shape;276;p37"/>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7"/>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0" y="416456"/>
            <a:ext cx="9144000" cy="630942"/>
          </a:xfrm>
          <a:prstGeom prst="rect">
            <a:avLst/>
          </a:prstGeom>
          <a:noFill/>
        </p:spPr>
        <p:txBody>
          <a:bodyPr wrap="square" rtlCol="0">
            <a:spAutoFit/>
          </a:bodyPr>
          <a:lstStyle/>
          <a:p>
            <a:pPr algn="ctr"/>
            <a:r>
              <a:rPr lang="en-US" sz="3500" b="1">
                <a:ln w="22225">
                  <a:noFill/>
                  <a:prstDash val="solid"/>
                </a:ln>
              </a:rPr>
              <a:t>LUYỆN TẬP</a:t>
            </a:r>
          </a:p>
        </p:txBody>
      </p:sp>
      <p:sp>
        <p:nvSpPr>
          <p:cNvPr id="29" name="TextBox 28"/>
          <p:cNvSpPr txBox="1"/>
          <p:nvPr/>
        </p:nvSpPr>
        <p:spPr>
          <a:xfrm>
            <a:off x="1056066" y="1297796"/>
            <a:ext cx="7031868" cy="1015663"/>
          </a:xfrm>
          <a:prstGeom prst="rect">
            <a:avLst/>
          </a:prstGeom>
          <a:noFill/>
        </p:spPr>
        <p:txBody>
          <a:bodyPr wrap="square" rtlCol="0">
            <a:spAutoFit/>
          </a:bodyPr>
          <a:lstStyle/>
          <a:p>
            <a:pPr algn="just">
              <a:lnSpc>
                <a:spcPct val="150000"/>
              </a:lnSpc>
            </a:pPr>
            <a:r>
              <a:rPr lang="en-US" sz="2000" b="1">
                <a:ln w="22225">
                  <a:noFill/>
                  <a:prstDash val="solid"/>
                </a:ln>
                <a:solidFill>
                  <a:srgbClr val="C00000"/>
                </a:solidFill>
              </a:rPr>
              <a:t>Câu </a:t>
            </a:r>
            <a:r>
              <a:rPr lang="vi-VN" sz="2000" b="1">
                <a:ln w="22225">
                  <a:noFill/>
                  <a:prstDash val="solid"/>
                </a:ln>
                <a:solidFill>
                  <a:srgbClr val="C00000"/>
                </a:solidFill>
              </a:rPr>
              <a:t>1. </a:t>
            </a:r>
            <a:r>
              <a:rPr lang="vi-VN" sz="2000" b="1">
                <a:ln w="22225">
                  <a:noFill/>
                  <a:prstDash val="solid"/>
                </a:ln>
              </a:rPr>
              <a:t>Theo em, phương án nào là hợp lí để tạo cây thư mục lưu trữ các tệp của bạn An trong thư mục cá nhân?</a:t>
            </a:r>
            <a:endParaRPr lang="vi-VN" sz="2000" b="1">
              <a:ln w="22225">
                <a:noFill/>
                <a:prstDash val="solid"/>
              </a:ln>
              <a:solidFill>
                <a:srgbClr val="C00000"/>
              </a:solidFill>
            </a:endParaRPr>
          </a:p>
        </p:txBody>
      </p:sp>
      <p:pic>
        <p:nvPicPr>
          <p:cNvPr id="2" name="Picture 1"/>
          <p:cNvPicPr>
            <a:picLocks noChangeAspect="1"/>
          </p:cNvPicPr>
          <p:nvPr/>
        </p:nvPicPr>
        <p:blipFill rotWithShape="1">
          <a:blip r:embed="rId3"/>
          <a:srcRect r="67245"/>
          <a:stretch/>
        </p:blipFill>
        <p:spPr>
          <a:xfrm>
            <a:off x="1159556" y="2411918"/>
            <a:ext cx="1813469" cy="1690650"/>
          </a:xfrm>
          <a:prstGeom prst="rect">
            <a:avLst/>
          </a:prstGeom>
        </p:spPr>
      </p:pic>
      <p:pic>
        <p:nvPicPr>
          <p:cNvPr id="30" name="Picture 29"/>
          <p:cNvPicPr>
            <a:picLocks noChangeAspect="1"/>
          </p:cNvPicPr>
          <p:nvPr/>
        </p:nvPicPr>
        <p:blipFill rotWithShape="1">
          <a:blip r:embed="rId3"/>
          <a:srcRect l="33845" r="32557"/>
          <a:stretch/>
        </p:blipFill>
        <p:spPr>
          <a:xfrm>
            <a:off x="3641923" y="2410816"/>
            <a:ext cx="1860153" cy="1690650"/>
          </a:xfrm>
          <a:prstGeom prst="rect">
            <a:avLst/>
          </a:prstGeom>
        </p:spPr>
      </p:pic>
      <p:pic>
        <p:nvPicPr>
          <p:cNvPr id="31" name="Picture 30"/>
          <p:cNvPicPr>
            <a:picLocks noChangeAspect="1"/>
          </p:cNvPicPr>
          <p:nvPr/>
        </p:nvPicPr>
        <p:blipFill rotWithShape="1">
          <a:blip r:embed="rId3"/>
          <a:srcRect l="68534"/>
          <a:stretch/>
        </p:blipFill>
        <p:spPr>
          <a:xfrm>
            <a:off x="6161253" y="2410816"/>
            <a:ext cx="1742092" cy="1690650"/>
          </a:xfrm>
          <a:prstGeom prst="rect">
            <a:avLst/>
          </a:prstGeom>
        </p:spPr>
      </p:pic>
      <p:sp>
        <p:nvSpPr>
          <p:cNvPr id="3" name="TextBox 2"/>
          <p:cNvSpPr txBox="1"/>
          <p:nvPr/>
        </p:nvSpPr>
        <p:spPr>
          <a:xfrm>
            <a:off x="1159556" y="4202021"/>
            <a:ext cx="1813469" cy="400110"/>
          </a:xfrm>
          <a:prstGeom prst="rect">
            <a:avLst/>
          </a:prstGeom>
          <a:noFill/>
        </p:spPr>
        <p:txBody>
          <a:bodyPr wrap="square" rtlCol="0">
            <a:spAutoFit/>
          </a:bodyPr>
          <a:lstStyle/>
          <a:p>
            <a:pPr algn="ctr"/>
            <a:r>
              <a:rPr lang="en-US" sz="2000"/>
              <a:t>A</a:t>
            </a:r>
          </a:p>
        </p:txBody>
      </p:sp>
      <p:sp>
        <p:nvSpPr>
          <p:cNvPr id="32" name="TextBox 31"/>
          <p:cNvSpPr txBox="1"/>
          <p:nvPr/>
        </p:nvSpPr>
        <p:spPr>
          <a:xfrm>
            <a:off x="3665264" y="4202021"/>
            <a:ext cx="1813469" cy="400110"/>
          </a:xfrm>
          <a:prstGeom prst="rect">
            <a:avLst/>
          </a:prstGeom>
          <a:noFill/>
        </p:spPr>
        <p:txBody>
          <a:bodyPr wrap="square" rtlCol="0">
            <a:spAutoFit/>
          </a:bodyPr>
          <a:lstStyle/>
          <a:p>
            <a:pPr algn="ctr"/>
            <a:r>
              <a:rPr lang="en-US" sz="2000"/>
              <a:t>B</a:t>
            </a:r>
          </a:p>
        </p:txBody>
      </p:sp>
      <p:sp>
        <p:nvSpPr>
          <p:cNvPr id="33" name="TextBox 32"/>
          <p:cNvSpPr txBox="1"/>
          <p:nvPr/>
        </p:nvSpPr>
        <p:spPr>
          <a:xfrm>
            <a:off x="6125564" y="4202021"/>
            <a:ext cx="1813469" cy="400110"/>
          </a:xfrm>
          <a:prstGeom prst="rect">
            <a:avLst/>
          </a:prstGeom>
          <a:noFill/>
        </p:spPr>
        <p:txBody>
          <a:bodyPr wrap="square" rtlCol="0">
            <a:spAutoFit/>
          </a:bodyPr>
          <a:lstStyle/>
          <a:p>
            <a:pPr algn="ctr"/>
            <a:r>
              <a:rPr lang="en-US" sz="2000"/>
              <a:t>C</a:t>
            </a:r>
          </a:p>
        </p:txBody>
      </p:sp>
      <p:sp>
        <p:nvSpPr>
          <p:cNvPr id="4" name="Oval 3"/>
          <p:cNvSpPr/>
          <p:nvPr/>
        </p:nvSpPr>
        <p:spPr>
          <a:xfrm>
            <a:off x="4319585" y="4149663"/>
            <a:ext cx="504825" cy="50482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920273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randombar(horizontal)">
                                      <p:cBhvr>
                                        <p:cTn id="19" dur="500"/>
                                        <p:tgtEl>
                                          <p:spTgt spid="3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randombar(horizontal)">
                                      <p:cBhvr>
                                        <p:cTn id="22" dur="500"/>
                                        <p:tgtEl>
                                          <p:spTgt spid="3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randombar(horizontal)">
                                      <p:cBhvr>
                                        <p:cTn id="25" dur="500"/>
                                        <p:tgtEl>
                                          <p:spTgt spid="33"/>
                                        </p:tgtEl>
                                      </p:cBhvr>
                                    </p:animEffect>
                                  </p:childTnLst>
                                </p:cTn>
                              </p:par>
                              <p:par>
                                <p:cTn id="26" presetID="14" presetClass="entr" presetSubtype="1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randombar(horizontal)">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 grpId="0"/>
      <p:bldP spid="32" grpId="0"/>
      <p:bldP spid="33" grpId="0"/>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Google Shape;267;p37"/>
          <p:cNvSpPr/>
          <p:nvPr/>
        </p:nvSpPr>
        <p:spPr>
          <a:xfrm>
            <a:off x="365700" y="365700"/>
            <a:ext cx="8412600" cy="718800"/>
          </a:xfrm>
          <a:prstGeom prst="roundRect">
            <a:avLst>
              <a:gd name="adj" fmla="val 20371"/>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37"/>
          <p:cNvGrpSpPr/>
          <p:nvPr/>
        </p:nvGrpSpPr>
        <p:grpSpPr>
          <a:xfrm>
            <a:off x="140187" y="954314"/>
            <a:ext cx="451033" cy="498976"/>
            <a:chOff x="1820650" y="1393100"/>
            <a:chExt cx="602100" cy="666100"/>
          </a:xfrm>
        </p:grpSpPr>
        <p:sp>
          <p:nvSpPr>
            <p:cNvPr id="269" name="Google Shape;269;p37"/>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7"/>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71;p37"/>
          <p:cNvGrpSpPr/>
          <p:nvPr/>
        </p:nvGrpSpPr>
        <p:grpSpPr>
          <a:xfrm>
            <a:off x="8429863" y="152404"/>
            <a:ext cx="561728" cy="498962"/>
            <a:chOff x="2696275" y="963625"/>
            <a:chExt cx="678825" cy="602975"/>
          </a:xfrm>
        </p:grpSpPr>
        <p:sp>
          <p:nvSpPr>
            <p:cNvPr id="272" name="Google Shape;272;p37"/>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7"/>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7"/>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37"/>
          <p:cNvGrpSpPr/>
          <p:nvPr/>
        </p:nvGrpSpPr>
        <p:grpSpPr>
          <a:xfrm>
            <a:off x="8562523" y="4169428"/>
            <a:ext cx="431555" cy="432703"/>
            <a:chOff x="133738" y="317889"/>
            <a:chExt cx="460473" cy="461698"/>
          </a:xfrm>
        </p:grpSpPr>
        <p:sp>
          <p:nvSpPr>
            <p:cNvPr id="276" name="Google Shape;276;p37"/>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7"/>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0" y="416456"/>
            <a:ext cx="9144000" cy="630942"/>
          </a:xfrm>
          <a:prstGeom prst="rect">
            <a:avLst/>
          </a:prstGeom>
          <a:noFill/>
        </p:spPr>
        <p:txBody>
          <a:bodyPr wrap="square" rtlCol="0">
            <a:spAutoFit/>
          </a:bodyPr>
          <a:lstStyle/>
          <a:p>
            <a:pPr algn="ctr"/>
            <a:r>
              <a:rPr lang="en-US" sz="3500" b="1">
                <a:ln w="22225">
                  <a:noFill/>
                  <a:prstDash val="solid"/>
                </a:ln>
              </a:rPr>
              <a:t>LUYỆN TẬP</a:t>
            </a:r>
          </a:p>
        </p:txBody>
      </p:sp>
      <p:sp>
        <p:nvSpPr>
          <p:cNvPr id="29" name="TextBox 28"/>
          <p:cNvSpPr txBox="1"/>
          <p:nvPr/>
        </p:nvSpPr>
        <p:spPr>
          <a:xfrm>
            <a:off x="1233866" y="1983099"/>
            <a:ext cx="3249234" cy="1938992"/>
          </a:xfrm>
          <a:prstGeom prst="rect">
            <a:avLst/>
          </a:prstGeom>
          <a:noFill/>
        </p:spPr>
        <p:txBody>
          <a:bodyPr wrap="square" rtlCol="0">
            <a:spAutoFit/>
          </a:bodyPr>
          <a:lstStyle/>
          <a:p>
            <a:pPr algn="just">
              <a:lnSpc>
                <a:spcPct val="150000"/>
              </a:lnSpc>
            </a:pPr>
            <a:r>
              <a:rPr lang="en-US" sz="2000" b="1">
                <a:ln w="22225">
                  <a:noFill/>
                  <a:prstDash val="solid"/>
                </a:ln>
                <a:solidFill>
                  <a:srgbClr val="C00000"/>
                </a:solidFill>
              </a:rPr>
              <a:t>Câu </a:t>
            </a:r>
            <a:r>
              <a:rPr lang="vi-VN" sz="2000" b="1">
                <a:ln w="22225">
                  <a:noFill/>
                  <a:prstDash val="solid"/>
                </a:ln>
                <a:solidFill>
                  <a:srgbClr val="C00000"/>
                </a:solidFill>
              </a:rPr>
              <a:t>2. </a:t>
            </a:r>
            <a:r>
              <a:rPr lang="vi-VN" sz="2000" b="1">
                <a:ln w="22225">
                  <a:noFill/>
                  <a:prstDash val="solid"/>
                </a:ln>
              </a:rPr>
              <a:t>Em hãy thực hành tạo cây thư mục trên máy tính theo phương án em đã chọn ở Câu 1.</a:t>
            </a:r>
          </a:p>
        </p:txBody>
      </p:sp>
      <p:pic>
        <p:nvPicPr>
          <p:cNvPr id="5" name="Picture 4"/>
          <p:cNvPicPr>
            <a:picLocks noChangeAspect="1"/>
          </p:cNvPicPr>
          <p:nvPr/>
        </p:nvPicPr>
        <p:blipFill>
          <a:blip r:embed="rId3"/>
          <a:stretch>
            <a:fillRect/>
          </a:stretch>
        </p:blipFill>
        <p:spPr>
          <a:xfrm>
            <a:off x="4688106" y="1519412"/>
            <a:ext cx="2803447" cy="2866367"/>
          </a:xfrm>
          <a:prstGeom prst="rect">
            <a:avLst/>
          </a:prstGeom>
        </p:spPr>
      </p:pic>
    </p:spTree>
    <p:extLst>
      <p:ext uri="{BB962C8B-B14F-4D97-AF65-F5344CB8AC3E}">
        <p14:creationId xmlns:p14="http://schemas.microsoft.com/office/powerpoint/2010/main" val="18022613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36;p44"/>
          <p:cNvSpPr/>
          <p:nvPr/>
        </p:nvSpPr>
        <p:spPr>
          <a:xfrm>
            <a:off x="248056" y="244862"/>
            <a:ext cx="8647887" cy="4653776"/>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2">
            <a:hlinkClick r:id="rId3" action="ppaction://hlinksldjump"/>
            <a:extLst>
              <a:ext uri="{FF2B5EF4-FFF2-40B4-BE49-F238E27FC236}">
                <a16:creationId xmlns:a16="http://schemas.microsoft.com/office/drawing/2014/main" id="{E96605D0-08D9-2826-4282-B0222F360F8C}"/>
              </a:ext>
            </a:extLst>
          </p:cNvPr>
          <p:cNvSpPr/>
          <p:nvPr/>
        </p:nvSpPr>
        <p:spPr>
          <a:xfrm rot="706335">
            <a:off x="2266193" y="1018979"/>
            <a:ext cx="1326215" cy="386260"/>
          </a:xfrm>
          <a:custGeom>
            <a:avLst/>
            <a:gdLst/>
            <a:ahLst/>
            <a:cxnLst/>
            <a:rect l="l" t="t" r="r" b="b"/>
            <a:pathLst>
              <a:path w="2621987" h="763654">
                <a:moveTo>
                  <a:pt x="0" y="0"/>
                </a:moveTo>
                <a:lnTo>
                  <a:pt x="2621987" y="0"/>
                </a:lnTo>
                <a:lnTo>
                  <a:pt x="2621987" y="763654"/>
                </a:lnTo>
                <a:lnTo>
                  <a:pt x="0" y="7636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1">
            <a:hlinkClick r:id="rId6" action="ppaction://hlinksldjump"/>
            <a:extLst>
              <a:ext uri="{FF2B5EF4-FFF2-40B4-BE49-F238E27FC236}">
                <a16:creationId xmlns:a16="http://schemas.microsoft.com/office/drawing/2014/main" id="{06FA76DB-F7B5-94F5-945C-511ECA613A99}"/>
              </a:ext>
            </a:extLst>
          </p:cNvPr>
          <p:cNvSpPr/>
          <p:nvPr/>
        </p:nvSpPr>
        <p:spPr>
          <a:xfrm rot="706335">
            <a:off x="648895" y="1018979"/>
            <a:ext cx="1326215" cy="386260"/>
          </a:xfrm>
          <a:custGeom>
            <a:avLst/>
            <a:gdLst/>
            <a:ahLst/>
            <a:cxnLst/>
            <a:rect l="l" t="t" r="r" b="b"/>
            <a:pathLst>
              <a:path w="2621987" h="763654">
                <a:moveTo>
                  <a:pt x="0" y="0"/>
                </a:moveTo>
                <a:lnTo>
                  <a:pt x="2621987" y="0"/>
                </a:lnTo>
                <a:lnTo>
                  <a:pt x="2621987" y="763654"/>
                </a:lnTo>
                <a:lnTo>
                  <a:pt x="0" y="7636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3">
            <a:hlinkClick r:id="rId9" action="ppaction://hlinksldjump"/>
            <a:extLst>
              <a:ext uri="{FF2B5EF4-FFF2-40B4-BE49-F238E27FC236}">
                <a16:creationId xmlns:a16="http://schemas.microsoft.com/office/drawing/2014/main" id="{9D495621-9160-577F-215C-7C473D557729}"/>
              </a:ext>
            </a:extLst>
          </p:cNvPr>
          <p:cNvSpPr/>
          <p:nvPr/>
        </p:nvSpPr>
        <p:spPr>
          <a:xfrm rot="706335">
            <a:off x="3883492" y="1018980"/>
            <a:ext cx="1326215" cy="386260"/>
          </a:xfrm>
          <a:custGeom>
            <a:avLst/>
            <a:gdLst/>
            <a:ahLst/>
            <a:cxnLst/>
            <a:rect l="l" t="t" r="r" b="b"/>
            <a:pathLst>
              <a:path w="2621987" h="763654">
                <a:moveTo>
                  <a:pt x="0" y="0"/>
                </a:moveTo>
                <a:lnTo>
                  <a:pt x="2621986" y="0"/>
                </a:lnTo>
                <a:lnTo>
                  <a:pt x="2621986" y="763653"/>
                </a:lnTo>
                <a:lnTo>
                  <a:pt x="0" y="7636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5">
            <a:hlinkClick r:id="rId12" action="ppaction://hlinksldjump"/>
            <a:extLst>
              <a:ext uri="{FF2B5EF4-FFF2-40B4-BE49-F238E27FC236}">
                <a16:creationId xmlns:a16="http://schemas.microsoft.com/office/drawing/2014/main" id="{757A1617-817E-E487-40E7-A15859CF9BDB}"/>
              </a:ext>
            </a:extLst>
          </p:cNvPr>
          <p:cNvSpPr/>
          <p:nvPr/>
        </p:nvSpPr>
        <p:spPr>
          <a:xfrm rot="706335">
            <a:off x="7118086" y="1018980"/>
            <a:ext cx="1326215" cy="386260"/>
          </a:xfrm>
          <a:custGeom>
            <a:avLst/>
            <a:gdLst/>
            <a:ahLst/>
            <a:cxnLst/>
            <a:rect l="l" t="t" r="r" b="b"/>
            <a:pathLst>
              <a:path w="2621987" h="763654">
                <a:moveTo>
                  <a:pt x="0" y="0"/>
                </a:moveTo>
                <a:lnTo>
                  <a:pt x="2621986" y="0"/>
                </a:lnTo>
                <a:lnTo>
                  <a:pt x="2621986" y="763653"/>
                </a:lnTo>
                <a:lnTo>
                  <a:pt x="0" y="76365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3" name="4">
            <a:hlinkClick r:id="rId15" action="ppaction://hlinksldjump"/>
            <a:extLst>
              <a:ext uri="{FF2B5EF4-FFF2-40B4-BE49-F238E27FC236}">
                <a16:creationId xmlns:a16="http://schemas.microsoft.com/office/drawing/2014/main" id="{A825CE4E-0F93-8E09-4C7D-50C41B468BB2}"/>
              </a:ext>
            </a:extLst>
          </p:cNvPr>
          <p:cNvSpPr/>
          <p:nvPr/>
        </p:nvSpPr>
        <p:spPr>
          <a:xfrm rot="706335">
            <a:off x="5500789" y="1018979"/>
            <a:ext cx="1326215" cy="386260"/>
          </a:xfrm>
          <a:custGeom>
            <a:avLst/>
            <a:gdLst/>
            <a:ahLst/>
            <a:cxnLst/>
            <a:rect l="l" t="t" r="r" b="b"/>
            <a:pathLst>
              <a:path w="2621987" h="763654">
                <a:moveTo>
                  <a:pt x="0" y="0"/>
                </a:moveTo>
                <a:lnTo>
                  <a:pt x="2621986" y="0"/>
                </a:lnTo>
                <a:lnTo>
                  <a:pt x="2621986" y="763653"/>
                </a:lnTo>
                <a:lnTo>
                  <a:pt x="0" y="76365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4" name="Freeform 5">
            <a:extLst>
              <a:ext uri="{FF2B5EF4-FFF2-40B4-BE49-F238E27FC236}">
                <a16:creationId xmlns:a16="http://schemas.microsoft.com/office/drawing/2014/main" id="{7C1F2F5B-3657-205D-D610-66F6BC9AC9AA}"/>
              </a:ext>
            </a:extLst>
          </p:cNvPr>
          <p:cNvSpPr/>
          <p:nvPr/>
        </p:nvSpPr>
        <p:spPr>
          <a:xfrm>
            <a:off x="3300010" y="3787431"/>
            <a:ext cx="2924975" cy="967344"/>
          </a:xfrm>
          <a:custGeom>
            <a:avLst/>
            <a:gdLst/>
            <a:ahLst/>
            <a:cxnLst/>
            <a:rect l="l" t="t" r="r" b="b"/>
            <a:pathLst>
              <a:path w="4963725" h="3009258">
                <a:moveTo>
                  <a:pt x="0" y="0"/>
                </a:moveTo>
                <a:lnTo>
                  <a:pt x="4963724" y="0"/>
                </a:lnTo>
                <a:lnTo>
                  <a:pt x="4963724" y="3009258"/>
                </a:lnTo>
                <a:lnTo>
                  <a:pt x="0" y="300925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pic>
        <p:nvPicPr>
          <p:cNvPr id="15" name="Graphic 20" descr="Back with solid fill">
            <a:hlinkClick r:id="rId20" action="ppaction://hlinksldjump"/>
            <a:extLst>
              <a:ext uri="{FF2B5EF4-FFF2-40B4-BE49-F238E27FC236}">
                <a16:creationId xmlns:a16="http://schemas.microsoft.com/office/drawing/2014/main" id="{0F1FA73D-6874-B769-A9B2-454CDB2D3A9C}"/>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429500" y="3546030"/>
            <a:ext cx="1352608" cy="1352608"/>
          </a:xfrm>
          <a:prstGeom prst="rect">
            <a:avLst/>
          </a:prstGeom>
        </p:spPr>
      </p:pic>
      <p:sp>
        <p:nvSpPr>
          <p:cNvPr id="16" name="1">
            <a:extLst>
              <a:ext uri="{FF2B5EF4-FFF2-40B4-BE49-F238E27FC236}">
                <a16:creationId xmlns:a16="http://schemas.microsoft.com/office/drawing/2014/main" id="{5C26BD17-2FE3-B865-8953-AF39CCC61503}"/>
              </a:ext>
            </a:extLst>
          </p:cNvPr>
          <p:cNvSpPr/>
          <p:nvPr/>
        </p:nvSpPr>
        <p:spPr>
          <a:xfrm rot="10649425">
            <a:off x="3914416" y="3601597"/>
            <a:ext cx="1696158" cy="698420"/>
          </a:xfrm>
          <a:custGeom>
            <a:avLst/>
            <a:gdLst/>
            <a:ahLst/>
            <a:cxnLst/>
            <a:rect l="l" t="t" r="r" b="b"/>
            <a:pathLst>
              <a:path w="2621987" h="763654">
                <a:moveTo>
                  <a:pt x="0" y="0"/>
                </a:moveTo>
                <a:lnTo>
                  <a:pt x="2621987" y="0"/>
                </a:lnTo>
                <a:lnTo>
                  <a:pt x="2621987" y="763654"/>
                </a:lnTo>
                <a:lnTo>
                  <a:pt x="0" y="7636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7" name="vn 2">
            <a:extLst>
              <a:ext uri="{FF2B5EF4-FFF2-40B4-BE49-F238E27FC236}">
                <a16:creationId xmlns:a16="http://schemas.microsoft.com/office/drawing/2014/main" id="{94D76F8E-FC80-2D61-EA0D-1FE3899FA777}"/>
              </a:ext>
            </a:extLst>
          </p:cNvPr>
          <p:cNvSpPr/>
          <p:nvPr/>
        </p:nvSpPr>
        <p:spPr>
          <a:xfrm rot="11277162">
            <a:off x="3993769" y="3536194"/>
            <a:ext cx="1537450" cy="631588"/>
          </a:xfrm>
          <a:custGeom>
            <a:avLst/>
            <a:gdLst/>
            <a:ahLst/>
            <a:cxnLst/>
            <a:rect l="l" t="t" r="r" b="b"/>
            <a:pathLst>
              <a:path w="2621987" h="763654">
                <a:moveTo>
                  <a:pt x="0" y="0"/>
                </a:moveTo>
                <a:lnTo>
                  <a:pt x="2621987" y="0"/>
                </a:lnTo>
                <a:lnTo>
                  <a:pt x="2621987" y="763654"/>
                </a:lnTo>
                <a:lnTo>
                  <a:pt x="0" y="7636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8" name="vn 3">
            <a:extLst>
              <a:ext uri="{FF2B5EF4-FFF2-40B4-BE49-F238E27FC236}">
                <a16:creationId xmlns:a16="http://schemas.microsoft.com/office/drawing/2014/main" id="{141DAAAE-1F66-4C95-7167-7E26DC884694}"/>
              </a:ext>
            </a:extLst>
          </p:cNvPr>
          <p:cNvSpPr/>
          <p:nvPr/>
        </p:nvSpPr>
        <p:spPr>
          <a:xfrm rot="10800000">
            <a:off x="3738056" y="3540178"/>
            <a:ext cx="1555153" cy="679190"/>
          </a:xfrm>
          <a:custGeom>
            <a:avLst/>
            <a:gdLst/>
            <a:ahLst/>
            <a:cxnLst/>
            <a:rect l="l" t="t" r="r" b="b"/>
            <a:pathLst>
              <a:path w="2621987" h="763654">
                <a:moveTo>
                  <a:pt x="0" y="0"/>
                </a:moveTo>
                <a:lnTo>
                  <a:pt x="2621986" y="0"/>
                </a:lnTo>
                <a:lnTo>
                  <a:pt x="2621986" y="763653"/>
                </a:lnTo>
                <a:lnTo>
                  <a:pt x="0" y="7636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vn4">
            <a:extLst>
              <a:ext uri="{FF2B5EF4-FFF2-40B4-BE49-F238E27FC236}">
                <a16:creationId xmlns:a16="http://schemas.microsoft.com/office/drawing/2014/main" id="{F962730D-0031-D43D-2482-2E56F89E0274}"/>
              </a:ext>
            </a:extLst>
          </p:cNvPr>
          <p:cNvSpPr/>
          <p:nvPr/>
        </p:nvSpPr>
        <p:spPr>
          <a:xfrm rot="10800000">
            <a:off x="4150960" y="3399759"/>
            <a:ext cx="1531010" cy="802069"/>
          </a:xfrm>
          <a:custGeom>
            <a:avLst/>
            <a:gdLst/>
            <a:ahLst/>
            <a:cxnLst/>
            <a:rect l="l" t="t" r="r" b="b"/>
            <a:pathLst>
              <a:path w="2621987" h="763654">
                <a:moveTo>
                  <a:pt x="0" y="0"/>
                </a:moveTo>
                <a:lnTo>
                  <a:pt x="2621986" y="0"/>
                </a:lnTo>
                <a:lnTo>
                  <a:pt x="2621986" y="763653"/>
                </a:lnTo>
                <a:lnTo>
                  <a:pt x="0" y="76365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20" name="vn5">
            <a:extLst>
              <a:ext uri="{FF2B5EF4-FFF2-40B4-BE49-F238E27FC236}">
                <a16:creationId xmlns:a16="http://schemas.microsoft.com/office/drawing/2014/main" id="{97252BB7-9AB4-F4E2-8672-6D00463E45D1}"/>
              </a:ext>
            </a:extLst>
          </p:cNvPr>
          <p:cNvSpPr/>
          <p:nvPr/>
        </p:nvSpPr>
        <p:spPr>
          <a:xfrm rot="10593317">
            <a:off x="3581841" y="3420937"/>
            <a:ext cx="2008354" cy="790544"/>
          </a:xfrm>
          <a:custGeom>
            <a:avLst/>
            <a:gdLst/>
            <a:ahLst/>
            <a:cxnLst/>
            <a:rect l="l" t="t" r="r" b="b"/>
            <a:pathLst>
              <a:path w="2621987" h="763654">
                <a:moveTo>
                  <a:pt x="0" y="0"/>
                </a:moveTo>
                <a:lnTo>
                  <a:pt x="2621986" y="0"/>
                </a:lnTo>
                <a:lnTo>
                  <a:pt x="2621986" y="763653"/>
                </a:lnTo>
                <a:lnTo>
                  <a:pt x="0" y="76365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VN" dirty="0"/>
          </a:p>
        </p:txBody>
      </p:sp>
      <p:sp>
        <p:nvSpPr>
          <p:cNvPr id="21" name="Can 20">
            <a:extLst>
              <a:ext uri="{FF2B5EF4-FFF2-40B4-BE49-F238E27FC236}">
                <a16:creationId xmlns:a16="http://schemas.microsoft.com/office/drawing/2014/main" id="{94DC7E6C-547F-DDAD-2457-8B45532864E5}"/>
              </a:ext>
            </a:extLst>
          </p:cNvPr>
          <p:cNvSpPr/>
          <p:nvPr/>
        </p:nvSpPr>
        <p:spPr>
          <a:xfrm>
            <a:off x="4515633" y="2379216"/>
            <a:ext cx="493727" cy="1603821"/>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22" name="Picture 2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flipH="1">
            <a:off x="417533" y="2201416"/>
            <a:ext cx="2170576" cy="2731679"/>
          </a:xfrm>
          <a:prstGeom prst="rect">
            <a:avLst/>
          </a:prstGeom>
        </p:spPr>
      </p:pic>
      <p:sp>
        <p:nvSpPr>
          <p:cNvPr id="24" name="TextBox 23"/>
          <p:cNvSpPr txBox="1"/>
          <p:nvPr/>
        </p:nvSpPr>
        <p:spPr>
          <a:xfrm>
            <a:off x="0" y="341422"/>
            <a:ext cx="9144000" cy="477054"/>
          </a:xfrm>
          <a:prstGeom prst="rect">
            <a:avLst/>
          </a:prstGeom>
          <a:noFill/>
        </p:spPr>
        <p:txBody>
          <a:bodyPr wrap="square" rtlCol="0">
            <a:spAutoFit/>
          </a:bodyPr>
          <a:lstStyle/>
          <a:p>
            <a:pPr algn="ctr"/>
            <a:r>
              <a:rPr lang="en-US" sz="2500" b="1">
                <a:ln w="22225">
                  <a:noFill/>
                  <a:prstDash val="solid"/>
                </a:ln>
              </a:rPr>
              <a:t>TRÒ CHƠI NÉM VÒNG</a:t>
            </a:r>
          </a:p>
        </p:txBody>
      </p:sp>
    </p:spTree>
    <p:extLst>
      <p:ext uri="{BB962C8B-B14F-4D97-AF65-F5344CB8AC3E}">
        <p14:creationId xmlns:p14="http://schemas.microsoft.com/office/powerpoint/2010/main" val="897459926"/>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 fill="hold">
                                          <p:stCondLst>
                                            <p:cond delay="0"/>
                                          </p:stCondLst>
                                        </p:cTn>
                                        <p:tgtEl>
                                          <p:spTgt spid="10"/>
                                        </p:tgtEl>
                                        <p:attrNameLst>
                                          <p:attrName>r</p:attrName>
                                        </p:attrNameLst>
                                      </p:cBhvr>
                                    </p:animRot>
                                    <p:animRot by="-240000">
                                      <p:cBhvr>
                                        <p:cTn id="7" dur="100" fill="hold">
                                          <p:stCondLst>
                                            <p:cond delay="100"/>
                                          </p:stCondLst>
                                        </p:cTn>
                                        <p:tgtEl>
                                          <p:spTgt spid="10"/>
                                        </p:tgtEl>
                                        <p:attrNameLst>
                                          <p:attrName>r</p:attrName>
                                        </p:attrNameLst>
                                      </p:cBhvr>
                                    </p:animRot>
                                    <p:animRot by="240000">
                                      <p:cBhvr>
                                        <p:cTn id="8" dur="100" fill="hold">
                                          <p:stCondLst>
                                            <p:cond delay="200"/>
                                          </p:stCondLst>
                                        </p:cTn>
                                        <p:tgtEl>
                                          <p:spTgt spid="10"/>
                                        </p:tgtEl>
                                        <p:attrNameLst>
                                          <p:attrName>r</p:attrName>
                                        </p:attrNameLst>
                                      </p:cBhvr>
                                    </p:animRot>
                                    <p:animRot by="-240000">
                                      <p:cBhvr>
                                        <p:cTn id="9" dur="100" fill="hold">
                                          <p:stCondLst>
                                            <p:cond delay="300"/>
                                          </p:stCondLst>
                                        </p:cTn>
                                        <p:tgtEl>
                                          <p:spTgt spid="10"/>
                                        </p:tgtEl>
                                        <p:attrNameLst>
                                          <p:attrName>r</p:attrName>
                                        </p:attrNameLst>
                                      </p:cBhvr>
                                    </p:animRot>
                                    <p:animRot by="120000">
                                      <p:cBhvr>
                                        <p:cTn id="10" dur="100" fill="hold">
                                          <p:stCondLst>
                                            <p:cond delay="400"/>
                                          </p:stCondLst>
                                        </p:cTn>
                                        <p:tgtEl>
                                          <p:spTgt spid="1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50" fill="hold">
                                          <p:stCondLst>
                                            <p:cond delay="0"/>
                                          </p:stCondLst>
                                        </p:cTn>
                                        <p:tgtEl>
                                          <p:spTgt spid="9"/>
                                        </p:tgtEl>
                                        <p:attrNameLst>
                                          <p:attrName>r</p:attrName>
                                        </p:attrNameLst>
                                      </p:cBhvr>
                                    </p:animRot>
                                    <p:animRot by="-240000">
                                      <p:cBhvr>
                                        <p:cTn id="13" dur="100" fill="hold">
                                          <p:stCondLst>
                                            <p:cond delay="100"/>
                                          </p:stCondLst>
                                        </p:cTn>
                                        <p:tgtEl>
                                          <p:spTgt spid="9"/>
                                        </p:tgtEl>
                                        <p:attrNameLst>
                                          <p:attrName>r</p:attrName>
                                        </p:attrNameLst>
                                      </p:cBhvr>
                                    </p:animRot>
                                    <p:animRot by="240000">
                                      <p:cBhvr>
                                        <p:cTn id="14" dur="100" fill="hold">
                                          <p:stCondLst>
                                            <p:cond delay="200"/>
                                          </p:stCondLst>
                                        </p:cTn>
                                        <p:tgtEl>
                                          <p:spTgt spid="9"/>
                                        </p:tgtEl>
                                        <p:attrNameLst>
                                          <p:attrName>r</p:attrName>
                                        </p:attrNameLst>
                                      </p:cBhvr>
                                    </p:animRot>
                                    <p:animRot by="-240000">
                                      <p:cBhvr>
                                        <p:cTn id="15" dur="100" fill="hold">
                                          <p:stCondLst>
                                            <p:cond delay="300"/>
                                          </p:stCondLst>
                                        </p:cTn>
                                        <p:tgtEl>
                                          <p:spTgt spid="9"/>
                                        </p:tgtEl>
                                        <p:attrNameLst>
                                          <p:attrName>r</p:attrName>
                                        </p:attrNameLst>
                                      </p:cBhvr>
                                    </p:animRot>
                                    <p:animRot by="120000">
                                      <p:cBhvr>
                                        <p:cTn id="16" dur="100" fill="hold">
                                          <p:stCondLst>
                                            <p:cond delay="400"/>
                                          </p:stCondLst>
                                        </p:cTn>
                                        <p:tgtEl>
                                          <p:spTgt spid="9"/>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50" fill="hold">
                                          <p:stCondLst>
                                            <p:cond delay="0"/>
                                          </p:stCondLst>
                                        </p:cTn>
                                        <p:tgtEl>
                                          <p:spTgt spid="11"/>
                                        </p:tgtEl>
                                        <p:attrNameLst>
                                          <p:attrName>r</p:attrName>
                                        </p:attrNameLst>
                                      </p:cBhvr>
                                    </p:animRot>
                                    <p:animRot by="-240000">
                                      <p:cBhvr>
                                        <p:cTn id="19" dur="100" fill="hold">
                                          <p:stCondLst>
                                            <p:cond delay="100"/>
                                          </p:stCondLst>
                                        </p:cTn>
                                        <p:tgtEl>
                                          <p:spTgt spid="11"/>
                                        </p:tgtEl>
                                        <p:attrNameLst>
                                          <p:attrName>r</p:attrName>
                                        </p:attrNameLst>
                                      </p:cBhvr>
                                    </p:animRot>
                                    <p:animRot by="240000">
                                      <p:cBhvr>
                                        <p:cTn id="20" dur="100" fill="hold">
                                          <p:stCondLst>
                                            <p:cond delay="200"/>
                                          </p:stCondLst>
                                        </p:cTn>
                                        <p:tgtEl>
                                          <p:spTgt spid="11"/>
                                        </p:tgtEl>
                                        <p:attrNameLst>
                                          <p:attrName>r</p:attrName>
                                        </p:attrNameLst>
                                      </p:cBhvr>
                                    </p:animRot>
                                    <p:animRot by="-240000">
                                      <p:cBhvr>
                                        <p:cTn id="21" dur="100" fill="hold">
                                          <p:stCondLst>
                                            <p:cond delay="300"/>
                                          </p:stCondLst>
                                        </p:cTn>
                                        <p:tgtEl>
                                          <p:spTgt spid="11"/>
                                        </p:tgtEl>
                                        <p:attrNameLst>
                                          <p:attrName>r</p:attrName>
                                        </p:attrNameLst>
                                      </p:cBhvr>
                                    </p:animRot>
                                    <p:animRot by="120000">
                                      <p:cBhvr>
                                        <p:cTn id="22" dur="100" fill="hold">
                                          <p:stCondLst>
                                            <p:cond delay="400"/>
                                          </p:stCondLst>
                                        </p:cTn>
                                        <p:tgtEl>
                                          <p:spTgt spid="11"/>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50" fill="hold">
                                          <p:stCondLst>
                                            <p:cond delay="0"/>
                                          </p:stCondLst>
                                        </p:cTn>
                                        <p:tgtEl>
                                          <p:spTgt spid="13"/>
                                        </p:tgtEl>
                                        <p:attrNameLst>
                                          <p:attrName>r</p:attrName>
                                        </p:attrNameLst>
                                      </p:cBhvr>
                                    </p:animRot>
                                    <p:animRot by="-240000">
                                      <p:cBhvr>
                                        <p:cTn id="25" dur="100" fill="hold">
                                          <p:stCondLst>
                                            <p:cond delay="100"/>
                                          </p:stCondLst>
                                        </p:cTn>
                                        <p:tgtEl>
                                          <p:spTgt spid="13"/>
                                        </p:tgtEl>
                                        <p:attrNameLst>
                                          <p:attrName>r</p:attrName>
                                        </p:attrNameLst>
                                      </p:cBhvr>
                                    </p:animRot>
                                    <p:animRot by="240000">
                                      <p:cBhvr>
                                        <p:cTn id="26" dur="100" fill="hold">
                                          <p:stCondLst>
                                            <p:cond delay="200"/>
                                          </p:stCondLst>
                                        </p:cTn>
                                        <p:tgtEl>
                                          <p:spTgt spid="13"/>
                                        </p:tgtEl>
                                        <p:attrNameLst>
                                          <p:attrName>r</p:attrName>
                                        </p:attrNameLst>
                                      </p:cBhvr>
                                    </p:animRot>
                                    <p:animRot by="-240000">
                                      <p:cBhvr>
                                        <p:cTn id="27" dur="100" fill="hold">
                                          <p:stCondLst>
                                            <p:cond delay="300"/>
                                          </p:stCondLst>
                                        </p:cTn>
                                        <p:tgtEl>
                                          <p:spTgt spid="13"/>
                                        </p:tgtEl>
                                        <p:attrNameLst>
                                          <p:attrName>r</p:attrName>
                                        </p:attrNameLst>
                                      </p:cBhvr>
                                    </p:animRot>
                                    <p:animRot by="120000">
                                      <p:cBhvr>
                                        <p:cTn id="28" dur="100" fill="hold">
                                          <p:stCondLst>
                                            <p:cond delay="400"/>
                                          </p:stCondLst>
                                        </p:cTn>
                                        <p:tgtEl>
                                          <p:spTgt spid="13"/>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50" fill="hold">
                                          <p:stCondLst>
                                            <p:cond delay="0"/>
                                          </p:stCondLst>
                                        </p:cTn>
                                        <p:tgtEl>
                                          <p:spTgt spid="12"/>
                                        </p:tgtEl>
                                        <p:attrNameLst>
                                          <p:attrName>r</p:attrName>
                                        </p:attrNameLst>
                                      </p:cBhvr>
                                    </p:animRot>
                                    <p:animRot by="-240000">
                                      <p:cBhvr>
                                        <p:cTn id="31" dur="100" fill="hold">
                                          <p:stCondLst>
                                            <p:cond delay="100"/>
                                          </p:stCondLst>
                                        </p:cTn>
                                        <p:tgtEl>
                                          <p:spTgt spid="12"/>
                                        </p:tgtEl>
                                        <p:attrNameLst>
                                          <p:attrName>r</p:attrName>
                                        </p:attrNameLst>
                                      </p:cBhvr>
                                    </p:animRot>
                                    <p:animRot by="240000">
                                      <p:cBhvr>
                                        <p:cTn id="32" dur="100" fill="hold">
                                          <p:stCondLst>
                                            <p:cond delay="200"/>
                                          </p:stCondLst>
                                        </p:cTn>
                                        <p:tgtEl>
                                          <p:spTgt spid="12"/>
                                        </p:tgtEl>
                                        <p:attrNameLst>
                                          <p:attrName>r</p:attrName>
                                        </p:attrNameLst>
                                      </p:cBhvr>
                                    </p:animRot>
                                    <p:animRot by="-240000">
                                      <p:cBhvr>
                                        <p:cTn id="33" dur="100" fill="hold">
                                          <p:stCondLst>
                                            <p:cond delay="300"/>
                                          </p:stCondLst>
                                        </p:cTn>
                                        <p:tgtEl>
                                          <p:spTgt spid="12"/>
                                        </p:tgtEl>
                                        <p:attrNameLst>
                                          <p:attrName>r</p:attrName>
                                        </p:attrNameLst>
                                      </p:cBhvr>
                                    </p:animRot>
                                    <p:animRot by="120000">
                                      <p:cBhvr>
                                        <p:cTn id="34" dur="100" fill="hold">
                                          <p:stCondLst>
                                            <p:cond delay="4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nodeType="withEffect">
                                  <p:stCondLst>
                                    <p:cond delay="0"/>
                                  </p:stCondLst>
                                  <p:childTnLst>
                                    <p:animEffect transition="out" filter="fade">
                                      <p:cBhvr>
                                        <p:cTn id="39" dur="250"/>
                                        <p:tgtEl>
                                          <p:spTgt spid="10"/>
                                        </p:tgtEl>
                                      </p:cBhvr>
                                    </p:animEffect>
                                    <p:set>
                                      <p:cBhvr>
                                        <p:cTn id="40" dur="1" fill="hold">
                                          <p:stCondLst>
                                            <p:cond delay="249"/>
                                          </p:stCondLst>
                                        </p:cTn>
                                        <p:tgtEl>
                                          <p:spTgt spid="10"/>
                                        </p:tgtEl>
                                        <p:attrNameLst>
                                          <p:attrName>style.visibility</p:attrName>
                                        </p:attrNameLst>
                                      </p:cBhvr>
                                      <p:to>
                                        <p:strVal val="hidden"/>
                                      </p:to>
                                    </p:set>
                                  </p:childTnLst>
                                </p:cTn>
                              </p:par>
                            </p:childTnLst>
                          </p:cTn>
                        </p:par>
                        <p:par>
                          <p:cTn id="41" fill="hold">
                            <p:stCondLst>
                              <p:cond delay="250"/>
                            </p:stCondLst>
                            <p:childTnLst>
                              <p:par>
                                <p:cTn id="42" presetID="2" presetClass="entr" presetSubtype="1"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10"/>
                  </p:tgtEl>
                </p:cond>
              </p:nextCondLst>
            </p:seq>
            <p:seq concurrent="1" nextAc="seek">
              <p:cTn id="46" restart="whenNotActive" fill="hold" evtFilter="cancelBubble" nodeType="interactiveSeq">
                <p:stCondLst>
                  <p:cond evt="onClick" delay="0">
                    <p:tgtEl>
                      <p:spTgt spid="9"/>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childTnLst>
                          </p:cTn>
                        </p:par>
                        <p:par>
                          <p:cTn id="52" fill="hold">
                            <p:stCondLst>
                              <p:cond delay="500"/>
                            </p:stCondLst>
                            <p:childTnLst>
                              <p:par>
                                <p:cTn id="53" presetID="2" presetClass="entr" presetSubtype="1"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9"/>
                  </p:tgtEl>
                </p:cond>
              </p:nextCondLst>
            </p:seq>
            <p:seq concurrent="1" nextAc="seek">
              <p:cTn id="57" restart="whenNotActive" fill="hold" evtFilter="cancelBubble" nodeType="interactiveSeq">
                <p:stCondLst>
                  <p:cond evt="onClick" delay="0">
                    <p:tgtEl>
                      <p:spTgt spid="11"/>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childTnLst>
                          </p:cTn>
                        </p:par>
                        <p:par>
                          <p:cTn id="63" fill="hold">
                            <p:stCondLst>
                              <p:cond delay="500"/>
                            </p:stCondLst>
                            <p:childTnLst>
                              <p:par>
                                <p:cTn id="64" presetID="2" presetClass="entr" presetSubtype="1" fill="hold"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additive="base">
                                        <p:cTn id="66" dur="500" fill="hold"/>
                                        <p:tgtEl>
                                          <p:spTgt spid="18"/>
                                        </p:tgtEl>
                                        <p:attrNameLst>
                                          <p:attrName>ppt_x</p:attrName>
                                        </p:attrNameLst>
                                      </p:cBhvr>
                                      <p:tavLst>
                                        <p:tav tm="0">
                                          <p:val>
                                            <p:strVal val="#ppt_x"/>
                                          </p:val>
                                        </p:tav>
                                        <p:tav tm="100000">
                                          <p:val>
                                            <p:strVal val="#ppt_x"/>
                                          </p:val>
                                        </p:tav>
                                      </p:tavLst>
                                    </p:anim>
                                    <p:anim calcmode="lin" valueType="num">
                                      <p:cBhvr additive="base">
                                        <p:cTn id="67"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11"/>
                  </p:tgtEl>
                </p:cond>
              </p:nextCondLst>
            </p:seq>
            <p:seq concurrent="1" nextAc="seek">
              <p:cTn id="68" restart="whenNotActive" fill="hold" evtFilter="cancelBubble" nodeType="interactiveSeq">
                <p:stCondLst>
                  <p:cond evt="onClick" delay="0">
                    <p:tgtEl>
                      <p:spTgt spid="13"/>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13"/>
                                        </p:tgtEl>
                                      </p:cBhvr>
                                    </p:animEffect>
                                    <p:set>
                                      <p:cBhvr>
                                        <p:cTn id="73" dur="1" fill="hold">
                                          <p:stCondLst>
                                            <p:cond delay="499"/>
                                          </p:stCondLst>
                                        </p:cTn>
                                        <p:tgtEl>
                                          <p:spTgt spid="13"/>
                                        </p:tgtEl>
                                        <p:attrNameLst>
                                          <p:attrName>style.visibility</p:attrName>
                                        </p:attrNameLst>
                                      </p:cBhvr>
                                      <p:to>
                                        <p:strVal val="hidden"/>
                                      </p:to>
                                    </p:set>
                                  </p:childTnLst>
                                </p:cTn>
                              </p:par>
                            </p:childTnLst>
                          </p:cTn>
                        </p:par>
                        <p:par>
                          <p:cTn id="74" fill="hold">
                            <p:stCondLst>
                              <p:cond delay="500"/>
                            </p:stCondLst>
                            <p:childTnLst>
                              <p:par>
                                <p:cTn id="75" presetID="2" presetClass="entr" presetSubtype="1" fill="hold" nodeType="after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ppt_x"/>
                                          </p:val>
                                        </p:tav>
                                        <p:tav tm="100000">
                                          <p:val>
                                            <p:strVal val="#ppt_x"/>
                                          </p:val>
                                        </p:tav>
                                      </p:tavLst>
                                    </p:anim>
                                    <p:anim calcmode="lin" valueType="num">
                                      <p:cBhvr additive="base">
                                        <p:cTn id="7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13"/>
                  </p:tgtEl>
                </p:cond>
              </p:nextCondLst>
            </p:seq>
            <p:seq concurrent="1" nextAc="seek">
              <p:cTn id="79" restart="whenNotActive" fill="hold" evtFilter="cancelBubble" nodeType="interactiveSeq">
                <p:stCondLst>
                  <p:cond evt="onClick" delay="0">
                    <p:tgtEl>
                      <p:spTgt spid="12"/>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12"/>
                                        </p:tgtEl>
                                      </p:cBhvr>
                                    </p:animEffect>
                                    <p:set>
                                      <p:cBhvr>
                                        <p:cTn id="84" dur="1" fill="hold">
                                          <p:stCondLst>
                                            <p:cond delay="499"/>
                                          </p:stCondLst>
                                        </p:cTn>
                                        <p:tgtEl>
                                          <p:spTgt spid="12"/>
                                        </p:tgtEl>
                                        <p:attrNameLst>
                                          <p:attrName>style.visibility</p:attrName>
                                        </p:attrNameLst>
                                      </p:cBhvr>
                                      <p:to>
                                        <p:strVal val="hidden"/>
                                      </p:to>
                                    </p:set>
                                  </p:childTnLst>
                                </p:cTn>
                              </p:par>
                            </p:childTnLst>
                          </p:cTn>
                        </p:par>
                        <p:par>
                          <p:cTn id="85" fill="hold">
                            <p:stCondLst>
                              <p:cond delay="500"/>
                            </p:stCondLst>
                            <p:childTnLst>
                              <p:par>
                                <p:cTn id="86" presetID="2" presetClass="entr" presetSubtype="1" fill="hold" grpId="0" nodeType="after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additive="base">
                                        <p:cTn id="88" dur="500" fill="hold"/>
                                        <p:tgtEl>
                                          <p:spTgt spid="20"/>
                                        </p:tgtEl>
                                        <p:attrNameLst>
                                          <p:attrName>ppt_x</p:attrName>
                                        </p:attrNameLst>
                                      </p:cBhvr>
                                      <p:tavLst>
                                        <p:tav tm="0">
                                          <p:val>
                                            <p:strVal val="#ppt_x"/>
                                          </p:val>
                                        </p:tav>
                                        <p:tav tm="100000">
                                          <p:val>
                                            <p:strVal val="#ppt_x"/>
                                          </p:val>
                                        </p:tav>
                                      </p:tavLst>
                                    </p:anim>
                                    <p:anim calcmode="lin" valueType="num">
                                      <p:cBhvr additive="base">
                                        <p:cTn id="89"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12"/>
                  </p:tgtEl>
                </p:cond>
              </p:nextCondLst>
            </p:seq>
          </p:childTnLst>
        </p:cTn>
      </p:par>
    </p:tnLst>
    <p:bldLst>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36;p44"/>
          <p:cNvSpPr/>
          <p:nvPr/>
        </p:nvSpPr>
        <p:spPr>
          <a:xfrm>
            <a:off x="248056" y="244862"/>
            <a:ext cx="8647887" cy="4653776"/>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3;p3"/>
          <p:cNvSpPr/>
          <p:nvPr/>
        </p:nvSpPr>
        <p:spPr>
          <a:xfrm>
            <a:off x="586096" y="482601"/>
            <a:ext cx="7971807" cy="1323580"/>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b="1"/>
              <a:t>Câu 1: </a:t>
            </a:r>
            <a:r>
              <a:rPr lang="vi-VN" sz="2000"/>
              <a:t>Tệp </a:t>
            </a:r>
            <a:r>
              <a:rPr lang="vi-VN" sz="2000">
                <a:solidFill>
                  <a:srgbClr val="C00000"/>
                </a:solidFill>
              </a:rPr>
              <a:t>Chua-Mot-Cot.jpg</a:t>
            </a:r>
            <a:r>
              <a:rPr lang="vi-VN" sz="2000"/>
              <a:t> cần được sắp xếp vào thư mục nào?</a:t>
            </a:r>
            <a:endParaRPr sz="2000"/>
          </a:p>
        </p:txBody>
      </p:sp>
      <p:sp>
        <p:nvSpPr>
          <p:cNvPr id="23" name="Google Shape;284;p3"/>
          <p:cNvSpPr/>
          <p:nvPr/>
        </p:nvSpPr>
        <p:spPr>
          <a:xfrm>
            <a:off x="586095" y="2037211"/>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A. Thư mục văn bản.</a:t>
            </a:r>
            <a:endParaRPr sz="2000"/>
          </a:p>
        </p:txBody>
      </p:sp>
      <p:sp>
        <p:nvSpPr>
          <p:cNvPr id="24" name="Google Shape;285;p3"/>
          <p:cNvSpPr/>
          <p:nvPr/>
        </p:nvSpPr>
        <p:spPr>
          <a:xfrm>
            <a:off x="586096" y="3426079"/>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B. Thư mục ảnh.</a:t>
            </a:r>
            <a:endParaRPr lang="en-US" sz="2000"/>
          </a:p>
        </p:txBody>
      </p:sp>
      <p:sp>
        <p:nvSpPr>
          <p:cNvPr id="25" name="Google Shape;286;p3"/>
          <p:cNvSpPr/>
          <p:nvPr/>
        </p:nvSpPr>
        <p:spPr>
          <a:xfrm>
            <a:off x="4702664" y="2037211"/>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C. Thư mục video.</a:t>
            </a:r>
            <a:endParaRPr lang="en-US" sz="2000"/>
          </a:p>
        </p:txBody>
      </p:sp>
      <p:sp>
        <p:nvSpPr>
          <p:cNvPr id="26" name="Google Shape;287;p3"/>
          <p:cNvSpPr/>
          <p:nvPr/>
        </p:nvSpPr>
        <p:spPr>
          <a:xfrm>
            <a:off x="4702664" y="3426079"/>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D. Thư mục trình chiếu.</a:t>
            </a:r>
            <a:endParaRPr lang="en-US" sz="2000"/>
          </a:p>
        </p:txBody>
      </p:sp>
      <p:sp>
        <p:nvSpPr>
          <p:cNvPr id="27" name="Google Shape;288;p3"/>
          <p:cNvSpPr/>
          <p:nvPr/>
        </p:nvSpPr>
        <p:spPr>
          <a:xfrm>
            <a:off x="586056" y="3426079"/>
            <a:ext cx="3855277" cy="1157838"/>
          </a:xfrm>
          <a:prstGeom prst="roundRect">
            <a:avLst>
              <a:gd name="adj" fmla="val 16667"/>
            </a:avLst>
          </a:prstGeom>
          <a:solidFill>
            <a:schemeClr val="accent3">
              <a:lumMod val="90000"/>
            </a:schemeClr>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B. Thư mục ảnh.</a:t>
            </a:r>
          </a:p>
        </p:txBody>
      </p:sp>
      <p:pic>
        <p:nvPicPr>
          <p:cNvPr id="28" name="Picture 6" descr="https://cdn-icons-png.flaticon.com/128/391/391123.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9802" y="4535921"/>
            <a:ext cx="487756" cy="487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07883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outVertical)">
                                      <p:cBhvr>
                                        <p:cTn id="14" dur="500"/>
                                        <p:tgtEl>
                                          <p:spTgt spid="23"/>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outVertical)">
                                      <p:cBhvr>
                                        <p:cTn id="17" dur="500"/>
                                        <p:tgtEl>
                                          <p:spTgt spid="24"/>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outVertical)">
                                      <p:cBhvr>
                                        <p:cTn id="20" dur="500"/>
                                        <p:tgtEl>
                                          <p:spTgt spid="25"/>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outVertic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randombar(horizontal)">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Google Shape;267;p37"/>
          <p:cNvSpPr/>
          <p:nvPr/>
        </p:nvSpPr>
        <p:spPr>
          <a:xfrm>
            <a:off x="365700" y="365700"/>
            <a:ext cx="8412600" cy="718800"/>
          </a:xfrm>
          <a:prstGeom prst="roundRect">
            <a:avLst>
              <a:gd name="adj" fmla="val 20371"/>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37"/>
          <p:cNvGrpSpPr/>
          <p:nvPr/>
        </p:nvGrpSpPr>
        <p:grpSpPr>
          <a:xfrm>
            <a:off x="140187" y="954314"/>
            <a:ext cx="451033" cy="498976"/>
            <a:chOff x="1820650" y="1393100"/>
            <a:chExt cx="602100" cy="666100"/>
          </a:xfrm>
        </p:grpSpPr>
        <p:sp>
          <p:nvSpPr>
            <p:cNvPr id="269" name="Google Shape;269;p37"/>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7"/>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71;p37"/>
          <p:cNvGrpSpPr/>
          <p:nvPr/>
        </p:nvGrpSpPr>
        <p:grpSpPr>
          <a:xfrm>
            <a:off x="8429863" y="152404"/>
            <a:ext cx="561728" cy="498962"/>
            <a:chOff x="2696275" y="963625"/>
            <a:chExt cx="678825" cy="602975"/>
          </a:xfrm>
        </p:grpSpPr>
        <p:sp>
          <p:nvSpPr>
            <p:cNvPr id="272" name="Google Shape;272;p37"/>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7"/>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7"/>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37"/>
          <p:cNvGrpSpPr/>
          <p:nvPr/>
        </p:nvGrpSpPr>
        <p:grpSpPr>
          <a:xfrm>
            <a:off x="8562523" y="4169428"/>
            <a:ext cx="431555" cy="432703"/>
            <a:chOff x="133738" y="317889"/>
            <a:chExt cx="460473" cy="461698"/>
          </a:xfrm>
        </p:grpSpPr>
        <p:sp>
          <p:nvSpPr>
            <p:cNvPr id="276" name="Google Shape;276;p37"/>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7"/>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0" y="416456"/>
            <a:ext cx="9144000" cy="630942"/>
          </a:xfrm>
          <a:prstGeom prst="rect">
            <a:avLst/>
          </a:prstGeom>
          <a:noFill/>
        </p:spPr>
        <p:txBody>
          <a:bodyPr wrap="square" rtlCol="0">
            <a:spAutoFit/>
          </a:bodyPr>
          <a:lstStyle/>
          <a:p>
            <a:pPr algn="ctr"/>
            <a:r>
              <a:rPr lang="en-US" sz="3500" b="1">
                <a:ln w="22225">
                  <a:noFill/>
                  <a:prstDash val="solid"/>
                </a:ln>
              </a:rPr>
              <a:t>KHỞI ĐỘNG</a:t>
            </a:r>
          </a:p>
        </p:txBody>
      </p:sp>
      <p:pic>
        <p:nvPicPr>
          <p:cNvPr id="3074" name="Picture 2" descr="https://static.vecteezy.com/system/resources/thumbnails/020/376/399/small_2x/family-tree-with-younger-and-older-generations-genealogical-tree-with-relatives-and-ancestors-illustration-vec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355" y="1526557"/>
            <a:ext cx="3576296" cy="2384197"/>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3076" name="Picture 4" descr="https://informationtechnologyja.wordpress.com/wp-content/uploads/2019/09/presentation4.jpg?w=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285" y="1526557"/>
            <a:ext cx="3178929" cy="2384197"/>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1707528" y="4085339"/>
            <a:ext cx="1885950" cy="400110"/>
          </a:xfrm>
          <a:prstGeom prst="rect">
            <a:avLst/>
          </a:prstGeom>
          <a:noFill/>
        </p:spPr>
        <p:txBody>
          <a:bodyPr wrap="square" rtlCol="0">
            <a:spAutoFit/>
          </a:bodyPr>
          <a:lstStyle/>
          <a:p>
            <a:pPr algn="ctr"/>
            <a:r>
              <a:rPr lang="en-US" sz="2000">
                <a:ln w="22225">
                  <a:noFill/>
                  <a:prstDash val="solid"/>
                </a:ln>
              </a:rPr>
              <a:t>Sơ đồ gia đình</a:t>
            </a:r>
          </a:p>
        </p:txBody>
      </p:sp>
      <p:sp>
        <p:nvSpPr>
          <p:cNvPr id="30" name="TextBox 29"/>
          <p:cNvSpPr txBox="1"/>
          <p:nvPr/>
        </p:nvSpPr>
        <p:spPr>
          <a:xfrm>
            <a:off x="4755635" y="4085340"/>
            <a:ext cx="3674228" cy="400110"/>
          </a:xfrm>
          <a:prstGeom prst="rect">
            <a:avLst/>
          </a:prstGeom>
          <a:noFill/>
        </p:spPr>
        <p:txBody>
          <a:bodyPr wrap="square" rtlCol="0">
            <a:spAutoFit/>
          </a:bodyPr>
          <a:lstStyle/>
          <a:p>
            <a:pPr algn="ctr"/>
            <a:r>
              <a:rPr lang="en-US" sz="2000">
                <a:ln w="22225">
                  <a:noFill/>
                  <a:prstDash val="solid"/>
                </a:ln>
              </a:rPr>
              <a:t>Sơ đồ thư mục trong máy tính</a:t>
            </a:r>
          </a:p>
        </p:txBody>
      </p:sp>
    </p:spTree>
    <p:extLst>
      <p:ext uri="{BB962C8B-B14F-4D97-AF65-F5344CB8AC3E}">
        <p14:creationId xmlns:p14="http://schemas.microsoft.com/office/powerpoint/2010/main" val="35897619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p:cTn id="19" dur="500" fill="hold"/>
                                        <p:tgtEl>
                                          <p:spTgt spid="3076"/>
                                        </p:tgtEl>
                                        <p:attrNameLst>
                                          <p:attrName>ppt_w</p:attrName>
                                        </p:attrNameLst>
                                      </p:cBhvr>
                                      <p:tavLst>
                                        <p:tav tm="0">
                                          <p:val>
                                            <p:fltVal val="0"/>
                                          </p:val>
                                        </p:tav>
                                        <p:tav tm="100000">
                                          <p:val>
                                            <p:strVal val="#ppt_w"/>
                                          </p:val>
                                        </p:tav>
                                      </p:tavLst>
                                    </p:anim>
                                    <p:anim calcmode="lin" valueType="num">
                                      <p:cBhvr>
                                        <p:cTn id="20" dur="500" fill="hold"/>
                                        <p:tgtEl>
                                          <p:spTgt spid="3076"/>
                                        </p:tgtEl>
                                        <p:attrNameLst>
                                          <p:attrName>ppt_h</p:attrName>
                                        </p:attrNameLst>
                                      </p:cBhvr>
                                      <p:tavLst>
                                        <p:tav tm="0">
                                          <p:val>
                                            <p:fltVal val="0"/>
                                          </p:val>
                                        </p:tav>
                                        <p:tav tm="100000">
                                          <p:val>
                                            <p:strVal val="#ppt_h"/>
                                          </p:val>
                                        </p:tav>
                                      </p:tavLst>
                                    </p:anim>
                                    <p:animEffect transition="in" filter="fade">
                                      <p:cBhvr>
                                        <p:cTn id="21" dur="500"/>
                                        <p:tgtEl>
                                          <p:spTgt spid="307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p:cTn id="24" dur="500" fill="hold"/>
                                        <p:tgtEl>
                                          <p:spTgt spid="30"/>
                                        </p:tgtEl>
                                        <p:attrNameLst>
                                          <p:attrName>ppt_w</p:attrName>
                                        </p:attrNameLst>
                                      </p:cBhvr>
                                      <p:tavLst>
                                        <p:tav tm="0">
                                          <p:val>
                                            <p:fltVal val="0"/>
                                          </p:val>
                                        </p:tav>
                                        <p:tav tm="100000">
                                          <p:val>
                                            <p:strVal val="#ppt_w"/>
                                          </p:val>
                                        </p:tav>
                                      </p:tavLst>
                                    </p:anim>
                                    <p:anim calcmode="lin" valueType="num">
                                      <p:cBhvr>
                                        <p:cTn id="25" dur="500" fill="hold"/>
                                        <p:tgtEl>
                                          <p:spTgt spid="30"/>
                                        </p:tgtEl>
                                        <p:attrNameLst>
                                          <p:attrName>ppt_h</p:attrName>
                                        </p:attrNameLst>
                                      </p:cBhvr>
                                      <p:tavLst>
                                        <p:tav tm="0">
                                          <p:val>
                                            <p:fltVal val="0"/>
                                          </p:val>
                                        </p:tav>
                                        <p:tav tm="100000">
                                          <p:val>
                                            <p:strVal val="#ppt_h"/>
                                          </p:val>
                                        </p:tav>
                                      </p:tavLst>
                                    </p:anim>
                                    <p:animEffect transition="in" filter="fade">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36;p44"/>
          <p:cNvSpPr/>
          <p:nvPr/>
        </p:nvSpPr>
        <p:spPr>
          <a:xfrm>
            <a:off x="248056" y="244862"/>
            <a:ext cx="8647887" cy="4653776"/>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3;p3"/>
          <p:cNvSpPr/>
          <p:nvPr/>
        </p:nvSpPr>
        <p:spPr>
          <a:xfrm>
            <a:off x="586096" y="482601"/>
            <a:ext cx="7971807" cy="800099"/>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b="1"/>
              <a:t>Câu 2: </a:t>
            </a:r>
            <a:r>
              <a:rPr lang="vi-VN" sz="2000"/>
              <a:t>Phát biểu nào sau đây </a:t>
            </a:r>
            <a:r>
              <a:rPr lang="vi-VN" sz="2000" b="1"/>
              <a:t>sai</a:t>
            </a:r>
            <a:r>
              <a:rPr lang="vi-VN" sz="2000"/>
              <a:t>?</a:t>
            </a:r>
            <a:endParaRPr sz="2000"/>
          </a:p>
        </p:txBody>
      </p:sp>
      <p:sp>
        <p:nvSpPr>
          <p:cNvPr id="23" name="Google Shape;284;p3"/>
          <p:cNvSpPr/>
          <p:nvPr/>
        </p:nvSpPr>
        <p:spPr>
          <a:xfrm>
            <a:off x="586095" y="1466861"/>
            <a:ext cx="3855238" cy="1442449"/>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A. Các tệp được sắp xếp trong các thư mục để dễ quản lí và tìm kiếm.</a:t>
            </a:r>
            <a:endParaRPr sz="2000"/>
          </a:p>
        </p:txBody>
      </p:sp>
      <p:sp>
        <p:nvSpPr>
          <p:cNvPr id="24" name="Google Shape;285;p3"/>
          <p:cNvSpPr/>
          <p:nvPr/>
        </p:nvSpPr>
        <p:spPr>
          <a:xfrm>
            <a:off x="586096" y="3141468"/>
            <a:ext cx="3855238" cy="1442449"/>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B. Tên thư mục hoặc tệp cần </a:t>
            </a:r>
            <a:endParaRPr lang="en-US" sz="2000"/>
          </a:p>
          <a:p>
            <a:pPr algn="ctr">
              <a:lnSpc>
                <a:spcPct val="150000"/>
              </a:lnSpc>
              <a:buSzPts val="3200"/>
            </a:pPr>
            <a:r>
              <a:rPr lang="vi-VN" sz="2000"/>
              <a:t>rõ ràng, gợi nhớ nội dung của thư mục hoặc tệp.</a:t>
            </a:r>
            <a:endParaRPr lang="en-US" sz="2000"/>
          </a:p>
        </p:txBody>
      </p:sp>
      <p:sp>
        <p:nvSpPr>
          <p:cNvPr id="25" name="Google Shape;286;p3"/>
          <p:cNvSpPr/>
          <p:nvPr/>
        </p:nvSpPr>
        <p:spPr>
          <a:xfrm>
            <a:off x="4702664" y="1466861"/>
            <a:ext cx="3855238" cy="1442449"/>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C. Số lượng các tệp và thư mục trong một máy tính rất lớn.</a:t>
            </a:r>
            <a:endParaRPr lang="en-US" sz="2000"/>
          </a:p>
        </p:txBody>
      </p:sp>
      <p:sp>
        <p:nvSpPr>
          <p:cNvPr id="26" name="Google Shape;287;p3"/>
          <p:cNvSpPr/>
          <p:nvPr/>
        </p:nvSpPr>
        <p:spPr>
          <a:xfrm>
            <a:off x="4702664" y="3141468"/>
            <a:ext cx="3855238" cy="1442449"/>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D. Trong một thư mục có thể có nhiều tệp cùng tên.</a:t>
            </a:r>
            <a:endParaRPr lang="en-US" sz="2000"/>
          </a:p>
        </p:txBody>
      </p:sp>
      <p:sp>
        <p:nvSpPr>
          <p:cNvPr id="27" name="Google Shape;288;p3"/>
          <p:cNvSpPr/>
          <p:nvPr/>
        </p:nvSpPr>
        <p:spPr>
          <a:xfrm>
            <a:off x="4702625" y="3141467"/>
            <a:ext cx="3855277" cy="1442449"/>
          </a:xfrm>
          <a:prstGeom prst="roundRect">
            <a:avLst>
              <a:gd name="adj" fmla="val 16667"/>
            </a:avLst>
          </a:prstGeom>
          <a:solidFill>
            <a:schemeClr val="accent3">
              <a:lumMod val="90000"/>
            </a:schemeClr>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D. Trong một thư mục có thể có nhiều tệp cùng tên.</a:t>
            </a:r>
          </a:p>
        </p:txBody>
      </p:sp>
      <p:pic>
        <p:nvPicPr>
          <p:cNvPr id="28" name="Picture 6" descr="https://cdn-icons-png.flaticon.com/128/391/391123.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9802" y="4535921"/>
            <a:ext cx="487756" cy="487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60636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outVertical)">
                                      <p:cBhvr>
                                        <p:cTn id="14" dur="500"/>
                                        <p:tgtEl>
                                          <p:spTgt spid="23"/>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outVertical)">
                                      <p:cBhvr>
                                        <p:cTn id="17" dur="500"/>
                                        <p:tgtEl>
                                          <p:spTgt spid="24"/>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outVertical)">
                                      <p:cBhvr>
                                        <p:cTn id="20" dur="500"/>
                                        <p:tgtEl>
                                          <p:spTgt spid="25"/>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outVertic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randombar(horizontal)">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36;p44"/>
          <p:cNvSpPr/>
          <p:nvPr/>
        </p:nvSpPr>
        <p:spPr>
          <a:xfrm>
            <a:off x="248056" y="244862"/>
            <a:ext cx="8647887" cy="4653776"/>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3;p3"/>
          <p:cNvSpPr/>
          <p:nvPr/>
        </p:nvSpPr>
        <p:spPr>
          <a:xfrm>
            <a:off x="586096" y="482601"/>
            <a:ext cx="7971807" cy="1323580"/>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b="1"/>
              <a:t>Câu 3: </a:t>
            </a:r>
            <a:r>
              <a:rPr lang="vi-VN" sz="2000"/>
              <a:t>Công cụ tìm kiếm trên máy tính được cung cấp trong </a:t>
            </a:r>
            <a:endParaRPr lang="en-US" sz="2000"/>
          </a:p>
          <a:p>
            <a:pPr algn="ctr">
              <a:lnSpc>
                <a:spcPct val="150000"/>
              </a:lnSpc>
              <a:buSzPts val="3200"/>
            </a:pPr>
            <a:r>
              <a:rPr lang="vi-VN" sz="2000"/>
              <a:t>cửa sổ phần mềm nào?</a:t>
            </a:r>
            <a:endParaRPr sz="2000"/>
          </a:p>
        </p:txBody>
      </p:sp>
      <p:sp>
        <p:nvSpPr>
          <p:cNvPr id="23" name="Google Shape;284;p3"/>
          <p:cNvSpPr/>
          <p:nvPr/>
        </p:nvSpPr>
        <p:spPr>
          <a:xfrm>
            <a:off x="586095" y="2037211"/>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en-US" sz="2000"/>
              <a:t>A. File Explorer.</a:t>
            </a:r>
            <a:endParaRPr sz="2000"/>
          </a:p>
        </p:txBody>
      </p:sp>
      <p:sp>
        <p:nvSpPr>
          <p:cNvPr id="24" name="Google Shape;285;p3"/>
          <p:cNvSpPr/>
          <p:nvPr/>
        </p:nvSpPr>
        <p:spPr>
          <a:xfrm>
            <a:off x="586096" y="3426079"/>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it-IT" sz="2000"/>
              <a:t>B. Get Help.</a:t>
            </a:r>
            <a:endParaRPr lang="en-US" sz="2000"/>
          </a:p>
        </p:txBody>
      </p:sp>
      <p:sp>
        <p:nvSpPr>
          <p:cNvPr id="25" name="Google Shape;286;p3"/>
          <p:cNvSpPr/>
          <p:nvPr/>
        </p:nvSpPr>
        <p:spPr>
          <a:xfrm>
            <a:off x="4702664" y="2037211"/>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en-US" sz="2000"/>
              <a:t>C. UniKey.</a:t>
            </a:r>
          </a:p>
        </p:txBody>
      </p:sp>
      <p:sp>
        <p:nvSpPr>
          <p:cNvPr id="26" name="Google Shape;287;p3"/>
          <p:cNvSpPr/>
          <p:nvPr/>
        </p:nvSpPr>
        <p:spPr>
          <a:xfrm>
            <a:off x="4702664" y="3426079"/>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D. Settings.</a:t>
            </a:r>
            <a:endParaRPr lang="en-US" sz="2000"/>
          </a:p>
        </p:txBody>
      </p:sp>
      <p:sp>
        <p:nvSpPr>
          <p:cNvPr id="27" name="Google Shape;288;p3"/>
          <p:cNvSpPr/>
          <p:nvPr/>
        </p:nvSpPr>
        <p:spPr>
          <a:xfrm>
            <a:off x="586056" y="2037211"/>
            <a:ext cx="3855277" cy="1157838"/>
          </a:xfrm>
          <a:prstGeom prst="roundRect">
            <a:avLst>
              <a:gd name="adj" fmla="val 16667"/>
            </a:avLst>
          </a:prstGeom>
          <a:solidFill>
            <a:schemeClr val="accent3">
              <a:lumMod val="90000"/>
            </a:schemeClr>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A. File Explorer.</a:t>
            </a:r>
          </a:p>
        </p:txBody>
      </p:sp>
      <p:pic>
        <p:nvPicPr>
          <p:cNvPr id="28" name="Picture 6" descr="https://cdn-icons-png.flaticon.com/128/391/391123.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9802" y="4535921"/>
            <a:ext cx="487756" cy="487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001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outVertical)">
                                      <p:cBhvr>
                                        <p:cTn id="14" dur="500"/>
                                        <p:tgtEl>
                                          <p:spTgt spid="23"/>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outVertical)">
                                      <p:cBhvr>
                                        <p:cTn id="17" dur="500"/>
                                        <p:tgtEl>
                                          <p:spTgt spid="24"/>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outVertical)">
                                      <p:cBhvr>
                                        <p:cTn id="20" dur="500"/>
                                        <p:tgtEl>
                                          <p:spTgt spid="25"/>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outVertic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randombar(horizontal)">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36;p44"/>
          <p:cNvSpPr/>
          <p:nvPr/>
        </p:nvSpPr>
        <p:spPr>
          <a:xfrm>
            <a:off x="248056" y="244862"/>
            <a:ext cx="8647887" cy="4653776"/>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3;p3"/>
          <p:cNvSpPr/>
          <p:nvPr/>
        </p:nvSpPr>
        <p:spPr>
          <a:xfrm>
            <a:off x="586096" y="482601"/>
            <a:ext cx="7971807" cy="1323580"/>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b="1"/>
              <a:t>Câu 4: </a:t>
            </a:r>
            <a:r>
              <a:rPr lang="vi-VN" sz="2000"/>
              <a:t>Để mở thư mục lưu tệp, em thực hiện như thế nào?</a:t>
            </a:r>
            <a:endParaRPr sz="2000"/>
          </a:p>
        </p:txBody>
      </p:sp>
      <p:sp>
        <p:nvSpPr>
          <p:cNvPr id="23" name="Google Shape;284;p3"/>
          <p:cNvSpPr/>
          <p:nvPr/>
        </p:nvSpPr>
        <p:spPr>
          <a:xfrm>
            <a:off x="586095" y="2037211"/>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en-US" sz="2000"/>
              <a:t>A. Nháy phải chuột vào tên tệp và chọn </a:t>
            </a:r>
            <a:r>
              <a:rPr lang="en-US" sz="2000">
                <a:solidFill>
                  <a:srgbClr val="002060"/>
                </a:solidFill>
              </a:rPr>
              <a:t>Show more options</a:t>
            </a:r>
            <a:r>
              <a:rPr lang="en-US" sz="2000"/>
              <a:t>.</a:t>
            </a:r>
            <a:endParaRPr sz="2000"/>
          </a:p>
        </p:txBody>
      </p:sp>
      <p:sp>
        <p:nvSpPr>
          <p:cNvPr id="24" name="Google Shape;285;p3"/>
          <p:cNvSpPr/>
          <p:nvPr/>
        </p:nvSpPr>
        <p:spPr>
          <a:xfrm>
            <a:off x="586096" y="3426079"/>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it-IT" sz="2000"/>
              <a:t>B. Nháy phải chuột vào tên tệp và chọn </a:t>
            </a:r>
            <a:r>
              <a:rPr lang="it-IT" sz="2000">
                <a:solidFill>
                  <a:srgbClr val="002060"/>
                </a:solidFill>
              </a:rPr>
              <a:t>Open file location</a:t>
            </a:r>
            <a:r>
              <a:rPr lang="it-IT" sz="2000"/>
              <a:t>.</a:t>
            </a:r>
            <a:endParaRPr lang="en-US" sz="2000"/>
          </a:p>
        </p:txBody>
      </p:sp>
      <p:sp>
        <p:nvSpPr>
          <p:cNvPr id="25" name="Google Shape;286;p3"/>
          <p:cNvSpPr/>
          <p:nvPr/>
        </p:nvSpPr>
        <p:spPr>
          <a:xfrm>
            <a:off x="4702664" y="2037211"/>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en-US" sz="2000"/>
              <a:t>C. Nháy phải chuột vào tên tệp và chọn </a:t>
            </a:r>
            <a:r>
              <a:rPr lang="en-US" sz="2000">
                <a:solidFill>
                  <a:srgbClr val="002060"/>
                </a:solidFill>
              </a:rPr>
              <a:t>Open with</a:t>
            </a:r>
            <a:r>
              <a:rPr lang="en-US" sz="2000"/>
              <a:t>.</a:t>
            </a:r>
          </a:p>
        </p:txBody>
      </p:sp>
      <p:sp>
        <p:nvSpPr>
          <p:cNvPr id="26" name="Google Shape;287;p3"/>
          <p:cNvSpPr/>
          <p:nvPr/>
        </p:nvSpPr>
        <p:spPr>
          <a:xfrm>
            <a:off x="4702664" y="3426079"/>
            <a:ext cx="3855238" cy="1157838"/>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D. Nháy phải chuột vào tên tệp và chọn </a:t>
            </a:r>
            <a:r>
              <a:rPr lang="vi-VN" sz="2000">
                <a:solidFill>
                  <a:srgbClr val="002060"/>
                </a:solidFill>
              </a:rPr>
              <a:t>Compress to ZIP file</a:t>
            </a:r>
            <a:r>
              <a:rPr lang="vi-VN" sz="2000"/>
              <a:t>.</a:t>
            </a:r>
            <a:endParaRPr lang="en-US" sz="2000"/>
          </a:p>
        </p:txBody>
      </p:sp>
      <p:sp>
        <p:nvSpPr>
          <p:cNvPr id="27" name="Google Shape;288;p3"/>
          <p:cNvSpPr/>
          <p:nvPr/>
        </p:nvSpPr>
        <p:spPr>
          <a:xfrm>
            <a:off x="586056" y="3426079"/>
            <a:ext cx="3855277" cy="1157838"/>
          </a:xfrm>
          <a:prstGeom prst="roundRect">
            <a:avLst>
              <a:gd name="adj" fmla="val 16667"/>
            </a:avLst>
          </a:prstGeom>
          <a:solidFill>
            <a:schemeClr val="accent3">
              <a:lumMod val="90000"/>
            </a:schemeClr>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2000"/>
              <a:t>B. Nháy phải chuột vào tên tệp và chọn </a:t>
            </a:r>
            <a:r>
              <a:rPr lang="vi-VN" sz="2000">
                <a:solidFill>
                  <a:srgbClr val="002060"/>
                </a:solidFill>
              </a:rPr>
              <a:t>Open file location</a:t>
            </a:r>
            <a:r>
              <a:rPr lang="vi-VN" sz="2000"/>
              <a:t>.</a:t>
            </a:r>
          </a:p>
        </p:txBody>
      </p:sp>
      <p:pic>
        <p:nvPicPr>
          <p:cNvPr id="28" name="Picture 6" descr="https://cdn-icons-png.flaticon.com/128/391/391123.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9802" y="4535921"/>
            <a:ext cx="487756" cy="487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0803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outVertical)">
                                      <p:cBhvr>
                                        <p:cTn id="14" dur="500"/>
                                        <p:tgtEl>
                                          <p:spTgt spid="23"/>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outVertical)">
                                      <p:cBhvr>
                                        <p:cTn id="17" dur="500"/>
                                        <p:tgtEl>
                                          <p:spTgt spid="24"/>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outVertical)">
                                      <p:cBhvr>
                                        <p:cTn id="20" dur="500"/>
                                        <p:tgtEl>
                                          <p:spTgt spid="25"/>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outVertic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randombar(horizontal)">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36;p44"/>
          <p:cNvSpPr/>
          <p:nvPr/>
        </p:nvSpPr>
        <p:spPr>
          <a:xfrm>
            <a:off x="248056" y="244862"/>
            <a:ext cx="8647887" cy="4653776"/>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3;p3"/>
          <p:cNvSpPr/>
          <p:nvPr/>
        </p:nvSpPr>
        <p:spPr>
          <a:xfrm>
            <a:off x="586096" y="482601"/>
            <a:ext cx="7971807" cy="584199"/>
          </a:xfrm>
          <a:prstGeom prst="roundRect">
            <a:avLst>
              <a:gd name="adj" fmla="val 16667"/>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1900" b="1"/>
              <a:t>Câu 5: </a:t>
            </a:r>
            <a:r>
              <a:rPr lang="vi-VN" sz="1900"/>
              <a:t>Phát biểu nào sau đây </a:t>
            </a:r>
            <a:r>
              <a:rPr lang="vi-VN" sz="1900" b="1"/>
              <a:t>sai</a:t>
            </a:r>
            <a:r>
              <a:rPr lang="vi-VN" sz="1900"/>
              <a:t>?</a:t>
            </a:r>
            <a:endParaRPr sz="1900"/>
          </a:p>
        </p:txBody>
      </p:sp>
      <p:sp>
        <p:nvSpPr>
          <p:cNvPr id="23" name="Google Shape;284;p3"/>
          <p:cNvSpPr/>
          <p:nvPr/>
        </p:nvSpPr>
        <p:spPr>
          <a:xfrm>
            <a:off x="586096" y="1183897"/>
            <a:ext cx="4293390" cy="1700010"/>
          </a:xfrm>
          <a:prstGeom prst="roundRect">
            <a:avLst>
              <a:gd name="adj" fmla="val 8449"/>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1900"/>
              <a:t>A. Để có được cấu trúc cây hợp lí em cần phân loại các tệp theo </a:t>
            </a:r>
            <a:endParaRPr lang="en-US" sz="1900"/>
          </a:p>
          <a:p>
            <a:pPr algn="ctr">
              <a:lnSpc>
                <a:spcPct val="150000"/>
              </a:lnSpc>
              <a:buSzPts val="3200"/>
            </a:pPr>
            <a:r>
              <a:rPr lang="vi-VN" sz="1900"/>
              <a:t>các tiêu chí như thời gian, nội dung, </a:t>
            </a:r>
            <a:endParaRPr lang="en-US" sz="1900"/>
          </a:p>
          <a:p>
            <a:pPr algn="ctr">
              <a:lnSpc>
                <a:spcPct val="150000"/>
              </a:lnSpc>
              <a:buSzPts val="3200"/>
            </a:pPr>
            <a:r>
              <a:rPr lang="vi-VN" sz="1900"/>
              <a:t>loại tệp, người sở hữu,…</a:t>
            </a:r>
            <a:endParaRPr sz="1900"/>
          </a:p>
        </p:txBody>
      </p:sp>
      <p:sp>
        <p:nvSpPr>
          <p:cNvPr id="24" name="Google Shape;285;p3"/>
          <p:cNvSpPr/>
          <p:nvPr/>
        </p:nvSpPr>
        <p:spPr>
          <a:xfrm>
            <a:off x="586097" y="3029574"/>
            <a:ext cx="4293390" cy="1700010"/>
          </a:xfrm>
          <a:prstGeom prst="roundRect">
            <a:avLst>
              <a:gd name="adj" fmla="val 8449"/>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1900"/>
              <a:t>B. Công cụ tìm kiếm rất hữu ích khi em chỉ nhớ được tên hoặc một phần tên tệp mà không nhớ chính xác tệp đó được lưu ở thư mục nào.</a:t>
            </a:r>
            <a:endParaRPr lang="en-US" sz="1900"/>
          </a:p>
        </p:txBody>
      </p:sp>
      <p:sp>
        <p:nvSpPr>
          <p:cNvPr id="25" name="Google Shape;286;p3"/>
          <p:cNvSpPr/>
          <p:nvPr/>
        </p:nvSpPr>
        <p:spPr>
          <a:xfrm>
            <a:off x="5125277" y="1183897"/>
            <a:ext cx="3432625" cy="1700010"/>
          </a:xfrm>
          <a:prstGeom prst="roundRect">
            <a:avLst>
              <a:gd name="adj" fmla="val 10691"/>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1900"/>
              <a:t>C. Việc sắp xếp các thư mục và tệp là không cần thiết</a:t>
            </a:r>
            <a:r>
              <a:rPr lang="en-US" sz="1900"/>
              <a:t>.</a:t>
            </a:r>
          </a:p>
        </p:txBody>
      </p:sp>
      <p:sp>
        <p:nvSpPr>
          <p:cNvPr id="26" name="Google Shape;287;p3"/>
          <p:cNvSpPr/>
          <p:nvPr/>
        </p:nvSpPr>
        <p:spPr>
          <a:xfrm>
            <a:off x="5125277" y="3029574"/>
            <a:ext cx="3432625" cy="1700010"/>
          </a:xfrm>
          <a:prstGeom prst="roundRect">
            <a:avLst>
              <a:gd name="adj" fmla="val 10691"/>
            </a:avLst>
          </a:prstGeom>
          <a:solidFill>
            <a:schemeClr val="accent6"/>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1900"/>
              <a:t>D. Sắp xếp các thư mục và tệp bằng cấu trúc cây hợp lí sẽ giúp tìm kiếm dễ dàng và tiết kiệm thời gian.</a:t>
            </a:r>
            <a:endParaRPr lang="en-US" sz="1900"/>
          </a:p>
        </p:txBody>
      </p:sp>
      <p:sp>
        <p:nvSpPr>
          <p:cNvPr id="27" name="Google Shape;288;p3"/>
          <p:cNvSpPr/>
          <p:nvPr/>
        </p:nvSpPr>
        <p:spPr>
          <a:xfrm>
            <a:off x="5125277" y="1183897"/>
            <a:ext cx="3432625" cy="1700010"/>
          </a:xfrm>
          <a:prstGeom prst="roundRect">
            <a:avLst>
              <a:gd name="adj" fmla="val 9196"/>
            </a:avLst>
          </a:prstGeom>
          <a:solidFill>
            <a:schemeClr val="accent3">
              <a:lumMod val="90000"/>
            </a:schemeClr>
          </a:solidFill>
          <a:ln w="12700">
            <a:solidFill>
              <a:srgbClr val="000000"/>
            </a:solidFill>
          </a:ln>
        </p:spPr>
        <p:txBody>
          <a:bodyPr spcFirstLastPara="1" wrap="square" lIns="68569" tIns="34275" rIns="68569" bIns="34275" anchor="ctr" anchorCtr="0">
            <a:noAutofit/>
          </a:bodyPr>
          <a:lstStyle/>
          <a:p>
            <a:pPr algn="ctr">
              <a:lnSpc>
                <a:spcPct val="150000"/>
              </a:lnSpc>
              <a:buSzPts val="3200"/>
            </a:pPr>
            <a:r>
              <a:rPr lang="vi-VN" sz="1900"/>
              <a:t>C. Việc sắp xếp các thư mục và tệp là không cần thiết.</a:t>
            </a:r>
          </a:p>
        </p:txBody>
      </p:sp>
      <p:pic>
        <p:nvPicPr>
          <p:cNvPr id="28" name="Picture 6" descr="https://cdn-icons-png.flaticon.com/128/391/391123.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5880" y="4571999"/>
            <a:ext cx="451677" cy="451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2953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outVertical)">
                                      <p:cBhvr>
                                        <p:cTn id="14" dur="500"/>
                                        <p:tgtEl>
                                          <p:spTgt spid="23"/>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outVertical)">
                                      <p:cBhvr>
                                        <p:cTn id="17" dur="500"/>
                                        <p:tgtEl>
                                          <p:spTgt spid="24"/>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outVertical)">
                                      <p:cBhvr>
                                        <p:cTn id="20" dur="500"/>
                                        <p:tgtEl>
                                          <p:spTgt spid="25"/>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outVertic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randombar(horizontal)">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Google Shape;267;p37"/>
          <p:cNvSpPr/>
          <p:nvPr/>
        </p:nvSpPr>
        <p:spPr>
          <a:xfrm>
            <a:off x="365700" y="365700"/>
            <a:ext cx="8412600" cy="718800"/>
          </a:xfrm>
          <a:prstGeom prst="roundRect">
            <a:avLst>
              <a:gd name="adj" fmla="val 20371"/>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 name="Google Shape;271;p37"/>
          <p:cNvGrpSpPr/>
          <p:nvPr/>
        </p:nvGrpSpPr>
        <p:grpSpPr>
          <a:xfrm>
            <a:off x="183857" y="214032"/>
            <a:ext cx="561728" cy="498962"/>
            <a:chOff x="2696275" y="963625"/>
            <a:chExt cx="678825" cy="602975"/>
          </a:xfrm>
        </p:grpSpPr>
        <p:sp>
          <p:nvSpPr>
            <p:cNvPr id="272" name="Google Shape;272;p37"/>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7"/>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7"/>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0" y="416456"/>
            <a:ext cx="9144000" cy="630942"/>
          </a:xfrm>
          <a:prstGeom prst="rect">
            <a:avLst/>
          </a:prstGeom>
          <a:noFill/>
        </p:spPr>
        <p:txBody>
          <a:bodyPr wrap="square" rtlCol="0">
            <a:spAutoFit/>
          </a:bodyPr>
          <a:lstStyle/>
          <a:p>
            <a:pPr algn="ctr"/>
            <a:r>
              <a:rPr lang="en-US" sz="3500" b="1">
                <a:ln w="22225">
                  <a:noFill/>
                  <a:prstDash val="solid"/>
                </a:ln>
              </a:rPr>
              <a:t>VẬN DỤNG</a:t>
            </a:r>
          </a:p>
        </p:txBody>
      </p:sp>
      <p:grpSp>
        <p:nvGrpSpPr>
          <p:cNvPr id="16" name="Google Shape;690;p49"/>
          <p:cNvGrpSpPr/>
          <p:nvPr/>
        </p:nvGrpSpPr>
        <p:grpSpPr>
          <a:xfrm rot="16574269" flipH="1">
            <a:off x="8285695" y="824016"/>
            <a:ext cx="773494" cy="659655"/>
            <a:chOff x="1481225" y="4240975"/>
            <a:chExt cx="965350" cy="823275"/>
          </a:xfrm>
        </p:grpSpPr>
        <p:sp>
          <p:nvSpPr>
            <p:cNvPr id="17" name="Google Shape;691;p49"/>
            <p:cNvSpPr/>
            <p:nvPr/>
          </p:nvSpPr>
          <p:spPr>
            <a:xfrm>
              <a:off x="2074975" y="4738825"/>
              <a:ext cx="371600" cy="325425"/>
            </a:xfrm>
            <a:custGeom>
              <a:avLst/>
              <a:gdLst/>
              <a:ahLst/>
              <a:cxnLst/>
              <a:rect l="l" t="t" r="r" b="b"/>
              <a:pathLst>
                <a:path w="14864" h="13017" extrusionOk="0">
                  <a:moveTo>
                    <a:pt x="2136" y="1"/>
                  </a:moveTo>
                  <a:lnTo>
                    <a:pt x="1" y="2169"/>
                  </a:lnTo>
                  <a:cubicBezTo>
                    <a:pt x="1168" y="4871"/>
                    <a:pt x="2703" y="7440"/>
                    <a:pt x="4504" y="9808"/>
                  </a:cubicBezTo>
                  <a:cubicBezTo>
                    <a:pt x="6281" y="12102"/>
                    <a:pt x="8170" y="13016"/>
                    <a:pt x="9713" y="13016"/>
                  </a:cubicBezTo>
                  <a:cubicBezTo>
                    <a:pt x="13149" y="13016"/>
                    <a:pt x="14863" y="8475"/>
                    <a:pt x="9775" y="4537"/>
                  </a:cubicBezTo>
                  <a:cubicBezTo>
                    <a:pt x="7440" y="2703"/>
                    <a:pt x="4871" y="1202"/>
                    <a:pt x="213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92;p49"/>
            <p:cNvSpPr/>
            <p:nvPr/>
          </p:nvSpPr>
          <p:spPr>
            <a:xfrm>
              <a:off x="1979925" y="4644600"/>
              <a:ext cx="176800" cy="172850"/>
            </a:xfrm>
            <a:custGeom>
              <a:avLst/>
              <a:gdLst/>
              <a:ahLst/>
              <a:cxnLst/>
              <a:rect l="l" t="t" r="r" b="b"/>
              <a:pathLst>
                <a:path w="7072" h="6914" extrusionOk="0">
                  <a:moveTo>
                    <a:pt x="5437" y="1"/>
                  </a:moveTo>
                  <a:lnTo>
                    <a:pt x="0" y="5438"/>
                  </a:lnTo>
                  <a:lnTo>
                    <a:pt x="1034" y="6438"/>
                  </a:lnTo>
                  <a:cubicBezTo>
                    <a:pt x="1351" y="6755"/>
                    <a:pt x="1751" y="6914"/>
                    <a:pt x="2152" y="6914"/>
                  </a:cubicBezTo>
                  <a:cubicBezTo>
                    <a:pt x="2552" y="6914"/>
                    <a:pt x="2952" y="6755"/>
                    <a:pt x="3269" y="6438"/>
                  </a:cubicBezTo>
                  <a:lnTo>
                    <a:pt x="6472" y="3236"/>
                  </a:lnTo>
                  <a:cubicBezTo>
                    <a:pt x="7072" y="2636"/>
                    <a:pt x="7072" y="1635"/>
                    <a:pt x="6472" y="1035"/>
                  </a:cubicBezTo>
                  <a:lnTo>
                    <a:pt x="5437" y="1"/>
                  </a:ln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93;p49"/>
            <p:cNvSpPr/>
            <p:nvPr/>
          </p:nvSpPr>
          <p:spPr>
            <a:xfrm>
              <a:off x="1481225" y="4240975"/>
              <a:ext cx="683850" cy="566275"/>
            </a:xfrm>
            <a:custGeom>
              <a:avLst/>
              <a:gdLst/>
              <a:ahLst/>
              <a:cxnLst/>
              <a:rect l="l" t="t" r="r" b="b"/>
              <a:pathLst>
                <a:path w="27354" h="22651" extrusionOk="0">
                  <a:moveTo>
                    <a:pt x="15132" y="1"/>
                  </a:moveTo>
                  <a:cubicBezTo>
                    <a:pt x="12234" y="1"/>
                    <a:pt x="9341" y="1101"/>
                    <a:pt x="7139" y="3303"/>
                  </a:cubicBezTo>
                  <a:cubicBezTo>
                    <a:pt x="1" y="10441"/>
                    <a:pt x="5038" y="22650"/>
                    <a:pt x="15145" y="22650"/>
                  </a:cubicBezTo>
                  <a:cubicBezTo>
                    <a:pt x="19715" y="22650"/>
                    <a:pt x="23851" y="19882"/>
                    <a:pt x="25619" y="15645"/>
                  </a:cubicBezTo>
                  <a:cubicBezTo>
                    <a:pt x="27354" y="11409"/>
                    <a:pt x="26386" y="6539"/>
                    <a:pt x="23151" y="3303"/>
                  </a:cubicBezTo>
                  <a:cubicBezTo>
                    <a:pt x="20932" y="1101"/>
                    <a:pt x="18030" y="1"/>
                    <a:pt x="1513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94;p49"/>
            <p:cNvSpPr/>
            <p:nvPr/>
          </p:nvSpPr>
          <p:spPr>
            <a:xfrm>
              <a:off x="1596300" y="4326875"/>
              <a:ext cx="526250" cy="393650"/>
            </a:xfrm>
            <a:custGeom>
              <a:avLst/>
              <a:gdLst/>
              <a:ahLst/>
              <a:cxnLst/>
              <a:rect l="l" t="t" r="r" b="b"/>
              <a:pathLst>
                <a:path w="21050" h="15746" extrusionOk="0">
                  <a:moveTo>
                    <a:pt x="10529" y="0"/>
                  </a:moveTo>
                  <a:cubicBezTo>
                    <a:pt x="8515" y="0"/>
                    <a:pt x="6506" y="768"/>
                    <a:pt x="4971" y="2302"/>
                  </a:cubicBezTo>
                  <a:cubicBezTo>
                    <a:pt x="1" y="7272"/>
                    <a:pt x="3537" y="15745"/>
                    <a:pt x="10542" y="15745"/>
                  </a:cubicBezTo>
                  <a:cubicBezTo>
                    <a:pt x="17547" y="15745"/>
                    <a:pt x="21049" y="7272"/>
                    <a:pt x="16112" y="2302"/>
                  </a:cubicBezTo>
                  <a:cubicBezTo>
                    <a:pt x="14561" y="768"/>
                    <a:pt x="12543" y="0"/>
                    <a:pt x="10529"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695;p49"/>
          <p:cNvGrpSpPr/>
          <p:nvPr/>
        </p:nvGrpSpPr>
        <p:grpSpPr>
          <a:xfrm>
            <a:off x="183857" y="4254500"/>
            <a:ext cx="375627" cy="376626"/>
            <a:chOff x="133738" y="317889"/>
            <a:chExt cx="460473" cy="461698"/>
          </a:xfrm>
        </p:grpSpPr>
        <p:sp>
          <p:nvSpPr>
            <p:cNvPr id="23" name="Google Shape;696;p49"/>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97;p49"/>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roup 24"/>
          <p:cNvGrpSpPr/>
          <p:nvPr/>
        </p:nvGrpSpPr>
        <p:grpSpPr>
          <a:xfrm>
            <a:off x="830460" y="1321782"/>
            <a:ext cx="4842753" cy="3246825"/>
            <a:chOff x="624115" y="2001252"/>
            <a:chExt cx="4842753" cy="3246825"/>
          </a:xfrm>
        </p:grpSpPr>
        <p:sp>
          <p:nvSpPr>
            <p:cNvPr id="26" name="Rounded Rectangle 25"/>
            <p:cNvSpPr/>
            <p:nvPr/>
          </p:nvSpPr>
          <p:spPr>
            <a:xfrm>
              <a:off x="624115" y="2304462"/>
              <a:ext cx="4842753" cy="2943615"/>
            </a:xfrm>
            <a:prstGeom prst="roundRect">
              <a:avLst>
                <a:gd name="adj" fmla="val 6572"/>
              </a:avLst>
            </a:prstGeom>
            <a:solidFill>
              <a:schemeClr val="accent6"/>
            </a:solidFill>
            <a:ln w="19050">
              <a:solidFill>
                <a:srgbClr val="00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en-US" sz="300">
                  <a:solidFill>
                    <a:srgbClr val="000000"/>
                  </a:solidFill>
                  <a:latin typeface="Arial (Body)"/>
                </a:rPr>
                <a:t> </a:t>
              </a:r>
            </a:p>
            <a:p>
              <a:pPr algn="just">
                <a:lnSpc>
                  <a:spcPct val="150000"/>
                </a:lnSpc>
              </a:pPr>
              <a:r>
                <a:rPr lang="vi-VN" sz="2000">
                  <a:solidFill>
                    <a:srgbClr val="000000"/>
                  </a:solidFill>
                  <a:latin typeface="Arial (Body)"/>
                </a:rPr>
                <a:t>Em hãy vận dụng những kiến thức trong bài để đặt lại tên, phân loại, sắp xếp các thư mục và tệp trong thư mục của em trên máy tính thực hành ở trường.</a:t>
              </a:r>
            </a:p>
            <a:p>
              <a:pPr algn="just">
                <a:lnSpc>
                  <a:spcPct val="150000"/>
                </a:lnSpc>
              </a:pPr>
              <a:r>
                <a:rPr lang="vi-VN" sz="2000">
                  <a:solidFill>
                    <a:srgbClr val="000000"/>
                  </a:solidFill>
                  <a:latin typeface="Arial (Body)"/>
                </a:rPr>
                <a:t>Lưu ý: Không thay đổi cấu trúc các thư mục khác trên máy tính.</a:t>
              </a:r>
            </a:p>
          </p:txBody>
        </p:sp>
        <p:sp>
          <p:nvSpPr>
            <p:cNvPr id="27" name="Plaque 26">
              <a:extLst>
                <a:ext uri="{FF2B5EF4-FFF2-40B4-BE49-F238E27FC236}">
                  <a16:creationId xmlns:a16="http://schemas.microsoft.com/office/drawing/2014/main" id="{B4F92072-C59D-4D4B-DCE5-5F906B9EBAC9}"/>
                </a:ext>
              </a:extLst>
            </p:cNvPr>
            <p:cNvSpPr/>
            <p:nvPr/>
          </p:nvSpPr>
          <p:spPr>
            <a:xfrm>
              <a:off x="2272384" y="2001252"/>
              <a:ext cx="1590664" cy="447675"/>
            </a:xfrm>
            <a:prstGeom prst="plaque">
              <a:avLst/>
            </a:prstGeom>
            <a:solidFill>
              <a:srgbClr val="C00000"/>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FFFF"/>
                  </a:solidFill>
                </a:rPr>
                <a:t>Nhiệm vụ</a:t>
              </a:r>
            </a:p>
          </p:txBody>
        </p:sp>
      </p:grpSp>
      <p:pic>
        <p:nvPicPr>
          <p:cNvPr id="28" name="Picture 18">
            <a:extLst>
              <a:ext uri="{FF2B5EF4-FFF2-40B4-BE49-F238E27FC236}">
                <a16:creationId xmlns:a16="http://schemas.microsoft.com/office/drawing/2014/main" id="{43D8C1CC-1BD2-7F00-48E1-80DDE99E3453}"/>
              </a:ext>
            </a:extLst>
          </p:cNvPr>
          <p:cNvPicPr>
            <a:picLocks noChangeAspect="1"/>
          </p:cNvPicPr>
          <p:nvPr/>
        </p:nvPicPr>
        <p:blipFill>
          <a:blip r:embed="rId3"/>
          <a:srcRect/>
          <a:stretch>
            <a:fillRect/>
          </a:stretch>
        </p:blipFill>
        <p:spPr>
          <a:xfrm>
            <a:off x="5839085" y="1789957"/>
            <a:ext cx="2637863" cy="2613683"/>
          </a:xfrm>
          <a:prstGeom prst="rect">
            <a:avLst/>
          </a:prstGeom>
        </p:spPr>
      </p:pic>
    </p:spTree>
    <p:extLst>
      <p:ext uri="{BB962C8B-B14F-4D97-AF65-F5344CB8AC3E}">
        <p14:creationId xmlns:p14="http://schemas.microsoft.com/office/powerpoint/2010/main" val="29362204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1" name="Google Shape;661;p48"/>
          <p:cNvSpPr/>
          <p:nvPr/>
        </p:nvSpPr>
        <p:spPr>
          <a:xfrm>
            <a:off x="365700" y="1450288"/>
            <a:ext cx="4610700" cy="1307385"/>
          </a:xfrm>
          <a:prstGeom prst="roundRect">
            <a:avLst>
              <a:gd name="adj" fmla="val 866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8"/>
          <p:cNvSpPr/>
          <p:nvPr/>
        </p:nvSpPr>
        <p:spPr>
          <a:xfrm>
            <a:off x="365700" y="3042698"/>
            <a:ext cx="4610700" cy="1760965"/>
          </a:xfrm>
          <a:prstGeom prst="roundRect">
            <a:avLst>
              <a:gd name="adj" fmla="val 866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8"/>
          <p:cNvSpPr/>
          <p:nvPr/>
        </p:nvSpPr>
        <p:spPr>
          <a:xfrm>
            <a:off x="365700" y="365700"/>
            <a:ext cx="8412600" cy="718800"/>
          </a:xfrm>
          <a:prstGeom prst="roundRect">
            <a:avLst>
              <a:gd name="adj" fmla="val 20371"/>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6" name="Google Shape;666;p48"/>
          <p:cNvGrpSpPr/>
          <p:nvPr/>
        </p:nvGrpSpPr>
        <p:grpSpPr>
          <a:xfrm>
            <a:off x="157736" y="617913"/>
            <a:ext cx="822125" cy="619150"/>
            <a:chOff x="1574625" y="624700"/>
            <a:chExt cx="822125" cy="619150"/>
          </a:xfrm>
        </p:grpSpPr>
        <p:sp>
          <p:nvSpPr>
            <p:cNvPr id="667" name="Google Shape;667;p48"/>
            <p:cNvSpPr/>
            <p:nvPr/>
          </p:nvSpPr>
          <p:spPr>
            <a:xfrm>
              <a:off x="1574625" y="624700"/>
              <a:ext cx="822125" cy="547350"/>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8"/>
            <p:cNvSpPr/>
            <p:nvPr/>
          </p:nvSpPr>
          <p:spPr>
            <a:xfrm>
              <a:off x="1790625" y="837925"/>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48"/>
          <p:cNvGrpSpPr/>
          <p:nvPr/>
        </p:nvGrpSpPr>
        <p:grpSpPr>
          <a:xfrm>
            <a:off x="8366258" y="175355"/>
            <a:ext cx="620006" cy="527370"/>
            <a:chOff x="3475975" y="624225"/>
            <a:chExt cx="737225" cy="627150"/>
          </a:xfrm>
        </p:grpSpPr>
        <p:sp>
          <p:nvSpPr>
            <p:cNvPr id="670" name="Google Shape;670;p48"/>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8"/>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8"/>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8"/>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TextBox 24"/>
          <p:cNvSpPr txBox="1"/>
          <p:nvPr/>
        </p:nvSpPr>
        <p:spPr>
          <a:xfrm>
            <a:off x="0" y="429263"/>
            <a:ext cx="9144000" cy="630942"/>
          </a:xfrm>
          <a:prstGeom prst="rect">
            <a:avLst/>
          </a:prstGeom>
          <a:noFill/>
        </p:spPr>
        <p:txBody>
          <a:bodyPr wrap="square" rtlCol="0">
            <a:spAutoFit/>
          </a:bodyPr>
          <a:lstStyle/>
          <a:p>
            <a:pPr algn="ctr"/>
            <a:r>
              <a:rPr lang="en-US" sz="3500" b="1">
                <a:ln w="22225">
                  <a:noFill/>
                  <a:prstDash val="solid"/>
                </a:ln>
              </a:rPr>
              <a:t>DẶN DÒ VỀ NHÀ</a:t>
            </a:r>
          </a:p>
        </p:txBody>
      </p:sp>
      <p:sp>
        <p:nvSpPr>
          <p:cNvPr id="30" name="Google Shape;1080;p62"/>
          <p:cNvSpPr/>
          <p:nvPr/>
        </p:nvSpPr>
        <p:spPr>
          <a:xfrm>
            <a:off x="648111" y="3482899"/>
            <a:ext cx="807300" cy="807300"/>
          </a:xfrm>
          <a:prstGeom prst="roundRect">
            <a:avLst>
              <a:gd name="adj" fmla="val 16667"/>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b="1"/>
              <a:t>02</a:t>
            </a:r>
            <a:endParaRPr sz="2500" b="1"/>
          </a:p>
        </p:txBody>
      </p:sp>
      <p:sp>
        <p:nvSpPr>
          <p:cNvPr id="31" name="Google Shape;1081;p62"/>
          <p:cNvSpPr/>
          <p:nvPr/>
        </p:nvSpPr>
        <p:spPr>
          <a:xfrm>
            <a:off x="648111" y="1700330"/>
            <a:ext cx="807300" cy="807300"/>
          </a:xfrm>
          <a:prstGeom prst="roundRect">
            <a:avLst>
              <a:gd name="adj" fmla="val 16667"/>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b="1"/>
              <a:t>01</a:t>
            </a:r>
            <a:endParaRPr sz="2500" b="1"/>
          </a:p>
        </p:txBody>
      </p:sp>
      <p:sp>
        <p:nvSpPr>
          <p:cNvPr id="32" name="TextBox 31"/>
          <p:cNvSpPr txBox="1"/>
          <p:nvPr/>
        </p:nvSpPr>
        <p:spPr>
          <a:xfrm>
            <a:off x="1716134" y="1549982"/>
            <a:ext cx="2999539" cy="1107996"/>
          </a:xfrm>
          <a:prstGeom prst="rect">
            <a:avLst/>
          </a:prstGeom>
          <a:noFill/>
        </p:spPr>
        <p:txBody>
          <a:bodyPr wrap="square" rtlCol="0">
            <a:spAutoFit/>
          </a:bodyPr>
          <a:lstStyle/>
          <a:p>
            <a:pPr algn="just">
              <a:lnSpc>
                <a:spcPct val="150000"/>
              </a:lnSpc>
            </a:pPr>
            <a:r>
              <a:rPr lang="en-US" sz="2200">
                <a:ln w="22225">
                  <a:noFill/>
                  <a:prstDash val="solid"/>
                </a:ln>
              </a:rPr>
              <a:t>Ôn lại các kiến thức đã học ở Bài 4.</a:t>
            </a:r>
          </a:p>
        </p:txBody>
      </p:sp>
      <p:sp>
        <p:nvSpPr>
          <p:cNvPr id="33" name="TextBox 32"/>
          <p:cNvSpPr txBox="1"/>
          <p:nvPr/>
        </p:nvSpPr>
        <p:spPr>
          <a:xfrm>
            <a:off x="1716133" y="3110022"/>
            <a:ext cx="2999539" cy="1553054"/>
          </a:xfrm>
          <a:prstGeom prst="rect">
            <a:avLst/>
          </a:prstGeom>
          <a:noFill/>
        </p:spPr>
        <p:txBody>
          <a:bodyPr wrap="square" rtlCol="0">
            <a:spAutoFit/>
          </a:bodyPr>
          <a:lstStyle/>
          <a:p>
            <a:pPr algn="just">
              <a:lnSpc>
                <a:spcPct val="150000"/>
              </a:lnSpc>
            </a:pPr>
            <a:r>
              <a:rPr lang="vi-VN" sz="2200">
                <a:ln w="22225">
                  <a:noFill/>
                  <a:prstDash val="solid"/>
                </a:ln>
              </a:rPr>
              <a:t>Đọc và chuẩn bị trước </a:t>
            </a:r>
            <a:r>
              <a:rPr lang="vi-VN" sz="2200" b="1" i="1">
                <a:ln w="22225">
                  <a:noFill/>
                  <a:prstDash val="solid"/>
                </a:ln>
              </a:rPr>
              <a:t>Bài 5: Bản quyền nội dung thông tin</a:t>
            </a:r>
            <a:r>
              <a:rPr lang="vi-VN" sz="2200">
                <a:ln w="22225">
                  <a:noFill/>
                  <a:prstDash val="solid"/>
                </a:ln>
              </a:rPr>
              <a:t>.</a:t>
            </a:r>
            <a:endParaRPr lang="en-US" sz="2200">
              <a:ln w="22225">
                <a:noFill/>
                <a:prstDash val="solid"/>
              </a:ln>
            </a:endParaRPr>
          </a:p>
        </p:txBody>
      </p:sp>
      <p:pic>
        <p:nvPicPr>
          <p:cNvPr id="34" name="Google Shape;870;p55"/>
          <p:cNvPicPr preferRelativeResize="0"/>
          <p:nvPr/>
        </p:nvPicPr>
        <p:blipFill rotWithShape="1">
          <a:blip r:embed="rId3">
            <a:extLst>
              <a:ext uri="{28A0092B-C50C-407E-A947-70E740481C1C}">
                <a14:useLocalDpi xmlns:a14="http://schemas.microsoft.com/office/drawing/2010/main" val="0"/>
              </a:ext>
            </a:extLst>
          </a:blip>
          <a:srcRect l="16166" r="9253"/>
          <a:stretch/>
        </p:blipFill>
        <p:spPr>
          <a:xfrm>
            <a:off x="5237121" y="1450288"/>
            <a:ext cx="3541179" cy="3353375"/>
          </a:xfrm>
          <a:prstGeom prst="roundRect">
            <a:avLst>
              <a:gd name="adj" fmla="val 4152"/>
            </a:avLst>
          </a:prstGeom>
          <a:noFill/>
          <a:ln w="19050" cap="flat" cmpd="sng">
            <a:solidFill>
              <a:schemeClr val="dk1"/>
            </a:solidFill>
            <a:prstDash val="solid"/>
            <a:round/>
            <a:headEnd type="none" w="sm" len="sm"/>
            <a:tailEnd type="none" w="sm" len="sm"/>
          </a:ln>
        </p:spPr>
      </p:pic>
      <p:grpSp>
        <p:nvGrpSpPr>
          <p:cNvPr id="35" name="Google Shape;876;p55"/>
          <p:cNvGrpSpPr/>
          <p:nvPr/>
        </p:nvGrpSpPr>
        <p:grpSpPr>
          <a:xfrm>
            <a:off x="8436921" y="4290199"/>
            <a:ext cx="602100" cy="666100"/>
            <a:chOff x="1820650" y="1393100"/>
            <a:chExt cx="602100" cy="666100"/>
          </a:xfrm>
        </p:grpSpPr>
        <p:sp>
          <p:nvSpPr>
            <p:cNvPr id="36" name="Google Shape;877;p55"/>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78;p55"/>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879;p55"/>
          <p:cNvSpPr/>
          <p:nvPr/>
        </p:nvSpPr>
        <p:spPr>
          <a:xfrm>
            <a:off x="5011694" y="2787752"/>
            <a:ext cx="406813" cy="339223"/>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819239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randombar(horizontal)">
                                      <p:cBhvr>
                                        <p:cTn id="7" dur="500"/>
                                        <p:tgtEl>
                                          <p:spTgt spid="38"/>
                                        </p:tgtEl>
                                      </p:cBhvr>
                                    </p:animEffect>
                                  </p:childTnLst>
                                </p:cTn>
                              </p:par>
                              <p:par>
                                <p:cTn id="8" presetID="14" presetClass="entr" presetSubtype="1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randombar(horizontal)">
                                      <p:cBhvr>
                                        <p:cTn id="10" dur="500"/>
                                        <p:tgtEl>
                                          <p:spTgt spid="34"/>
                                        </p:tgtEl>
                                      </p:cBhvr>
                                    </p:animEffect>
                                  </p:childTnLst>
                                </p:cTn>
                              </p:par>
                              <p:par>
                                <p:cTn id="11" presetID="14" presetClass="entr" presetSubtype="1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randombar(horizontal)">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61"/>
                                        </p:tgtEl>
                                        <p:attrNameLst>
                                          <p:attrName>style.visibility</p:attrName>
                                        </p:attrNameLst>
                                      </p:cBhvr>
                                      <p:to>
                                        <p:strVal val="visible"/>
                                      </p:to>
                                    </p:set>
                                    <p:animEffect transition="in" filter="randombar(horizontal)">
                                      <p:cBhvr>
                                        <p:cTn id="18" dur="500"/>
                                        <p:tgtEl>
                                          <p:spTgt spid="661"/>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randombar(horizontal)">
                                      <p:cBhvr>
                                        <p:cTn id="21" dur="500"/>
                                        <p:tgtEl>
                                          <p:spTgt spid="31"/>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62"/>
                                        </p:tgtEl>
                                        <p:attrNameLst>
                                          <p:attrName>style.visibility</p:attrName>
                                        </p:attrNameLst>
                                      </p:cBhvr>
                                      <p:to>
                                        <p:strVal val="visible"/>
                                      </p:to>
                                    </p:set>
                                    <p:animEffect transition="in" filter="randombar(horizontal)">
                                      <p:cBhvr>
                                        <p:cTn id="29" dur="500"/>
                                        <p:tgtEl>
                                          <p:spTgt spid="662"/>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randombar(horizontal)">
                                      <p:cBhvr>
                                        <p:cTn id="32" dur="500"/>
                                        <p:tgtEl>
                                          <p:spTgt spid="30"/>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randombar(horizontal)">
                                      <p:cBhvr>
                                        <p:cTn id="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 grpId="0" animBg="1"/>
      <p:bldP spid="662" grpId="0" animBg="1"/>
      <p:bldP spid="30" grpId="0" animBg="1"/>
      <p:bldP spid="31" grpId="0" animBg="1"/>
      <p:bldP spid="32" grpId="0"/>
      <p:bldP spid="33" grpId="0"/>
      <p:bldP spid="3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grpSp>
        <p:nvGrpSpPr>
          <p:cNvPr id="892" name="Google Shape;892;p56"/>
          <p:cNvGrpSpPr/>
          <p:nvPr/>
        </p:nvGrpSpPr>
        <p:grpSpPr>
          <a:xfrm>
            <a:off x="1253425" y="731778"/>
            <a:ext cx="6637149" cy="3679964"/>
            <a:chOff x="1304387" y="764776"/>
            <a:chExt cx="6535200" cy="3679964"/>
          </a:xfrm>
        </p:grpSpPr>
        <p:cxnSp>
          <p:nvCxnSpPr>
            <p:cNvPr id="893" name="Google Shape;893;p56"/>
            <p:cNvCxnSpPr/>
            <p:nvPr/>
          </p:nvCxnSpPr>
          <p:spPr>
            <a:xfrm>
              <a:off x="1304387" y="4444740"/>
              <a:ext cx="6535200" cy="0"/>
            </a:xfrm>
            <a:prstGeom prst="straightConnector1">
              <a:avLst/>
            </a:prstGeom>
            <a:noFill/>
            <a:ln w="19050" cap="rnd" cmpd="sng">
              <a:solidFill>
                <a:schemeClr val="dk1"/>
              </a:solidFill>
              <a:prstDash val="solid"/>
              <a:round/>
              <a:headEnd type="none" w="med" len="med"/>
              <a:tailEnd type="none" w="med" len="med"/>
            </a:ln>
          </p:spPr>
        </p:cxnSp>
        <p:cxnSp>
          <p:nvCxnSpPr>
            <p:cNvPr id="894" name="Google Shape;894;p56"/>
            <p:cNvCxnSpPr/>
            <p:nvPr/>
          </p:nvCxnSpPr>
          <p:spPr>
            <a:xfrm>
              <a:off x="1304387" y="764776"/>
              <a:ext cx="6535200" cy="0"/>
            </a:xfrm>
            <a:prstGeom prst="straightConnector1">
              <a:avLst/>
            </a:prstGeom>
            <a:noFill/>
            <a:ln w="19050" cap="rnd" cmpd="sng">
              <a:solidFill>
                <a:schemeClr val="dk1"/>
              </a:solidFill>
              <a:prstDash val="solid"/>
              <a:round/>
              <a:headEnd type="none" w="med" len="med"/>
              <a:tailEnd type="none" w="med" len="med"/>
            </a:ln>
          </p:spPr>
        </p:cxnSp>
      </p:grpSp>
      <p:grpSp>
        <p:nvGrpSpPr>
          <p:cNvPr id="895" name="Google Shape;895;p56"/>
          <p:cNvGrpSpPr/>
          <p:nvPr/>
        </p:nvGrpSpPr>
        <p:grpSpPr>
          <a:xfrm>
            <a:off x="8072405" y="4111690"/>
            <a:ext cx="602100" cy="666100"/>
            <a:chOff x="1820650" y="1393100"/>
            <a:chExt cx="602100" cy="666100"/>
          </a:xfrm>
        </p:grpSpPr>
        <p:sp>
          <p:nvSpPr>
            <p:cNvPr id="896" name="Google Shape;896;p56"/>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6"/>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 name="Google Shape;898;p56"/>
          <p:cNvGrpSpPr/>
          <p:nvPr/>
        </p:nvGrpSpPr>
        <p:grpSpPr>
          <a:xfrm>
            <a:off x="372108" y="4120879"/>
            <a:ext cx="761406" cy="647721"/>
            <a:chOff x="3475975" y="624225"/>
            <a:chExt cx="737225" cy="627150"/>
          </a:xfrm>
        </p:grpSpPr>
        <p:sp>
          <p:nvSpPr>
            <p:cNvPr id="899" name="Google Shape;899;p56"/>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6"/>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6"/>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6"/>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3" name="Google Shape;903;p56"/>
          <p:cNvGrpSpPr/>
          <p:nvPr/>
        </p:nvGrpSpPr>
        <p:grpSpPr>
          <a:xfrm>
            <a:off x="7948910" y="445047"/>
            <a:ext cx="849091" cy="639458"/>
            <a:chOff x="1574625" y="624700"/>
            <a:chExt cx="822125" cy="619150"/>
          </a:xfrm>
        </p:grpSpPr>
        <p:sp>
          <p:nvSpPr>
            <p:cNvPr id="904" name="Google Shape;904;p56"/>
            <p:cNvSpPr/>
            <p:nvPr/>
          </p:nvSpPr>
          <p:spPr>
            <a:xfrm>
              <a:off x="1574625" y="624700"/>
              <a:ext cx="822125" cy="547350"/>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6"/>
            <p:cNvSpPr/>
            <p:nvPr/>
          </p:nvSpPr>
          <p:spPr>
            <a:xfrm>
              <a:off x="1790625" y="837925"/>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6" name="Google Shape;906;p56"/>
          <p:cNvSpPr/>
          <p:nvPr/>
        </p:nvSpPr>
        <p:spPr>
          <a:xfrm>
            <a:off x="8429681" y="2325374"/>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7" name="Google Shape;907;p56"/>
          <p:cNvGrpSpPr/>
          <p:nvPr/>
        </p:nvGrpSpPr>
        <p:grpSpPr>
          <a:xfrm>
            <a:off x="392864" y="445048"/>
            <a:ext cx="719894" cy="639455"/>
            <a:chOff x="2696275" y="963625"/>
            <a:chExt cx="678825" cy="602975"/>
          </a:xfrm>
        </p:grpSpPr>
        <p:sp>
          <p:nvSpPr>
            <p:cNvPr id="908" name="Google Shape;908;p56"/>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6"/>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6"/>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1" name="Google Shape;911;p56"/>
          <p:cNvSpPr/>
          <p:nvPr/>
        </p:nvSpPr>
        <p:spPr>
          <a:xfrm>
            <a:off x="8395493" y="1514669"/>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2" name="Google Shape;912;p56"/>
          <p:cNvGrpSpPr/>
          <p:nvPr/>
        </p:nvGrpSpPr>
        <p:grpSpPr>
          <a:xfrm>
            <a:off x="453290" y="1585435"/>
            <a:ext cx="295209" cy="296040"/>
            <a:chOff x="133738" y="317889"/>
            <a:chExt cx="460473" cy="461698"/>
          </a:xfrm>
        </p:grpSpPr>
        <p:sp>
          <p:nvSpPr>
            <p:cNvPr id="913" name="Google Shape;913;p56"/>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6"/>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5" name="Google Shape;915;p56"/>
          <p:cNvGrpSpPr/>
          <p:nvPr/>
        </p:nvGrpSpPr>
        <p:grpSpPr>
          <a:xfrm>
            <a:off x="8395501" y="3116753"/>
            <a:ext cx="295209" cy="296040"/>
            <a:chOff x="133738" y="317889"/>
            <a:chExt cx="460473" cy="461698"/>
          </a:xfrm>
        </p:grpSpPr>
        <p:sp>
          <p:nvSpPr>
            <p:cNvPr id="916" name="Google Shape;916;p56"/>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6"/>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8" name="Google Shape;918;p56"/>
          <p:cNvSpPr/>
          <p:nvPr/>
        </p:nvSpPr>
        <p:spPr>
          <a:xfrm>
            <a:off x="452769" y="3241981"/>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6"/>
          <p:cNvSpPr/>
          <p:nvPr/>
        </p:nvSpPr>
        <p:spPr>
          <a:xfrm>
            <a:off x="487432" y="2448303"/>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9;p35"/>
          <p:cNvSpPr/>
          <p:nvPr/>
        </p:nvSpPr>
        <p:spPr>
          <a:xfrm>
            <a:off x="1079499" y="1405808"/>
            <a:ext cx="6985002" cy="2120900"/>
          </a:xfrm>
          <a:prstGeom prst="roundRect">
            <a:avLst>
              <a:gd name="adj" fmla="val 6367"/>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 name="TextBox 40"/>
          <p:cNvSpPr txBox="1"/>
          <p:nvPr/>
        </p:nvSpPr>
        <p:spPr>
          <a:xfrm>
            <a:off x="0" y="1612178"/>
            <a:ext cx="9144000" cy="1608325"/>
          </a:xfrm>
          <a:prstGeom prst="rect">
            <a:avLst/>
          </a:prstGeom>
          <a:noFill/>
        </p:spPr>
        <p:txBody>
          <a:bodyPr wrap="square" rtlCol="0">
            <a:spAutoFit/>
          </a:bodyPr>
          <a:lstStyle/>
          <a:p>
            <a:pPr algn="ctr">
              <a:lnSpc>
                <a:spcPct val="150000"/>
              </a:lnSpc>
            </a:pPr>
            <a:r>
              <a:rPr lang="en-US" sz="3500" b="1">
                <a:ln w="22225">
                  <a:noFill/>
                  <a:prstDash val="solid"/>
                </a:ln>
                <a:solidFill>
                  <a:srgbClr val="C00000"/>
                </a:solidFill>
              </a:rPr>
              <a:t>CẢM ƠN CÁC EM ĐÃ </a:t>
            </a:r>
          </a:p>
          <a:p>
            <a:pPr algn="ctr">
              <a:lnSpc>
                <a:spcPct val="150000"/>
              </a:lnSpc>
            </a:pPr>
            <a:r>
              <a:rPr lang="en-US" sz="3500" b="1">
                <a:ln w="22225">
                  <a:noFill/>
                  <a:prstDash val="solid"/>
                </a:ln>
                <a:solidFill>
                  <a:srgbClr val="C00000"/>
                </a:solidFill>
              </a:rPr>
              <a:t>LẮNG NGHE, HẸN GẶP LẠI!</a:t>
            </a:r>
          </a:p>
        </p:txBody>
      </p:sp>
    </p:spTree>
    <p:extLst>
      <p:ext uri="{BB962C8B-B14F-4D97-AF65-F5344CB8AC3E}">
        <p14:creationId xmlns:p14="http://schemas.microsoft.com/office/powerpoint/2010/main" val="3546956602"/>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Google Shape;267;p37"/>
          <p:cNvSpPr/>
          <p:nvPr/>
        </p:nvSpPr>
        <p:spPr>
          <a:xfrm>
            <a:off x="365700" y="365700"/>
            <a:ext cx="8412600" cy="718800"/>
          </a:xfrm>
          <a:prstGeom prst="roundRect">
            <a:avLst>
              <a:gd name="adj" fmla="val 20371"/>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37"/>
          <p:cNvGrpSpPr/>
          <p:nvPr/>
        </p:nvGrpSpPr>
        <p:grpSpPr>
          <a:xfrm>
            <a:off x="140187" y="954314"/>
            <a:ext cx="451033" cy="498976"/>
            <a:chOff x="1820650" y="1393100"/>
            <a:chExt cx="602100" cy="666100"/>
          </a:xfrm>
        </p:grpSpPr>
        <p:sp>
          <p:nvSpPr>
            <p:cNvPr id="269" name="Google Shape;269;p37"/>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7"/>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71;p37"/>
          <p:cNvGrpSpPr/>
          <p:nvPr/>
        </p:nvGrpSpPr>
        <p:grpSpPr>
          <a:xfrm>
            <a:off x="8429863" y="152404"/>
            <a:ext cx="561728" cy="498962"/>
            <a:chOff x="2696275" y="963625"/>
            <a:chExt cx="678825" cy="602975"/>
          </a:xfrm>
        </p:grpSpPr>
        <p:sp>
          <p:nvSpPr>
            <p:cNvPr id="272" name="Google Shape;272;p37"/>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7"/>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7"/>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37"/>
          <p:cNvGrpSpPr/>
          <p:nvPr/>
        </p:nvGrpSpPr>
        <p:grpSpPr>
          <a:xfrm>
            <a:off x="8562523" y="4169428"/>
            <a:ext cx="431555" cy="432703"/>
            <a:chOff x="133738" y="317889"/>
            <a:chExt cx="460473" cy="461698"/>
          </a:xfrm>
        </p:grpSpPr>
        <p:sp>
          <p:nvSpPr>
            <p:cNvPr id="276" name="Google Shape;276;p37"/>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7"/>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0" y="416456"/>
            <a:ext cx="9144000" cy="630942"/>
          </a:xfrm>
          <a:prstGeom prst="rect">
            <a:avLst/>
          </a:prstGeom>
          <a:noFill/>
        </p:spPr>
        <p:txBody>
          <a:bodyPr wrap="square" rtlCol="0">
            <a:spAutoFit/>
          </a:bodyPr>
          <a:lstStyle/>
          <a:p>
            <a:pPr algn="ctr"/>
            <a:r>
              <a:rPr lang="en-US" sz="3500" b="1">
                <a:ln w="22225">
                  <a:noFill/>
                  <a:prstDash val="solid"/>
                </a:ln>
              </a:rPr>
              <a:t>KHỞI ĐỘNG</a:t>
            </a:r>
          </a:p>
        </p:txBody>
      </p:sp>
      <p:sp>
        <p:nvSpPr>
          <p:cNvPr id="18" name="TextBox 17"/>
          <p:cNvSpPr txBox="1"/>
          <p:nvPr/>
        </p:nvSpPr>
        <p:spPr>
          <a:xfrm>
            <a:off x="0" y="1631089"/>
            <a:ext cx="9144000" cy="476734"/>
          </a:xfrm>
          <a:prstGeom prst="rect">
            <a:avLst/>
          </a:prstGeom>
          <a:noFill/>
        </p:spPr>
        <p:txBody>
          <a:bodyPr wrap="square" rtlCol="0">
            <a:spAutoFit/>
          </a:bodyPr>
          <a:lstStyle/>
          <a:p>
            <a:pPr algn="ctr">
              <a:lnSpc>
                <a:spcPct val="150000"/>
              </a:lnSpc>
            </a:pPr>
            <a:r>
              <a:rPr lang="en-US" sz="1900" b="1">
                <a:ln w="22225">
                  <a:noFill/>
                  <a:prstDash val="solid"/>
                </a:ln>
                <a:solidFill>
                  <a:srgbClr val="7030A0"/>
                </a:solidFill>
              </a:rPr>
              <a:t>Đ</a:t>
            </a:r>
            <a:r>
              <a:rPr lang="vi-VN" sz="1900" b="1">
                <a:ln w="22225">
                  <a:noFill/>
                  <a:prstDash val="solid"/>
                </a:ln>
                <a:solidFill>
                  <a:srgbClr val="7030A0"/>
                </a:solidFill>
              </a:rPr>
              <a:t>ọc tình huống phần Khởi động – SGK tr.19 và trả lời câu hỏi</a:t>
            </a:r>
            <a:r>
              <a:rPr lang="en-US" sz="1900" b="1">
                <a:ln w="22225">
                  <a:noFill/>
                  <a:prstDash val="solid"/>
                </a:ln>
                <a:solidFill>
                  <a:srgbClr val="7030A0"/>
                </a:solidFill>
              </a:rPr>
              <a:t>:</a:t>
            </a:r>
          </a:p>
        </p:txBody>
      </p:sp>
      <p:sp>
        <p:nvSpPr>
          <p:cNvPr id="20" name="TextBox 19"/>
          <p:cNvSpPr txBox="1"/>
          <p:nvPr/>
        </p:nvSpPr>
        <p:spPr>
          <a:xfrm>
            <a:off x="586349" y="2042418"/>
            <a:ext cx="7971302" cy="2669642"/>
          </a:xfrm>
          <a:prstGeom prst="rect">
            <a:avLst/>
          </a:prstGeom>
          <a:noFill/>
        </p:spPr>
        <p:txBody>
          <a:bodyPr wrap="square" rtlCol="0">
            <a:spAutoFit/>
          </a:bodyPr>
          <a:lstStyle/>
          <a:p>
            <a:pPr algn="just">
              <a:lnSpc>
                <a:spcPct val="150000"/>
              </a:lnSpc>
            </a:pPr>
            <a:r>
              <a:rPr lang="vi-VN" sz="1900">
                <a:ln w="22225">
                  <a:noFill/>
                  <a:prstDash val="solid"/>
                </a:ln>
              </a:rPr>
              <a:t>Trong chương trình Tin học lớp 3, em đã biết các tệp và thư mục trong máy tính được sắp xếp theo cấu trúc cây. Cấu trúc cây được sử dụng để biểu diễn một cách sắp xếp, phân loại cụ thể. Em cũng biết việc sắp xếp, phân loại hợp lí sẽ giúp em dễ tìm kiếm và tìm kiếm nhanh hơn. Vậy cách sắp xếp, phân loại thế nào là hợp lí? Cấu trúc cây thư mục thế nào là hợp lí?</a:t>
            </a:r>
            <a:endParaRPr lang="en-US" sz="1900">
              <a:ln w="22225">
                <a:noFill/>
                <a:prstDash val="solid"/>
              </a:ln>
            </a:endParaRPr>
          </a:p>
        </p:txBody>
      </p:sp>
      <p:grpSp>
        <p:nvGrpSpPr>
          <p:cNvPr id="21" name="Group 20"/>
          <p:cNvGrpSpPr/>
          <p:nvPr/>
        </p:nvGrpSpPr>
        <p:grpSpPr>
          <a:xfrm>
            <a:off x="3328511" y="1297796"/>
            <a:ext cx="2486978" cy="400110"/>
            <a:chOff x="3106629" y="2979290"/>
            <a:chExt cx="2486978" cy="400110"/>
          </a:xfrm>
        </p:grpSpPr>
        <p:sp>
          <p:nvSpPr>
            <p:cNvPr id="22" name="TextBox 21"/>
            <p:cNvSpPr txBox="1"/>
            <p:nvPr/>
          </p:nvSpPr>
          <p:spPr>
            <a:xfrm>
              <a:off x="3434359" y="2979290"/>
              <a:ext cx="2159248" cy="400110"/>
            </a:xfrm>
            <a:prstGeom prst="rect">
              <a:avLst/>
            </a:prstGeom>
            <a:noFill/>
          </p:spPr>
          <p:txBody>
            <a:bodyPr wrap="square" rtlCol="0">
              <a:spAutoFit/>
            </a:bodyPr>
            <a:lstStyle/>
            <a:p>
              <a:r>
                <a:rPr lang="en-US" sz="2000" b="1">
                  <a:solidFill>
                    <a:srgbClr val="C00000"/>
                  </a:solidFill>
                  <a:latin typeface="Arial" panose="020B0604020202020204" pitchFamily="34" charset="0"/>
                  <a:cs typeface="Arial" panose="020B0604020202020204" pitchFamily="34" charset="0"/>
                </a:rPr>
                <a:t>Thảo luận nhóm</a:t>
              </a:r>
              <a:endParaRPr lang="en-US" sz="2000" b="1" dirty="0">
                <a:solidFill>
                  <a:srgbClr val="C00000"/>
                </a:solidFill>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3"/>
            <a:stretch>
              <a:fillRect/>
            </a:stretch>
          </p:blipFill>
          <p:spPr>
            <a:xfrm>
              <a:off x="3106629" y="3002152"/>
              <a:ext cx="366712" cy="310431"/>
            </a:xfrm>
            <a:prstGeom prst="rect">
              <a:avLst/>
            </a:prstGeom>
          </p:spPr>
        </p:pic>
      </p:grpSp>
    </p:spTree>
    <p:extLst>
      <p:ext uri="{BB962C8B-B14F-4D97-AF65-F5344CB8AC3E}">
        <p14:creationId xmlns:p14="http://schemas.microsoft.com/office/powerpoint/2010/main" val="35400410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outVertical)">
                                      <p:cBhvr>
                                        <p:cTn id="14" dur="500"/>
                                        <p:tgtEl>
                                          <p:spTgt spid="18"/>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randombar(horizontal)">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Google Shape;267;p37"/>
          <p:cNvSpPr/>
          <p:nvPr/>
        </p:nvSpPr>
        <p:spPr>
          <a:xfrm>
            <a:off x="365700" y="365700"/>
            <a:ext cx="8412600" cy="718800"/>
          </a:xfrm>
          <a:prstGeom prst="roundRect">
            <a:avLst>
              <a:gd name="adj" fmla="val 20371"/>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37"/>
          <p:cNvGrpSpPr/>
          <p:nvPr/>
        </p:nvGrpSpPr>
        <p:grpSpPr>
          <a:xfrm>
            <a:off x="140187" y="954314"/>
            <a:ext cx="451033" cy="498976"/>
            <a:chOff x="1820650" y="1393100"/>
            <a:chExt cx="602100" cy="666100"/>
          </a:xfrm>
        </p:grpSpPr>
        <p:sp>
          <p:nvSpPr>
            <p:cNvPr id="269" name="Google Shape;269;p37"/>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7"/>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71;p37"/>
          <p:cNvGrpSpPr/>
          <p:nvPr/>
        </p:nvGrpSpPr>
        <p:grpSpPr>
          <a:xfrm>
            <a:off x="8429863" y="152404"/>
            <a:ext cx="561728" cy="498962"/>
            <a:chOff x="2696275" y="963625"/>
            <a:chExt cx="678825" cy="602975"/>
          </a:xfrm>
        </p:grpSpPr>
        <p:sp>
          <p:nvSpPr>
            <p:cNvPr id="272" name="Google Shape;272;p37"/>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7"/>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7"/>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37"/>
          <p:cNvGrpSpPr/>
          <p:nvPr/>
        </p:nvGrpSpPr>
        <p:grpSpPr>
          <a:xfrm>
            <a:off x="8562523" y="4169428"/>
            <a:ext cx="431555" cy="432703"/>
            <a:chOff x="133738" y="317889"/>
            <a:chExt cx="460473" cy="461698"/>
          </a:xfrm>
        </p:grpSpPr>
        <p:sp>
          <p:nvSpPr>
            <p:cNvPr id="276" name="Google Shape;276;p37"/>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7"/>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0" y="416456"/>
            <a:ext cx="9144000" cy="630942"/>
          </a:xfrm>
          <a:prstGeom prst="rect">
            <a:avLst/>
          </a:prstGeom>
          <a:noFill/>
        </p:spPr>
        <p:txBody>
          <a:bodyPr wrap="square" rtlCol="0">
            <a:spAutoFit/>
          </a:bodyPr>
          <a:lstStyle/>
          <a:p>
            <a:pPr algn="ctr"/>
            <a:r>
              <a:rPr lang="en-US" sz="3500" b="1">
                <a:ln w="22225">
                  <a:noFill/>
                  <a:prstDash val="solid"/>
                </a:ln>
              </a:rPr>
              <a:t>KHỞI ĐỘNG</a:t>
            </a:r>
          </a:p>
        </p:txBody>
      </p:sp>
      <p:grpSp>
        <p:nvGrpSpPr>
          <p:cNvPr id="24" name="Group 23"/>
          <p:cNvGrpSpPr/>
          <p:nvPr/>
        </p:nvGrpSpPr>
        <p:grpSpPr>
          <a:xfrm>
            <a:off x="591220" y="1453290"/>
            <a:ext cx="5999672" cy="1015663"/>
            <a:chOff x="605200" y="2456835"/>
            <a:chExt cx="5999672" cy="1015663"/>
          </a:xfrm>
        </p:grpSpPr>
        <p:sp>
          <p:nvSpPr>
            <p:cNvPr id="25" name="TextBox 24"/>
            <p:cNvSpPr txBox="1"/>
            <p:nvPr/>
          </p:nvSpPr>
          <p:spPr>
            <a:xfrm>
              <a:off x="605200" y="2456835"/>
              <a:ext cx="5999672" cy="1015663"/>
            </a:xfrm>
            <a:prstGeom prst="rect">
              <a:avLst/>
            </a:prstGeom>
            <a:noFill/>
          </p:spPr>
          <p:txBody>
            <a:bodyPr wrap="square" rtlCol="0">
              <a:spAutoFit/>
            </a:bodyPr>
            <a:lstStyle/>
            <a:p>
              <a:pPr lvl="1" algn="just">
                <a:lnSpc>
                  <a:spcPct val="150000"/>
                </a:lnSpc>
              </a:pPr>
              <a:r>
                <a:rPr lang="en-US" sz="2000"/>
                <a:t>    </a:t>
              </a:r>
              <a:r>
                <a:rPr lang="vi-VN" sz="2000"/>
                <a:t>Cách sắp xếp, phân loại hợp lí là sắp xếp, phân loại bằng sơ đồ hình cây.</a:t>
              </a:r>
              <a:endParaRPr lang="en-US" sz="2000"/>
            </a:p>
          </p:txBody>
        </p:sp>
        <p:pic>
          <p:nvPicPr>
            <p:cNvPr id="26"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p:cNvGrpSpPr/>
          <p:nvPr/>
        </p:nvGrpSpPr>
        <p:grpSpPr>
          <a:xfrm>
            <a:off x="591220" y="2468953"/>
            <a:ext cx="5237672" cy="553998"/>
            <a:chOff x="605200" y="2456835"/>
            <a:chExt cx="5237672" cy="553998"/>
          </a:xfrm>
        </p:grpSpPr>
        <p:sp>
          <p:nvSpPr>
            <p:cNvPr id="28" name="TextBox 27"/>
            <p:cNvSpPr txBox="1"/>
            <p:nvPr/>
          </p:nvSpPr>
          <p:spPr>
            <a:xfrm>
              <a:off x="605200" y="2456835"/>
              <a:ext cx="5237672" cy="553998"/>
            </a:xfrm>
            <a:prstGeom prst="rect">
              <a:avLst/>
            </a:prstGeom>
            <a:noFill/>
          </p:spPr>
          <p:txBody>
            <a:bodyPr wrap="square" rtlCol="0">
              <a:spAutoFit/>
            </a:bodyPr>
            <a:lstStyle/>
            <a:p>
              <a:pPr lvl="1" algn="just">
                <a:lnSpc>
                  <a:spcPct val="150000"/>
                </a:lnSpc>
              </a:pPr>
              <a:r>
                <a:rPr lang="en-US" sz="2000"/>
                <a:t>    </a:t>
              </a:r>
              <a:r>
                <a:rPr lang="vi-VN" sz="2000"/>
                <a:t>Cấu trúc cây thư mục là hợp lí khi</a:t>
              </a:r>
              <a:r>
                <a:rPr lang="en-US" sz="2000"/>
                <a:t>:</a:t>
              </a:r>
            </a:p>
          </p:txBody>
        </p:sp>
        <p:pic>
          <p:nvPicPr>
            <p:cNvPr id="29" name="Picture 4" descr="https://cdn-icons-png.flaticon.com/128/2377/23778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extBox 29"/>
          <p:cNvSpPr txBox="1"/>
          <p:nvPr/>
        </p:nvSpPr>
        <p:spPr>
          <a:xfrm>
            <a:off x="591220" y="3022951"/>
            <a:ext cx="5999672" cy="1015663"/>
          </a:xfrm>
          <a:prstGeom prst="rect">
            <a:avLst/>
          </a:prstGeom>
          <a:noFill/>
        </p:spPr>
        <p:txBody>
          <a:bodyPr wrap="square" rtlCol="0">
            <a:spAutoFit/>
          </a:bodyPr>
          <a:lstStyle/>
          <a:p>
            <a:pPr algn="just">
              <a:lnSpc>
                <a:spcPct val="150000"/>
              </a:lnSpc>
            </a:pPr>
            <a:r>
              <a:rPr lang="vi-VN" sz="2000">
                <a:ln w="22225">
                  <a:noFill/>
                  <a:prstDash val="solid"/>
                </a:ln>
              </a:rPr>
              <a:t>•</a:t>
            </a:r>
            <a:r>
              <a:rPr lang="en-US" sz="2000">
                <a:ln w="22225">
                  <a:noFill/>
                  <a:prstDash val="solid"/>
                </a:ln>
              </a:rPr>
              <a:t> </a:t>
            </a:r>
            <a:r>
              <a:rPr lang="vi-VN" sz="2000">
                <a:ln w="22225">
                  <a:noFill/>
                  <a:prstDash val="solid"/>
                </a:ln>
              </a:rPr>
              <a:t>Các tệp và thư mục được đặt tên theo một cách thống nhất.</a:t>
            </a:r>
            <a:endParaRPr lang="en-US" sz="2000">
              <a:ln w="22225">
                <a:noFill/>
                <a:prstDash val="solid"/>
              </a:ln>
            </a:endParaRPr>
          </a:p>
        </p:txBody>
      </p:sp>
      <p:sp>
        <p:nvSpPr>
          <p:cNvPr id="31" name="TextBox 30"/>
          <p:cNvSpPr txBox="1"/>
          <p:nvPr/>
        </p:nvSpPr>
        <p:spPr>
          <a:xfrm>
            <a:off x="591220" y="4038614"/>
            <a:ext cx="5999672" cy="553998"/>
          </a:xfrm>
          <a:prstGeom prst="rect">
            <a:avLst/>
          </a:prstGeom>
          <a:noFill/>
        </p:spPr>
        <p:txBody>
          <a:bodyPr wrap="square" rtlCol="0">
            <a:spAutoFit/>
          </a:bodyPr>
          <a:lstStyle/>
          <a:p>
            <a:pPr algn="just">
              <a:lnSpc>
                <a:spcPct val="150000"/>
              </a:lnSpc>
            </a:pPr>
            <a:r>
              <a:rPr lang="vi-VN" sz="2000">
                <a:ln w="22225">
                  <a:noFill/>
                  <a:prstDash val="solid"/>
                </a:ln>
              </a:rPr>
              <a:t>•</a:t>
            </a:r>
            <a:r>
              <a:rPr lang="en-US" sz="2000">
                <a:ln w="22225">
                  <a:noFill/>
                  <a:prstDash val="solid"/>
                </a:ln>
              </a:rPr>
              <a:t> </a:t>
            </a:r>
            <a:r>
              <a:rPr lang="vi-VN" sz="2000">
                <a:ln w="22225">
                  <a:noFill/>
                  <a:prstDash val="solid"/>
                </a:ln>
              </a:rPr>
              <a:t>Các tệp cùng loại được sắp xếp vào một thư mục.</a:t>
            </a:r>
            <a:endParaRPr lang="en-US" sz="2000">
              <a:ln w="22225">
                <a:noFill/>
                <a:prstDash val="solid"/>
              </a:ln>
            </a:endParaRPr>
          </a:p>
        </p:txBody>
      </p:sp>
      <p:pic>
        <p:nvPicPr>
          <p:cNvPr id="4098" name="Picture 2" descr="https://help.sap.com/doc/saphelp_scm700_ehp02/7.0.2/en-US/45/ed404583c63113e10000000a1553f7/794cb55303a2437f8d8d2d93d79841a5.image"/>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33525"/>
          <a:stretch/>
        </p:blipFill>
        <p:spPr bwMode="auto">
          <a:xfrm>
            <a:off x="6590892" y="1580641"/>
            <a:ext cx="1906881" cy="2878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3809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52"/>
          <p:cNvSpPr/>
          <p:nvPr/>
        </p:nvSpPr>
        <p:spPr>
          <a:xfrm>
            <a:off x="1353600" y="1069750"/>
            <a:ext cx="6436800" cy="3003900"/>
          </a:xfrm>
          <a:prstGeom prst="roundRect">
            <a:avLst>
              <a:gd name="adj" fmla="val 4688"/>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803" name="Google Shape;803;p52"/>
          <p:cNvGrpSpPr/>
          <p:nvPr/>
        </p:nvGrpSpPr>
        <p:grpSpPr>
          <a:xfrm>
            <a:off x="1639703" y="678075"/>
            <a:ext cx="5864593" cy="3787373"/>
            <a:chOff x="1438200" y="702550"/>
            <a:chExt cx="6267600" cy="3738400"/>
          </a:xfrm>
        </p:grpSpPr>
        <p:cxnSp>
          <p:nvCxnSpPr>
            <p:cNvPr id="804" name="Google Shape;804;p52"/>
            <p:cNvCxnSpPr/>
            <p:nvPr/>
          </p:nvCxnSpPr>
          <p:spPr>
            <a:xfrm>
              <a:off x="1438200" y="4440950"/>
              <a:ext cx="6267600" cy="0"/>
            </a:xfrm>
            <a:prstGeom prst="straightConnector1">
              <a:avLst/>
            </a:prstGeom>
            <a:noFill/>
            <a:ln w="19050" cap="rnd" cmpd="sng">
              <a:solidFill>
                <a:schemeClr val="dk1"/>
              </a:solidFill>
              <a:prstDash val="solid"/>
              <a:round/>
              <a:headEnd type="none" w="med" len="med"/>
              <a:tailEnd type="none" w="med" len="med"/>
            </a:ln>
          </p:spPr>
        </p:cxnSp>
        <p:cxnSp>
          <p:nvCxnSpPr>
            <p:cNvPr id="805" name="Google Shape;805;p52"/>
            <p:cNvCxnSpPr/>
            <p:nvPr/>
          </p:nvCxnSpPr>
          <p:spPr>
            <a:xfrm>
              <a:off x="1438200" y="702550"/>
              <a:ext cx="6267600" cy="0"/>
            </a:xfrm>
            <a:prstGeom prst="straightConnector1">
              <a:avLst/>
            </a:prstGeom>
            <a:noFill/>
            <a:ln w="19050" cap="rnd" cmpd="sng">
              <a:solidFill>
                <a:schemeClr val="dk1"/>
              </a:solidFill>
              <a:prstDash val="solid"/>
              <a:round/>
              <a:headEnd type="none" w="med" len="med"/>
              <a:tailEnd type="none" w="med" len="med"/>
            </a:ln>
          </p:spPr>
        </p:cxnSp>
      </p:grpSp>
      <p:grpSp>
        <p:nvGrpSpPr>
          <p:cNvPr id="806" name="Google Shape;806;p52"/>
          <p:cNvGrpSpPr/>
          <p:nvPr/>
        </p:nvGrpSpPr>
        <p:grpSpPr>
          <a:xfrm>
            <a:off x="666494" y="3799337"/>
            <a:ext cx="602100" cy="666100"/>
            <a:chOff x="1820650" y="1393100"/>
            <a:chExt cx="602100" cy="666100"/>
          </a:xfrm>
        </p:grpSpPr>
        <p:sp>
          <p:nvSpPr>
            <p:cNvPr id="807" name="Google Shape;807;p52"/>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52"/>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 name="Google Shape;809;p52"/>
          <p:cNvGrpSpPr/>
          <p:nvPr/>
        </p:nvGrpSpPr>
        <p:grpSpPr>
          <a:xfrm>
            <a:off x="7659104" y="678063"/>
            <a:ext cx="761406" cy="647721"/>
            <a:chOff x="3475975" y="624225"/>
            <a:chExt cx="737225" cy="627150"/>
          </a:xfrm>
        </p:grpSpPr>
        <p:sp>
          <p:nvSpPr>
            <p:cNvPr id="810" name="Google Shape;810;p52"/>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52"/>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52"/>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52"/>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4" name="Google Shape;814;p52"/>
          <p:cNvSpPr/>
          <p:nvPr/>
        </p:nvSpPr>
        <p:spPr>
          <a:xfrm>
            <a:off x="854119" y="1612178"/>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2"/>
          <p:cNvSpPr/>
          <p:nvPr/>
        </p:nvSpPr>
        <p:spPr>
          <a:xfrm>
            <a:off x="8001010" y="1668916"/>
            <a:ext cx="310250" cy="311075"/>
          </a:xfrm>
          <a:custGeom>
            <a:avLst/>
            <a:gdLst/>
            <a:ahLst/>
            <a:cxnLst/>
            <a:rect l="l" t="t" r="r" b="b"/>
            <a:pathLst>
              <a:path w="12410" h="12443" extrusionOk="0">
                <a:moveTo>
                  <a:pt x="6210" y="4212"/>
                </a:moveTo>
                <a:cubicBezTo>
                  <a:pt x="7245" y="4212"/>
                  <a:pt x="8240" y="5018"/>
                  <a:pt x="8240" y="6238"/>
                </a:cubicBezTo>
                <a:cubicBezTo>
                  <a:pt x="8240" y="7339"/>
                  <a:pt x="7339" y="8240"/>
                  <a:pt x="6205" y="8240"/>
                </a:cubicBezTo>
                <a:cubicBezTo>
                  <a:pt x="4404" y="8240"/>
                  <a:pt x="3503" y="6071"/>
                  <a:pt x="4804" y="4804"/>
                </a:cubicBezTo>
                <a:cubicBezTo>
                  <a:pt x="5213" y="4395"/>
                  <a:pt x="5716" y="4212"/>
                  <a:pt x="6210" y="4212"/>
                </a:cubicBezTo>
                <a:close/>
                <a:moveTo>
                  <a:pt x="5738" y="0"/>
                </a:moveTo>
                <a:cubicBezTo>
                  <a:pt x="5471" y="0"/>
                  <a:pt x="5271" y="201"/>
                  <a:pt x="5238" y="467"/>
                </a:cubicBezTo>
                <a:lnTo>
                  <a:pt x="5137" y="2235"/>
                </a:lnTo>
                <a:cubicBezTo>
                  <a:pt x="4804" y="2302"/>
                  <a:pt x="4437" y="2436"/>
                  <a:pt x="4137" y="2636"/>
                </a:cubicBezTo>
                <a:lnTo>
                  <a:pt x="2836" y="1468"/>
                </a:lnTo>
                <a:cubicBezTo>
                  <a:pt x="2736" y="1385"/>
                  <a:pt x="2619" y="1343"/>
                  <a:pt x="2502" y="1343"/>
                </a:cubicBezTo>
                <a:cubicBezTo>
                  <a:pt x="2386" y="1343"/>
                  <a:pt x="2269" y="1385"/>
                  <a:pt x="2169" y="1468"/>
                </a:cubicBezTo>
                <a:lnTo>
                  <a:pt x="1468" y="2169"/>
                </a:lnTo>
                <a:cubicBezTo>
                  <a:pt x="1301" y="2369"/>
                  <a:pt x="1268" y="2636"/>
                  <a:pt x="1435" y="2836"/>
                </a:cubicBezTo>
                <a:lnTo>
                  <a:pt x="2636" y="4137"/>
                </a:lnTo>
                <a:cubicBezTo>
                  <a:pt x="2436" y="4470"/>
                  <a:pt x="2302" y="4804"/>
                  <a:pt x="2202" y="5137"/>
                </a:cubicBezTo>
                <a:lnTo>
                  <a:pt x="467" y="5238"/>
                </a:lnTo>
                <a:cubicBezTo>
                  <a:pt x="201" y="5271"/>
                  <a:pt x="0" y="5471"/>
                  <a:pt x="0" y="5738"/>
                </a:cubicBezTo>
                <a:lnTo>
                  <a:pt x="0" y="6705"/>
                </a:lnTo>
                <a:cubicBezTo>
                  <a:pt x="0" y="6972"/>
                  <a:pt x="201" y="7172"/>
                  <a:pt x="467" y="7206"/>
                </a:cubicBezTo>
                <a:lnTo>
                  <a:pt x="2202" y="7306"/>
                </a:lnTo>
                <a:cubicBezTo>
                  <a:pt x="2302" y="7639"/>
                  <a:pt x="2436" y="7973"/>
                  <a:pt x="2636" y="8306"/>
                </a:cubicBezTo>
                <a:lnTo>
                  <a:pt x="1468" y="9607"/>
                </a:lnTo>
                <a:cubicBezTo>
                  <a:pt x="1301" y="9807"/>
                  <a:pt x="1301" y="10074"/>
                  <a:pt x="1468" y="10274"/>
                </a:cubicBezTo>
                <a:lnTo>
                  <a:pt x="2169" y="10975"/>
                </a:lnTo>
                <a:cubicBezTo>
                  <a:pt x="2274" y="11063"/>
                  <a:pt x="2408" y="11105"/>
                  <a:pt x="2540" y="11105"/>
                </a:cubicBezTo>
                <a:cubicBezTo>
                  <a:pt x="2658" y="11105"/>
                  <a:pt x="2775" y="11071"/>
                  <a:pt x="2869" y="11008"/>
                </a:cubicBezTo>
                <a:lnTo>
                  <a:pt x="4137" y="9807"/>
                </a:lnTo>
                <a:cubicBezTo>
                  <a:pt x="4470" y="10008"/>
                  <a:pt x="4804" y="10141"/>
                  <a:pt x="5171" y="10241"/>
                </a:cubicBezTo>
                <a:lnTo>
                  <a:pt x="5238" y="11976"/>
                </a:lnTo>
                <a:cubicBezTo>
                  <a:pt x="5271" y="12243"/>
                  <a:pt x="5471" y="12443"/>
                  <a:pt x="5738" y="12443"/>
                </a:cubicBezTo>
                <a:lnTo>
                  <a:pt x="6705" y="12443"/>
                </a:lnTo>
                <a:cubicBezTo>
                  <a:pt x="6972" y="12443"/>
                  <a:pt x="7172" y="12243"/>
                  <a:pt x="7206" y="12009"/>
                </a:cubicBezTo>
                <a:lnTo>
                  <a:pt x="7272" y="10241"/>
                </a:lnTo>
                <a:cubicBezTo>
                  <a:pt x="7639" y="10141"/>
                  <a:pt x="7973" y="10008"/>
                  <a:pt x="8306" y="9807"/>
                </a:cubicBezTo>
                <a:lnTo>
                  <a:pt x="9607" y="11008"/>
                </a:lnTo>
                <a:cubicBezTo>
                  <a:pt x="9682" y="11083"/>
                  <a:pt x="9785" y="11118"/>
                  <a:pt x="9893" y="11118"/>
                </a:cubicBezTo>
                <a:cubicBezTo>
                  <a:pt x="10024" y="11118"/>
                  <a:pt x="10164" y="11067"/>
                  <a:pt x="10274" y="10975"/>
                </a:cubicBezTo>
                <a:lnTo>
                  <a:pt x="10975" y="10274"/>
                </a:lnTo>
                <a:cubicBezTo>
                  <a:pt x="11142" y="10108"/>
                  <a:pt x="11142" y="9807"/>
                  <a:pt x="10975" y="9607"/>
                </a:cubicBezTo>
                <a:lnTo>
                  <a:pt x="9807" y="8306"/>
                </a:lnTo>
                <a:cubicBezTo>
                  <a:pt x="9974" y="7973"/>
                  <a:pt x="10108" y="7639"/>
                  <a:pt x="10208" y="7306"/>
                </a:cubicBezTo>
                <a:lnTo>
                  <a:pt x="11976" y="7206"/>
                </a:lnTo>
                <a:cubicBezTo>
                  <a:pt x="12209" y="7172"/>
                  <a:pt x="12409" y="6972"/>
                  <a:pt x="12409" y="6705"/>
                </a:cubicBezTo>
                <a:lnTo>
                  <a:pt x="12409" y="5738"/>
                </a:lnTo>
                <a:cubicBezTo>
                  <a:pt x="12409" y="5471"/>
                  <a:pt x="12243" y="5271"/>
                  <a:pt x="11976" y="5238"/>
                </a:cubicBezTo>
                <a:lnTo>
                  <a:pt x="10208" y="5137"/>
                </a:lnTo>
                <a:cubicBezTo>
                  <a:pt x="10141" y="4804"/>
                  <a:pt x="10008" y="4470"/>
                  <a:pt x="9807" y="4137"/>
                </a:cubicBezTo>
                <a:lnTo>
                  <a:pt x="10975" y="2836"/>
                </a:lnTo>
                <a:cubicBezTo>
                  <a:pt x="11142" y="2636"/>
                  <a:pt x="11142" y="2369"/>
                  <a:pt x="10975" y="2169"/>
                </a:cubicBezTo>
                <a:lnTo>
                  <a:pt x="10274" y="1468"/>
                </a:lnTo>
                <a:cubicBezTo>
                  <a:pt x="10174" y="1385"/>
                  <a:pt x="10049" y="1343"/>
                  <a:pt x="9928" y="1343"/>
                </a:cubicBezTo>
                <a:cubicBezTo>
                  <a:pt x="9807" y="1343"/>
                  <a:pt x="9691" y="1385"/>
                  <a:pt x="9607" y="1468"/>
                </a:cubicBezTo>
                <a:lnTo>
                  <a:pt x="8273" y="2636"/>
                </a:lnTo>
                <a:cubicBezTo>
                  <a:pt x="7973" y="2436"/>
                  <a:pt x="7639" y="2302"/>
                  <a:pt x="7272" y="2235"/>
                </a:cubicBezTo>
                <a:lnTo>
                  <a:pt x="7206" y="467"/>
                </a:lnTo>
                <a:cubicBezTo>
                  <a:pt x="7172" y="201"/>
                  <a:pt x="6972" y="0"/>
                  <a:pt x="6705"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52"/>
          <p:cNvSpPr/>
          <p:nvPr/>
        </p:nvSpPr>
        <p:spPr>
          <a:xfrm>
            <a:off x="819931" y="3203807"/>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7" name="Google Shape;817;p52"/>
          <p:cNvGrpSpPr/>
          <p:nvPr/>
        </p:nvGrpSpPr>
        <p:grpSpPr>
          <a:xfrm>
            <a:off x="697487" y="2188383"/>
            <a:ext cx="500699" cy="666069"/>
            <a:chOff x="4863650" y="3815375"/>
            <a:chExt cx="624625" cy="830925"/>
          </a:xfrm>
        </p:grpSpPr>
        <p:sp>
          <p:nvSpPr>
            <p:cNvPr id="818" name="Google Shape;818;p52"/>
            <p:cNvSpPr/>
            <p:nvPr/>
          </p:nvSpPr>
          <p:spPr>
            <a:xfrm>
              <a:off x="5086300" y="4421100"/>
              <a:ext cx="236875" cy="180150"/>
            </a:xfrm>
            <a:custGeom>
              <a:avLst/>
              <a:gdLst/>
              <a:ahLst/>
              <a:cxnLst/>
              <a:rect l="l" t="t" r="r" b="b"/>
              <a:pathLst>
                <a:path w="9475" h="7206" extrusionOk="0">
                  <a:moveTo>
                    <a:pt x="835" y="1"/>
                  </a:moveTo>
                  <a:cubicBezTo>
                    <a:pt x="301" y="468"/>
                    <a:pt x="1" y="1102"/>
                    <a:pt x="34" y="1802"/>
                  </a:cubicBezTo>
                  <a:lnTo>
                    <a:pt x="34" y="4871"/>
                  </a:lnTo>
                  <a:cubicBezTo>
                    <a:pt x="34" y="6172"/>
                    <a:pt x="1068" y="7206"/>
                    <a:pt x="2369" y="7206"/>
                  </a:cubicBezTo>
                  <a:lnTo>
                    <a:pt x="7106" y="7206"/>
                  </a:lnTo>
                  <a:cubicBezTo>
                    <a:pt x="8407" y="7206"/>
                    <a:pt x="9474" y="6172"/>
                    <a:pt x="9474" y="4871"/>
                  </a:cubicBezTo>
                  <a:lnTo>
                    <a:pt x="9474" y="1802"/>
                  </a:lnTo>
                  <a:cubicBezTo>
                    <a:pt x="9474" y="1102"/>
                    <a:pt x="9174" y="468"/>
                    <a:pt x="8673"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52"/>
            <p:cNvSpPr/>
            <p:nvPr/>
          </p:nvSpPr>
          <p:spPr>
            <a:xfrm>
              <a:off x="5163850" y="4601225"/>
              <a:ext cx="81750" cy="45075"/>
            </a:xfrm>
            <a:custGeom>
              <a:avLst/>
              <a:gdLst/>
              <a:ahLst/>
              <a:cxnLst/>
              <a:rect l="l" t="t" r="r" b="b"/>
              <a:pathLst>
                <a:path w="3270" h="1803" extrusionOk="0">
                  <a:moveTo>
                    <a:pt x="1" y="1"/>
                  </a:moveTo>
                  <a:lnTo>
                    <a:pt x="1" y="735"/>
                  </a:lnTo>
                  <a:cubicBezTo>
                    <a:pt x="1" y="1335"/>
                    <a:pt x="468" y="1802"/>
                    <a:pt x="1068" y="1802"/>
                  </a:cubicBezTo>
                  <a:lnTo>
                    <a:pt x="2236" y="1802"/>
                  </a:lnTo>
                  <a:cubicBezTo>
                    <a:pt x="2803" y="1802"/>
                    <a:pt x="3270" y="1335"/>
                    <a:pt x="3270" y="735"/>
                  </a:cubicBezTo>
                  <a:lnTo>
                    <a:pt x="3270" y="1"/>
                  </a:ln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52"/>
            <p:cNvSpPr/>
            <p:nvPr/>
          </p:nvSpPr>
          <p:spPr>
            <a:xfrm>
              <a:off x="5087125" y="4543700"/>
              <a:ext cx="236050" cy="25"/>
            </a:xfrm>
            <a:custGeom>
              <a:avLst/>
              <a:gdLst/>
              <a:ahLst/>
              <a:cxnLst/>
              <a:rect l="l" t="t" r="r" b="b"/>
              <a:pathLst>
                <a:path w="9442" h="1" extrusionOk="0">
                  <a:moveTo>
                    <a:pt x="1" y="0"/>
                  </a:moveTo>
                  <a:lnTo>
                    <a:pt x="9441" y="0"/>
                  </a:lnTo>
                </a:path>
              </a:pathLst>
            </a:custGeom>
            <a:solidFill>
              <a:srgbClr val="FBF3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2"/>
            <p:cNvSpPr/>
            <p:nvPr/>
          </p:nvSpPr>
          <p:spPr>
            <a:xfrm>
              <a:off x="5087125" y="4543700"/>
              <a:ext cx="236050" cy="25"/>
            </a:xfrm>
            <a:custGeom>
              <a:avLst/>
              <a:gdLst/>
              <a:ahLst/>
              <a:cxnLst/>
              <a:rect l="l" t="t" r="r" b="b"/>
              <a:pathLst>
                <a:path w="9442" h="1" fill="none" extrusionOk="0">
                  <a:moveTo>
                    <a:pt x="1" y="0"/>
                  </a:moveTo>
                  <a:lnTo>
                    <a:pt x="944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52"/>
            <p:cNvSpPr/>
            <p:nvPr/>
          </p:nvSpPr>
          <p:spPr>
            <a:xfrm>
              <a:off x="5087125" y="4490325"/>
              <a:ext cx="236050" cy="25"/>
            </a:xfrm>
            <a:custGeom>
              <a:avLst/>
              <a:gdLst/>
              <a:ahLst/>
              <a:cxnLst/>
              <a:rect l="l" t="t" r="r" b="b"/>
              <a:pathLst>
                <a:path w="9442" h="1" extrusionOk="0">
                  <a:moveTo>
                    <a:pt x="1" y="0"/>
                  </a:moveTo>
                  <a:lnTo>
                    <a:pt x="9441" y="0"/>
                  </a:lnTo>
                </a:path>
              </a:pathLst>
            </a:custGeom>
            <a:solidFill>
              <a:srgbClr val="FBF3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52"/>
            <p:cNvSpPr/>
            <p:nvPr/>
          </p:nvSpPr>
          <p:spPr>
            <a:xfrm>
              <a:off x="5087125" y="4490325"/>
              <a:ext cx="236050" cy="25"/>
            </a:xfrm>
            <a:custGeom>
              <a:avLst/>
              <a:gdLst/>
              <a:ahLst/>
              <a:cxnLst/>
              <a:rect l="l" t="t" r="r" b="b"/>
              <a:pathLst>
                <a:path w="9442" h="1" fill="none" extrusionOk="0">
                  <a:moveTo>
                    <a:pt x="1" y="0"/>
                  </a:moveTo>
                  <a:lnTo>
                    <a:pt x="944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52"/>
            <p:cNvSpPr/>
            <p:nvPr/>
          </p:nvSpPr>
          <p:spPr>
            <a:xfrm>
              <a:off x="4863650" y="3815375"/>
              <a:ext cx="624625" cy="620775"/>
            </a:xfrm>
            <a:custGeom>
              <a:avLst/>
              <a:gdLst/>
              <a:ahLst/>
              <a:cxnLst/>
              <a:rect l="l" t="t" r="r" b="b"/>
              <a:pathLst>
                <a:path w="24985" h="24831" extrusionOk="0">
                  <a:moveTo>
                    <a:pt x="13631" y="0"/>
                  </a:moveTo>
                  <a:cubicBezTo>
                    <a:pt x="11583" y="0"/>
                    <a:pt x="9483" y="567"/>
                    <a:pt x="7539" y="1814"/>
                  </a:cubicBezTo>
                  <a:cubicBezTo>
                    <a:pt x="0" y="6651"/>
                    <a:pt x="767" y="17892"/>
                    <a:pt x="8940" y="21628"/>
                  </a:cubicBezTo>
                  <a:lnTo>
                    <a:pt x="8940" y="22462"/>
                  </a:lnTo>
                  <a:cubicBezTo>
                    <a:pt x="8940" y="23763"/>
                    <a:pt x="9974" y="24830"/>
                    <a:pt x="11275" y="24830"/>
                  </a:cubicBezTo>
                  <a:lnTo>
                    <a:pt x="16012" y="24830"/>
                  </a:lnTo>
                  <a:cubicBezTo>
                    <a:pt x="17313" y="24830"/>
                    <a:pt x="18380" y="23763"/>
                    <a:pt x="18380" y="22462"/>
                  </a:cubicBezTo>
                  <a:lnTo>
                    <a:pt x="18380" y="21628"/>
                  </a:lnTo>
                  <a:cubicBezTo>
                    <a:pt x="22383" y="19793"/>
                    <a:pt x="24985" y="15757"/>
                    <a:pt x="24985" y="11354"/>
                  </a:cubicBezTo>
                  <a:cubicBezTo>
                    <a:pt x="24985" y="4694"/>
                    <a:pt x="19527" y="0"/>
                    <a:pt x="13631"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 name="Google Shape;825;p52"/>
          <p:cNvGrpSpPr/>
          <p:nvPr/>
        </p:nvGrpSpPr>
        <p:grpSpPr>
          <a:xfrm>
            <a:off x="7486242" y="3642162"/>
            <a:ext cx="965350" cy="823275"/>
            <a:chOff x="1481225" y="4240975"/>
            <a:chExt cx="965350" cy="823275"/>
          </a:xfrm>
        </p:grpSpPr>
        <p:sp>
          <p:nvSpPr>
            <p:cNvPr id="826" name="Google Shape;826;p52"/>
            <p:cNvSpPr/>
            <p:nvPr/>
          </p:nvSpPr>
          <p:spPr>
            <a:xfrm>
              <a:off x="2074975" y="4738825"/>
              <a:ext cx="371600" cy="325425"/>
            </a:xfrm>
            <a:custGeom>
              <a:avLst/>
              <a:gdLst/>
              <a:ahLst/>
              <a:cxnLst/>
              <a:rect l="l" t="t" r="r" b="b"/>
              <a:pathLst>
                <a:path w="14864" h="13017" extrusionOk="0">
                  <a:moveTo>
                    <a:pt x="2136" y="1"/>
                  </a:moveTo>
                  <a:lnTo>
                    <a:pt x="1" y="2169"/>
                  </a:lnTo>
                  <a:cubicBezTo>
                    <a:pt x="1168" y="4871"/>
                    <a:pt x="2703" y="7440"/>
                    <a:pt x="4504" y="9808"/>
                  </a:cubicBezTo>
                  <a:cubicBezTo>
                    <a:pt x="6281" y="12102"/>
                    <a:pt x="8170" y="13016"/>
                    <a:pt x="9713" y="13016"/>
                  </a:cubicBezTo>
                  <a:cubicBezTo>
                    <a:pt x="13149" y="13016"/>
                    <a:pt x="14863" y="8475"/>
                    <a:pt x="9775" y="4537"/>
                  </a:cubicBezTo>
                  <a:cubicBezTo>
                    <a:pt x="7440" y="2703"/>
                    <a:pt x="4871" y="1202"/>
                    <a:pt x="2136"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52"/>
            <p:cNvSpPr/>
            <p:nvPr/>
          </p:nvSpPr>
          <p:spPr>
            <a:xfrm>
              <a:off x="1979925" y="4644600"/>
              <a:ext cx="176800" cy="172850"/>
            </a:xfrm>
            <a:custGeom>
              <a:avLst/>
              <a:gdLst/>
              <a:ahLst/>
              <a:cxnLst/>
              <a:rect l="l" t="t" r="r" b="b"/>
              <a:pathLst>
                <a:path w="7072" h="6914" extrusionOk="0">
                  <a:moveTo>
                    <a:pt x="5437" y="1"/>
                  </a:moveTo>
                  <a:lnTo>
                    <a:pt x="0" y="5438"/>
                  </a:lnTo>
                  <a:lnTo>
                    <a:pt x="1034" y="6438"/>
                  </a:lnTo>
                  <a:cubicBezTo>
                    <a:pt x="1351" y="6755"/>
                    <a:pt x="1751" y="6914"/>
                    <a:pt x="2152" y="6914"/>
                  </a:cubicBezTo>
                  <a:cubicBezTo>
                    <a:pt x="2552" y="6914"/>
                    <a:pt x="2952" y="6755"/>
                    <a:pt x="3269" y="6438"/>
                  </a:cubicBezTo>
                  <a:lnTo>
                    <a:pt x="6472" y="3236"/>
                  </a:lnTo>
                  <a:cubicBezTo>
                    <a:pt x="7072" y="2636"/>
                    <a:pt x="7072" y="1635"/>
                    <a:pt x="6472" y="1035"/>
                  </a:cubicBezTo>
                  <a:lnTo>
                    <a:pt x="5437" y="1"/>
                  </a:ln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52"/>
            <p:cNvSpPr/>
            <p:nvPr/>
          </p:nvSpPr>
          <p:spPr>
            <a:xfrm>
              <a:off x="1481225" y="4240975"/>
              <a:ext cx="683850" cy="566275"/>
            </a:xfrm>
            <a:custGeom>
              <a:avLst/>
              <a:gdLst/>
              <a:ahLst/>
              <a:cxnLst/>
              <a:rect l="l" t="t" r="r" b="b"/>
              <a:pathLst>
                <a:path w="27354" h="22651" extrusionOk="0">
                  <a:moveTo>
                    <a:pt x="15132" y="1"/>
                  </a:moveTo>
                  <a:cubicBezTo>
                    <a:pt x="12234" y="1"/>
                    <a:pt x="9341" y="1101"/>
                    <a:pt x="7139" y="3303"/>
                  </a:cubicBezTo>
                  <a:cubicBezTo>
                    <a:pt x="1" y="10441"/>
                    <a:pt x="5038" y="22650"/>
                    <a:pt x="15145" y="22650"/>
                  </a:cubicBezTo>
                  <a:cubicBezTo>
                    <a:pt x="19715" y="22650"/>
                    <a:pt x="23851" y="19882"/>
                    <a:pt x="25619" y="15645"/>
                  </a:cubicBezTo>
                  <a:cubicBezTo>
                    <a:pt x="27354" y="11409"/>
                    <a:pt x="26386" y="6539"/>
                    <a:pt x="23151" y="3303"/>
                  </a:cubicBezTo>
                  <a:cubicBezTo>
                    <a:pt x="20932" y="1101"/>
                    <a:pt x="18030" y="1"/>
                    <a:pt x="15132"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52"/>
            <p:cNvSpPr/>
            <p:nvPr/>
          </p:nvSpPr>
          <p:spPr>
            <a:xfrm>
              <a:off x="1596300" y="4326875"/>
              <a:ext cx="526250" cy="393650"/>
            </a:xfrm>
            <a:custGeom>
              <a:avLst/>
              <a:gdLst/>
              <a:ahLst/>
              <a:cxnLst/>
              <a:rect l="l" t="t" r="r" b="b"/>
              <a:pathLst>
                <a:path w="21050" h="15746" extrusionOk="0">
                  <a:moveTo>
                    <a:pt x="10529" y="0"/>
                  </a:moveTo>
                  <a:cubicBezTo>
                    <a:pt x="8515" y="0"/>
                    <a:pt x="6506" y="768"/>
                    <a:pt x="4971" y="2302"/>
                  </a:cubicBezTo>
                  <a:cubicBezTo>
                    <a:pt x="1" y="7272"/>
                    <a:pt x="3537" y="15745"/>
                    <a:pt x="10542" y="15745"/>
                  </a:cubicBezTo>
                  <a:cubicBezTo>
                    <a:pt x="17547" y="15745"/>
                    <a:pt x="21049" y="7272"/>
                    <a:pt x="16112" y="2302"/>
                  </a:cubicBezTo>
                  <a:cubicBezTo>
                    <a:pt x="14561" y="768"/>
                    <a:pt x="12543" y="0"/>
                    <a:pt x="10529"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 name="Google Shape;830;p52"/>
          <p:cNvGrpSpPr/>
          <p:nvPr/>
        </p:nvGrpSpPr>
        <p:grpSpPr>
          <a:xfrm>
            <a:off x="727312" y="678063"/>
            <a:ext cx="837300" cy="723250"/>
            <a:chOff x="5203050" y="2778050"/>
            <a:chExt cx="837300" cy="723250"/>
          </a:xfrm>
        </p:grpSpPr>
        <p:sp>
          <p:nvSpPr>
            <p:cNvPr id="831" name="Google Shape;831;p52"/>
            <p:cNvSpPr/>
            <p:nvPr/>
          </p:nvSpPr>
          <p:spPr>
            <a:xfrm>
              <a:off x="5203050" y="2778050"/>
              <a:ext cx="837300" cy="514375"/>
            </a:xfrm>
            <a:custGeom>
              <a:avLst/>
              <a:gdLst/>
              <a:ahLst/>
              <a:cxnLst/>
              <a:rect l="l" t="t" r="r" b="b"/>
              <a:pathLst>
                <a:path w="33492" h="20575" extrusionOk="0">
                  <a:moveTo>
                    <a:pt x="14195" y="0"/>
                  </a:moveTo>
                  <a:cubicBezTo>
                    <a:pt x="11003" y="0"/>
                    <a:pt x="8215" y="2192"/>
                    <a:pt x="7539" y="5346"/>
                  </a:cubicBezTo>
                  <a:cubicBezTo>
                    <a:pt x="6956" y="5148"/>
                    <a:pt x="6368" y="5054"/>
                    <a:pt x="5792" y="5054"/>
                  </a:cubicBezTo>
                  <a:cubicBezTo>
                    <a:pt x="3271" y="5054"/>
                    <a:pt x="996" y="6848"/>
                    <a:pt x="534" y="9483"/>
                  </a:cubicBezTo>
                  <a:cubicBezTo>
                    <a:pt x="1" y="12718"/>
                    <a:pt x="2502" y="15687"/>
                    <a:pt x="5805" y="15687"/>
                  </a:cubicBezTo>
                  <a:cubicBezTo>
                    <a:pt x="6172" y="15654"/>
                    <a:pt x="6539" y="15620"/>
                    <a:pt x="6906" y="15554"/>
                  </a:cubicBezTo>
                  <a:lnTo>
                    <a:pt x="6906" y="15887"/>
                  </a:lnTo>
                  <a:cubicBezTo>
                    <a:pt x="6906" y="18784"/>
                    <a:pt x="9249" y="20574"/>
                    <a:pt x="11635" y="20574"/>
                  </a:cubicBezTo>
                  <a:cubicBezTo>
                    <a:pt x="13067" y="20574"/>
                    <a:pt x="14515" y="19928"/>
                    <a:pt x="15478" y="18489"/>
                  </a:cubicBezTo>
                  <a:cubicBezTo>
                    <a:pt x="16191" y="19716"/>
                    <a:pt x="17363" y="20270"/>
                    <a:pt x="18526" y="20270"/>
                  </a:cubicBezTo>
                  <a:cubicBezTo>
                    <a:pt x="20302" y="20270"/>
                    <a:pt x="22056" y="18978"/>
                    <a:pt x="22116" y="16821"/>
                  </a:cubicBezTo>
                  <a:cubicBezTo>
                    <a:pt x="23241" y="17509"/>
                    <a:pt x="24467" y="17829"/>
                    <a:pt x="25670" y="17829"/>
                  </a:cubicBezTo>
                  <a:cubicBezTo>
                    <a:pt x="28606" y="17829"/>
                    <a:pt x="31405" y="15928"/>
                    <a:pt x="32257" y="12852"/>
                  </a:cubicBezTo>
                  <a:cubicBezTo>
                    <a:pt x="33491" y="8482"/>
                    <a:pt x="30222" y="4145"/>
                    <a:pt x="25686" y="4145"/>
                  </a:cubicBezTo>
                  <a:cubicBezTo>
                    <a:pt x="23918" y="4145"/>
                    <a:pt x="22183" y="4846"/>
                    <a:pt x="20916" y="6080"/>
                  </a:cubicBezTo>
                  <a:cubicBezTo>
                    <a:pt x="20549" y="2744"/>
                    <a:pt x="17847" y="209"/>
                    <a:pt x="14544" y="9"/>
                  </a:cubicBezTo>
                  <a:cubicBezTo>
                    <a:pt x="14427" y="3"/>
                    <a:pt x="14311" y="0"/>
                    <a:pt x="14195"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52"/>
            <p:cNvSpPr/>
            <p:nvPr/>
          </p:nvSpPr>
          <p:spPr>
            <a:xfrm>
              <a:off x="5700356" y="3095150"/>
              <a:ext cx="274400" cy="406150"/>
            </a:xfrm>
            <a:custGeom>
              <a:avLst/>
              <a:gdLst/>
              <a:ahLst/>
              <a:cxnLst/>
              <a:rect l="l" t="t" r="r" b="b"/>
              <a:pathLst>
                <a:path w="10976" h="16246" extrusionOk="0">
                  <a:moveTo>
                    <a:pt x="4337" y="1"/>
                  </a:moveTo>
                  <a:cubicBezTo>
                    <a:pt x="3737" y="1"/>
                    <a:pt x="3270" y="501"/>
                    <a:pt x="3270" y="1102"/>
                  </a:cubicBezTo>
                  <a:lnTo>
                    <a:pt x="3270" y="10275"/>
                  </a:lnTo>
                  <a:lnTo>
                    <a:pt x="1268" y="10275"/>
                  </a:lnTo>
                  <a:cubicBezTo>
                    <a:pt x="167" y="10275"/>
                    <a:pt x="1" y="11242"/>
                    <a:pt x="601" y="11809"/>
                  </a:cubicBezTo>
                  <a:lnTo>
                    <a:pt x="4704" y="15946"/>
                  </a:lnTo>
                  <a:cubicBezTo>
                    <a:pt x="4921" y="16146"/>
                    <a:pt x="5196" y="16246"/>
                    <a:pt x="5471" y="16246"/>
                  </a:cubicBezTo>
                  <a:cubicBezTo>
                    <a:pt x="5746" y="16246"/>
                    <a:pt x="6022" y="16146"/>
                    <a:pt x="6238" y="15946"/>
                  </a:cubicBezTo>
                  <a:lnTo>
                    <a:pt x="10375" y="11809"/>
                  </a:lnTo>
                  <a:cubicBezTo>
                    <a:pt x="10975" y="11209"/>
                    <a:pt x="10775" y="10275"/>
                    <a:pt x="9674" y="10275"/>
                  </a:cubicBezTo>
                  <a:lnTo>
                    <a:pt x="7673" y="10275"/>
                  </a:lnTo>
                  <a:lnTo>
                    <a:pt x="7673" y="1102"/>
                  </a:lnTo>
                  <a:cubicBezTo>
                    <a:pt x="7673" y="501"/>
                    <a:pt x="7206" y="1"/>
                    <a:pt x="6605"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3" name="Google Shape;833;p52"/>
          <p:cNvSpPr/>
          <p:nvPr/>
        </p:nvSpPr>
        <p:spPr>
          <a:xfrm>
            <a:off x="8042710" y="3072180"/>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2"/>
          <p:cNvSpPr/>
          <p:nvPr/>
        </p:nvSpPr>
        <p:spPr>
          <a:xfrm>
            <a:off x="8018948" y="2323123"/>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361505" y="1612178"/>
            <a:ext cx="8420985" cy="738664"/>
          </a:xfrm>
          <a:prstGeom prst="rect">
            <a:avLst/>
          </a:prstGeom>
          <a:noFill/>
        </p:spPr>
        <p:txBody>
          <a:bodyPr wrap="square" rtlCol="0">
            <a:spAutoFit/>
          </a:bodyPr>
          <a:lstStyle/>
          <a:p>
            <a:pPr algn="ctr"/>
            <a:r>
              <a:rPr lang="en-US" sz="4200" b="1">
                <a:ln w="22225">
                  <a:noFill/>
                  <a:prstDash val="solid"/>
                </a:ln>
                <a:solidFill>
                  <a:srgbClr val="C00000"/>
                </a:solidFill>
              </a:rPr>
              <a:t>BÀI 4: CÂY THƯ MỤC</a:t>
            </a:r>
          </a:p>
        </p:txBody>
      </p:sp>
      <p:grpSp>
        <p:nvGrpSpPr>
          <p:cNvPr id="8" name="Group 7"/>
          <p:cNvGrpSpPr/>
          <p:nvPr/>
        </p:nvGrpSpPr>
        <p:grpSpPr>
          <a:xfrm>
            <a:off x="2401655" y="2919524"/>
            <a:ext cx="4340688" cy="658379"/>
            <a:chOff x="2401655" y="2919524"/>
            <a:chExt cx="4340688" cy="658379"/>
          </a:xfrm>
        </p:grpSpPr>
        <p:sp>
          <p:nvSpPr>
            <p:cNvPr id="7" name="Freeform 6"/>
            <p:cNvSpPr/>
            <p:nvPr/>
          </p:nvSpPr>
          <p:spPr>
            <a:xfrm>
              <a:off x="2743200" y="3273526"/>
              <a:ext cx="1570729" cy="102134"/>
            </a:xfrm>
            <a:custGeom>
              <a:avLst/>
              <a:gdLst>
                <a:gd name="connsiteX0" fmla="*/ 0 w 1066731"/>
                <a:gd name="connsiteY0" fmla="*/ 139241 h 203262"/>
                <a:gd name="connsiteX1" fmla="*/ 350874 w 1066731"/>
                <a:gd name="connsiteY1" fmla="*/ 1018 h 203262"/>
                <a:gd name="connsiteX2" fmla="*/ 659218 w 1066731"/>
                <a:gd name="connsiteY2" fmla="*/ 203036 h 203262"/>
                <a:gd name="connsiteX3" fmla="*/ 871869 w 1066731"/>
                <a:gd name="connsiteY3" fmla="*/ 43548 h 203262"/>
                <a:gd name="connsiteX4" fmla="*/ 1063255 w 1066731"/>
                <a:gd name="connsiteY4" fmla="*/ 171139 h 20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731" h="203262">
                  <a:moveTo>
                    <a:pt x="0" y="139241"/>
                  </a:moveTo>
                  <a:cubicBezTo>
                    <a:pt x="120502" y="64813"/>
                    <a:pt x="241005" y="-9614"/>
                    <a:pt x="350874" y="1018"/>
                  </a:cubicBezTo>
                  <a:cubicBezTo>
                    <a:pt x="460743" y="11650"/>
                    <a:pt x="572386" y="195948"/>
                    <a:pt x="659218" y="203036"/>
                  </a:cubicBezTo>
                  <a:cubicBezTo>
                    <a:pt x="746051" y="210124"/>
                    <a:pt x="804530" y="48864"/>
                    <a:pt x="871869" y="43548"/>
                  </a:cubicBezTo>
                  <a:cubicBezTo>
                    <a:pt x="939208" y="38232"/>
                    <a:pt x="1091608" y="117976"/>
                    <a:pt x="1063255" y="171139"/>
                  </a:cubicBezTo>
                </a:path>
              </a:pathLst>
            </a:custGeom>
            <a:noFill/>
            <a:ln w="19050">
              <a:solidFill>
                <a:srgbClr val="59C2E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2" descr="https://cdn-icons-png.flaticon.com/128/6110/61100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1655" y="2919524"/>
              <a:ext cx="748192" cy="634864"/>
            </a:xfrm>
            <a:prstGeom prst="rect">
              <a:avLst/>
            </a:prstGeom>
            <a:noFill/>
            <a:extLst>
              <a:ext uri="{909E8E84-426E-40DD-AFC4-6F175D3DCCD1}">
                <a14:hiddenFill xmlns:a14="http://schemas.microsoft.com/office/drawing/2010/main">
                  <a:solidFill>
                    <a:srgbClr val="FFFFFF"/>
                  </a:solidFill>
                </a14:hiddenFill>
              </a:ext>
            </a:extLst>
          </p:spPr>
        </p:pic>
        <p:sp>
          <p:nvSpPr>
            <p:cNvPr id="45" name="Freeform 44"/>
            <p:cNvSpPr/>
            <p:nvPr/>
          </p:nvSpPr>
          <p:spPr>
            <a:xfrm>
              <a:off x="4655474" y="3273526"/>
              <a:ext cx="1570729" cy="102134"/>
            </a:xfrm>
            <a:custGeom>
              <a:avLst/>
              <a:gdLst>
                <a:gd name="connsiteX0" fmla="*/ 0 w 1066731"/>
                <a:gd name="connsiteY0" fmla="*/ 139241 h 203262"/>
                <a:gd name="connsiteX1" fmla="*/ 350874 w 1066731"/>
                <a:gd name="connsiteY1" fmla="*/ 1018 h 203262"/>
                <a:gd name="connsiteX2" fmla="*/ 659218 w 1066731"/>
                <a:gd name="connsiteY2" fmla="*/ 203036 h 203262"/>
                <a:gd name="connsiteX3" fmla="*/ 871869 w 1066731"/>
                <a:gd name="connsiteY3" fmla="*/ 43548 h 203262"/>
                <a:gd name="connsiteX4" fmla="*/ 1063255 w 1066731"/>
                <a:gd name="connsiteY4" fmla="*/ 171139 h 20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731" h="203262">
                  <a:moveTo>
                    <a:pt x="0" y="139241"/>
                  </a:moveTo>
                  <a:cubicBezTo>
                    <a:pt x="120502" y="64813"/>
                    <a:pt x="241005" y="-9614"/>
                    <a:pt x="350874" y="1018"/>
                  </a:cubicBezTo>
                  <a:cubicBezTo>
                    <a:pt x="460743" y="11650"/>
                    <a:pt x="572386" y="195948"/>
                    <a:pt x="659218" y="203036"/>
                  </a:cubicBezTo>
                  <a:cubicBezTo>
                    <a:pt x="746051" y="210124"/>
                    <a:pt x="804530" y="48864"/>
                    <a:pt x="871869" y="43548"/>
                  </a:cubicBezTo>
                  <a:cubicBezTo>
                    <a:pt x="939208" y="38232"/>
                    <a:pt x="1091608" y="117976"/>
                    <a:pt x="1063255" y="171139"/>
                  </a:cubicBezTo>
                </a:path>
              </a:pathLst>
            </a:custGeom>
            <a:noFill/>
            <a:ln w="19050">
              <a:solidFill>
                <a:srgbClr val="59C2E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2" descr="https://cdn-icons-png.flaticon.com/128/6110/61100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4151" y="2934586"/>
              <a:ext cx="748192" cy="63486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cdn-icons-png.flaticon.com/128/6110/61100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7902" y="2943039"/>
              <a:ext cx="748192" cy="6348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12288101"/>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203800"/>
            <a:ext cx="2148900" cy="3573900"/>
          </a:xfrm>
          <a:prstGeom prst="roundRect">
            <a:avLst>
              <a:gd name="adj" fmla="val 5070"/>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4"/>
          <p:cNvSpPr/>
          <p:nvPr/>
        </p:nvSpPr>
        <p:spPr>
          <a:xfrm>
            <a:off x="2740113" y="1203800"/>
            <a:ext cx="2416087" cy="3573900"/>
          </a:xfrm>
          <a:prstGeom prst="roundRect">
            <a:avLst>
              <a:gd name="adj" fmla="val 5070"/>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4"/>
          <p:cNvSpPr/>
          <p:nvPr/>
        </p:nvSpPr>
        <p:spPr>
          <a:xfrm>
            <a:off x="5381713" y="1203800"/>
            <a:ext cx="3390099" cy="3573900"/>
          </a:xfrm>
          <a:prstGeom prst="roundRect">
            <a:avLst>
              <a:gd name="adj" fmla="val 3572"/>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365700"/>
            <a:ext cx="8412600" cy="718800"/>
          </a:xfrm>
          <a:prstGeom prst="roundRect">
            <a:avLst>
              <a:gd name="adj" fmla="val 20371"/>
            </a:avLst>
          </a:prstGeom>
          <a:solidFill>
            <a:schemeClr val="accent3">
              <a:lumMod val="75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4"/>
          <p:cNvSpPr/>
          <p:nvPr/>
        </p:nvSpPr>
        <p:spPr>
          <a:xfrm>
            <a:off x="1118955" y="1420680"/>
            <a:ext cx="642388" cy="642388"/>
          </a:xfrm>
          <a:prstGeom prst="roundRect">
            <a:avLst>
              <a:gd name="adj" fmla="val 16667"/>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b="1"/>
              <a:t>01</a:t>
            </a:r>
            <a:endParaRPr sz="2500" b="1"/>
          </a:p>
        </p:txBody>
      </p:sp>
      <p:sp>
        <p:nvSpPr>
          <p:cNvPr id="541" name="Google Shape;541;p44"/>
          <p:cNvSpPr/>
          <p:nvPr/>
        </p:nvSpPr>
        <p:spPr>
          <a:xfrm>
            <a:off x="3626962" y="1420680"/>
            <a:ext cx="642388" cy="642388"/>
          </a:xfrm>
          <a:prstGeom prst="roundRect">
            <a:avLst>
              <a:gd name="adj" fmla="val 16667"/>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b="1"/>
              <a:t>02</a:t>
            </a:r>
            <a:endParaRPr sz="2500" b="1"/>
          </a:p>
        </p:txBody>
      </p:sp>
      <p:sp>
        <p:nvSpPr>
          <p:cNvPr id="542" name="Google Shape;542;p44"/>
          <p:cNvSpPr/>
          <p:nvPr/>
        </p:nvSpPr>
        <p:spPr>
          <a:xfrm>
            <a:off x="6741978" y="1420680"/>
            <a:ext cx="642388" cy="642388"/>
          </a:xfrm>
          <a:prstGeom prst="roundRect">
            <a:avLst>
              <a:gd name="adj" fmla="val 16667"/>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b="1"/>
              <a:t>03</a:t>
            </a:r>
            <a:endParaRPr sz="2500" b="1"/>
          </a:p>
        </p:txBody>
      </p:sp>
      <p:grpSp>
        <p:nvGrpSpPr>
          <p:cNvPr id="550" name="Google Shape;550;p44"/>
          <p:cNvGrpSpPr/>
          <p:nvPr/>
        </p:nvGrpSpPr>
        <p:grpSpPr>
          <a:xfrm>
            <a:off x="140187" y="954314"/>
            <a:ext cx="451033" cy="498976"/>
            <a:chOff x="1820650" y="1393100"/>
            <a:chExt cx="602100" cy="666100"/>
          </a:xfrm>
        </p:grpSpPr>
        <p:sp>
          <p:nvSpPr>
            <p:cNvPr id="551" name="Google Shape;551;p44"/>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4"/>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3" name="Google Shape;553;p44"/>
          <p:cNvGrpSpPr/>
          <p:nvPr/>
        </p:nvGrpSpPr>
        <p:grpSpPr>
          <a:xfrm>
            <a:off x="8429863" y="152404"/>
            <a:ext cx="561728" cy="498962"/>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7" name="Google Shape;557;p44"/>
          <p:cNvGrpSpPr/>
          <p:nvPr/>
        </p:nvGrpSpPr>
        <p:grpSpPr>
          <a:xfrm>
            <a:off x="4837401" y="4468576"/>
            <a:ext cx="431555" cy="432703"/>
            <a:chOff x="133738" y="317889"/>
            <a:chExt cx="460473" cy="461698"/>
          </a:xfrm>
        </p:grpSpPr>
        <p:sp>
          <p:nvSpPr>
            <p:cNvPr id="558"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TextBox 45"/>
          <p:cNvSpPr txBox="1"/>
          <p:nvPr/>
        </p:nvSpPr>
        <p:spPr>
          <a:xfrm>
            <a:off x="0" y="416456"/>
            <a:ext cx="9144000" cy="630942"/>
          </a:xfrm>
          <a:prstGeom prst="rect">
            <a:avLst/>
          </a:prstGeom>
          <a:noFill/>
        </p:spPr>
        <p:txBody>
          <a:bodyPr wrap="square" rtlCol="0">
            <a:spAutoFit/>
          </a:bodyPr>
          <a:lstStyle/>
          <a:p>
            <a:pPr algn="ctr"/>
            <a:r>
              <a:rPr lang="en-US" sz="3500" b="1">
                <a:ln w="22225">
                  <a:noFill/>
                  <a:prstDash val="solid"/>
                </a:ln>
              </a:rPr>
              <a:t>NỘI DUNG BÀI HỌC</a:t>
            </a:r>
          </a:p>
        </p:txBody>
      </p:sp>
      <p:sp>
        <p:nvSpPr>
          <p:cNvPr id="47" name="TextBox 46"/>
          <p:cNvSpPr txBox="1"/>
          <p:nvPr/>
        </p:nvSpPr>
        <p:spPr>
          <a:xfrm>
            <a:off x="3028224" y="2182368"/>
            <a:ext cx="1839863" cy="1619482"/>
          </a:xfrm>
          <a:prstGeom prst="rect">
            <a:avLst/>
          </a:prstGeom>
          <a:noFill/>
        </p:spPr>
        <p:txBody>
          <a:bodyPr wrap="square" rtlCol="0">
            <a:spAutoFit/>
          </a:bodyPr>
          <a:lstStyle/>
          <a:p>
            <a:pPr algn="ctr">
              <a:lnSpc>
                <a:spcPct val="150000"/>
              </a:lnSpc>
            </a:pPr>
            <a:r>
              <a:rPr lang="vi-VN" sz="2300">
                <a:ln w="22225">
                  <a:noFill/>
                  <a:prstDash val="solid"/>
                </a:ln>
              </a:rPr>
              <a:t>Công cụ tìm kiếm trên máy tính</a:t>
            </a:r>
          </a:p>
        </p:txBody>
      </p:sp>
      <p:sp>
        <p:nvSpPr>
          <p:cNvPr id="48" name="TextBox 47"/>
          <p:cNvSpPr txBox="1"/>
          <p:nvPr/>
        </p:nvSpPr>
        <p:spPr>
          <a:xfrm>
            <a:off x="507836" y="2182368"/>
            <a:ext cx="1864625" cy="1619482"/>
          </a:xfrm>
          <a:prstGeom prst="rect">
            <a:avLst/>
          </a:prstGeom>
          <a:noFill/>
        </p:spPr>
        <p:txBody>
          <a:bodyPr wrap="square" rtlCol="0">
            <a:spAutoFit/>
          </a:bodyPr>
          <a:lstStyle/>
          <a:p>
            <a:pPr algn="ctr">
              <a:lnSpc>
                <a:spcPct val="150000"/>
              </a:lnSpc>
            </a:pPr>
            <a:r>
              <a:rPr lang="vi-VN" sz="2300">
                <a:ln w="22225">
                  <a:noFill/>
                  <a:prstDash val="solid"/>
                </a:ln>
              </a:rPr>
              <a:t>Tạo thư mục với cấu trúc cây hợp lí</a:t>
            </a:r>
          </a:p>
        </p:txBody>
      </p:sp>
      <p:sp>
        <p:nvSpPr>
          <p:cNvPr id="49" name="TextBox 48"/>
          <p:cNvSpPr txBox="1"/>
          <p:nvPr/>
        </p:nvSpPr>
        <p:spPr>
          <a:xfrm>
            <a:off x="5639691" y="2182368"/>
            <a:ext cx="2874142" cy="2215991"/>
          </a:xfrm>
          <a:prstGeom prst="rect">
            <a:avLst/>
          </a:prstGeom>
          <a:noFill/>
        </p:spPr>
        <p:txBody>
          <a:bodyPr wrap="square" rtlCol="0">
            <a:spAutoFit/>
          </a:bodyPr>
          <a:lstStyle/>
          <a:p>
            <a:pPr algn="ctr">
              <a:lnSpc>
                <a:spcPct val="150000"/>
              </a:lnSpc>
            </a:pPr>
            <a:r>
              <a:rPr lang="vi-VN" sz="2300">
                <a:ln w="22225">
                  <a:noFill/>
                  <a:prstDash val="solid"/>
                </a:ln>
              </a:rPr>
              <a:t>Thực hành tạo cấu trúc cây thư mục và sử dụng công cụ tìm kiếm trên máy tính</a:t>
            </a:r>
          </a:p>
        </p:txBody>
      </p:sp>
    </p:spTree>
    <p:extLst>
      <p:ext uri="{BB962C8B-B14F-4D97-AF65-F5344CB8AC3E}">
        <p14:creationId xmlns:p14="http://schemas.microsoft.com/office/powerpoint/2010/main" val="232054821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40"/>
                                        </p:tgtEl>
                                        <p:attrNameLst>
                                          <p:attrName>style.visibility</p:attrName>
                                        </p:attrNameLst>
                                      </p:cBhvr>
                                      <p:to>
                                        <p:strVal val="visible"/>
                                      </p:to>
                                    </p:set>
                                    <p:animEffect transition="in" filter="randombar(horizontal)">
                                      <p:cBhvr>
                                        <p:cTn id="7" dur="500"/>
                                        <p:tgtEl>
                                          <p:spTgt spid="54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randombar(horizontal)">
                                      <p:cBhvr>
                                        <p:cTn id="10" dur="500"/>
                                        <p:tgtEl>
                                          <p:spTgt spid="4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36"/>
                                        </p:tgtEl>
                                        <p:attrNameLst>
                                          <p:attrName>style.visibility</p:attrName>
                                        </p:attrNameLst>
                                      </p:cBhvr>
                                      <p:to>
                                        <p:strVal val="visible"/>
                                      </p:to>
                                    </p:set>
                                    <p:animEffect transition="in" filter="randombar(horizontal)">
                                      <p:cBhvr>
                                        <p:cTn id="13" dur="500"/>
                                        <p:tgtEl>
                                          <p:spTgt spid="53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41"/>
                                        </p:tgtEl>
                                        <p:attrNameLst>
                                          <p:attrName>style.visibility</p:attrName>
                                        </p:attrNameLst>
                                      </p:cBhvr>
                                      <p:to>
                                        <p:strVal val="visible"/>
                                      </p:to>
                                    </p:set>
                                    <p:animEffect transition="in" filter="randombar(horizontal)">
                                      <p:cBhvr>
                                        <p:cTn id="18" dur="500"/>
                                        <p:tgtEl>
                                          <p:spTgt spid="541"/>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randombar(horizontal)">
                                      <p:cBhvr>
                                        <p:cTn id="21" dur="500"/>
                                        <p:tgtEl>
                                          <p:spTgt spid="47"/>
                                        </p:tgtEl>
                                      </p:cBhvr>
                                    </p:animEffect>
                                  </p:childTnLst>
                                </p:cTn>
                              </p:par>
                              <p:par>
                                <p:cTn id="22" presetID="14" presetClass="entr" presetSubtype="10" fill="hold" nodeType="withEffect">
                                  <p:stCondLst>
                                    <p:cond delay="0"/>
                                  </p:stCondLst>
                                  <p:childTnLst>
                                    <p:set>
                                      <p:cBhvr>
                                        <p:cTn id="23" dur="1" fill="hold">
                                          <p:stCondLst>
                                            <p:cond delay="0"/>
                                          </p:stCondLst>
                                        </p:cTn>
                                        <p:tgtEl>
                                          <p:spTgt spid="557"/>
                                        </p:tgtEl>
                                        <p:attrNameLst>
                                          <p:attrName>style.visibility</p:attrName>
                                        </p:attrNameLst>
                                      </p:cBhvr>
                                      <p:to>
                                        <p:strVal val="visible"/>
                                      </p:to>
                                    </p:set>
                                    <p:animEffect transition="in" filter="randombar(horizontal)">
                                      <p:cBhvr>
                                        <p:cTn id="24" dur="500"/>
                                        <p:tgtEl>
                                          <p:spTgt spid="557"/>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537"/>
                                        </p:tgtEl>
                                        <p:attrNameLst>
                                          <p:attrName>style.visibility</p:attrName>
                                        </p:attrNameLst>
                                      </p:cBhvr>
                                      <p:to>
                                        <p:strVal val="visible"/>
                                      </p:to>
                                    </p:set>
                                    <p:animEffect transition="in" filter="randombar(horizontal)">
                                      <p:cBhvr>
                                        <p:cTn id="27" dur="500"/>
                                        <p:tgtEl>
                                          <p:spTgt spid="53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42"/>
                                        </p:tgtEl>
                                        <p:attrNameLst>
                                          <p:attrName>style.visibility</p:attrName>
                                        </p:attrNameLst>
                                      </p:cBhvr>
                                      <p:to>
                                        <p:strVal val="visible"/>
                                      </p:to>
                                    </p:set>
                                    <p:animEffect transition="in" filter="randombar(horizontal)">
                                      <p:cBhvr>
                                        <p:cTn id="32" dur="500"/>
                                        <p:tgtEl>
                                          <p:spTgt spid="542"/>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538"/>
                                        </p:tgtEl>
                                        <p:attrNameLst>
                                          <p:attrName>style.visibility</p:attrName>
                                        </p:attrNameLst>
                                      </p:cBhvr>
                                      <p:to>
                                        <p:strVal val="visible"/>
                                      </p:to>
                                    </p:set>
                                    <p:animEffect transition="in" filter="randombar(horizontal)">
                                      <p:cBhvr>
                                        <p:cTn id="35" dur="500"/>
                                        <p:tgtEl>
                                          <p:spTgt spid="538"/>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randombar(horizontal)">
                                      <p:cBhvr>
                                        <p:cTn id="3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 grpId="0" animBg="1"/>
      <p:bldP spid="537" grpId="0" animBg="1"/>
      <p:bldP spid="538" grpId="0" animBg="1"/>
      <p:bldP spid="540" grpId="0" animBg="1"/>
      <p:bldP spid="541" grpId="0" animBg="1"/>
      <p:bldP spid="542" grpId="0" animBg="1"/>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6" name="Google Shape;206;p35"/>
          <p:cNvGrpSpPr/>
          <p:nvPr/>
        </p:nvGrpSpPr>
        <p:grpSpPr>
          <a:xfrm>
            <a:off x="1484894" y="678075"/>
            <a:ext cx="6174213" cy="3787373"/>
            <a:chOff x="1438200" y="702550"/>
            <a:chExt cx="6267600" cy="3738400"/>
          </a:xfrm>
        </p:grpSpPr>
        <p:cxnSp>
          <p:nvCxnSpPr>
            <p:cNvPr id="207" name="Google Shape;207;p35"/>
            <p:cNvCxnSpPr/>
            <p:nvPr/>
          </p:nvCxnSpPr>
          <p:spPr>
            <a:xfrm>
              <a:off x="1438200" y="4440950"/>
              <a:ext cx="6267600" cy="0"/>
            </a:xfrm>
            <a:prstGeom prst="straightConnector1">
              <a:avLst/>
            </a:prstGeom>
            <a:noFill/>
            <a:ln w="19050" cap="rnd" cmpd="sng">
              <a:solidFill>
                <a:schemeClr val="dk1"/>
              </a:solidFill>
              <a:prstDash val="solid"/>
              <a:round/>
              <a:headEnd type="none" w="med" len="med"/>
              <a:tailEnd type="none" w="med" len="med"/>
            </a:ln>
          </p:spPr>
        </p:cxnSp>
        <p:cxnSp>
          <p:nvCxnSpPr>
            <p:cNvPr id="208" name="Google Shape;208;p35"/>
            <p:cNvCxnSpPr/>
            <p:nvPr/>
          </p:nvCxnSpPr>
          <p:spPr>
            <a:xfrm>
              <a:off x="1438200" y="702550"/>
              <a:ext cx="6267600" cy="0"/>
            </a:xfrm>
            <a:prstGeom prst="straightConnector1">
              <a:avLst/>
            </a:prstGeom>
            <a:noFill/>
            <a:ln w="19050" cap="rnd" cmpd="sng">
              <a:solidFill>
                <a:schemeClr val="dk1"/>
              </a:solidFill>
              <a:prstDash val="solid"/>
              <a:round/>
              <a:headEnd type="none" w="med" len="med"/>
              <a:tailEnd type="none" w="med" len="med"/>
            </a:ln>
          </p:spPr>
        </p:cxnSp>
      </p:grpSp>
      <p:sp>
        <p:nvSpPr>
          <p:cNvPr id="211" name="Google Shape;211;p35"/>
          <p:cNvSpPr/>
          <p:nvPr/>
        </p:nvSpPr>
        <p:spPr>
          <a:xfrm>
            <a:off x="12812293" y="872774"/>
            <a:ext cx="144983" cy="272315"/>
          </a:xfrm>
          <a:custGeom>
            <a:avLst/>
            <a:gdLst/>
            <a:ahLst/>
            <a:cxnLst/>
            <a:rect l="l" t="t" r="r" b="b"/>
            <a:pathLst>
              <a:path w="739" h="1388" extrusionOk="0">
                <a:moveTo>
                  <a:pt x="36" y="1"/>
                </a:moveTo>
                <a:cubicBezTo>
                  <a:pt x="27" y="1"/>
                  <a:pt x="18" y="7"/>
                  <a:pt x="12" y="18"/>
                </a:cubicBezTo>
                <a:cubicBezTo>
                  <a:pt x="1" y="30"/>
                  <a:pt x="1" y="42"/>
                  <a:pt x="12" y="54"/>
                </a:cubicBezTo>
                <a:cubicBezTo>
                  <a:pt x="405" y="590"/>
                  <a:pt x="679" y="1352"/>
                  <a:pt x="703" y="1364"/>
                </a:cubicBezTo>
                <a:cubicBezTo>
                  <a:pt x="679" y="1388"/>
                  <a:pt x="715" y="1388"/>
                  <a:pt x="727" y="1388"/>
                </a:cubicBezTo>
                <a:cubicBezTo>
                  <a:pt x="739" y="1364"/>
                  <a:pt x="739" y="1352"/>
                  <a:pt x="739" y="1340"/>
                </a:cubicBezTo>
                <a:cubicBezTo>
                  <a:pt x="739" y="1328"/>
                  <a:pt x="453" y="554"/>
                  <a:pt x="60" y="18"/>
                </a:cubicBezTo>
                <a:cubicBezTo>
                  <a:pt x="54" y="7"/>
                  <a:pt x="45" y="1"/>
                  <a:pt x="36" y="1"/>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5"/>
          <p:cNvSpPr/>
          <p:nvPr/>
        </p:nvSpPr>
        <p:spPr>
          <a:xfrm>
            <a:off x="12634741" y="984406"/>
            <a:ext cx="165975" cy="226210"/>
          </a:xfrm>
          <a:custGeom>
            <a:avLst/>
            <a:gdLst/>
            <a:ahLst/>
            <a:cxnLst/>
            <a:rect l="l" t="t" r="r" b="b"/>
            <a:pathLst>
              <a:path w="846" h="1153" extrusionOk="0">
                <a:moveTo>
                  <a:pt x="804" y="0"/>
                </a:moveTo>
                <a:cubicBezTo>
                  <a:pt x="798" y="0"/>
                  <a:pt x="792" y="3"/>
                  <a:pt x="786" y="9"/>
                </a:cubicBezTo>
                <a:cubicBezTo>
                  <a:pt x="751" y="21"/>
                  <a:pt x="179" y="497"/>
                  <a:pt x="1" y="1116"/>
                </a:cubicBezTo>
                <a:cubicBezTo>
                  <a:pt x="1" y="1128"/>
                  <a:pt x="1" y="1140"/>
                  <a:pt x="24" y="1152"/>
                </a:cubicBezTo>
                <a:cubicBezTo>
                  <a:pt x="24" y="1140"/>
                  <a:pt x="36" y="1140"/>
                  <a:pt x="60" y="1140"/>
                </a:cubicBezTo>
                <a:lnTo>
                  <a:pt x="72" y="1128"/>
                </a:lnTo>
                <a:cubicBezTo>
                  <a:pt x="251" y="533"/>
                  <a:pt x="822" y="57"/>
                  <a:pt x="822" y="57"/>
                </a:cubicBezTo>
                <a:cubicBezTo>
                  <a:pt x="846" y="45"/>
                  <a:pt x="846" y="21"/>
                  <a:pt x="822" y="9"/>
                </a:cubicBezTo>
                <a:cubicBezTo>
                  <a:pt x="816" y="3"/>
                  <a:pt x="810" y="0"/>
                  <a:pt x="804" y="0"/>
                </a:cubicBezTo>
                <a:close/>
              </a:path>
            </a:pathLst>
          </a:custGeom>
          <a:solidFill>
            <a:srgbClr val="FE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5"/>
          <p:cNvSpPr/>
          <p:nvPr/>
        </p:nvSpPr>
        <p:spPr>
          <a:xfrm>
            <a:off x="12359096" y="2644566"/>
            <a:ext cx="116928" cy="53953"/>
          </a:xfrm>
          <a:custGeom>
            <a:avLst/>
            <a:gdLst/>
            <a:ahLst/>
            <a:cxnLst/>
            <a:rect l="l" t="t" r="r" b="b"/>
            <a:pathLst>
              <a:path w="596" h="275" fill="none" extrusionOk="0">
                <a:moveTo>
                  <a:pt x="1" y="274"/>
                </a:moveTo>
                <a:cubicBezTo>
                  <a:pt x="191" y="179"/>
                  <a:pt x="394" y="96"/>
                  <a:pt x="596" y="0"/>
                </a:cubicBezTo>
              </a:path>
            </a:pathLst>
          </a:custGeom>
          <a:noFill/>
          <a:ln w="4475" cap="rnd" cmpd="sng">
            <a:solidFill>
              <a:srgbClr val="2AB5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215;p35"/>
          <p:cNvGrpSpPr/>
          <p:nvPr/>
        </p:nvGrpSpPr>
        <p:grpSpPr>
          <a:xfrm>
            <a:off x="666494" y="2258440"/>
            <a:ext cx="602100" cy="666100"/>
            <a:chOff x="1820650" y="1393100"/>
            <a:chExt cx="602100" cy="666100"/>
          </a:xfrm>
        </p:grpSpPr>
        <p:sp>
          <p:nvSpPr>
            <p:cNvPr id="216" name="Google Shape;216;p35"/>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5"/>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35"/>
          <p:cNvGrpSpPr/>
          <p:nvPr/>
        </p:nvGrpSpPr>
        <p:grpSpPr>
          <a:xfrm>
            <a:off x="717379" y="3817716"/>
            <a:ext cx="761406" cy="647721"/>
            <a:chOff x="3475975" y="624225"/>
            <a:chExt cx="737225" cy="627150"/>
          </a:xfrm>
        </p:grpSpPr>
        <p:sp>
          <p:nvSpPr>
            <p:cNvPr id="219" name="Google Shape;219;p35"/>
            <p:cNvSpPr/>
            <p:nvPr/>
          </p:nvSpPr>
          <p:spPr>
            <a:xfrm>
              <a:off x="3475975" y="624225"/>
              <a:ext cx="737225" cy="627150"/>
            </a:xfrm>
            <a:custGeom>
              <a:avLst/>
              <a:gdLst/>
              <a:ahLst/>
              <a:cxnLst/>
              <a:rect l="l" t="t" r="r" b="b"/>
              <a:pathLst>
                <a:path w="29489" h="25086" extrusionOk="0">
                  <a:moveTo>
                    <a:pt x="2369" y="0"/>
                  </a:moveTo>
                  <a:cubicBezTo>
                    <a:pt x="1068" y="0"/>
                    <a:pt x="1" y="1068"/>
                    <a:pt x="1" y="2369"/>
                  </a:cubicBezTo>
                  <a:lnTo>
                    <a:pt x="1" y="14611"/>
                  </a:lnTo>
                  <a:cubicBezTo>
                    <a:pt x="1" y="15912"/>
                    <a:pt x="1068" y="16979"/>
                    <a:pt x="2369" y="16979"/>
                  </a:cubicBezTo>
                  <a:lnTo>
                    <a:pt x="11276" y="16979"/>
                  </a:lnTo>
                  <a:lnTo>
                    <a:pt x="9274" y="25085"/>
                  </a:lnTo>
                  <a:lnTo>
                    <a:pt x="19115" y="16979"/>
                  </a:lnTo>
                  <a:lnTo>
                    <a:pt x="27120" y="16979"/>
                  </a:lnTo>
                  <a:cubicBezTo>
                    <a:pt x="28421" y="16979"/>
                    <a:pt x="29489" y="15912"/>
                    <a:pt x="29489" y="14611"/>
                  </a:cubicBezTo>
                  <a:lnTo>
                    <a:pt x="29489" y="2369"/>
                  </a:lnTo>
                  <a:cubicBezTo>
                    <a:pt x="29489" y="1068"/>
                    <a:pt x="28421" y="0"/>
                    <a:pt x="27120"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5"/>
            <p:cNvSpPr/>
            <p:nvPr/>
          </p:nvSpPr>
          <p:spPr>
            <a:xfrm>
              <a:off x="3616925" y="801850"/>
              <a:ext cx="80075" cy="68625"/>
            </a:xfrm>
            <a:custGeom>
              <a:avLst/>
              <a:gdLst/>
              <a:ahLst/>
              <a:cxnLst/>
              <a:rect l="l" t="t" r="r" b="b"/>
              <a:pathLst>
                <a:path w="3203" h="2745" extrusionOk="0">
                  <a:moveTo>
                    <a:pt x="1835" y="0"/>
                  </a:moveTo>
                  <a:cubicBezTo>
                    <a:pt x="601" y="0"/>
                    <a:pt x="0" y="1502"/>
                    <a:pt x="868" y="2335"/>
                  </a:cubicBezTo>
                  <a:cubicBezTo>
                    <a:pt x="1150" y="2618"/>
                    <a:pt x="1496" y="2745"/>
                    <a:pt x="1834" y="2745"/>
                  </a:cubicBezTo>
                  <a:cubicBezTo>
                    <a:pt x="2535" y="2745"/>
                    <a:pt x="3203" y="2201"/>
                    <a:pt x="3203" y="1368"/>
                  </a:cubicBezTo>
                  <a:cubicBezTo>
                    <a:pt x="3203"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5"/>
            <p:cNvSpPr/>
            <p:nvPr/>
          </p:nvSpPr>
          <p:spPr>
            <a:xfrm>
              <a:off x="3798725" y="801850"/>
              <a:ext cx="80075" cy="68625"/>
            </a:xfrm>
            <a:custGeom>
              <a:avLst/>
              <a:gdLst/>
              <a:ahLst/>
              <a:cxnLst/>
              <a:rect l="l" t="t" r="r" b="b"/>
              <a:pathLst>
                <a:path w="3203" h="2745" extrusionOk="0">
                  <a:moveTo>
                    <a:pt x="1835" y="0"/>
                  </a:moveTo>
                  <a:cubicBezTo>
                    <a:pt x="601" y="0"/>
                    <a:pt x="0" y="1502"/>
                    <a:pt x="867" y="2335"/>
                  </a:cubicBezTo>
                  <a:cubicBezTo>
                    <a:pt x="1150" y="2618"/>
                    <a:pt x="1496" y="2745"/>
                    <a:pt x="1834" y="2745"/>
                  </a:cubicBezTo>
                  <a:cubicBezTo>
                    <a:pt x="2535" y="2745"/>
                    <a:pt x="3202" y="2201"/>
                    <a:pt x="3202" y="1368"/>
                  </a:cubicBezTo>
                  <a:cubicBezTo>
                    <a:pt x="3202" y="634"/>
                    <a:pt x="2602"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5"/>
            <p:cNvSpPr/>
            <p:nvPr/>
          </p:nvSpPr>
          <p:spPr>
            <a:xfrm>
              <a:off x="3980525" y="801850"/>
              <a:ext cx="80075" cy="68625"/>
            </a:xfrm>
            <a:custGeom>
              <a:avLst/>
              <a:gdLst/>
              <a:ahLst/>
              <a:cxnLst/>
              <a:rect l="l" t="t" r="r" b="b"/>
              <a:pathLst>
                <a:path w="3203" h="2745" extrusionOk="0">
                  <a:moveTo>
                    <a:pt x="1835" y="0"/>
                  </a:moveTo>
                  <a:cubicBezTo>
                    <a:pt x="600" y="0"/>
                    <a:pt x="0" y="1502"/>
                    <a:pt x="867" y="2335"/>
                  </a:cubicBezTo>
                  <a:cubicBezTo>
                    <a:pt x="1139" y="2618"/>
                    <a:pt x="1481" y="2745"/>
                    <a:pt x="1819" y="2745"/>
                  </a:cubicBezTo>
                  <a:cubicBezTo>
                    <a:pt x="2520" y="2745"/>
                    <a:pt x="3202" y="2201"/>
                    <a:pt x="3202" y="1368"/>
                  </a:cubicBezTo>
                  <a:cubicBezTo>
                    <a:pt x="3202" y="634"/>
                    <a:pt x="2569" y="0"/>
                    <a:pt x="183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35"/>
          <p:cNvGrpSpPr/>
          <p:nvPr/>
        </p:nvGrpSpPr>
        <p:grpSpPr>
          <a:xfrm>
            <a:off x="7607090" y="678063"/>
            <a:ext cx="849091" cy="639458"/>
            <a:chOff x="1574625" y="624700"/>
            <a:chExt cx="822125" cy="619150"/>
          </a:xfrm>
        </p:grpSpPr>
        <p:sp>
          <p:nvSpPr>
            <p:cNvPr id="224" name="Google Shape;224;p35"/>
            <p:cNvSpPr/>
            <p:nvPr/>
          </p:nvSpPr>
          <p:spPr>
            <a:xfrm>
              <a:off x="1574625" y="624700"/>
              <a:ext cx="822125" cy="547350"/>
            </a:xfrm>
            <a:custGeom>
              <a:avLst/>
              <a:gdLst/>
              <a:ahLst/>
              <a:cxnLst/>
              <a:rect l="l" t="t" r="r" b="b"/>
              <a:pathLst>
                <a:path w="32885" h="21894" extrusionOk="0">
                  <a:moveTo>
                    <a:pt x="13561" y="1"/>
                  </a:moveTo>
                  <a:cubicBezTo>
                    <a:pt x="13302" y="1"/>
                    <a:pt x="13040" y="16"/>
                    <a:pt x="12776" y="48"/>
                  </a:cubicBezTo>
                  <a:cubicBezTo>
                    <a:pt x="9474" y="415"/>
                    <a:pt x="6972" y="3217"/>
                    <a:pt x="6972" y="6553"/>
                  </a:cubicBezTo>
                  <a:lnTo>
                    <a:pt x="6972" y="6920"/>
                  </a:lnTo>
                  <a:cubicBezTo>
                    <a:pt x="6372" y="6686"/>
                    <a:pt x="5771" y="6553"/>
                    <a:pt x="5138" y="6553"/>
                  </a:cubicBezTo>
                  <a:cubicBezTo>
                    <a:pt x="2336" y="6553"/>
                    <a:pt x="34" y="8788"/>
                    <a:pt x="34" y="11590"/>
                  </a:cubicBezTo>
                  <a:cubicBezTo>
                    <a:pt x="1" y="14392"/>
                    <a:pt x="2236" y="16693"/>
                    <a:pt x="5071" y="16727"/>
                  </a:cubicBezTo>
                  <a:cubicBezTo>
                    <a:pt x="4771" y="18962"/>
                    <a:pt x="6172" y="21097"/>
                    <a:pt x="8373" y="21730"/>
                  </a:cubicBezTo>
                  <a:cubicBezTo>
                    <a:pt x="8777" y="21840"/>
                    <a:pt x="9185" y="21893"/>
                    <a:pt x="9588" y="21893"/>
                  </a:cubicBezTo>
                  <a:cubicBezTo>
                    <a:pt x="11383" y="21893"/>
                    <a:pt x="13075" y="20845"/>
                    <a:pt x="13811" y="19128"/>
                  </a:cubicBezTo>
                  <a:cubicBezTo>
                    <a:pt x="14381" y="20490"/>
                    <a:pt x="15588" y="21125"/>
                    <a:pt x="16793" y="21125"/>
                  </a:cubicBezTo>
                  <a:cubicBezTo>
                    <a:pt x="18335" y="21125"/>
                    <a:pt x="19876" y="20085"/>
                    <a:pt x="20082" y="18194"/>
                  </a:cubicBezTo>
                  <a:cubicBezTo>
                    <a:pt x="21408" y="19659"/>
                    <a:pt x="23175" y="20351"/>
                    <a:pt x="24925" y="20351"/>
                  </a:cubicBezTo>
                  <a:cubicBezTo>
                    <a:pt x="27401" y="20351"/>
                    <a:pt x="29842" y="18967"/>
                    <a:pt x="30956" y="16426"/>
                  </a:cubicBezTo>
                  <a:cubicBezTo>
                    <a:pt x="32884" y="12071"/>
                    <a:pt x="29677" y="7186"/>
                    <a:pt x="24966" y="7186"/>
                  </a:cubicBezTo>
                  <a:cubicBezTo>
                    <a:pt x="24950" y="7186"/>
                    <a:pt x="24934" y="7186"/>
                    <a:pt x="24918" y="7187"/>
                  </a:cubicBezTo>
                  <a:cubicBezTo>
                    <a:pt x="24585" y="7187"/>
                    <a:pt x="24251" y="7220"/>
                    <a:pt x="23918" y="7253"/>
                  </a:cubicBezTo>
                  <a:cubicBezTo>
                    <a:pt x="24785" y="5474"/>
                    <a:pt x="23311" y="3944"/>
                    <a:pt x="21803" y="3944"/>
                  </a:cubicBezTo>
                  <a:cubicBezTo>
                    <a:pt x="21105" y="3944"/>
                    <a:pt x="20400" y="4271"/>
                    <a:pt x="19915" y="5052"/>
                  </a:cubicBezTo>
                  <a:cubicBezTo>
                    <a:pt x="19209" y="2074"/>
                    <a:pt x="16554" y="1"/>
                    <a:pt x="13561"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5"/>
            <p:cNvSpPr/>
            <p:nvPr/>
          </p:nvSpPr>
          <p:spPr>
            <a:xfrm>
              <a:off x="1790625" y="837925"/>
              <a:ext cx="274375" cy="405925"/>
            </a:xfrm>
            <a:custGeom>
              <a:avLst/>
              <a:gdLst/>
              <a:ahLst/>
              <a:cxnLst/>
              <a:rect l="l" t="t" r="r" b="b"/>
              <a:pathLst>
                <a:path w="10975" h="16237" extrusionOk="0">
                  <a:moveTo>
                    <a:pt x="5471" y="0"/>
                  </a:moveTo>
                  <a:cubicBezTo>
                    <a:pt x="5196" y="0"/>
                    <a:pt x="4920" y="109"/>
                    <a:pt x="4704" y="325"/>
                  </a:cubicBezTo>
                  <a:lnTo>
                    <a:pt x="601" y="4462"/>
                  </a:lnTo>
                  <a:cubicBezTo>
                    <a:pt x="0" y="5062"/>
                    <a:pt x="167" y="5996"/>
                    <a:pt x="1268" y="5996"/>
                  </a:cubicBezTo>
                  <a:lnTo>
                    <a:pt x="3269" y="5996"/>
                  </a:lnTo>
                  <a:lnTo>
                    <a:pt x="3269" y="15169"/>
                  </a:lnTo>
                  <a:cubicBezTo>
                    <a:pt x="3269" y="15736"/>
                    <a:pt x="3736" y="16237"/>
                    <a:pt x="4337" y="16237"/>
                  </a:cubicBezTo>
                  <a:lnTo>
                    <a:pt x="6572" y="16237"/>
                  </a:lnTo>
                  <a:cubicBezTo>
                    <a:pt x="7172" y="16237"/>
                    <a:pt x="7672" y="15770"/>
                    <a:pt x="7672" y="15169"/>
                  </a:cubicBezTo>
                  <a:lnTo>
                    <a:pt x="7672" y="5996"/>
                  </a:lnTo>
                  <a:lnTo>
                    <a:pt x="9674" y="5996"/>
                  </a:lnTo>
                  <a:cubicBezTo>
                    <a:pt x="10775" y="5996"/>
                    <a:pt x="10975" y="5062"/>
                    <a:pt x="10374" y="4462"/>
                  </a:cubicBezTo>
                  <a:lnTo>
                    <a:pt x="6238" y="325"/>
                  </a:lnTo>
                  <a:cubicBezTo>
                    <a:pt x="6021" y="109"/>
                    <a:pt x="5746" y="0"/>
                    <a:pt x="547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 name="Google Shape;226;p35"/>
          <p:cNvSpPr/>
          <p:nvPr/>
        </p:nvSpPr>
        <p:spPr>
          <a:xfrm>
            <a:off x="854119" y="3257703"/>
            <a:ext cx="226850" cy="226850"/>
          </a:xfrm>
          <a:custGeom>
            <a:avLst/>
            <a:gdLst/>
            <a:ahLst/>
            <a:cxnLst/>
            <a:rect l="l" t="t" r="r" b="b"/>
            <a:pathLst>
              <a:path w="9074" h="9074" extrusionOk="0">
                <a:moveTo>
                  <a:pt x="3970" y="0"/>
                </a:moveTo>
                <a:cubicBezTo>
                  <a:pt x="3469" y="0"/>
                  <a:pt x="3069" y="401"/>
                  <a:pt x="3036" y="901"/>
                </a:cubicBezTo>
                <a:lnTo>
                  <a:pt x="3036" y="3036"/>
                </a:lnTo>
                <a:lnTo>
                  <a:pt x="934" y="3036"/>
                </a:lnTo>
                <a:cubicBezTo>
                  <a:pt x="434" y="3036"/>
                  <a:pt x="0" y="3436"/>
                  <a:pt x="33" y="3970"/>
                </a:cubicBezTo>
                <a:lnTo>
                  <a:pt x="33" y="5137"/>
                </a:lnTo>
                <a:cubicBezTo>
                  <a:pt x="0" y="5638"/>
                  <a:pt x="434" y="6038"/>
                  <a:pt x="934" y="6038"/>
                </a:cubicBezTo>
                <a:lnTo>
                  <a:pt x="3069" y="6038"/>
                </a:lnTo>
                <a:lnTo>
                  <a:pt x="3069" y="8173"/>
                </a:lnTo>
                <a:cubicBezTo>
                  <a:pt x="3069" y="8673"/>
                  <a:pt x="3469" y="9074"/>
                  <a:pt x="3970" y="9074"/>
                </a:cubicBezTo>
                <a:lnTo>
                  <a:pt x="5137" y="9074"/>
                </a:lnTo>
                <a:cubicBezTo>
                  <a:pt x="5637" y="9074"/>
                  <a:pt x="6038" y="8673"/>
                  <a:pt x="6038" y="8173"/>
                </a:cubicBezTo>
                <a:lnTo>
                  <a:pt x="6038" y="6038"/>
                </a:lnTo>
                <a:lnTo>
                  <a:pt x="8173" y="6038"/>
                </a:lnTo>
                <a:cubicBezTo>
                  <a:pt x="8673" y="6038"/>
                  <a:pt x="9073" y="5638"/>
                  <a:pt x="9073" y="5137"/>
                </a:cubicBezTo>
                <a:lnTo>
                  <a:pt x="9073" y="3970"/>
                </a:lnTo>
                <a:cubicBezTo>
                  <a:pt x="9073" y="3436"/>
                  <a:pt x="8673" y="3036"/>
                  <a:pt x="8173" y="3036"/>
                </a:cubicBezTo>
                <a:lnTo>
                  <a:pt x="6038" y="3036"/>
                </a:lnTo>
                <a:lnTo>
                  <a:pt x="6038" y="901"/>
                </a:lnTo>
                <a:cubicBezTo>
                  <a:pt x="6038" y="401"/>
                  <a:pt x="5637" y="0"/>
                  <a:pt x="5137"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 name="Google Shape;227;p35"/>
          <p:cNvGrpSpPr/>
          <p:nvPr/>
        </p:nvGrpSpPr>
        <p:grpSpPr>
          <a:xfrm>
            <a:off x="7875406" y="3799337"/>
            <a:ext cx="602100" cy="666100"/>
            <a:chOff x="1820650" y="1393100"/>
            <a:chExt cx="602100" cy="666100"/>
          </a:xfrm>
        </p:grpSpPr>
        <p:sp>
          <p:nvSpPr>
            <p:cNvPr id="228" name="Google Shape;228;p35"/>
            <p:cNvSpPr/>
            <p:nvPr/>
          </p:nvSpPr>
          <p:spPr>
            <a:xfrm>
              <a:off x="1820650" y="1393100"/>
              <a:ext cx="602100" cy="666100"/>
            </a:xfrm>
            <a:custGeom>
              <a:avLst/>
              <a:gdLst/>
              <a:ahLst/>
              <a:cxnLst/>
              <a:rect l="l" t="t" r="r" b="b"/>
              <a:pathLst>
                <a:path w="24084" h="26644" extrusionOk="0">
                  <a:moveTo>
                    <a:pt x="11909" y="1"/>
                  </a:moveTo>
                  <a:cubicBezTo>
                    <a:pt x="4637" y="1"/>
                    <a:pt x="0" y="7773"/>
                    <a:pt x="3469" y="14211"/>
                  </a:cubicBezTo>
                  <a:cubicBezTo>
                    <a:pt x="4003" y="15378"/>
                    <a:pt x="9207" y="24285"/>
                    <a:pt x="10641" y="25886"/>
                  </a:cubicBezTo>
                  <a:cubicBezTo>
                    <a:pt x="11138" y="26428"/>
                    <a:pt x="11614" y="26644"/>
                    <a:pt x="12052" y="26644"/>
                  </a:cubicBezTo>
                  <a:cubicBezTo>
                    <a:pt x="12584" y="26644"/>
                    <a:pt x="13059" y="26325"/>
                    <a:pt x="13443" y="25886"/>
                  </a:cubicBezTo>
                  <a:cubicBezTo>
                    <a:pt x="14844" y="24285"/>
                    <a:pt x="20114" y="15378"/>
                    <a:pt x="20615" y="14211"/>
                  </a:cubicBezTo>
                  <a:cubicBezTo>
                    <a:pt x="24084" y="7773"/>
                    <a:pt x="19447" y="1"/>
                    <a:pt x="12142"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5"/>
            <p:cNvSpPr/>
            <p:nvPr/>
          </p:nvSpPr>
          <p:spPr>
            <a:xfrm>
              <a:off x="1919875" y="1484850"/>
              <a:ext cx="346950" cy="297125"/>
            </a:xfrm>
            <a:custGeom>
              <a:avLst/>
              <a:gdLst/>
              <a:ahLst/>
              <a:cxnLst/>
              <a:rect l="l" t="t" r="r" b="b"/>
              <a:pathLst>
                <a:path w="13878" h="11885" extrusionOk="0">
                  <a:moveTo>
                    <a:pt x="7940" y="0"/>
                  </a:moveTo>
                  <a:cubicBezTo>
                    <a:pt x="2669" y="0"/>
                    <a:pt x="1" y="6405"/>
                    <a:pt x="3770" y="10141"/>
                  </a:cubicBezTo>
                  <a:cubicBezTo>
                    <a:pt x="4975" y="11346"/>
                    <a:pt x="6454" y="11884"/>
                    <a:pt x="7905" y="11884"/>
                  </a:cubicBezTo>
                  <a:cubicBezTo>
                    <a:pt x="10953" y="11884"/>
                    <a:pt x="13877" y="9508"/>
                    <a:pt x="13877" y="5938"/>
                  </a:cubicBezTo>
                  <a:cubicBezTo>
                    <a:pt x="13877" y="2669"/>
                    <a:pt x="11209" y="0"/>
                    <a:pt x="7940"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35"/>
          <p:cNvGrpSpPr/>
          <p:nvPr/>
        </p:nvGrpSpPr>
        <p:grpSpPr>
          <a:xfrm>
            <a:off x="727312" y="678063"/>
            <a:ext cx="678825" cy="602975"/>
            <a:chOff x="2696275" y="963625"/>
            <a:chExt cx="678825" cy="602975"/>
          </a:xfrm>
        </p:grpSpPr>
        <p:sp>
          <p:nvSpPr>
            <p:cNvPr id="231" name="Google Shape;231;p35"/>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5"/>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5"/>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 name="Google Shape;234;p35"/>
          <p:cNvSpPr/>
          <p:nvPr/>
        </p:nvSpPr>
        <p:spPr>
          <a:xfrm>
            <a:off x="812419" y="1614202"/>
            <a:ext cx="310250" cy="311075"/>
          </a:xfrm>
          <a:custGeom>
            <a:avLst/>
            <a:gdLst/>
            <a:ahLst/>
            <a:cxnLst/>
            <a:rect l="l" t="t" r="r" b="b"/>
            <a:pathLst>
              <a:path w="12410" h="12443" extrusionOk="0">
                <a:moveTo>
                  <a:pt x="6210" y="4212"/>
                </a:moveTo>
                <a:cubicBezTo>
                  <a:pt x="7245" y="4212"/>
                  <a:pt x="8240" y="5018"/>
                  <a:pt x="8240" y="6238"/>
                </a:cubicBezTo>
                <a:cubicBezTo>
                  <a:pt x="8240" y="7339"/>
                  <a:pt x="7339" y="8240"/>
                  <a:pt x="6205" y="8240"/>
                </a:cubicBezTo>
                <a:cubicBezTo>
                  <a:pt x="4404" y="8240"/>
                  <a:pt x="3503" y="6071"/>
                  <a:pt x="4804" y="4804"/>
                </a:cubicBezTo>
                <a:cubicBezTo>
                  <a:pt x="5213" y="4395"/>
                  <a:pt x="5716" y="4212"/>
                  <a:pt x="6210" y="4212"/>
                </a:cubicBezTo>
                <a:close/>
                <a:moveTo>
                  <a:pt x="5738" y="0"/>
                </a:moveTo>
                <a:cubicBezTo>
                  <a:pt x="5471" y="0"/>
                  <a:pt x="5271" y="201"/>
                  <a:pt x="5238" y="467"/>
                </a:cubicBezTo>
                <a:lnTo>
                  <a:pt x="5137" y="2235"/>
                </a:lnTo>
                <a:cubicBezTo>
                  <a:pt x="4804" y="2302"/>
                  <a:pt x="4437" y="2436"/>
                  <a:pt x="4137" y="2636"/>
                </a:cubicBezTo>
                <a:lnTo>
                  <a:pt x="2836" y="1468"/>
                </a:lnTo>
                <a:cubicBezTo>
                  <a:pt x="2736" y="1385"/>
                  <a:pt x="2619" y="1343"/>
                  <a:pt x="2502" y="1343"/>
                </a:cubicBezTo>
                <a:cubicBezTo>
                  <a:pt x="2386" y="1343"/>
                  <a:pt x="2269" y="1385"/>
                  <a:pt x="2169" y="1468"/>
                </a:cubicBezTo>
                <a:lnTo>
                  <a:pt x="1468" y="2169"/>
                </a:lnTo>
                <a:cubicBezTo>
                  <a:pt x="1301" y="2369"/>
                  <a:pt x="1268" y="2636"/>
                  <a:pt x="1435" y="2836"/>
                </a:cubicBezTo>
                <a:lnTo>
                  <a:pt x="2636" y="4137"/>
                </a:lnTo>
                <a:cubicBezTo>
                  <a:pt x="2436" y="4470"/>
                  <a:pt x="2302" y="4804"/>
                  <a:pt x="2202" y="5137"/>
                </a:cubicBezTo>
                <a:lnTo>
                  <a:pt x="467" y="5238"/>
                </a:lnTo>
                <a:cubicBezTo>
                  <a:pt x="201" y="5271"/>
                  <a:pt x="0" y="5471"/>
                  <a:pt x="0" y="5738"/>
                </a:cubicBezTo>
                <a:lnTo>
                  <a:pt x="0" y="6705"/>
                </a:lnTo>
                <a:cubicBezTo>
                  <a:pt x="0" y="6972"/>
                  <a:pt x="201" y="7172"/>
                  <a:pt x="467" y="7206"/>
                </a:cubicBezTo>
                <a:lnTo>
                  <a:pt x="2202" y="7306"/>
                </a:lnTo>
                <a:cubicBezTo>
                  <a:pt x="2302" y="7639"/>
                  <a:pt x="2436" y="7973"/>
                  <a:pt x="2636" y="8306"/>
                </a:cubicBezTo>
                <a:lnTo>
                  <a:pt x="1468" y="9607"/>
                </a:lnTo>
                <a:cubicBezTo>
                  <a:pt x="1301" y="9807"/>
                  <a:pt x="1301" y="10074"/>
                  <a:pt x="1468" y="10274"/>
                </a:cubicBezTo>
                <a:lnTo>
                  <a:pt x="2169" y="10975"/>
                </a:lnTo>
                <a:cubicBezTo>
                  <a:pt x="2274" y="11063"/>
                  <a:pt x="2408" y="11105"/>
                  <a:pt x="2540" y="11105"/>
                </a:cubicBezTo>
                <a:cubicBezTo>
                  <a:pt x="2658" y="11105"/>
                  <a:pt x="2775" y="11071"/>
                  <a:pt x="2869" y="11008"/>
                </a:cubicBezTo>
                <a:lnTo>
                  <a:pt x="4137" y="9807"/>
                </a:lnTo>
                <a:cubicBezTo>
                  <a:pt x="4470" y="10008"/>
                  <a:pt x="4804" y="10141"/>
                  <a:pt x="5171" y="10241"/>
                </a:cubicBezTo>
                <a:lnTo>
                  <a:pt x="5238" y="11976"/>
                </a:lnTo>
                <a:cubicBezTo>
                  <a:pt x="5271" y="12243"/>
                  <a:pt x="5471" y="12443"/>
                  <a:pt x="5738" y="12443"/>
                </a:cubicBezTo>
                <a:lnTo>
                  <a:pt x="6705" y="12443"/>
                </a:lnTo>
                <a:cubicBezTo>
                  <a:pt x="6972" y="12443"/>
                  <a:pt x="7172" y="12243"/>
                  <a:pt x="7206" y="12009"/>
                </a:cubicBezTo>
                <a:lnTo>
                  <a:pt x="7272" y="10241"/>
                </a:lnTo>
                <a:cubicBezTo>
                  <a:pt x="7639" y="10141"/>
                  <a:pt x="7973" y="10008"/>
                  <a:pt x="8306" y="9807"/>
                </a:cubicBezTo>
                <a:lnTo>
                  <a:pt x="9607" y="11008"/>
                </a:lnTo>
                <a:cubicBezTo>
                  <a:pt x="9682" y="11083"/>
                  <a:pt x="9785" y="11118"/>
                  <a:pt x="9893" y="11118"/>
                </a:cubicBezTo>
                <a:cubicBezTo>
                  <a:pt x="10024" y="11118"/>
                  <a:pt x="10164" y="11067"/>
                  <a:pt x="10274" y="10975"/>
                </a:cubicBezTo>
                <a:lnTo>
                  <a:pt x="10975" y="10274"/>
                </a:lnTo>
                <a:cubicBezTo>
                  <a:pt x="11142" y="10108"/>
                  <a:pt x="11142" y="9807"/>
                  <a:pt x="10975" y="9607"/>
                </a:cubicBezTo>
                <a:lnTo>
                  <a:pt x="9807" y="8306"/>
                </a:lnTo>
                <a:cubicBezTo>
                  <a:pt x="9974" y="7973"/>
                  <a:pt x="10108" y="7639"/>
                  <a:pt x="10208" y="7306"/>
                </a:cubicBezTo>
                <a:lnTo>
                  <a:pt x="11976" y="7206"/>
                </a:lnTo>
                <a:cubicBezTo>
                  <a:pt x="12209" y="7172"/>
                  <a:pt x="12409" y="6972"/>
                  <a:pt x="12409" y="6705"/>
                </a:cubicBezTo>
                <a:lnTo>
                  <a:pt x="12409" y="5738"/>
                </a:lnTo>
                <a:cubicBezTo>
                  <a:pt x="12409" y="5471"/>
                  <a:pt x="12243" y="5271"/>
                  <a:pt x="11976" y="5238"/>
                </a:cubicBezTo>
                <a:lnTo>
                  <a:pt x="10208" y="5137"/>
                </a:lnTo>
                <a:cubicBezTo>
                  <a:pt x="10141" y="4804"/>
                  <a:pt x="10008" y="4470"/>
                  <a:pt x="9807" y="4137"/>
                </a:cubicBezTo>
                <a:lnTo>
                  <a:pt x="10975" y="2836"/>
                </a:lnTo>
                <a:cubicBezTo>
                  <a:pt x="11142" y="2636"/>
                  <a:pt x="11142" y="2369"/>
                  <a:pt x="10975" y="2169"/>
                </a:cubicBezTo>
                <a:lnTo>
                  <a:pt x="10274" y="1468"/>
                </a:lnTo>
                <a:cubicBezTo>
                  <a:pt x="10174" y="1385"/>
                  <a:pt x="10049" y="1343"/>
                  <a:pt x="9928" y="1343"/>
                </a:cubicBezTo>
                <a:cubicBezTo>
                  <a:pt x="9807" y="1343"/>
                  <a:pt x="9691" y="1385"/>
                  <a:pt x="9607" y="1468"/>
                </a:cubicBezTo>
                <a:lnTo>
                  <a:pt x="8273" y="2636"/>
                </a:lnTo>
                <a:cubicBezTo>
                  <a:pt x="7973" y="2436"/>
                  <a:pt x="7639" y="2302"/>
                  <a:pt x="7272" y="2235"/>
                </a:cubicBezTo>
                <a:lnTo>
                  <a:pt x="7206" y="467"/>
                </a:lnTo>
                <a:cubicBezTo>
                  <a:pt x="7172" y="201"/>
                  <a:pt x="6972" y="0"/>
                  <a:pt x="6705"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5"/>
          <p:cNvSpPr/>
          <p:nvPr/>
        </p:nvSpPr>
        <p:spPr>
          <a:xfrm>
            <a:off x="8021331" y="3173638"/>
            <a:ext cx="310250" cy="311075"/>
          </a:xfrm>
          <a:custGeom>
            <a:avLst/>
            <a:gdLst/>
            <a:ahLst/>
            <a:cxnLst/>
            <a:rect l="l" t="t" r="r" b="b"/>
            <a:pathLst>
              <a:path w="12410" h="12443" extrusionOk="0">
                <a:moveTo>
                  <a:pt x="6210" y="4212"/>
                </a:moveTo>
                <a:cubicBezTo>
                  <a:pt x="7245" y="4212"/>
                  <a:pt x="8240" y="5018"/>
                  <a:pt x="8240" y="6238"/>
                </a:cubicBezTo>
                <a:cubicBezTo>
                  <a:pt x="8240" y="7339"/>
                  <a:pt x="7339" y="8240"/>
                  <a:pt x="6205" y="8240"/>
                </a:cubicBezTo>
                <a:cubicBezTo>
                  <a:pt x="4404" y="8240"/>
                  <a:pt x="3503" y="6071"/>
                  <a:pt x="4804" y="4804"/>
                </a:cubicBezTo>
                <a:cubicBezTo>
                  <a:pt x="5213" y="4395"/>
                  <a:pt x="5716" y="4212"/>
                  <a:pt x="6210" y="4212"/>
                </a:cubicBezTo>
                <a:close/>
                <a:moveTo>
                  <a:pt x="5738" y="0"/>
                </a:moveTo>
                <a:cubicBezTo>
                  <a:pt x="5471" y="0"/>
                  <a:pt x="5271" y="201"/>
                  <a:pt x="5238" y="467"/>
                </a:cubicBezTo>
                <a:lnTo>
                  <a:pt x="5137" y="2235"/>
                </a:lnTo>
                <a:cubicBezTo>
                  <a:pt x="4804" y="2302"/>
                  <a:pt x="4437" y="2436"/>
                  <a:pt x="4137" y="2636"/>
                </a:cubicBezTo>
                <a:lnTo>
                  <a:pt x="2836" y="1468"/>
                </a:lnTo>
                <a:cubicBezTo>
                  <a:pt x="2736" y="1385"/>
                  <a:pt x="2619" y="1343"/>
                  <a:pt x="2502" y="1343"/>
                </a:cubicBezTo>
                <a:cubicBezTo>
                  <a:pt x="2386" y="1343"/>
                  <a:pt x="2269" y="1385"/>
                  <a:pt x="2169" y="1468"/>
                </a:cubicBezTo>
                <a:lnTo>
                  <a:pt x="1468" y="2169"/>
                </a:lnTo>
                <a:cubicBezTo>
                  <a:pt x="1301" y="2369"/>
                  <a:pt x="1268" y="2636"/>
                  <a:pt x="1435" y="2836"/>
                </a:cubicBezTo>
                <a:lnTo>
                  <a:pt x="2636" y="4137"/>
                </a:lnTo>
                <a:cubicBezTo>
                  <a:pt x="2436" y="4470"/>
                  <a:pt x="2302" y="4804"/>
                  <a:pt x="2202" y="5137"/>
                </a:cubicBezTo>
                <a:lnTo>
                  <a:pt x="467" y="5238"/>
                </a:lnTo>
                <a:cubicBezTo>
                  <a:pt x="201" y="5271"/>
                  <a:pt x="0" y="5471"/>
                  <a:pt x="0" y="5738"/>
                </a:cubicBezTo>
                <a:lnTo>
                  <a:pt x="0" y="6705"/>
                </a:lnTo>
                <a:cubicBezTo>
                  <a:pt x="0" y="6972"/>
                  <a:pt x="201" y="7172"/>
                  <a:pt x="467" y="7206"/>
                </a:cubicBezTo>
                <a:lnTo>
                  <a:pt x="2202" y="7306"/>
                </a:lnTo>
                <a:cubicBezTo>
                  <a:pt x="2302" y="7639"/>
                  <a:pt x="2436" y="7973"/>
                  <a:pt x="2636" y="8306"/>
                </a:cubicBezTo>
                <a:lnTo>
                  <a:pt x="1468" y="9607"/>
                </a:lnTo>
                <a:cubicBezTo>
                  <a:pt x="1301" y="9807"/>
                  <a:pt x="1301" y="10074"/>
                  <a:pt x="1468" y="10274"/>
                </a:cubicBezTo>
                <a:lnTo>
                  <a:pt x="2169" y="10975"/>
                </a:lnTo>
                <a:cubicBezTo>
                  <a:pt x="2274" y="11063"/>
                  <a:pt x="2408" y="11105"/>
                  <a:pt x="2540" y="11105"/>
                </a:cubicBezTo>
                <a:cubicBezTo>
                  <a:pt x="2658" y="11105"/>
                  <a:pt x="2775" y="11071"/>
                  <a:pt x="2869" y="11008"/>
                </a:cubicBezTo>
                <a:lnTo>
                  <a:pt x="4137" y="9807"/>
                </a:lnTo>
                <a:cubicBezTo>
                  <a:pt x="4470" y="10008"/>
                  <a:pt x="4804" y="10141"/>
                  <a:pt x="5171" y="10241"/>
                </a:cubicBezTo>
                <a:lnTo>
                  <a:pt x="5238" y="11976"/>
                </a:lnTo>
                <a:cubicBezTo>
                  <a:pt x="5271" y="12243"/>
                  <a:pt x="5471" y="12443"/>
                  <a:pt x="5738" y="12443"/>
                </a:cubicBezTo>
                <a:lnTo>
                  <a:pt x="6705" y="12443"/>
                </a:lnTo>
                <a:cubicBezTo>
                  <a:pt x="6972" y="12443"/>
                  <a:pt x="7172" y="12243"/>
                  <a:pt x="7206" y="12009"/>
                </a:cubicBezTo>
                <a:lnTo>
                  <a:pt x="7272" y="10241"/>
                </a:lnTo>
                <a:cubicBezTo>
                  <a:pt x="7639" y="10141"/>
                  <a:pt x="7973" y="10008"/>
                  <a:pt x="8306" y="9807"/>
                </a:cubicBezTo>
                <a:lnTo>
                  <a:pt x="9607" y="11008"/>
                </a:lnTo>
                <a:cubicBezTo>
                  <a:pt x="9682" y="11083"/>
                  <a:pt x="9785" y="11118"/>
                  <a:pt x="9893" y="11118"/>
                </a:cubicBezTo>
                <a:cubicBezTo>
                  <a:pt x="10024" y="11118"/>
                  <a:pt x="10164" y="11067"/>
                  <a:pt x="10274" y="10975"/>
                </a:cubicBezTo>
                <a:lnTo>
                  <a:pt x="10975" y="10274"/>
                </a:lnTo>
                <a:cubicBezTo>
                  <a:pt x="11142" y="10108"/>
                  <a:pt x="11142" y="9807"/>
                  <a:pt x="10975" y="9607"/>
                </a:cubicBezTo>
                <a:lnTo>
                  <a:pt x="9807" y="8306"/>
                </a:lnTo>
                <a:cubicBezTo>
                  <a:pt x="9974" y="7973"/>
                  <a:pt x="10108" y="7639"/>
                  <a:pt x="10208" y="7306"/>
                </a:cubicBezTo>
                <a:lnTo>
                  <a:pt x="11976" y="7206"/>
                </a:lnTo>
                <a:cubicBezTo>
                  <a:pt x="12209" y="7172"/>
                  <a:pt x="12409" y="6972"/>
                  <a:pt x="12409" y="6705"/>
                </a:cubicBezTo>
                <a:lnTo>
                  <a:pt x="12409" y="5738"/>
                </a:lnTo>
                <a:cubicBezTo>
                  <a:pt x="12409" y="5471"/>
                  <a:pt x="12243" y="5271"/>
                  <a:pt x="11976" y="5238"/>
                </a:cubicBezTo>
                <a:lnTo>
                  <a:pt x="10208" y="5137"/>
                </a:lnTo>
                <a:cubicBezTo>
                  <a:pt x="10141" y="4804"/>
                  <a:pt x="10008" y="4470"/>
                  <a:pt x="9807" y="4137"/>
                </a:cubicBezTo>
                <a:lnTo>
                  <a:pt x="10975" y="2836"/>
                </a:lnTo>
                <a:cubicBezTo>
                  <a:pt x="11142" y="2636"/>
                  <a:pt x="11142" y="2369"/>
                  <a:pt x="10975" y="2169"/>
                </a:cubicBezTo>
                <a:lnTo>
                  <a:pt x="10274" y="1468"/>
                </a:lnTo>
                <a:cubicBezTo>
                  <a:pt x="10174" y="1385"/>
                  <a:pt x="10049" y="1343"/>
                  <a:pt x="9928" y="1343"/>
                </a:cubicBezTo>
                <a:cubicBezTo>
                  <a:pt x="9807" y="1343"/>
                  <a:pt x="9691" y="1385"/>
                  <a:pt x="9607" y="1468"/>
                </a:cubicBezTo>
                <a:lnTo>
                  <a:pt x="8273" y="2636"/>
                </a:lnTo>
                <a:cubicBezTo>
                  <a:pt x="7973" y="2436"/>
                  <a:pt x="7639" y="2302"/>
                  <a:pt x="7272" y="2235"/>
                </a:cubicBezTo>
                <a:lnTo>
                  <a:pt x="7206" y="467"/>
                </a:lnTo>
                <a:cubicBezTo>
                  <a:pt x="7172" y="201"/>
                  <a:pt x="6972" y="0"/>
                  <a:pt x="6705" y="0"/>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5"/>
          <p:cNvSpPr/>
          <p:nvPr/>
        </p:nvSpPr>
        <p:spPr>
          <a:xfrm>
            <a:off x="8028844" y="1632145"/>
            <a:ext cx="295225" cy="246175"/>
          </a:xfrm>
          <a:custGeom>
            <a:avLst/>
            <a:gdLst/>
            <a:ahLst/>
            <a:cxnLst/>
            <a:rect l="l" t="t" r="r" b="b"/>
            <a:pathLst>
              <a:path w="11809" h="9847" extrusionOk="0">
                <a:moveTo>
                  <a:pt x="2797" y="1"/>
                </a:moveTo>
                <a:cubicBezTo>
                  <a:pt x="1322" y="1"/>
                  <a:pt x="1" y="1204"/>
                  <a:pt x="468" y="3538"/>
                </a:cubicBezTo>
                <a:cubicBezTo>
                  <a:pt x="868" y="5673"/>
                  <a:pt x="2969" y="8175"/>
                  <a:pt x="5304" y="9576"/>
                </a:cubicBezTo>
                <a:cubicBezTo>
                  <a:pt x="5598" y="9755"/>
                  <a:pt x="5748" y="9847"/>
                  <a:pt x="5903" y="9847"/>
                </a:cubicBezTo>
                <a:cubicBezTo>
                  <a:pt x="6064" y="9847"/>
                  <a:pt x="6231" y="9747"/>
                  <a:pt x="6572" y="9542"/>
                </a:cubicBezTo>
                <a:cubicBezTo>
                  <a:pt x="8907" y="8108"/>
                  <a:pt x="10942" y="5639"/>
                  <a:pt x="11342" y="3538"/>
                </a:cubicBezTo>
                <a:cubicBezTo>
                  <a:pt x="11809" y="1204"/>
                  <a:pt x="10488" y="1"/>
                  <a:pt x="9013" y="1"/>
                </a:cubicBezTo>
                <a:cubicBezTo>
                  <a:pt x="7747" y="1"/>
                  <a:pt x="6367" y="886"/>
                  <a:pt x="5905" y="2704"/>
                </a:cubicBezTo>
                <a:cubicBezTo>
                  <a:pt x="5443" y="886"/>
                  <a:pt x="4063" y="1"/>
                  <a:pt x="2797" y="1"/>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 name="Google Shape;237;p35"/>
          <p:cNvGrpSpPr/>
          <p:nvPr/>
        </p:nvGrpSpPr>
        <p:grpSpPr>
          <a:xfrm>
            <a:off x="7906400" y="2192944"/>
            <a:ext cx="500699" cy="666069"/>
            <a:chOff x="4863650" y="3815375"/>
            <a:chExt cx="624625" cy="830925"/>
          </a:xfrm>
        </p:grpSpPr>
        <p:sp>
          <p:nvSpPr>
            <p:cNvPr id="238" name="Google Shape;238;p35"/>
            <p:cNvSpPr/>
            <p:nvPr/>
          </p:nvSpPr>
          <p:spPr>
            <a:xfrm>
              <a:off x="5086300" y="4421100"/>
              <a:ext cx="236875" cy="180150"/>
            </a:xfrm>
            <a:custGeom>
              <a:avLst/>
              <a:gdLst/>
              <a:ahLst/>
              <a:cxnLst/>
              <a:rect l="l" t="t" r="r" b="b"/>
              <a:pathLst>
                <a:path w="9475" h="7206" extrusionOk="0">
                  <a:moveTo>
                    <a:pt x="835" y="1"/>
                  </a:moveTo>
                  <a:cubicBezTo>
                    <a:pt x="301" y="468"/>
                    <a:pt x="1" y="1102"/>
                    <a:pt x="34" y="1802"/>
                  </a:cubicBezTo>
                  <a:lnTo>
                    <a:pt x="34" y="4871"/>
                  </a:lnTo>
                  <a:cubicBezTo>
                    <a:pt x="34" y="6172"/>
                    <a:pt x="1068" y="7206"/>
                    <a:pt x="2369" y="7206"/>
                  </a:cubicBezTo>
                  <a:lnTo>
                    <a:pt x="7106" y="7206"/>
                  </a:lnTo>
                  <a:cubicBezTo>
                    <a:pt x="8407" y="7206"/>
                    <a:pt x="9474" y="6172"/>
                    <a:pt x="9474" y="4871"/>
                  </a:cubicBezTo>
                  <a:lnTo>
                    <a:pt x="9474" y="1802"/>
                  </a:lnTo>
                  <a:cubicBezTo>
                    <a:pt x="9474" y="1102"/>
                    <a:pt x="9174" y="468"/>
                    <a:pt x="8673"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5"/>
            <p:cNvSpPr/>
            <p:nvPr/>
          </p:nvSpPr>
          <p:spPr>
            <a:xfrm>
              <a:off x="5163850" y="4601225"/>
              <a:ext cx="81750" cy="45075"/>
            </a:xfrm>
            <a:custGeom>
              <a:avLst/>
              <a:gdLst/>
              <a:ahLst/>
              <a:cxnLst/>
              <a:rect l="l" t="t" r="r" b="b"/>
              <a:pathLst>
                <a:path w="3270" h="1803" extrusionOk="0">
                  <a:moveTo>
                    <a:pt x="1" y="1"/>
                  </a:moveTo>
                  <a:lnTo>
                    <a:pt x="1" y="735"/>
                  </a:lnTo>
                  <a:cubicBezTo>
                    <a:pt x="1" y="1335"/>
                    <a:pt x="468" y="1802"/>
                    <a:pt x="1068" y="1802"/>
                  </a:cubicBezTo>
                  <a:lnTo>
                    <a:pt x="2236" y="1802"/>
                  </a:lnTo>
                  <a:cubicBezTo>
                    <a:pt x="2803" y="1802"/>
                    <a:pt x="3270" y="1335"/>
                    <a:pt x="3270" y="735"/>
                  </a:cubicBezTo>
                  <a:lnTo>
                    <a:pt x="3270" y="1"/>
                  </a:ln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5"/>
            <p:cNvSpPr/>
            <p:nvPr/>
          </p:nvSpPr>
          <p:spPr>
            <a:xfrm>
              <a:off x="5087125" y="4543700"/>
              <a:ext cx="236050" cy="25"/>
            </a:xfrm>
            <a:custGeom>
              <a:avLst/>
              <a:gdLst/>
              <a:ahLst/>
              <a:cxnLst/>
              <a:rect l="l" t="t" r="r" b="b"/>
              <a:pathLst>
                <a:path w="9442" h="1" extrusionOk="0">
                  <a:moveTo>
                    <a:pt x="1" y="0"/>
                  </a:moveTo>
                  <a:lnTo>
                    <a:pt x="9441" y="0"/>
                  </a:lnTo>
                </a:path>
              </a:pathLst>
            </a:custGeom>
            <a:solidFill>
              <a:srgbClr val="FBF3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5"/>
            <p:cNvSpPr/>
            <p:nvPr/>
          </p:nvSpPr>
          <p:spPr>
            <a:xfrm>
              <a:off x="5087125" y="4543700"/>
              <a:ext cx="236050" cy="25"/>
            </a:xfrm>
            <a:custGeom>
              <a:avLst/>
              <a:gdLst/>
              <a:ahLst/>
              <a:cxnLst/>
              <a:rect l="l" t="t" r="r" b="b"/>
              <a:pathLst>
                <a:path w="9442" h="1" fill="none" extrusionOk="0">
                  <a:moveTo>
                    <a:pt x="1" y="0"/>
                  </a:moveTo>
                  <a:lnTo>
                    <a:pt x="944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5"/>
            <p:cNvSpPr/>
            <p:nvPr/>
          </p:nvSpPr>
          <p:spPr>
            <a:xfrm>
              <a:off x="5087125" y="4490325"/>
              <a:ext cx="236050" cy="25"/>
            </a:xfrm>
            <a:custGeom>
              <a:avLst/>
              <a:gdLst/>
              <a:ahLst/>
              <a:cxnLst/>
              <a:rect l="l" t="t" r="r" b="b"/>
              <a:pathLst>
                <a:path w="9442" h="1" extrusionOk="0">
                  <a:moveTo>
                    <a:pt x="1" y="0"/>
                  </a:moveTo>
                  <a:lnTo>
                    <a:pt x="9441" y="0"/>
                  </a:lnTo>
                </a:path>
              </a:pathLst>
            </a:custGeom>
            <a:solidFill>
              <a:srgbClr val="FBF3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5"/>
            <p:cNvSpPr/>
            <p:nvPr/>
          </p:nvSpPr>
          <p:spPr>
            <a:xfrm>
              <a:off x="5087125" y="4490325"/>
              <a:ext cx="236050" cy="25"/>
            </a:xfrm>
            <a:custGeom>
              <a:avLst/>
              <a:gdLst/>
              <a:ahLst/>
              <a:cxnLst/>
              <a:rect l="l" t="t" r="r" b="b"/>
              <a:pathLst>
                <a:path w="9442" h="1" fill="none" extrusionOk="0">
                  <a:moveTo>
                    <a:pt x="1" y="0"/>
                  </a:moveTo>
                  <a:lnTo>
                    <a:pt x="944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5"/>
            <p:cNvSpPr/>
            <p:nvPr/>
          </p:nvSpPr>
          <p:spPr>
            <a:xfrm>
              <a:off x="4863650" y="3815375"/>
              <a:ext cx="624625" cy="620775"/>
            </a:xfrm>
            <a:custGeom>
              <a:avLst/>
              <a:gdLst/>
              <a:ahLst/>
              <a:cxnLst/>
              <a:rect l="l" t="t" r="r" b="b"/>
              <a:pathLst>
                <a:path w="24985" h="24831" extrusionOk="0">
                  <a:moveTo>
                    <a:pt x="13631" y="0"/>
                  </a:moveTo>
                  <a:cubicBezTo>
                    <a:pt x="11583" y="0"/>
                    <a:pt x="9483" y="567"/>
                    <a:pt x="7539" y="1814"/>
                  </a:cubicBezTo>
                  <a:cubicBezTo>
                    <a:pt x="0" y="6651"/>
                    <a:pt x="767" y="17892"/>
                    <a:pt x="8940" y="21628"/>
                  </a:cubicBezTo>
                  <a:lnTo>
                    <a:pt x="8940" y="22462"/>
                  </a:lnTo>
                  <a:cubicBezTo>
                    <a:pt x="8940" y="23763"/>
                    <a:pt x="9974" y="24830"/>
                    <a:pt x="11275" y="24830"/>
                  </a:cubicBezTo>
                  <a:lnTo>
                    <a:pt x="16012" y="24830"/>
                  </a:lnTo>
                  <a:cubicBezTo>
                    <a:pt x="17313" y="24830"/>
                    <a:pt x="18380" y="23763"/>
                    <a:pt x="18380" y="22462"/>
                  </a:cubicBezTo>
                  <a:lnTo>
                    <a:pt x="18380" y="21628"/>
                  </a:lnTo>
                  <a:cubicBezTo>
                    <a:pt x="22383" y="19793"/>
                    <a:pt x="24985" y="15757"/>
                    <a:pt x="24985" y="11354"/>
                  </a:cubicBezTo>
                  <a:cubicBezTo>
                    <a:pt x="24985" y="4694"/>
                    <a:pt x="19527" y="0"/>
                    <a:pt x="13631" y="0"/>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209;p35"/>
          <p:cNvSpPr/>
          <p:nvPr/>
        </p:nvSpPr>
        <p:spPr>
          <a:xfrm>
            <a:off x="1599925" y="1436250"/>
            <a:ext cx="5944150" cy="2271000"/>
          </a:xfrm>
          <a:prstGeom prst="roundRect">
            <a:avLst>
              <a:gd name="adj" fmla="val 6367"/>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 name="TextBox 43"/>
          <p:cNvSpPr txBox="1"/>
          <p:nvPr/>
        </p:nvSpPr>
        <p:spPr>
          <a:xfrm>
            <a:off x="0" y="1875886"/>
            <a:ext cx="9144000" cy="1477328"/>
          </a:xfrm>
          <a:prstGeom prst="rect">
            <a:avLst/>
          </a:prstGeom>
          <a:noFill/>
        </p:spPr>
        <p:txBody>
          <a:bodyPr wrap="square" rtlCol="0">
            <a:spAutoFit/>
          </a:bodyPr>
          <a:lstStyle/>
          <a:p>
            <a:pPr algn="ctr">
              <a:lnSpc>
                <a:spcPct val="150000"/>
              </a:lnSpc>
            </a:pPr>
            <a:r>
              <a:rPr lang="en-US" sz="3000" b="1">
                <a:ln w="22225">
                  <a:noFill/>
                  <a:prstDash val="solid"/>
                </a:ln>
              </a:rPr>
              <a:t>1. </a:t>
            </a:r>
            <a:r>
              <a:rPr lang="vi-VN" sz="3000" b="1">
                <a:ln w="22225">
                  <a:noFill/>
                  <a:prstDash val="solid"/>
                </a:ln>
              </a:rPr>
              <a:t>TẠO THƯ MỤC VỚI </a:t>
            </a:r>
            <a:endParaRPr lang="en-US" sz="3000" b="1">
              <a:ln w="22225">
                <a:noFill/>
                <a:prstDash val="solid"/>
              </a:ln>
            </a:endParaRPr>
          </a:p>
          <a:p>
            <a:pPr algn="ctr">
              <a:lnSpc>
                <a:spcPct val="150000"/>
              </a:lnSpc>
            </a:pPr>
            <a:r>
              <a:rPr lang="vi-VN" sz="3000" b="1">
                <a:ln w="22225">
                  <a:noFill/>
                  <a:prstDash val="solid"/>
                </a:ln>
              </a:rPr>
              <a:t>CẤU TRÚC CÂY HỢP LÍ</a:t>
            </a:r>
            <a:endParaRPr lang="en-US" sz="3000" b="1">
              <a:ln w="22225">
                <a:noFill/>
                <a:prstDash val="solid"/>
              </a:ln>
            </a:endParaRPr>
          </a:p>
        </p:txBody>
      </p:sp>
    </p:spTree>
    <p:extLst>
      <p:ext uri="{BB962C8B-B14F-4D97-AF65-F5344CB8AC3E}">
        <p14:creationId xmlns:p14="http://schemas.microsoft.com/office/powerpoint/2010/main" val="2428508601"/>
      </p:ext>
    </p:extLst>
  </p:cSld>
  <p:clrMapOvr>
    <a:masterClrMapping/>
  </p:clrMapOvr>
  <p:transition spd="med">
    <p:blinds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p:nvPr/>
        </p:nvSpPr>
        <p:spPr>
          <a:xfrm>
            <a:off x="365700" y="1075557"/>
            <a:ext cx="8412600" cy="3757699"/>
          </a:xfrm>
          <a:prstGeom prst="roundRect">
            <a:avLst>
              <a:gd name="adj" fmla="val 3938"/>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365700" y="262805"/>
            <a:ext cx="8412600" cy="586228"/>
          </a:xfrm>
          <a:prstGeom prst="roundRect">
            <a:avLst>
              <a:gd name="adj" fmla="val 20371"/>
            </a:avLst>
          </a:prstGeom>
          <a:solidFill>
            <a:srgbClr val="F9D65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44"/>
          <p:cNvGrpSpPr/>
          <p:nvPr/>
        </p:nvGrpSpPr>
        <p:grpSpPr>
          <a:xfrm>
            <a:off x="8513042" y="165514"/>
            <a:ext cx="448108" cy="398038"/>
            <a:chOff x="2696275" y="963625"/>
            <a:chExt cx="678825" cy="602975"/>
          </a:xfrm>
        </p:grpSpPr>
        <p:sp>
          <p:nvSpPr>
            <p:cNvPr id="554" name="Google Shape;554;p44"/>
            <p:cNvSpPr/>
            <p:nvPr/>
          </p:nvSpPr>
          <p:spPr>
            <a:xfrm>
              <a:off x="2696275" y="963625"/>
              <a:ext cx="678825" cy="602975"/>
            </a:xfrm>
            <a:custGeom>
              <a:avLst/>
              <a:gdLst/>
              <a:ahLst/>
              <a:cxnLst/>
              <a:rect l="l" t="t" r="r" b="b"/>
              <a:pathLst>
                <a:path w="27153" h="24119" extrusionOk="0">
                  <a:moveTo>
                    <a:pt x="2335" y="1"/>
                  </a:moveTo>
                  <a:cubicBezTo>
                    <a:pt x="1034" y="1"/>
                    <a:pt x="0" y="1035"/>
                    <a:pt x="0" y="2369"/>
                  </a:cubicBezTo>
                  <a:lnTo>
                    <a:pt x="0" y="21750"/>
                  </a:lnTo>
                  <a:cubicBezTo>
                    <a:pt x="0" y="23051"/>
                    <a:pt x="1034" y="24118"/>
                    <a:pt x="2335" y="24118"/>
                  </a:cubicBezTo>
                  <a:lnTo>
                    <a:pt x="24784" y="24118"/>
                  </a:lnTo>
                  <a:cubicBezTo>
                    <a:pt x="26085" y="24118"/>
                    <a:pt x="27153" y="23051"/>
                    <a:pt x="27153" y="21750"/>
                  </a:cubicBezTo>
                  <a:lnTo>
                    <a:pt x="27153" y="9107"/>
                  </a:lnTo>
                  <a:cubicBezTo>
                    <a:pt x="27153" y="7806"/>
                    <a:pt x="26085" y="6739"/>
                    <a:pt x="24784" y="6739"/>
                  </a:cubicBezTo>
                  <a:lnTo>
                    <a:pt x="13643" y="6739"/>
                  </a:lnTo>
                  <a:cubicBezTo>
                    <a:pt x="12275" y="6706"/>
                    <a:pt x="11108" y="5705"/>
                    <a:pt x="10874" y="4371"/>
                  </a:cubicBezTo>
                  <a:lnTo>
                    <a:pt x="10508" y="2336"/>
                  </a:lnTo>
                  <a:cubicBezTo>
                    <a:pt x="10241" y="1001"/>
                    <a:pt x="9073" y="34"/>
                    <a:pt x="7739"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2957275" y="1015325"/>
              <a:ext cx="365300" cy="116775"/>
            </a:xfrm>
            <a:custGeom>
              <a:avLst/>
              <a:gdLst/>
              <a:ahLst/>
              <a:cxnLst/>
              <a:rect l="l" t="t" r="r" b="b"/>
              <a:pathLst>
                <a:path w="14612" h="4671" extrusionOk="0">
                  <a:moveTo>
                    <a:pt x="1" y="1"/>
                  </a:moveTo>
                  <a:cubicBezTo>
                    <a:pt x="34" y="101"/>
                    <a:pt x="68" y="201"/>
                    <a:pt x="68" y="268"/>
                  </a:cubicBezTo>
                  <a:lnTo>
                    <a:pt x="434" y="2303"/>
                  </a:lnTo>
                  <a:cubicBezTo>
                    <a:pt x="668" y="3637"/>
                    <a:pt x="1835" y="4638"/>
                    <a:pt x="3203" y="4671"/>
                  </a:cubicBezTo>
                  <a:lnTo>
                    <a:pt x="14611" y="4671"/>
                  </a:lnTo>
                  <a:lnTo>
                    <a:pt x="14611" y="2369"/>
                  </a:lnTo>
                  <a:cubicBezTo>
                    <a:pt x="14611" y="1068"/>
                    <a:pt x="13577" y="1"/>
                    <a:pt x="12276" y="1"/>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2781325" y="1215475"/>
              <a:ext cx="507875" cy="266875"/>
            </a:xfrm>
            <a:custGeom>
              <a:avLst/>
              <a:gdLst/>
              <a:ahLst/>
              <a:cxnLst/>
              <a:rect l="l" t="t" r="r" b="b"/>
              <a:pathLst>
                <a:path w="20315" h="10675" extrusionOk="0">
                  <a:moveTo>
                    <a:pt x="2369" y="1"/>
                  </a:moveTo>
                  <a:cubicBezTo>
                    <a:pt x="1068" y="1"/>
                    <a:pt x="0" y="1035"/>
                    <a:pt x="0" y="2336"/>
                  </a:cubicBezTo>
                  <a:lnTo>
                    <a:pt x="0" y="8340"/>
                  </a:lnTo>
                  <a:cubicBezTo>
                    <a:pt x="0" y="9641"/>
                    <a:pt x="1068" y="10675"/>
                    <a:pt x="2369" y="10675"/>
                  </a:cubicBezTo>
                  <a:lnTo>
                    <a:pt x="17947" y="10675"/>
                  </a:lnTo>
                  <a:cubicBezTo>
                    <a:pt x="19248" y="10675"/>
                    <a:pt x="20315" y="9641"/>
                    <a:pt x="20315" y="8340"/>
                  </a:cubicBezTo>
                  <a:lnTo>
                    <a:pt x="20315" y="2336"/>
                  </a:lnTo>
                  <a:cubicBezTo>
                    <a:pt x="20315" y="1035"/>
                    <a:pt x="19248" y="1"/>
                    <a:pt x="17947" y="1"/>
                  </a:cubicBez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TextBox 40"/>
          <p:cNvSpPr txBox="1"/>
          <p:nvPr/>
        </p:nvSpPr>
        <p:spPr>
          <a:xfrm>
            <a:off x="0" y="324422"/>
            <a:ext cx="9144000" cy="477054"/>
          </a:xfrm>
          <a:prstGeom prst="rect">
            <a:avLst/>
          </a:prstGeom>
          <a:noFill/>
        </p:spPr>
        <p:txBody>
          <a:bodyPr wrap="square" rtlCol="0">
            <a:spAutoFit/>
          </a:bodyPr>
          <a:lstStyle/>
          <a:p>
            <a:pPr algn="ctr"/>
            <a:r>
              <a:rPr lang="en-US" sz="2500" b="1">
                <a:ln w="22225">
                  <a:noFill/>
                  <a:prstDash val="solid"/>
                </a:ln>
              </a:rPr>
              <a:t>1. </a:t>
            </a:r>
            <a:r>
              <a:rPr lang="vi-VN" sz="2500" b="1">
                <a:ln w="22225">
                  <a:noFill/>
                  <a:prstDash val="solid"/>
                </a:ln>
              </a:rPr>
              <a:t>Tạo thư mục với cấu trúc cây hợp lí</a:t>
            </a:r>
            <a:endParaRPr lang="en-US" sz="2500" b="1">
              <a:ln w="22225">
                <a:noFill/>
                <a:prstDash val="solid"/>
              </a:ln>
            </a:endParaRPr>
          </a:p>
        </p:txBody>
      </p:sp>
      <p:grpSp>
        <p:nvGrpSpPr>
          <p:cNvPr id="42" name="Google Shape;557;p44"/>
          <p:cNvGrpSpPr/>
          <p:nvPr/>
        </p:nvGrpSpPr>
        <p:grpSpPr>
          <a:xfrm>
            <a:off x="149922" y="550946"/>
            <a:ext cx="431555" cy="432703"/>
            <a:chOff x="133738" y="317889"/>
            <a:chExt cx="460473" cy="461698"/>
          </a:xfrm>
        </p:grpSpPr>
        <p:sp>
          <p:nvSpPr>
            <p:cNvPr id="43" name="Google Shape;558;p44"/>
            <p:cNvSpPr/>
            <p:nvPr/>
          </p:nvSpPr>
          <p:spPr>
            <a:xfrm>
              <a:off x="257624" y="442388"/>
              <a:ext cx="212700" cy="21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9;p44"/>
            <p:cNvSpPr/>
            <p:nvPr/>
          </p:nvSpPr>
          <p:spPr>
            <a:xfrm>
              <a:off x="133738" y="317889"/>
              <a:ext cx="460473" cy="461698"/>
            </a:xfrm>
            <a:custGeom>
              <a:avLst/>
              <a:gdLst/>
              <a:ahLst/>
              <a:cxnLst/>
              <a:rect l="l" t="t" r="r" b="b"/>
              <a:pathLst>
                <a:path w="12410" h="12443" extrusionOk="0">
                  <a:moveTo>
                    <a:pt x="6152" y="4212"/>
                  </a:moveTo>
                  <a:cubicBezTo>
                    <a:pt x="7197" y="4212"/>
                    <a:pt x="8207" y="5019"/>
                    <a:pt x="8207" y="6238"/>
                  </a:cubicBezTo>
                  <a:cubicBezTo>
                    <a:pt x="8174" y="7339"/>
                    <a:pt x="7273" y="8240"/>
                    <a:pt x="6172" y="8240"/>
                  </a:cubicBezTo>
                  <a:cubicBezTo>
                    <a:pt x="4371" y="8240"/>
                    <a:pt x="3470" y="6072"/>
                    <a:pt x="4738" y="4804"/>
                  </a:cubicBezTo>
                  <a:cubicBezTo>
                    <a:pt x="5147" y="4395"/>
                    <a:pt x="5653" y="4212"/>
                    <a:pt x="6152" y="4212"/>
                  </a:cubicBezTo>
                  <a:close/>
                  <a:moveTo>
                    <a:pt x="5705" y="1"/>
                  </a:moveTo>
                  <a:cubicBezTo>
                    <a:pt x="5438" y="1"/>
                    <a:pt x="5205" y="201"/>
                    <a:pt x="5205" y="468"/>
                  </a:cubicBezTo>
                  <a:lnTo>
                    <a:pt x="5105" y="2236"/>
                  </a:lnTo>
                  <a:cubicBezTo>
                    <a:pt x="4771" y="2302"/>
                    <a:pt x="4404" y="2436"/>
                    <a:pt x="4104" y="2636"/>
                  </a:cubicBezTo>
                  <a:lnTo>
                    <a:pt x="2836" y="1468"/>
                  </a:lnTo>
                  <a:cubicBezTo>
                    <a:pt x="2736" y="1385"/>
                    <a:pt x="2611" y="1343"/>
                    <a:pt x="2490" y="1343"/>
                  </a:cubicBezTo>
                  <a:cubicBezTo>
                    <a:pt x="2369" y="1343"/>
                    <a:pt x="2253" y="1385"/>
                    <a:pt x="2169" y="1468"/>
                  </a:cubicBezTo>
                  <a:lnTo>
                    <a:pt x="1469" y="2169"/>
                  </a:lnTo>
                  <a:cubicBezTo>
                    <a:pt x="1302" y="2369"/>
                    <a:pt x="1269" y="2636"/>
                    <a:pt x="1435" y="2836"/>
                  </a:cubicBezTo>
                  <a:lnTo>
                    <a:pt x="2636" y="4137"/>
                  </a:lnTo>
                  <a:cubicBezTo>
                    <a:pt x="2436" y="4471"/>
                    <a:pt x="2303" y="4804"/>
                    <a:pt x="2203" y="5171"/>
                  </a:cubicBezTo>
                  <a:lnTo>
                    <a:pt x="435" y="5238"/>
                  </a:lnTo>
                  <a:cubicBezTo>
                    <a:pt x="201" y="5271"/>
                    <a:pt x="1" y="5471"/>
                    <a:pt x="1" y="5738"/>
                  </a:cubicBezTo>
                  <a:lnTo>
                    <a:pt x="1" y="6705"/>
                  </a:lnTo>
                  <a:cubicBezTo>
                    <a:pt x="1" y="6972"/>
                    <a:pt x="201" y="7172"/>
                    <a:pt x="435" y="7206"/>
                  </a:cubicBezTo>
                  <a:lnTo>
                    <a:pt x="2203" y="7306"/>
                  </a:lnTo>
                  <a:cubicBezTo>
                    <a:pt x="2303" y="7639"/>
                    <a:pt x="2436" y="7973"/>
                    <a:pt x="2636" y="8307"/>
                  </a:cubicBezTo>
                  <a:lnTo>
                    <a:pt x="1435" y="9608"/>
                  </a:lnTo>
                  <a:cubicBezTo>
                    <a:pt x="1269" y="9808"/>
                    <a:pt x="1302" y="10075"/>
                    <a:pt x="1469" y="10275"/>
                  </a:cubicBezTo>
                  <a:lnTo>
                    <a:pt x="2169" y="10975"/>
                  </a:lnTo>
                  <a:cubicBezTo>
                    <a:pt x="2257" y="11063"/>
                    <a:pt x="2382" y="11105"/>
                    <a:pt x="2511" y="11105"/>
                  </a:cubicBezTo>
                  <a:cubicBezTo>
                    <a:pt x="2625" y="11105"/>
                    <a:pt x="2742" y="11072"/>
                    <a:pt x="2836" y="11009"/>
                  </a:cubicBezTo>
                  <a:lnTo>
                    <a:pt x="4137" y="9808"/>
                  </a:lnTo>
                  <a:cubicBezTo>
                    <a:pt x="4437" y="10008"/>
                    <a:pt x="4771" y="10141"/>
                    <a:pt x="5138" y="10241"/>
                  </a:cubicBezTo>
                  <a:lnTo>
                    <a:pt x="5238" y="11976"/>
                  </a:lnTo>
                  <a:cubicBezTo>
                    <a:pt x="5238" y="12243"/>
                    <a:pt x="5472" y="12443"/>
                    <a:pt x="5705" y="12443"/>
                  </a:cubicBezTo>
                  <a:lnTo>
                    <a:pt x="6706" y="12443"/>
                  </a:lnTo>
                  <a:cubicBezTo>
                    <a:pt x="6973" y="12443"/>
                    <a:pt x="7173" y="12243"/>
                    <a:pt x="7206" y="11976"/>
                  </a:cubicBezTo>
                  <a:lnTo>
                    <a:pt x="7273" y="10241"/>
                  </a:lnTo>
                  <a:cubicBezTo>
                    <a:pt x="7640" y="10141"/>
                    <a:pt x="7973" y="10008"/>
                    <a:pt x="8274" y="9808"/>
                  </a:cubicBezTo>
                  <a:lnTo>
                    <a:pt x="9575" y="11009"/>
                  </a:lnTo>
                  <a:cubicBezTo>
                    <a:pt x="9669" y="11072"/>
                    <a:pt x="9786" y="11105"/>
                    <a:pt x="9900" y="11105"/>
                  </a:cubicBezTo>
                  <a:cubicBezTo>
                    <a:pt x="10028" y="11105"/>
                    <a:pt x="10154" y="11063"/>
                    <a:pt x="10242" y="10975"/>
                  </a:cubicBezTo>
                  <a:lnTo>
                    <a:pt x="10942" y="10275"/>
                  </a:lnTo>
                  <a:cubicBezTo>
                    <a:pt x="11142" y="10075"/>
                    <a:pt x="11142" y="9808"/>
                    <a:pt x="10976" y="9608"/>
                  </a:cubicBezTo>
                  <a:lnTo>
                    <a:pt x="9808" y="8307"/>
                  </a:lnTo>
                  <a:cubicBezTo>
                    <a:pt x="9975" y="7973"/>
                    <a:pt x="10108" y="7639"/>
                    <a:pt x="10208" y="7306"/>
                  </a:cubicBezTo>
                  <a:lnTo>
                    <a:pt x="11976" y="7206"/>
                  </a:lnTo>
                  <a:cubicBezTo>
                    <a:pt x="12210" y="7172"/>
                    <a:pt x="12410" y="6972"/>
                    <a:pt x="12410" y="6705"/>
                  </a:cubicBezTo>
                  <a:lnTo>
                    <a:pt x="12410" y="5738"/>
                  </a:lnTo>
                  <a:cubicBezTo>
                    <a:pt x="12410" y="5471"/>
                    <a:pt x="12210" y="5238"/>
                    <a:pt x="11943" y="5238"/>
                  </a:cubicBezTo>
                  <a:lnTo>
                    <a:pt x="10208" y="5171"/>
                  </a:lnTo>
                  <a:cubicBezTo>
                    <a:pt x="10108" y="4804"/>
                    <a:pt x="9975" y="4471"/>
                    <a:pt x="9775" y="4137"/>
                  </a:cubicBezTo>
                  <a:lnTo>
                    <a:pt x="10976" y="2836"/>
                  </a:lnTo>
                  <a:cubicBezTo>
                    <a:pt x="11109" y="2636"/>
                    <a:pt x="11109" y="2369"/>
                    <a:pt x="10942" y="2169"/>
                  </a:cubicBezTo>
                  <a:lnTo>
                    <a:pt x="10242" y="1468"/>
                  </a:lnTo>
                  <a:cubicBezTo>
                    <a:pt x="10136" y="1380"/>
                    <a:pt x="10012" y="1339"/>
                    <a:pt x="9889" y="1339"/>
                  </a:cubicBezTo>
                  <a:cubicBezTo>
                    <a:pt x="9778" y="1339"/>
                    <a:pt x="9669" y="1372"/>
                    <a:pt x="9575" y="1435"/>
                  </a:cubicBezTo>
                  <a:lnTo>
                    <a:pt x="8274" y="2636"/>
                  </a:lnTo>
                  <a:cubicBezTo>
                    <a:pt x="7940" y="2436"/>
                    <a:pt x="7606" y="2302"/>
                    <a:pt x="7240" y="2236"/>
                  </a:cubicBezTo>
                  <a:lnTo>
                    <a:pt x="7173" y="468"/>
                  </a:lnTo>
                  <a:cubicBezTo>
                    <a:pt x="7139" y="201"/>
                    <a:pt x="6939" y="1"/>
                    <a:pt x="6672" y="1"/>
                  </a:cubicBez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Rounded Rectangle 50"/>
          <p:cNvSpPr/>
          <p:nvPr/>
        </p:nvSpPr>
        <p:spPr>
          <a:xfrm>
            <a:off x="3197984" y="1234494"/>
            <a:ext cx="2748032" cy="541480"/>
          </a:xfrm>
          <a:prstGeom prst="roundRect">
            <a:avLst/>
          </a:prstGeom>
          <a:solidFill>
            <a:schemeClr val="accent2">
              <a:lumMod val="20000"/>
              <a:lumOff val="80000"/>
            </a:schemeClr>
          </a:solidFill>
          <a:ln>
            <a:solidFill>
              <a:srgbClr val="FFFFFF"/>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a:solidFill>
                  <a:srgbClr val="000000"/>
                </a:solidFill>
                <a:cs typeface="Arial" panose="020B0604020202020204" pitchFamily="34" charset="0"/>
              </a:rPr>
              <a:t>THẢO LUẬN NHÓM</a:t>
            </a:r>
            <a:endParaRPr lang="en-US" sz="2000" b="1" dirty="0">
              <a:solidFill>
                <a:srgbClr val="000000"/>
              </a:solidFill>
              <a:latin typeface="Arial" panose="020B0604020202020204" pitchFamily="34" charset="0"/>
              <a:cs typeface="Arial" panose="020B0604020202020204" pitchFamily="34" charset="0"/>
            </a:endParaRPr>
          </a:p>
        </p:txBody>
      </p:sp>
      <p:sp>
        <p:nvSpPr>
          <p:cNvPr id="55" name="TextBox 54"/>
          <p:cNvSpPr txBox="1"/>
          <p:nvPr/>
        </p:nvSpPr>
        <p:spPr>
          <a:xfrm>
            <a:off x="617161" y="1867882"/>
            <a:ext cx="3584123" cy="2862322"/>
          </a:xfrm>
          <a:prstGeom prst="rect">
            <a:avLst/>
          </a:prstGeom>
          <a:noFill/>
        </p:spPr>
        <p:txBody>
          <a:bodyPr wrap="square" rtlCol="0">
            <a:spAutoFit/>
          </a:bodyPr>
          <a:lstStyle/>
          <a:p>
            <a:pPr algn="just">
              <a:lnSpc>
                <a:spcPct val="150000"/>
              </a:lnSpc>
            </a:pPr>
            <a:r>
              <a:rPr lang="en-US" sz="2000">
                <a:ln w="22225">
                  <a:noFill/>
                  <a:prstDash val="solid"/>
                </a:ln>
              </a:rPr>
              <a:t>Đ</a:t>
            </a:r>
            <a:r>
              <a:rPr lang="vi-VN" sz="2000">
                <a:ln w="22225">
                  <a:noFill/>
                  <a:prstDash val="solid"/>
                </a:ln>
              </a:rPr>
              <a:t>ọc phần Hoạt động SGK tr.19</a:t>
            </a:r>
            <a:r>
              <a:rPr lang="en-US" sz="2000">
                <a:ln w="22225">
                  <a:noFill/>
                  <a:prstDash val="solid"/>
                </a:ln>
              </a:rPr>
              <a:t>, </a:t>
            </a:r>
            <a:r>
              <a:rPr lang="vi-VN" sz="2000">
                <a:ln w="22225">
                  <a:noFill/>
                  <a:prstDash val="solid"/>
                </a:ln>
              </a:rPr>
              <a:t>quan sát hai cây thư mục được minh hoạ trong Hình 18, Hình 19 và trả lời câu hỏi:</a:t>
            </a:r>
            <a:r>
              <a:rPr lang="en-US" sz="2000">
                <a:ln w="22225">
                  <a:noFill/>
                  <a:prstDash val="solid"/>
                </a:ln>
              </a:rPr>
              <a:t> </a:t>
            </a:r>
            <a:r>
              <a:rPr lang="vi-VN" sz="2000">
                <a:ln w="22225">
                  <a:noFill/>
                  <a:prstDash val="solid"/>
                </a:ln>
                <a:solidFill>
                  <a:srgbClr val="C00000"/>
                </a:solidFill>
              </a:rPr>
              <a:t>Cây thư mục nào có cấu trúc hợp lí hơn? Tại sao?</a:t>
            </a:r>
          </a:p>
        </p:txBody>
      </p:sp>
      <p:pic>
        <p:nvPicPr>
          <p:cNvPr id="10" name="Picture 9"/>
          <p:cNvPicPr>
            <a:picLocks noChangeAspect="1"/>
          </p:cNvPicPr>
          <p:nvPr/>
        </p:nvPicPr>
        <p:blipFill>
          <a:blip r:embed="rId3"/>
          <a:stretch>
            <a:fillRect/>
          </a:stretch>
        </p:blipFill>
        <p:spPr>
          <a:xfrm>
            <a:off x="4353253" y="2206397"/>
            <a:ext cx="2083267" cy="2182256"/>
          </a:xfrm>
          <a:prstGeom prst="rect">
            <a:avLst/>
          </a:prstGeom>
        </p:spPr>
      </p:pic>
      <p:pic>
        <p:nvPicPr>
          <p:cNvPr id="11" name="Picture 10"/>
          <p:cNvPicPr>
            <a:picLocks noChangeAspect="1"/>
          </p:cNvPicPr>
          <p:nvPr/>
        </p:nvPicPr>
        <p:blipFill>
          <a:blip r:embed="rId4"/>
          <a:stretch>
            <a:fillRect/>
          </a:stretch>
        </p:blipFill>
        <p:spPr>
          <a:xfrm>
            <a:off x="6672747" y="2206397"/>
            <a:ext cx="1840295" cy="2185292"/>
          </a:xfrm>
          <a:prstGeom prst="rect">
            <a:avLst/>
          </a:prstGeom>
        </p:spPr>
      </p:pic>
    </p:spTree>
    <p:extLst>
      <p:ext uri="{BB962C8B-B14F-4D97-AF65-F5344CB8AC3E}">
        <p14:creationId xmlns:p14="http://schemas.microsoft.com/office/powerpoint/2010/main" val="2013779253"/>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5"/>
                                        </p:tgtEl>
                                        <p:attrNameLst>
                                          <p:attrName>style.visibility</p:attrName>
                                        </p:attrNameLst>
                                      </p:cBhvr>
                                      <p:to>
                                        <p:strVal val="visible"/>
                                      </p:to>
                                    </p:set>
                                    <p:anim calcmode="lin" valueType="num">
                                      <p:cBhvr additive="base">
                                        <p:cTn id="14" dur="500" fill="hold"/>
                                        <p:tgtEl>
                                          <p:spTgt spid="55"/>
                                        </p:tgtEl>
                                        <p:attrNameLst>
                                          <p:attrName>ppt_x</p:attrName>
                                        </p:attrNameLst>
                                      </p:cBhvr>
                                      <p:tavLst>
                                        <p:tav tm="0">
                                          <p:val>
                                            <p:strVal val="#ppt_x"/>
                                          </p:val>
                                        </p:tav>
                                        <p:tav tm="100000">
                                          <p:val>
                                            <p:strVal val="#ppt_x"/>
                                          </p:val>
                                        </p:tav>
                                      </p:tavLst>
                                    </p:anim>
                                    <p:anim calcmode="lin" valueType="num">
                                      <p:cBhvr additive="base">
                                        <p:cTn id="15"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par>
                                <p:cTn id="23" presetID="53" presetClass="entr" presetSubtype="16"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5" grpId="0"/>
    </p:bldLst>
  </p:timing>
</p:sld>
</file>

<file path=ppt/theme/theme1.xml><?xml version="1.0" encoding="utf-8"?>
<a:theme xmlns:a="http://schemas.openxmlformats.org/drawingml/2006/main" name="UI/UX Slides for Business by Slidesgo">
  <a:themeElements>
    <a:clrScheme name="Simple Light">
      <a:dk1>
        <a:srgbClr val="281101"/>
      </a:dk1>
      <a:lt1>
        <a:srgbClr val="FFF7DC"/>
      </a:lt1>
      <a:dk2>
        <a:srgbClr val="F9D656"/>
      </a:dk2>
      <a:lt2>
        <a:srgbClr val="FE7443"/>
      </a:lt2>
      <a:accent1>
        <a:srgbClr val="68CDE9"/>
      </a:accent1>
      <a:accent2>
        <a:srgbClr val="F0787A"/>
      </a:accent2>
      <a:accent3>
        <a:srgbClr val="EDF6F7"/>
      </a:accent3>
      <a:accent4>
        <a:srgbClr val="FFFFFF"/>
      </a:accent4>
      <a:accent5>
        <a:srgbClr val="FFFFFF"/>
      </a:accent5>
      <a:accent6>
        <a:srgbClr val="FFFFFF"/>
      </a:accent6>
      <a:hlink>
        <a:srgbClr val="28110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TotalTime>
  <Words>1938</Words>
  <Application>Microsoft Office PowerPoint</Application>
  <PresentationFormat>On-screen Show (16:9)</PresentationFormat>
  <Paragraphs>142</Paragraphs>
  <Slides>36</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Arial (Body)</vt:lpstr>
      <vt:lpstr>Poppins</vt:lpstr>
      <vt:lpstr>Fredoka One</vt:lpstr>
      <vt:lpstr>Times New Roman</vt:lpstr>
      <vt:lpstr>Roboto Condensed Light</vt:lpstr>
      <vt:lpstr>Palanquin Dark</vt:lpstr>
      <vt:lpstr>UI/UX Slides for Business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Dell</cp:lastModifiedBy>
  <cp:revision>34</cp:revision>
  <dcterms:modified xsi:type="dcterms:W3CDTF">2024-10-26T04:17:04Z</dcterms:modified>
</cp:coreProperties>
</file>