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56" r:id="rId3"/>
    <p:sldId id="314" r:id="rId4"/>
    <p:sldId id="315" r:id="rId5"/>
    <p:sldId id="263" r:id="rId6"/>
    <p:sldId id="282" r:id="rId7"/>
    <p:sldId id="283" r:id="rId8"/>
    <p:sldId id="284" r:id="rId9"/>
    <p:sldId id="316" r:id="rId10"/>
    <p:sldId id="317" r:id="rId11"/>
    <p:sldId id="318" r:id="rId12"/>
    <p:sldId id="267" r:id="rId13"/>
    <p:sldId id="320" r:id="rId14"/>
    <p:sldId id="272" r:id="rId15"/>
    <p:sldId id="274" r:id="rId16"/>
    <p:sldId id="275" r:id="rId17"/>
    <p:sldId id="32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76"/>
  </p:normalViewPr>
  <p:slideViewPr>
    <p:cSldViewPr snapToGrid="0">
      <p:cViewPr varScale="1">
        <p:scale>
          <a:sx n="114" d="100"/>
          <a:sy n="114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FB596-A98E-4D6A-AB7E-CDBA9F7C5DF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172BB-78AD-4807-8726-F908E5E7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5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515F-062E-4350-BC4C-B9C916DFF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CD292-63DC-439D-861C-B87BFBB6E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C4F13-3608-429A-982C-936252BC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7611-5FD7-4E14-ADE7-6EAAFBA8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0072B-B960-4E71-8BE5-122453B6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9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318B-303E-48E7-A5DD-8A3EF1E0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6247A-A2A4-489C-8181-130924BC6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F62D-6A62-4EB7-9C59-B58D3201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18B36-CB29-484E-B7D4-7FB8904D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E68C9-D2FC-4452-BF4C-31847E9B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5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6288F-B72C-409B-93A2-8290788A8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82D83-25BA-4F79-9BB3-19FC54E56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A9D03-9794-4F0C-8FD3-FC7592CA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561AB-8198-441B-AEF0-6885F1FC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D52B5-696E-428F-AB84-01C8D9A7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44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1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1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72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35E6-68E4-4C2C-A4FA-AEA032ED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C69E7-024B-4DE2-BAAB-EDC470D4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0C95B-8E57-4E28-BC2D-7E6FE5C7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FADD4-CDB3-4212-B9DC-4B4D2942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6AD02-2AE1-4BC3-8C00-F11A7369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2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00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26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988C-8787-4F8D-92BA-F88ACF5B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082BB-51A8-4183-BD1A-3BBE54285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9DCEF-7381-45A9-86D5-8A8C77EE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DAA02-7E70-489D-87D7-629C57AA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CD62E-F0A0-495E-891D-21C7D39B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B229-95F8-464B-AFD4-36621A2B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32D3D-E657-44D8-934B-A03C9F5EF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48B50-006A-47DC-B2FF-11A0ED5CB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62D41-EF07-4991-B4A5-ED67E590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CF233-BE49-45DF-9EB5-B67DB6A9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5C907-2B43-4DC2-B1D9-5C4A4DE0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0D18-51C0-4D4E-866E-0C98762C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C953C-073E-41B9-AB4F-14959D51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BDEC0-D65E-49D1-A527-D639736C5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9C1EB-26DF-4908-937C-FCF7C1DE0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69418-E7E8-4107-94AC-DDD614B01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C9C97A-836B-4637-B7C6-171E8294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6E69D-E035-4E60-B9E1-F751C2A8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AEE86-70D2-4E94-A205-C70EFE19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4085-282E-4B3A-8906-ABCEA55F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9A7C4-CEDF-4D4A-B064-A3CEA79D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3E5A3-C6D7-4E9B-A7FF-F3A31102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F5C41-8C52-4745-BABD-628CAFF0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9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2E196-4AD0-4581-91D5-0C0ABBEEB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DABE1-61A2-4F90-9403-3F49A4CE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B6A65-59BA-4D27-AEDA-701AD0A2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3231-46C2-4980-8E61-B2AF2DA0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BBAC-13F2-4819-A704-447087E7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E09B0-7735-48B7-93DA-B0F2282F5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D76A7-36D4-46CD-9A36-26544AEF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98C72-D57F-44C1-8E7C-F3E2633A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18A70-6A6B-47CC-8429-11EB60C0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7E82-414B-42B4-865D-7A05EFD0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BD3BC-B995-4C67-B453-60C518532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7C310-F585-4563-B7F2-492D7D8A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77B22-3779-4160-A936-F693AE4E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E1CF5-7DC1-46B0-9604-568AB0FE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AFE18-50ED-48D5-835E-D081F42D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909C3-9C78-4C95-8FF6-5DBA18D6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3BED2-8880-49D2-96B9-75FEE2AFC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AB3E-6D21-4A64-B125-42525918A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2910F-A919-4C6A-9434-21CA8096CDFD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2C976-5426-4CFF-8A03-068689729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4B34A-FD92-4DBD-B4DD-8578C0FAF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5F502-AB85-4335-9AE6-20C4B6E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1294123" y="1726035"/>
            <a:ext cx="9909703" cy="3165359"/>
            <a:chOff x="1715817" y="2198564"/>
            <a:chExt cx="8644399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68200" y="2198564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3127427" y="2535902"/>
              <a:ext cx="5554293" cy="11071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normalizeH="0" baseline="0" noProof="0" dirty="0">
                  <a:ln/>
                  <a:solidFill>
                    <a:schemeClr val="accent6">
                      <a:lumMod val="50000"/>
                    </a:schemeClr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715817" y="3731049"/>
              <a:ext cx="83775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7200" b="1" i="0" u="none" strike="noStrike" kern="1200" cap="none" spc="0" normalizeH="0" baseline="0" noProof="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28: Y   </a:t>
              </a:r>
              <a:r>
                <a:rPr kumimoji="0" lang="en-US" sz="7200" b="1" i="0" u="none" strike="noStrike" kern="1200" cap="none" spc="0" normalizeH="0" baseline="0" noProof="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y</a:t>
              </a:r>
              <a:r>
                <a:rPr kumimoji="0" lang="en-US" sz="7200" b="1" i="0" u="none" strike="noStrike" kern="1200" cap="none" spc="0" normalizeH="0" baseline="0" noProof="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211" panose="020B08030503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C3E08D9-E202-3FED-44E6-63DD793D5836}"/>
              </a:ext>
            </a:extLst>
          </p:cNvPr>
          <p:cNvSpPr txBox="1"/>
          <p:nvPr/>
        </p:nvSpPr>
        <p:spPr>
          <a:xfrm>
            <a:off x="1907243" y="5495066"/>
            <a:ext cx="837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600" b="1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6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1" u="none" strike="noStrike" kern="1200" cap="none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10A96-1DCF-BC8A-0640-490DC0F7B7D7}"/>
              </a:ext>
            </a:extLst>
          </p:cNvPr>
          <p:cNvSpPr txBox="1"/>
          <p:nvPr/>
        </p:nvSpPr>
        <p:spPr>
          <a:xfrm>
            <a:off x="1821903" y="259360"/>
            <a:ext cx="837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kumimoji="0" lang="en-US" sz="2400" b="1" u="none" strike="noStrike" kern="1200" cap="none" spc="0" normalizeH="0" baseline="0" noProof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30923" y="2678724"/>
            <a:ext cx="6330154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96940B07-CF9D-48A7-BE76-BF3455064B4A}"/>
              </a:ext>
            </a:extLst>
          </p:cNvPr>
          <p:cNvSpPr/>
          <p:nvPr/>
        </p:nvSpPr>
        <p:spPr>
          <a:xfrm>
            <a:off x="2930923" y="2678724"/>
            <a:ext cx="6330154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9364" r="29387" b="25199"/>
          <a:stretch/>
        </p:blipFill>
        <p:spPr bwMode="auto">
          <a:xfrm>
            <a:off x="1447800" y="914400"/>
            <a:ext cx="8781174" cy="50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941" b="62500"/>
          <a:stretch/>
        </p:blipFill>
        <p:spPr>
          <a:xfrm>
            <a:off x="1148847" y="1"/>
            <a:ext cx="9816868" cy="5080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3206" y="4886782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8761322" y="5327504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781091" y="4886782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904258" y="4327676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.VnArial" pitchFamily="34" charset="0"/>
              </a:rPr>
              <a:t>2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03969" y="6164388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3249" y="4443957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6793245" y="6222839"/>
            <a:ext cx="561467" cy="4405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.VnArial" pitchFamily="34" charset="0"/>
              </a:rPr>
              <a:t>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27B142-BE99-4F65-89B0-530270FFF4D3}"/>
              </a:ext>
            </a:extLst>
          </p:cNvPr>
          <p:cNvCxnSpPr/>
          <p:nvPr/>
        </p:nvCxnSpPr>
        <p:spPr>
          <a:xfrm flipH="1">
            <a:off x="9904258" y="4886782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6F143C-B5BF-4BB6-9752-E3BC4A4BA8C6}"/>
              </a:ext>
            </a:extLst>
          </p:cNvPr>
          <p:cNvCxnSpPr/>
          <p:nvPr/>
        </p:nvCxnSpPr>
        <p:spPr>
          <a:xfrm flipH="1">
            <a:off x="6711097" y="554267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12D860-2087-4584-979C-45AC12A00400}"/>
              </a:ext>
            </a:extLst>
          </p:cNvPr>
          <p:cNvCxnSpPr/>
          <p:nvPr/>
        </p:nvCxnSpPr>
        <p:spPr>
          <a:xfrm flipH="1">
            <a:off x="6848575" y="554267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03BE31-686E-43B0-9476-55D3B368EEBD}"/>
              </a:ext>
            </a:extLst>
          </p:cNvPr>
          <p:cNvCxnSpPr/>
          <p:nvPr/>
        </p:nvCxnSpPr>
        <p:spPr>
          <a:xfrm flipH="1">
            <a:off x="2165957" y="6136321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86000" y="838201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58055" b="6667"/>
          <a:stretch/>
        </p:blipFill>
        <p:spPr>
          <a:xfrm>
            <a:off x="1754478" y="1676400"/>
            <a:ext cx="882256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86" y="2465389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3206" y="4848682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80" y="-488667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55" y="3429000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6331" y="2850357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b="66138"/>
          <a:stretch/>
        </p:blipFill>
        <p:spPr>
          <a:xfrm>
            <a:off x="437877" y="-16933"/>
            <a:ext cx="10926340" cy="5511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376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203061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27147" y="4922491"/>
            <a:ext cx="12246294" cy="1596619"/>
            <a:chOff x="893482" y="5505751"/>
            <a:chExt cx="10717370" cy="1596619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893482" y="560128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Thời</a:t>
              </a:r>
              <a:r>
                <a:rPr lang="en-US" sz="6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gian</a:t>
              </a:r>
              <a:r>
                <a:rPr lang="en-US" sz="6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quy</a:t>
              </a:r>
              <a:r>
                <a:rPr lang="en-US" sz="6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hơn</a:t>
              </a:r>
              <a:r>
                <a:rPr lang="en-US" sz="6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vàng</a:t>
              </a:r>
              <a:r>
                <a:rPr lang="en-US" sz="6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bạc</a:t>
              </a:r>
              <a:r>
                <a:rPr lang="en-US" sz="6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986496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93630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Y   </a:t>
            </a:r>
            <a:r>
              <a:rPr lang="en-US" sz="8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63F17E-EA1A-49B3-9D1E-2A7A032BA569}"/>
              </a:ext>
            </a:extLst>
          </p:cNvPr>
          <p:cNvSpPr txBox="1">
            <a:spLocks/>
          </p:cNvSpPr>
          <p:nvPr/>
        </p:nvSpPr>
        <p:spPr>
          <a:xfrm>
            <a:off x="-27147" y="501705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gian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6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bạc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1344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3453486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endParaRPr lang="en-US" sz="8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640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19932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86214" y="5352717"/>
            <a:ext cx="203027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endParaRPr lang="en-US" sz="8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49040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quỹ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64070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quỵ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64587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04694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38294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83910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921076" y="375427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977743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891180" y="517840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228625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4" y="182564"/>
            <a:ext cx="12326938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0" y="5135769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 tá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22364" y="5135769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pic>
        <p:nvPicPr>
          <p:cNvPr id="5122" name="Picture 2" descr="QUẦN ÁO Y TÁ, ĐIỀU DƯỠNG MẪU 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-521" r="23843" b="-1"/>
          <a:stretch/>
        </p:blipFill>
        <p:spPr bwMode="auto">
          <a:xfrm>
            <a:off x="995363" y="1"/>
            <a:ext cx="2814637" cy="4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63" y="23813"/>
            <a:ext cx="6898544" cy="45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25780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 quỳ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09662" y="5261563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pic>
        <p:nvPicPr>
          <p:cNvPr id="6146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a Dã Quỳ Đà Lạt 2020 đã nở rộ chưa? Ngắm hoa đẹp nhất ở đâ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56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6769" y="55626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 quý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19850" y="5566363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pic>
        <p:nvPicPr>
          <p:cNvPr id="6" name="Picture 2" descr="Nhận biết các loại đá quý, trang sức phong thủy theo tuổi, m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75028"/>
            <a:ext cx="5553975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9631562" y="1371601"/>
            <a:ext cx="2430860" cy="21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ộ trang sức vàng trắng 14k mix đá quý pnj 00003-00005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69" y="675028"/>
            <a:ext cx="3510756" cy="35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10050"/>
            <a:ext cx="54864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16" y="4210050"/>
            <a:ext cx="49688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840" y="4191000"/>
            <a:ext cx="43291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8352656" y="1715016"/>
            <a:ext cx="3106689" cy="27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931883"/>
            <a:ext cx="3145507" cy="2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93797"/>
            <a:ext cx="3449273" cy="22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4" y="-492414"/>
            <a:ext cx="11206307" cy="59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2" y="4876800"/>
            <a:ext cx="10707097" cy="22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162</Words>
  <Application>Microsoft Macintosh PowerPoint</Application>
  <PresentationFormat>Widescreen</PresentationFormat>
  <Paragraphs>61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.VnArial</vt:lpstr>
      <vt:lpstr>.VnCooper</vt:lpstr>
      <vt:lpstr>Arial</vt:lpstr>
      <vt:lpstr>Arial Rounded MT Bold</vt:lpstr>
      <vt:lpstr>Arial-Rounded</vt:lpstr>
      <vt:lpstr>Arrus-Black</vt:lpstr>
      <vt:lpstr>Bandit</vt:lpstr>
      <vt:lpstr>Calibri</vt:lpstr>
      <vt:lpstr>Calibri Light</vt:lpstr>
      <vt:lpstr>HP-211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9</cp:revision>
  <dcterms:created xsi:type="dcterms:W3CDTF">2021-08-22T01:17:19Z</dcterms:created>
  <dcterms:modified xsi:type="dcterms:W3CDTF">2024-10-27T10:05:59Z</dcterms:modified>
</cp:coreProperties>
</file>