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317" r:id="rId4"/>
    <p:sldId id="318" r:id="rId5"/>
    <p:sldId id="259" r:id="rId6"/>
    <p:sldId id="260" r:id="rId7"/>
    <p:sldId id="262" r:id="rId8"/>
    <p:sldId id="319" r:id="rId9"/>
    <p:sldId id="320" r:id="rId10"/>
    <p:sldId id="321" r:id="rId11"/>
    <p:sldId id="263" r:id="rId12"/>
    <p:sldId id="322" r:id="rId13"/>
    <p:sldId id="323" r:id="rId14"/>
    <p:sldId id="324" r:id="rId15"/>
    <p:sldId id="32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4261" autoAdjust="0"/>
  </p:normalViewPr>
  <p:slideViewPr>
    <p:cSldViewPr snapToGrid="0">
      <p:cViewPr varScale="1">
        <p:scale>
          <a:sx n="114" d="100"/>
          <a:sy n="114" d="100"/>
        </p:scale>
        <p:origin x="4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0A937-CCB1-4E1C-B936-FD9CD2E337B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0F76-9E09-43CF-92DF-1AD0B224A512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A2252-D2AD-48D1-AC58-782B0528B7D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8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1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0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3A219-E93E-4A57-8AB8-4746A4C196E5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77E3-5E68-4C16-8BBB-55F20A1A8FB6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27773-524D-45C8-A1FA-602C14602A3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A089F-08F3-472C-992E-D6619EBCE69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92662-6564-412C-9392-266C7F9E742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FBD34-5AE3-4C91-B13A-0044E6640D7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B1D4A-8458-4CC2-8BA4-42166782600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B4D7-FFE0-4612-A129-DD9A7DDC61E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4C8EA-7194-4619-9588-D81C9427E0FC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1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9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76919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36428" y="141440"/>
            <a:ext cx="1442493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40" y="4641231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B2F82EC-A629-2F66-B770-38882F3C5B49}"/>
              </a:ext>
            </a:extLst>
          </p:cNvPr>
          <p:cNvSpPr txBox="1">
            <a:spLocks/>
          </p:cNvSpPr>
          <p:nvPr/>
        </p:nvSpPr>
        <p:spPr>
          <a:xfrm>
            <a:off x="2372272" y="2712969"/>
            <a:ext cx="91134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Bài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 29: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Luyện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tập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chính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tả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 (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Tiết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Baloo Bhaijaan" panose="03080902040302020200" pitchFamily="66" charset="-78"/>
                <a:ea typeface="AvantGarde" pitchFamily="2" charset="0"/>
                <a:cs typeface="Baloo Bhaijaan" panose="03080902040302020200" pitchFamily="66" charset="-78"/>
              </a:rPr>
              <a:t> 1+2)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A6330CA-DF43-46ED-B8AA-FB85FB5D29FC}"/>
              </a:ext>
            </a:extLst>
          </p:cNvPr>
          <p:cNvSpPr txBox="1">
            <a:spLocks/>
          </p:cNvSpPr>
          <p:nvPr/>
        </p:nvSpPr>
        <p:spPr>
          <a:xfrm>
            <a:off x="2485643" y="141441"/>
            <a:ext cx="8330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Uỷ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ban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huyện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An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Lão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Tiểu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Quang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86F440C-1B1C-F4E4-8E6B-4E2EC5DF4B5F}"/>
              </a:ext>
            </a:extLst>
          </p:cNvPr>
          <p:cNvSpPr txBox="1">
            <a:spLocks/>
          </p:cNvSpPr>
          <p:nvPr/>
        </p:nvSpPr>
        <p:spPr>
          <a:xfrm>
            <a:off x="2595297" y="4698332"/>
            <a:ext cx="8330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Giáo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viên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Như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706575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77254" y="144035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76108" y="235811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76108" y="316811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78763" y="412873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89164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89164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62000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gừ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28500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006631" y="-8522"/>
            <a:ext cx="5121322" cy="1810595"/>
            <a:chOff x="370847" y="2785417"/>
            <a:chExt cx="6171742" cy="2677017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280704" y="5154656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g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86202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56880" y="142993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55734" y="234769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55734" y="315769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55734" y="411831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98110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ghi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884902" y="4100225"/>
            <a:ext cx="121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ghế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858001" y="2347691"/>
            <a:ext cx="12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674142" y="-10568"/>
            <a:ext cx="5090901" cy="1793849"/>
            <a:chOff x="370847" y="2785417"/>
            <a:chExt cx="6135082" cy="2652256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244046" y="5129895"/>
              <a:ext cx="1261883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gh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86800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ghê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02698" y="264624"/>
            <a:ext cx="6583902" cy="941185"/>
            <a:chOff x="63500" y="1429216"/>
            <a:chExt cx="4950173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4298961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400"/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ng </a:t>
              </a:r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n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776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709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0271" y="887616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66374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146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ngừ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91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67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20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09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66374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nghề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146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91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67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20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nghệ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124200" y="5197934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ngừ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853595" y="525071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nghệ</a:t>
            </a:r>
          </a:p>
        </p:txBody>
      </p:sp>
      <p:pic>
        <p:nvPicPr>
          <p:cNvPr id="1026" name="Picture 2" descr="Cá ngừ đại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8" y="4183338"/>
            <a:ext cx="32146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ản phẩm Tinh bột nghệ U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03" y="4680042"/>
            <a:ext cx="2285666" cy="1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1106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810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25465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2020660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1"/>
          <p:cNvSpPr/>
          <p:nvPr/>
        </p:nvSpPr>
        <p:spPr>
          <a:xfrm rot="1548600">
            <a:off x="1971316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34753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34753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34753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96332" y="1585833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nghi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96332" y="2621299"/>
            <a:ext cx="2362200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96332" y="3686606"/>
            <a:ext cx="2649434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nghê</a:t>
            </a:r>
            <a:endParaRPr lang="en-US" sz="66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907509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8102704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1"/>
          <p:cNvSpPr/>
          <p:nvPr/>
        </p:nvSpPr>
        <p:spPr>
          <a:xfrm rot="1548600">
            <a:off x="8053360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16797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16797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16797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39408" y="1585833"/>
            <a:ext cx="198148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39408" y="2621299"/>
            <a:ext cx="198148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</a:t>
            </a:r>
            <a:endParaRPr lang="en-US" sz="66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39408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258532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5" t="66111" r="24470" b="27778"/>
          <a:stretch/>
        </p:blipFill>
        <p:spPr>
          <a:xfrm>
            <a:off x="99192" y="5029200"/>
            <a:ext cx="6288181" cy="16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09462" y="6858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61796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62200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62200" y="3496042"/>
            <a:ext cx="829086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36428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706575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77254" y="144035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76108" y="235811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76108" y="316811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78763" y="412873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89164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89164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62000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ngủ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28500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 dirty="0" err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004355" y="-17375"/>
            <a:ext cx="5153481" cy="1828300"/>
            <a:chOff x="370847" y="2785417"/>
            <a:chExt cx="6210496" cy="2703195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319459" y="5180834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ng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86202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56880" y="142993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55734" y="234769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55734" y="315769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55734" y="411831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98110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nghĩ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096000" y="4100225"/>
            <a:ext cx="200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nghe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400801" y="2347691"/>
            <a:ext cx="165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684684" y="-51579"/>
            <a:ext cx="5239876" cy="1875870"/>
            <a:chOff x="370847" y="2785417"/>
            <a:chExt cx="6314613" cy="2773527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423576" y="5251166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ngh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86800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nghệ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6331" y="2850357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25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50896" y="3877287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399" y="3828144"/>
            <a:ext cx="5334001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807270" y="2971801"/>
            <a:ext cx="661249" cy="117763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77942" y="2510880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92755" y="3793738"/>
            <a:ext cx="682454" cy="42629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69304" y="3379990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86064" y="4265507"/>
            <a:ext cx="682454" cy="3901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69304" y="4270961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7942" y="5145945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807270" y="4343629"/>
            <a:ext cx="661249" cy="11870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25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47131" y="3900856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3531" y="3828144"/>
            <a:ext cx="5348869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807270" y="3443424"/>
            <a:ext cx="661249" cy="7060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77942" y="3058704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7942" y="4552427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807270" y="4343629"/>
            <a:ext cx="661249" cy="5935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376" y="-281610"/>
            <a:ext cx="11739552" cy="198564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7620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3810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02698" y="1447801"/>
            <a:ext cx="5212302" cy="941185"/>
            <a:chOff x="63500" y="1429216"/>
            <a:chExt cx="391892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26771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400"/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c </a:t>
              </a:r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4920" y="320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TẬP CHÍNH TẢ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43253" y="3011978"/>
            <a:ext cx="10351757" cy="3676422"/>
            <a:chOff x="1444162" y="2702814"/>
            <a:chExt cx="10351757" cy="3316985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873828"/>
              <a:ext cx="10235766" cy="31459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702814"/>
              <a:ext cx="10235766" cy="31459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9906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0271" y="2070793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146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624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4102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342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582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8298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906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5146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kề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9624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4102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9342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4582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kẽ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8298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83355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90" y="4884022"/>
            <a:ext cx="2027183" cy="1541801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8981832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kí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78" y="4630922"/>
            <a:ext cx="23717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0" grpId="0"/>
      <p:bldP spid="31" grpId="0"/>
      <p:bldP spid="33" grpId="0"/>
      <p:bldP spid="36" grpId="0"/>
      <p:bldP spid="37" grpId="0"/>
      <p:bldP spid="38" grpId="0"/>
      <p:bldP spid="56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304800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810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041952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1237147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1"/>
          <p:cNvSpPr/>
          <p:nvPr/>
        </p:nvSpPr>
        <p:spPr>
          <a:xfrm rot="1548600">
            <a:off x="1187803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051240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51240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051240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245937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245937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45937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94" t="42442" r="30012" b="46678"/>
          <a:stretch/>
        </p:blipFill>
        <p:spPr>
          <a:xfrm>
            <a:off x="165102" y="4609402"/>
            <a:ext cx="4787899" cy="2128798"/>
          </a:xfrm>
          <a:prstGeom prst="rect">
            <a:avLst/>
          </a:prstGeom>
        </p:spPr>
      </p:pic>
      <p:sp>
        <p:nvSpPr>
          <p:cNvPr id="40" name="Rectangle 1"/>
          <p:cNvSpPr/>
          <p:nvPr/>
        </p:nvSpPr>
        <p:spPr>
          <a:xfrm rot="19834295">
            <a:off x="7907509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8102704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1"/>
          <p:cNvSpPr/>
          <p:nvPr/>
        </p:nvSpPr>
        <p:spPr>
          <a:xfrm rot="1548600">
            <a:off x="8053360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16797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16797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16797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11494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11494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11494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87132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02699" y="264624"/>
            <a:ext cx="5583169" cy="941185"/>
            <a:chOff x="63500" y="1429216"/>
            <a:chExt cx="419776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54655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400"/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g </a:t>
              </a:r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776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709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0271" y="887616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66374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146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91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67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gù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20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gừ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09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66374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146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ghì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91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67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20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939679" y="4926655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gô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29400" y="4724400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gỗ</a:t>
            </a:r>
          </a:p>
        </p:txBody>
      </p:sp>
      <p:pic>
        <p:nvPicPr>
          <p:cNvPr id="35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4" r="5311"/>
          <a:stretch/>
        </p:blipFill>
        <p:spPr bwMode="auto">
          <a:xfrm>
            <a:off x="1647096" y="4328275"/>
            <a:ext cx="1636578" cy="15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hế Học Sinh 1-Mẫu 1 – Giáo cụ Montessori - MVA - ISO 9002 và ISO 14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1" y="4606492"/>
            <a:ext cx="1725443" cy="1725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13334" r="30617" b="78836"/>
          <a:stretch/>
        </p:blipFill>
        <p:spPr>
          <a:xfrm>
            <a:off x="609600" y="4858657"/>
            <a:ext cx="4667384" cy="167639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0156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810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25465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2020660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1"/>
          <p:cNvSpPr/>
          <p:nvPr/>
        </p:nvSpPr>
        <p:spPr>
          <a:xfrm rot="1548600">
            <a:off x="1971316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34753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34753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34753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91008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91008" y="2621299"/>
            <a:ext cx="1977705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  <a:endParaRPr lang="en-US" sz="66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91008" y="3686606"/>
            <a:ext cx="1977705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ghê</a:t>
            </a:r>
            <a:endParaRPr lang="en-US" sz="6600" b="1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907509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8102704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1"/>
          <p:cNvSpPr/>
          <p:nvPr/>
        </p:nvSpPr>
        <p:spPr>
          <a:xfrm rot="1548600">
            <a:off x="8053360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16797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16797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16797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11494" y="1585833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11494" y="2621299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go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11494" y="3686606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87132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5766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09462" y="6858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61796" y="2216182"/>
            <a:ext cx="10046263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62200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800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62199" y="3696832"/>
            <a:ext cx="8263849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4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4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r>
              <a:rPr lang="en-US" sz="4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8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270</Words>
  <Application>Microsoft Macintosh PowerPoint</Application>
  <PresentationFormat>Widescreen</PresentationFormat>
  <Paragraphs>167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微软雅黑</vt:lpstr>
      <vt:lpstr>.VnCooper</vt:lpstr>
      <vt:lpstr>Arial</vt:lpstr>
      <vt:lpstr>Arial Rounded MT Bold</vt:lpstr>
      <vt:lpstr>Arial-Rounded</vt:lpstr>
      <vt:lpstr>Arrus-Black</vt:lpstr>
      <vt:lpstr>Baloo Bhaijaan</vt:lpstr>
      <vt:lpstr>Bandit</vt:lpstr>
      <vt:lpstr>Calibri</vt:lpstr>
      <vt:lpstr>DomCasual</vt:lpstr>
      <vt:lpstr>Euphemia</vt:lpstr>
      <vt:lpstr>Tahoma</vt:lpstr>
      <vt:lpstr>Times New Roman</vt:lpstr>
      <vt:lpstr>Wingdings</vt:lpstr>
      <vt:lpstr>Trẻ em Vui vẻ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Nguyễn Thị Như</cp:lastModifiedBy>
  <cp:revision>165</cp:revision>
  <dcterms:created xsi:type="dcterms:W3CDTF">2020-08-07T01:41:00Z</dcterms:created>
  <dcterms:modified xsi:type="dcterms:W3CDTF">2024-10-24T03:21:16Z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