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34"/>
  </p:notesMasterIdLst>
  <p:sldIdLst>
    <p:sldId id="376" r:id="rId3"/>
    <p:sldId id="351" r:id="rId4"/>
    <p:sldId id="353" r:id="rId5"/>
    <p:sldId id="263" r:id="rId6"/>
    <p:sldId id="354" r:id="rId7"/>
    <p:sldId id="257" r:id="rId8"/>
    <p:sldId id="352" r:id="rId9"/>
    <p:sldId id="355" r:id="rId10"/>
    <p:sldId id="261" r:id="rId11"/>
    <p:sldId id="338" r:id="rId12"/>
    <p:sldId id="339" r:id="rId13"/>
    <p:sldId id="356" r:id="rId14"/>
    <p:sldId id="357" r:id="rId15"/>
    <p:sldId id="358" r:id="rId16"/>
    <p:sldId id="359" r:id="rId17"/>
    <p:sldId id="360" r:id="rId18"/>
    <p:sldId id="372" r:id="rId19"/>
    <p:sldId id="341" r:id="rId20"/>
    <p:sldId id="368" r:id="rId21"/>
    <p:sldId id="361" r:id="rId22"/>
    <p:sldId id="362" r:id="rId23"/>
    <p:sldId id="363" r:id="rId24"/>
    <p:sldId id="364" r:id="rId25"/>
    <p:sldId id="365" r:id="rId26"/>
    <p:sldId id="366" r:id="rId27"/>
    <p:sldId id="367" r:id="rId28"/>
    <p:sldId id="370" r:id="rId29"/>
    <p:sldId id="371" r:id="rId30"/>
    <p:sldId id="374" r:id="rId31"/>
    <p:sldId id="373"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5" d="100"/>
          <a:sy n="75" d="100"/>
        </p:scale>
        <p:origin x="9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28-Oct-24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6</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26</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910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7444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76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28-Oct-24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106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28-Oct-24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06563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28-Oct-24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834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28-Oct-24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40106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28-Oct-24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5042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28-Oct-24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04088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83957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28-Oct-24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31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28-Oct-24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5350999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NULL" TargetMode="Externa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slideLayout" Target="../slideLayouts/slideLayout12.xml"/><Relationship Id="rId10" Type="http://schemas.openxmlformats.org/officeDocument/2006/relationships/image" Target="../media/image13.gif"/><Relationship Id="rId4" Type="http://schemas.microsoft.com/office/2007/relationships/media" Target="../media/media2.mp3"/><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C0418-0BD6-3858-6357-291AFEE9B96F}"/>
              </a:ext>
            </a:extLst>
          </p:cNvPr>
          <p:cNvPicPr>
            <a:picLocks noChangeAspect="1"/>
          </p:cNvPicPr>
          <p:nvPr/>
        </p:nvPicPr>
        <p:blipFill>
          <a:blip r:embed="rId2"/>
          <a:stretch>
            <a:fillRect/>
          </a:stretch>
        </p:blipFill>
        <p:spPr>
          <a:xfrm>
            <a:off x="2088117" y="534417"/>
            <a:ext cx="8169348" cy="1066892"/>
          </a:xfrm>
          <a:prstGeom prst="rect">
            <a:avLst/>
          </a:prstGeom>
        </p:spPr>
      </p:pic>
      <p:pic>
        <p:nvPicPr>
          <p:cNvPr id="3" name="Picture 2">
            <a:extLst>
              <a:ext uri="{FF2B5EF4-FFF2-40B4-BE49-F238E27FC236}">
                <a16:creationId xmlns:a16="http://schemas.microsoft.com/office/drawing/2014/main" id="{11FEBF50-FC89-E549-3DB4-F9B3C50E318A}"/>
              </a:ext>
            </a:extLst>
          </p:cNvPr>
          <p:cNvPicPr>
            <a:picLocks noChangeAspect="1"/>
          </p:cNvPicPr>
          <p:nvPr/>
        </p:nvPicPr>
        <p:blipFill>
          <a:blip r:embed="rId3"/>
          <a:stretch>
            <a:fillRect/>
          </a:stretch>
        </p:blipFill>
        <p:spPr>
          <a:xfrm>
            <a:off x="2520970" y="1165183"/>
            <a:ext cx="7303641" cy="1164437"/>
          </a:xfrm>
          <a:prstGeom prst="rect">
            <a:avLst/>
          </a:prstGeom>
        </p:spPr>
      </p:pic>
      <p:sp>
        <p:nvSpPr>
          <p:cNvPr id="4" name="TextBox 3">
            <a:extLst>
              <a:ext uri="{FF2B5EF4-FFF2-40B4-BE49-F238E27FC236}">
                <a16:creationId xmlns:a16="http://schemas.microsoft.com/office/drawing/2014/main" id="{3FEF63E1-1450-4C88-3EC3-43BA4EB81F11}"/>
              </a:ext>
            </a:extLst>
          </p:cNvPr>
          <p:cNvSpPr txBox="1"/>
          <p:nvPr/>
        </p:nvSpPr>
        <p:spPr>
          <a:xfrm>
            <a:off x="1183758" y="3315474"/>
            <a:ext cx="9824483"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Times New Roman" panose="02020603050405020304" pitchFamily="18" charset="0"/>
                <a:cs typeface="Times New Roman" panose="02020603050405020304" pitchFamily="18" charset="0"/>
              </a:rPr>
              <a:t>MÔN:</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3</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V</a:t>
            </a:r>
            <a:r>
              <a:rPr lang="en-US" sz="3600" b="1" dirty="0" err="1">
                <a:solidFill>
                  <a:srgbClr val="002060"/>
                </a:solidFill>
                <a:latin typeface="Times New Roman" panose="02020603050405020304" pitchFamily="18" charset="0"/>
                <a:cs typeface="Times New Roman" panose="02020603050405020304" pitchFamily="18" charset="0"/>
              </a:rPr>
              <a:t>ượt</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khó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khăn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a:t>
            </a:r>
            <a:r>
              <a:rPr lang="en-US" sz="3600" b="1" dirty="0">
                <a:solidFill>
                  <a:srgbClr val="00206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8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998466" y="1080617"/>
            <a:ext cx="6933937" cy="3058400"/>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107197"/>
            <a:ext cx="3357340" cy="2885536"/>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019314"/>
            <a:ext cx="4270855" cy="2493350"/>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3992733"/>
            <a:ext cx="3443041" cy="266435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436650"/>
            <a:ext cx="4152900" cy="4049749"/>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436651"/>
            <a:ext cx="4305300" cy="3911794"/>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68078" y="157251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1436651"/>
            <a:ext cx="4281357" cy="3721246"/>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53902" y="1737848"/>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1290321"/>
            <a:ext cx="4842303" cy="3802676"/>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495040" y="1051702"/>
            <a:ext cx="8185889"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r>
              <a:rPr lang="en-US" sz="3600" b="1" i="1"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
        <p:nvSpPr>
          <p:cNvPr id="2" name="TextBox 1">
            <a:extLst>
              <a:ext uri="{FF2B5EF4-FFF2-40B4-BE49-F238E27FC236}">
                <a16:creationId xmlns:a16="http://schemas.microsoft.com/office/drawing/2014/main" id="{FF5FEDD3-8D23-3AC8-1D81-31CEF64B9841}"/>
              </a:ext>
            </a:extLst>
          </p:cNvPr>
          <p:cNvSpPr txBox="1"/>
          <p:nvPr/>
        </p:nvSpPr>
        <p:spPr>
          <a:xfrm>
            <a:off x="2274135" y="5282940"/>
            <a:ext cx="6096000" cy="369332"/>
          </a:xfrm>
          <a:prstGeom prst="rect">
            <a:avLst/>
          </a:prstGeom>
          <a:noFill/>
        </p:spPr>
        <p:txBody>
          <a:bodyPr wrap="square">
            <a:spAutoFit/>
          </a:bodyPr>
          <a:lstStyle/>
          <a:p>
            <a:r>
              <a:rPr lang="en-US" dirty="0"/>
              <a:t>https://www.youtube.com/watch?v=4aZ2q0bHS-8</a:t>
            </a:r>
          </a:p>
        </p:txBody>
      </p:sp>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7" y="-209178"/>
            <a:ext cx="9753600" cy="3333750"/>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39850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đội lần lượt tìm ra các câu ca dao, tục ngữ, thành ngữ nói về đức tính siêng năng, kiên trì, vượt khó trong học tập và cuộc sống.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Đội nào tìm được nhiều câu đúng và nhanh nhất sẽ thắng cuộc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3600" b="1" dirty="0" err="1">
                  <a:solidFill>
                    <a:srgbClr val="FF0000"/>
                  </a:solidFill>
                  <a:latin typeface="Cambria" panose="02040503050406030204" pitchFamily="18" charset="0"/>
                  <a:ea typeface="Cambria" panose="02040503050406030204" pitchFamily="18" charset="0"/>
                </a:rPr>
                <a:t>trì</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682BC4-9C23-9390-993A-206E02505ED5}"/>
              </a:ext>
            </a:extLst>
          </p:cNvPr>
          <p:cNvGrpSpPr/>
          <p:nvPr/>
        </p:nvGrpSpPr>
        <p:grpSpPr>
          <a:xfrm>
            <a:off x="1638794" y="997527"/>
            <a:ext cx="9524011" cy="5379522"/>
            <a:chOff x="5080000" y="744289"/>
            <a:chExt cx="6111165" cy="5965865"/>
          </a:xfrm>
        </p:grpSpPr>
        <p:pic>
          <p:nvPicPr>
            <p:cNvPr id="3" name="Picture 2">
              <a:extLst>
                <a:ext uri="{FF2B5EF4-FFF2-40B4-BE49-F238E27FC236}">
                  <a16:creationId xmlns:a16="http://schemas.microsoft.com/office/drawing/2014/main" id="{06F0A4C0-8658-79CF-9D05-9893BBFF5A9E}"/>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4" name="TextBox 3">
              <a:extLst>
                <a:ext uri="{FF2B5EF4-FFF2-40B4-BE49-F238E27FC236}">
                  <a16:creationId xmlns:a16="http://schemas.microsoft.com/office/drawing/2014/main" id="{4BCCE17B-E7CD-B49D-DF89-4991F5FBCEE0}"/>
                </a:ext>
              </a:extLst>
            </p:cNvPr>
            <p:cNvSpPr txBox="1"/>
            <p:nvPr/>
          </p:nvSpPr>
          <p:spPr>
            <a:xfrm>
              <a:off x="5299901" y="913843"/>
              <a:ext cx="5632187" cy="501744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chí thì nên;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Kiến tha lâu cũng đầy tổ;</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chảy đá mòn;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Năng nhặt chặt bị;</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công mài sắt có ngày nên kim;</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Cần cù bù thông minh;</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Nên thợ nên thầy nhờ có học/ No ăn, no mặc bởi hay làm.</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0741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1388</Words>
  <Application>Microsoft Office PowerPoint</Application>
  <PresentationFormat>Widescreen</PresentationFormat>
  <Paragraphs>81</Paragraphs>
  <Slides>31</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等线</vt:lpstr>
      <vt:lpstr>#9Slide04 SFU Fenice Regular</vt:lpstr>
      <vt:lpstr>Arial</vt:lpstr>
      <vt:lpstr>Calibri</vt:lpstr>
      <vt:lpstr>Calibri Light</vt:lpstr>
      <vt:lpstr>Cambria</vt:lpstr>
      <vt:lpstr>Times New Roman</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47</cp:revision>
  <dcterms:created xsi:type="dcterms:W3CDTF">2024-07-25T04:00:23Z</dcterms:created>
  <dcterms:modified xsi:type="dcterms:W3CDTF">2024-10-28T01:26:56Z</dcterms:modified>
</cp:coreProperties>
</file>